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28"/>
  </p:notesMasterIdLst>
  <p:sldIdLst>
    <p:sldId id="333" r:id="rId3"/>
    <p:sldId id="11617" r:id="rId4"/>
    <p:sldId id="256" r:id="rId5"/>
    <p:sldId id="258" r:id="rId6"/>
    <p:sldId id="259" r:id="rId7"/>
    <p:sldId id="260" r:id="rId8"/>
    <p:sldId id="261" r:id="rId9"/>
    <p:sldId id="357" r:id="rId10"/>
    <p:sldId id="358" r:id="rId11"/>
    <p:sldId id="335" r:id="rId12"/>
    <p:sldId id="11618" r:id="rId13"/>
    <p:sldId id="336" r:id="rId14"/>
    <p:sldId id="340" r:id="rId15"/>
    <p:sldId id="359" r:id="rId16"/>
    <p:sldId id="11607" r:id="rId17"/>
    <p:sldId id="11608" r:id="rId18"/>
    <p:sldId id="11609" r:id="rId19"/>
    <p:sldId id="11610" r:id="rId20"/>
    <p:sldId id="11612" r:id="rId21"/>
    <p:sldId id="11611" r:id="rId22"/>
    <p:sldId id="11614" r:id="rId23"/>
    <p:sldId id="11613" r:id="rId24"/>
    <p:sldId id="11615" r:id="rId25"/>
    <p:sldId id="11616" r:id="rId26"/>
    <p:sldId id="26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824F"/>
    <a:srgbClr val="A60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96"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FC7A4-2260-4A5C-A3BA-EB108B0BEF18}"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15A64E-44D4-4C11-87FD-9DBB86631EF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4843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1"/>
        <p:cNvGrpSpPr/>
        <p:nvPr/>
      </p:nvGrpSpPr>
      <p:grpSpPr>
        <a:xfrm>
          <a:off x="0" y="0"/>
          <a:ext cx="0" cy="0"/>
          <a:chOff x="0" y="0"/>
          <a:chExt cx="0" cy="0"/>
        </a:xfrm>
      </p:grpSpPr>
      <p:sp>
        <p:nvSpPr>
          <p:cNvPr id="7052" name="Google Shape;7052;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3" name="Google Shape;7053;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1"/>
        <p:cNvGrpSpPr/>
        <p:nvPr/>
      </p:nvGrpSpPr>
      <p:grpSpPr>
        <a:xfrm>
          <a:off x="0" y="0"/>
          <a:ext cx="0" cy="0"/>
          <a:chOff x="0" y="0"/>
          <a:chExt cx="0" cy="0"/>
        </a:xfrm>
      </p:grpSpPr>
      <p:sp>
        <p:nvSpPr>
          <p:cNvPr id="7052" name="Google Shape;7052;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3" name="Google Shape;7053;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0339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1"/>
        <p:cNvGrpSpPr/>
        <p:nvPr/>
      </p:nvGrpSpPr>
      <p:grpSpPr>
        <a:xfrm>
          <a:off x="0" y="0"/>
          <a:ext cx="0" cy="0"/>
          <a:chOff x="0" y="0"/>
          <a:chExt cx="0" cy="0"/>
        </a:xfrm>
      </p:grpSpPr>
      <p:sp>
        <p:nvSpPr>
          <p:cNvPr id="7052" name="Google Shape;7052;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3" name="Google Shape;7053;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1101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1"/>
        <p:cNvGrpSpPr/>
        <p:nvPr/>
      </p:nvGrpSpPr>
      <p:grpSpPr>
        <a:xfrm>
          <a:off x="0" y="0"/>
          <a:ext cx="0" cy="0"/>
          <a:chOff x="0" y="0"/>
          <a:chExt cx="0" cy="0"/>
        </a:xfrm>
      </p:grpSpPr>
      <p:sp>
        <p:nvSpPr>
          <p:cNvPr id="7052" name="Google Shape;7052;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3" name="Google Shape;7053;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1617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1"/>
        <p:cNvGrpSpPr/>
        <p:nvPr/>
      </p:nvGrpSpPr>
      <p:grpSpPr>
        <a:xfrm>
          <a:off x="0" y="0"/>
          <a:ext cx="0" cy="0"/>
          <a:chOff x="0" y="0"/>
          <a:chExt cx="0" cy="0"/>
        </a:xfrm>
      </p:grpSpPr>
      <p:sp>
        <p:nvSpPr>
          <p:cNvPr id="7052" name="Google Shape;7052;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3" name="Google Shape;7053;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661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1"/>
        <p:cNvGrpSpPr/>
        <p:nvPr/>
      </p:nvGrpSpPr>
      <p:grpSpPr>
        <a:xfrm>
          <a:off x="0" y="0"/>
          <a:ext cx="0" cy="0"/>
          <a:chOff x="0" y="0"/>
          <a:chExt cx="0" cy="0"/>
        </a:xfrm>
      </p:grpSpPr>
      <p:sp>
        <p:nvSpPr>
          <p:cNvPr id="7052" name="Google Shape;7052;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3" name="Google Shape;7053;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6384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3"/>
        <p:cNvGrpSpPr/>
        <p:nvPr/>
      </p:nvGrpSpPr>
      <p:grpSpPr>
        <a:xfrm>
          <a:off x="0" y="0"/>
          <a:ext cx="0" cy="0"/>
          <a:chOff x="0" y="0"/>
          <a:chExt cx="0" cy="0"/>
        </a:xfrm>
      </p:grpSpPr>
      <p:sp>
        <p:nvSpPr>
          <p:cNvPr id="6524" name="Google Shape;6524;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5" name="Google Shape;6525;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8738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5792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US"/>
              <a:t>Dẫn</a:t>
            </a:r>
            <a:r>
              <a:rPr lang="en-US" baseline="0"/>
              <a:t> dắt: Có một cơn bão đổ vào một vùng biển. Nó mang theo những con gió rất to, Những chiếc thuyền đang gặp nguy hiểm, dễ bị lật và những ng trên thuyền đang gặp nguy hiểm. CHúng ta hay cùng giúp những con thuyền vào bờ an toàn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1"/>
        <p:cNvGrpSpPr/>
        <p:nvPr/>
      </p:nvGrpSpPr>
      <p:grpSpPr>
        <a:xfrm>
          <a:off x="0" y="0"/>
          <a:ext cx="0" cy="0"/>
          <a:chOff x="0" y="0"/>
          <a:chExt cx="0" cy="0"/>
        </a:xfrm>
      </p:grpSpPr>
      <p:sp>
        <p:nvSpPr>
          <p:cNvPr id="7052" name="Google Shape;7052;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3" name="Google Shape;7053;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1968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8579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1601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1453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0"/>
        <p:cNvGrpSpPr/>
        <p:nvPr/>
      </p:nvGrpSpPr>
      <p:grpSpPr>
        <a:xfrm>
          <a:off x="0" y="0"/>
          <a:ext cx="0" cy="0"/>
          <a:chOff x="0" y="0"/>
          <a:chExt cx="0" cy="0"/>
        </a:xfrm>
      </p:grpSpPr>
      <p:sp>
        <p:nvSpPr>
          <p:cNvPr id="7511" name="Google Shape;7511;gf8ca560fe2_1_4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2" name="Google Shape;7512;gf8ca560fe2_1_4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US"/>
              <a:t>Click vào</a:t>
            </a:r>
            <a:r>
              <a:rPr lang="en-US" baseline="0"/>
              <a:t> thuyền để tới câu hỏi</a:t>
            </a:r>
          </a:p>
          <a:p>
            <a:r>
              <a:rPr lang="en-US" baseline="0"/>
              <a:t>Tại slide câu hỏi, click vào thuyển để quay về</a:t>
            </a:r>
          </a:p>
          <a:p>
            <a:r>
              <a:rPr lang="en-US" baseline="0"/>
              <a:t>Khi chơi xong, click vào mũi tên để tới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US"/>
              <a:t>Click vào</a:t>
            </a:r>
            <a:r>
              <a:rPr lang="en-US" baseline="0"/>
              <a:t> thuyền để tới câu hỏi</a:t>
            </a:r>
          </a:p>
          <a:p>
            <a:r>
              <a:rPr lang="en-US" baseline="0"/>
              <a:t>Tại slide câu hỏi, click vào thuyển để quay về</a:t>
            </a:r>
          </a:p>
          <a:p>
            <a:r>
              <a:rPr lang="en-US" baseline="0"/>
              <a:t>Khi chơi xong, click vào mũi tên để tới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3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0479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5C462F-4A90-4080-86DD-897451C43A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C1A31F-627E-4EFF-AB5B-4EE228A528DE}"/>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2BEC41D-BF1C-4F25-A35D-00F45BEF670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id="{DAA8E386-83A6-4346-8EC6-91EBC30713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DC17E9-F8E1-4197-8E10-893C5B2BD9EF}"/>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339622495"/>
      </p:ext>
    </p:extLst>
  </p:cSld>
  <p:clrMapOvr>
    <a:masterClrMapping/>
  </p:clrMapOvr>
  <p:transition spd="slow" advClick="0" advTm="2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89"/>
            <a:ext cx="10515600" cy="132579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945"/>
            <a:ext cx="10515600" cy="43521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7463"/>
            <a:ext cx="2743200" cy="365189"/>
          </a:xfrm>
          <a:prstGeom prst="rect">
            <a:avLst/>
          </a:prstGeom>
        </p:spPr>
        <p:txBody>
          <a:bodyPr/>
          <a:lstStyle/>
          <a:p>
            <a:fld id="{82F288E0-7875-42C4-84C8-98DBBD3BF4D2}" type="datetimeFigureOut">
              <a:rPr lang="zh-CN" altLang="en-US" smtClean="0"/>
              <a:t>2024/4/2</a:t>
            </a:fld>
            <a:endParaRPr lang="zh-CN" altLang="en-US"/>
          </a:p>
        </p:txBody>
      </p:sp>
      <p:sp>
        <p:nvSpPr>
          <p:cNvPr id="5" name="页脚占位符 4"/>
          <p:cNvSpPr>
            <a:spLocks noGrp="1"/>
          </p:cNvSpPr>
          <p:nvPr>
            <p:ph type="ftr" sz="quarter" idx="11"/>
          </p:nvPr>
        </p:nvSpPr>
        <p:spPr>
          <a:xfrm>
            <a:off x="4038600" y="6357463"/>
            <a:ext cx="4114800" cy="36518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7463"/>
            <a:ext cx="2743200" cy="365189"/>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038"/>
            <a:ext cx="10515600" cy="2853236"/>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90268"/>
            <a:ext cx="10515600" cy="1500449"/>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835" indent="0">
              <a:buNone/>
              <a:defRPr sz="1600">
                <a:solidFill>
                  <a:schemeClr val="tx1">
                    <a:tint val="75000"/>
                  </a:schemeClr>
                </a:solidFill>
              </a:defRPr>
            </a:lvl7pPr>
            <a:lvl8pPr marL="3201035" indent="0">
              <a:buNone/>
              <a:defRPr sz="1600">
                <a:solidFill>
                  <a:schemeClr val="tx1">
                    <a:tint val="75000"/>
                  </a:schemeClr>
                </a:solidFill>
              </a:defRPr>
            </a:lvl8pPr>
            <a:lvl9pPr marL="365823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7463"/>
            <a:ext cx="2743200" cy="365189"/>
          </a:xfrm>
          <a:prstGeom prst="rect">
            <a:avLst/>
          </a:prstGeom>
        </p:spPr>
        <p:txBody>
          <a:bodyPr/>
          <a:lstStyle/>
          <a:p>
            <a:fld id="{82F288E0-7875-42C4-84C8-98DBBD3BF4D2}" type="datetimeFigureOut">
              <a:rPr lang="zh-CN" altLang="en-US" smtClean="0"/>
              <a:t>2024/4/2</a:t>
            </a:fld>
            <a:endParaRPr lang="zh-CN" altLang="en-US"/>
          </a:p>
        </p:txBody>
      </p:sp>
      <p:sp>
        <p:nvSpPr>
          <p:cNvPr id="5" name="页脚占位符 4"/>
          <p:cNvSpPr>
            <a:spLocks noGrp="1"/>
          </p:cNvSpPr>
          <p:nvPr>
            <p:ph type="ftr" sz="quarter" idx="11"/>
          </p:nvPr>
        </p:nvSpPr>
        <p:spPr>
          <a:xfrm>
            <a:off x="4038600" y="6357463"/>
            <a:ext cx="4114800" cy="36518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7463"/>
            <a:ext cx="2743200" cy="365189"/>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89"/>
            <a:ext cx="10515600" cy="132579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945"/>
            <a:ext cx="5181600" cy="43521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945"/>
            <a:ext cx="5181600" cy="43521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7463"/>
            <a:ext cx="2743200" cy="365189"/>
          </a:xfrm>
          <a:prstGeom prst="rect">
            <a:avLst/>
          </a:prstGeom>
        </p:spPr>
        <p:txBody>
          <a:bodyPr/>
          <a:lstStyle/>
          <a:p>
            <a:fld id="{82F288E0-7875-42C4-84C8-98DBBD3BF4D2}" type="datetimeFigureOut">
              <a:rPr lang="zh-CN" altLang="en-US" smtClean="0"/>
              <a:t>2024/4/2</a:t>
            </a:fld>
            <a:endParaRPr lang="zh-CN" altLang="en-US"/>
          </a:p>
        </p:txBody>
      </p:sp>
      <p:sp>
        <p:nvSpPr>
          <p:cNvPr id="6" name="页脚占位符 5"/>
          <p:cNvSpPr>
            <a:spLocks noGrp="1"/>
          </p:cNvSpPr>
          <p:nvPr>
            <p:ph type="ftr" sz="quarter" idx="11"/>
          </p:nvPr>
        </p:nvSpPr>
        <p:spPr>
          <a:xfrm>
            <a:off x="4038600" y="6357463"/>
            <a:ext cx="4114800" cy="365189"/>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7463"/>
            <a:ext cx="2743200" cy="365189"/>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89"/>
            <a:ext cx="10515600" cy="132579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5" y="1778749"/>
            <a:ext cx="4873575" cy="824056"/>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835" indent="0">
              <a:buNone/>
              <a:defRPr sz="1800"/>
            </a:lvl7pPr>
            <a:lvl8pPr marL="3201035" indent="0">
              <a:buNone/>
              <a:defRPr sz="1800"/>
            </a:lvl8pPr>
            <a:lvl9pPr marL="3658235"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5" y="2665846"/>
            <a:ext cx="4873575" cy="352490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749"/>
            <a:ext cx="4897576" cy="824056"/>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835" indent="0">
              <a:buNone/>
              <a:defRPr sz="1800"/>
            </a:lvl7pPr>
            <a:lvl8pPr marL="3201035" indent="0">
              <a:buNone/>
              <a:defRPr sz="1800"/>
            </a:lvl8pPr>
            <a:lvl9pPr marL="3658235"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846"/>
            <a:ext cx="4897576" cy="352490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7463"/>
            <a:ext cx="2743200" cy="365189"/>
          </a:xfrm>
          <a:prstGeom prst="rect">
            <a:avLst/>
          </a:prstGeom>
        </p:spPr>
        <p:txBody>
          <a:bodyPr/>
          <a:lstStyle/>
          <a:p>
            <a:fld id="{82F288E0-7875-42C4-84C8-98DBBD3BF4D2}" type="datetimeFigureOut">
              <a:rPr lang="zh-CN" altLang="en-US" smtClean="0"/>
              <a:t>2024/4/2</a:t>
            </a:fld>
            <a:endParaRPr lang="zh-CN" altLang="en-US"/>
          </a:p>
        </p:txBody>
      </p:sp>
      <p:sp>
        <p:nvSpPr>
          <p:cNvPr id="8" name="页脚占位符 7"/>
          <p:cNvSpPr>
            <a:spLocks noGrp="1"/>
          </p:cNvSpPr>
          <p:nvPr>
            <p:ph type="ftr" sz="quarter" idx="11"/>
          </p:nvPr>
        </p:nvSpPr>
        <p:spPr>
          <a:xfrm>
            <a:off x="4038600" y="6357463"/>
            <a:ext cx="4114800" cy="365189"/>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7463"/>
            <a:ext cx="2743200" cy="365189"/>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userDrawn="1"/>
        </p:nvGrpSpPr>
        <p:grpSpPr>
          <a:xfrm>
            <a:off x="0" y="644450"/>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89"/>
            <a:ext cx="10515600" cy="132579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7463"/>
            <a:ext cx="2743200" cy="365189"/>
          </a:xfrm>
          <a:prstGeom prst="rect">
            <a:avLst/>
          </a:prstGeom>
        </p:spPr>
        <p:txBody>
          <a:bodyPr/>
          <a:lstStyle/>
          <a:p>
            <a:fld id="{82F288E0-7875-42C4-84C8-98DBBD3BF4D2}" type="datetimeFigureOut">
              <a:rPr lang="zh-CN" altLang="en-US" smtClean="0"/>
              <a:t>2024/4/2</a:t>
            </a:fld>
            <a:endParaRPr lang="zh-CN" altLang="en-US"/>
          </a:p>
        </p:txBody>
      </p:sp>
      <p:sp>
        <p:nvSpPr>
          <p:cNvPr id="4" name="页脚占位符 3"/>
          <p:cNvSpPr>
            <a:spLocks noGrp="1"/>
          </p:cNvSpPr>
          <p:nvPr>
            <p:ph type="ftr" sz="quarter" idx="11"/>
          </p:nvPr>
        </p:nvSpPr>
        <p:spPr>
          <a:xfrm>
            <a:off x="4038600" y="6357463"/>
            <a:ext cx="4114800" cy="365189"/>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7463"/>
            <a:ext cx="2743200" cy="365189"/>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7463"/>
            <a:ext cx="2743200" cy="365189"/>
          </a:xfrm>
          <a:prstGeom prst="rect">
            <a:avLst/>
          </a:prstGeom>
        </p:spPr>
        <p:txBody>
          <a:bodyPr/>
          <a:lstStyle/>
          <a:p>
            <a:fld id="{82F288E0-7875-42C4-84C8-98DBBD3BF4D2}" type="datetimeFigureOut">
              <a:rPr lang="zh-CN" altLang="en-US" smtClean="0"/>
              <a:t>2024/4/2</a:t>
            </a:fld>
            <a:endParaRPr lang="zh-CN" altLang="en-US"/>
          </a:p>
        </p:txBody>
      </p:sp>
      <p:sp>
        <p:nvSpPr>
          <p:cNvPr id="3" name="页脚占位符 2"/>
          <p:cNvSpPr>
            <a:spLocks noGrp="1"/>
          </p:cNvSpPr>
          <p:nvPr>
            <p:ph type="ftr" sz="quarter" idx="11"/>
          </p:nvPr>
        </p:nvSpPr>
        <p:spPr>
          <a:xfrm>
            <a:off x="4038600" y="6357463"/>
            <a:ext cx="4114800" cy="365189"/>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7463"/>
            <a:ext cx="2743200" cy="365189"/>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4165349" cy="160048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82"/>
            <a:ext cx="6172200" cy="540479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835" indent="0">
              <a:buNone/>
              <a:defRPr sz="2000"/>
            </a:lvl7pPr>
            <a:lvl8pPr marL="3201035" indent="0">
              <a:buNone/>
              <a:defRPr sz="2000"/>
            </a:lvl8pPr>
            <a:lvl9pPr marL="3658235" indent="0">
              <a:buNone/>
              <a:defRPr sz="2000"/>
            </a:lvl9pPr>
          </a:lstStyle>
          <a:p>
            <a:endParaRPr lang="zh-CN" altLang="en-US"/>
          </a:p>
        </p:txBody>
      </p:sp>
      <p:sp>
        <p:nvSpPr>
          <p:cNvPr id="4" name="文本占位符 3"/>
          <p:cNvSpPr>
            <a:spLocks noGrp="1"/>
          </p:cNvSpPr>
          <p:nvPr>
            <p:ph type="body" sz="half" idx="2"/>
          </p:nvPr>
        </p:nvSpPr>
        <p:spPr>
          <a:xfrm>
            <a:off x="839788" y="2057761"/>
            <a:ext cx="4165349" cy="3812255"/>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835" indent="0">
              <a:buNone/>
              <a:defRPr sz="1400"/>
            </a:lvl7pPr>
            <a:lvl8pPr marL="3201035" indent="0">
              <a:buNone/>
              <a:defRPr sz="1400"/>
            </a:lvl8pPr>
            <a:lvl9pPr marL="3658235"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7463"/>
            <a:ext cx="2743200" cy="365189"/>
          </a:xfrm>
          <a:prstGeom prst="rect">
            <a:avLst/>
          </a:prstGeom>
        </p:spPr>
        <p:txBody>
          <a:bodyPr/>
          <a:lstStyle/>
          <a:p>
            <a:fld id="{82F288E0-7875-42C4-84C8-98DBBD3BF4D2}" type="datetimeFigureOut">
              <a:rPr lang="zh-CN" altLang="en-US" smtClean="0"/>
              <a:t>2024/4/2</a:t>
            </a:fld>
            <a:endParaRPr lang="zh-CN" altLang="en-US"/>
          </a:p>
        </p:txBody>
      </p:sp>
      <p:sp>
        <p:nvSpPr>
          <p:cNvPr id="6" name="页脚占位符 5"/>
          <p:cNvSpPr>
            <a:spLocks noGrp="1"/>
          </p:cNvSpPr>
          <p:nvPr>
            <p:ph type="ftr" sz="quarter" idx="11"/>
          </p:nvPr>
        </p:nvSpPr>
        <p:spPr>
          <a:xfrm>
            <a:off x="4038600" y="6357463"/>
            <a:ext cx="4114800" cy="365189"/>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7463"/>
            <a:ext cx="2743200" cy="365189"/>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89"/>
            <a:ext cx="2628900" cy="5812856"/>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89"/>
            <a:ext cx="7734300" cy="5812856"/>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7463"/>
            <a:ext cx="2743200" cy="365189"/>
          </a:xfrm>
          <a:prstGeom prst="rect">
            <a:avLst/>
          </a:prstGeom>
        </p:spPr>
        <p:txBody>
          <a:bodyPr/>
          <a:lstStyle/>
          <a:p>
            <a:fld id="{82F288E0-7875-42C4-84C8-98DBBD3BF4D2}" type="datetimeFigureOut">
              <a:rPr lang="zh-CN" altLang="en-US" smtClean="0"/>
              <a:t>2024/4/2</a:t>
            </a:fld>
            <a:endParaRPr lang="zh-CN" altLang="en-US"/>
          </a:p>
        </p:txBody>
      </p:sp>
      <p:sp>
        <p:nvSpPr>
          <p:cNvPr id="5" name="页脚占位符 4"/>
          <p:cNvSpPr>
            <a:spLocks noGrp="1"/>
          </p:cNvSpPr>
          <p:nvPr>
            <p:ph type="ftr" sz="quarter" idx="11"/>
          </p:nvPr>
        </p:nvSpPr>
        <p:spPr>
          <a:xfrm>
            <a:off x="4038600" y="6357463"/>
            <a:ext cx="4114800" cy="36518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7463"/>
            <a:ext cx="2743200" cy="365189"/>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89"/>
            <a:ext cx="10515600" cy="581285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7463"/>
            <a:ext cx="2743200" cy="365189"/>
          </a:xfrm>
          <a:prstGeom prst="rect">
            <a:avLst/>
          </a:prstGeom>
        </p:spPr>
        <p:txBody>
          <a:bodyPr/>
          <a:lstStyle/>
          <a:p>
            <a:fld id="{82F288E0-7875-42C4-84C8-98DBBD3BF4D2}" type="datetimeFigureOut">
              <a:rPr lang="zh-CN" altLang="en-US" smtClean="0"/>
              <a:t>2024/4/2</a:t>
            </a:fld>
            <a:endParaRPr lang="zh-CN" altLang="en-US"/>
          </a:p>
        </p:txBody>
      </p:sp>
      <p:sp>
        <p:nvSpPr>
          <p:cNvPr id="4" name="页脚占位符 3"/>
          <p:cNvSpPr>
            <a:spLocks noGrp="1"/>
          </p:cNvSpPr>
          <p:nvPr>
            <p:ph type="ftr" sz="quarter" idx="11"/>
          </p:nvPr>
        </p:nvSpPr>
        <p:spPr>
          <a:xfrm>
            <a:off x="4038600" y="6357463"/>
            <a:ext cx="4114800" cy="365189"/>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7463"/>
            <a:ext cx="2743200" cy="365189"/>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66"/>
        <p:cNvGrpSpPr/>
        <p:nvPr/>
      </p:nvGrpSpPr>
      <p:grpSpPr>
        <a:xfrm>
          <a:off x="0" y="0"/>
          <a:ext cx="0" cy="0"/>
          <a:chOff x="0" y="0"/>
          <a:chExt cx="0" cy="0"/>
        </a:xfrm>
      </p:grpSpPr>
      <p:grpSp>
        <p:nvGrpSpPr>
          <p:cNvPr id="467" name="Google Shape;467;p4"/>
          <p:cNvGrpSpPr/>
          <p:nvPr/>
        </p:nvGrpSpPr>
        <p:grpSpPr>
          <a:xfrm>
            <a:off x="-227133" y="280634"/>
            <a:ext cx="12525100" cy="6814431"/>
            <a:chOff x="-170350" y="210475"/>
            <a:chExt cx="9393825" cy="5110823"/>
          </a:xfrm>
        </p:grpSpPr>
        <p:sp>
          <p:nvSpPr>
            <p:cNvPr id="468" name="Google Shape;468;p4"/>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0" name="Google Shape;470;p4"/>
            <p:cNvGrpSpPr/>
            <p:nvPr/>
          </p:nvGrpSpPr>
          <p:grpSpPr>
            <a:xfrm>
              <a:off x="7548382" y="4595329"/>
              <a:ext cx="1192604" cy="610986"/>
              <a:chOff x="4976050" y="4611525"/>
              <a:chExt cx="1664950" cy="852975"/>
            </a:xfrm>
          </p:grpSpPr>
          <p:sp>
            <p:nvSpPr>
              <p:cNvPr id="471" name="Google Shape;471;p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 name="Google Shape;473;p4"/>
            <p:cNvGrpSpPr/>
            <p:nvPr/>
          </p:nvGrpSpPr>
          <p:grpSpPr>
            <a:xfrm>
              <a:off x="8719604" y="2638917"/>
              <a:ext cx="411085" cy="2288937"/>
              <a:chOff x="6611150" y="1880250"/>
              <a:chExt cx="573900" cy="3195500"/>
            </a:xfrm>
          </p:grpSpPr>
          <p:sp>
            <p:nvSpPr>
              <p:cNvPr id="474" name="Google Shape;474;p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7" name="Google Shape;527;p4"/>
            <p:cNvGrpSpPr/>
            <p:nvPr/>
          </p:nvGrpSpPr>
          <p:grpSpPr>
            <a:xfrm>
              <a:off x="8256219" y="4327844"/>
              <a:ext cx="967256" cy="993454"/>
              <a:chOff x="582350" y="682150"/>
              <a:chExt cx="1350350" cy="1386925"/>
            </a:xfrm>
          </p:grpSpPr>
          <p:sp>
            <p:nvSpPr>
              <p:cNvPr id="528" name="Google Shape;528;p4"/>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6" name="Google Shape;556;p4"/>
            <p:cNvSpPr/>
            <p:nvPr/>
          </p:nvSpPr>
          <p:spPr>
            <a:xfrm>
              <a:off x="8089981"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
            <p:cNvSpPr/>
            <p:nvPr/>
          </p:nvSpPr>
          <p:spPr>
            <a:xfrm>
              <a:off x="-170350" y="18505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153450" y="42988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8286150" y="395822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0" name="Google Shape;560;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61" name="Google Shape;561;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a:lvl1pPr>
            <a:lvl2pPr marL="1219200" lvl="1" indent="-423545">
              <a:spcBef>
                <a:spcPts val="0"/>
              </a:spcBef>
              <a:spcAft>
                <a:spcPts val="0"/>
              </a:spcAft>
              <a:buSzPts val="1400"/>
              <a:buChar char="○"/>
              <a:defRPr/>
            </a:lvl2pPr>
            <a:lvl3pPr marL="1828800" lvl="2" indent="-423545">
              <a:spcBef>
                <a:spcPts val="0"/>
              </a:spcBef>
              <a:spcAft>
                <a:spcPts val="0"/>
              </a:spcAft>
              <a:buSzPts val="1400"/>
              <a:buChar char="■"/>
              <a:defRPr/>
            </a:lvl3pPr>
            <a:lvl4pPr marL="2438400" lvl="3" indent="-423545">
              <a:spcBef>
                <a:spcPts val="0"/>
              </a:spcBef>
              <a:spcAft>
                <a:spcPts val="0"/>
              </a:spcAft>
              <a:buSzPts val="1400"/>
              <a:buChar char="●"/>
              <a:defRPr/>
            </a:lvl4pPr>
            <a:lvl5pPr marL="3048000" lvl="4" indent="-423545">
              <a:spcBef>
                <a:spcPts val="0"/>
              </a:spcBef>
              <a:spcAft>
                <a:spcPts val="0"/>
              </a:spcAft>
              <a:buSzPts val="1400"/>
              <a:buChar char="○"/>
              <a:defRPr/>
            </a:lvl5pPr>
            <a:lvl6pPr marL="3657600" lvl="5" indent="-423545">
              <a:spcBef>
                <a:spcPts val="0"/>
              </a:spcBef>
              <a:spcAft>
                <a:spcPts val="0"/>
              </a:spcAft>
              <a:buSzPts val="1400"/>
              <a:buChar char="■"/>
              <a:defRPr/>
            </a:lvl6pPr>
            <a:lvl7pPr marL="4267200" lvl="6" indent="-423545">
              <a:spcBef>
                <a:spcPts val="0"/>
              </a:spcBef>
              <a:spcAft>
                <a:spcPts val="0"/>
              </a:spcAft>
              <a:buSzPts val="1400"/>
              <a:buChar char="●"/>
              <a:defRPr/>
            </a:lvl7pPr>
            <a:lvl8pPr marL="4876800" lvl="7" indent="-423545">
              <a:spcBef>
                <a:spcPts val="0"/>
              </a:spcBef>
              <a:spcAft>
                <a:spcPts val="0"/>
              </a:spcAft>
              <a:buSzPts val="1400"/>
              <a:buChar char="○"/>
              <a:defRPr/>
            </a:lvl8pPr>
            <a:lvl9pPr marL="5486400" lvl="8" indent="-423545">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Clr>
                <a:srgbClr val="F76DB2"/>
              </a:buClr>
              <a:buSzPts val="1400"/>
              <a:buFont typeface="Barlow"/>
              <a:buChar char="●"/>
              <a:defRPr/>
            </a:lvl1pPr>
            <a:lvl2pPr marL="1219200" lvl="1" indent="-423545" rtl="0">
              <a:spcBef>
                <a:spcPts val="0"/>
              </a:spcBef>
              <a:spcAft>
                <a:spcPts val="0"/>
              </a:spcAft>
              <a:buClr>
                <a:srgbClr val="353535"/>
              </a:buClr>
              <a:buSzPts val="1400"/>
              <a:buFont typeface="Barlow"/>
              <a:buChar char="○"/>
              <a:defRPr/>
            </a:lvl2pPr>
            <a:lvl3pPr marL="1828800" lvl="2" indent="-414655" rtl="0">
              <a:spcBef>
                <a:spcPts val="0"/>
              </a:spcBef>
              <a:spcAft>
                <a:spcPts val="0"/>
              </a:spcAft>
              <a:buClr>
                <a:srgbClr val="353535"/>
              </a:buClr>
              <a:buSzPts val="1300"/>
              <a:buFont typeface="Barlow"/>
              <a:buChar char="■"/>
              <a:defRPr sz="1735"/>
            </a:lvl3pPr>
            <a:lvl4pPr marL="2438400" lvl="3" indent="-414655" rtl="0">
              <a:spcBef>
                <a:spcPts val="0"/>
              </a:spcBef>
              <a:spcAft>
                <a:spcPts val="0"/>
              </a:spcAft>
              <a:buClr>
                <a:srgbClr val="353535"/>
              </a:buClr>
              <a:buSzPts val="1300"/>
              <a:buFont typeface="Barlow"/>
              <a:buChar char="●"/>
              <a:defRPr sz="1735"/>
            </a:lvl4pPr>
            <a:lvl5pPr marL="3048000" lvl="4" indent="-414655" rtl="0">
              <a:spcBef>
                <a:spcPts val="0"/>
              </a:spcBef>
              <a:spcAft>
                <a:spcPts val="0"/>
              </a:spcAft>
              <a:buClr>
                <a:srgbClr val="353535"/>
              </a:buClr>
              <a:buSzPts val="1300"/>
              <a:buFont typeface="Barlow"/>
              <a:buChar char="○"/>
              <a:defRPr sz="1735"/>
            </a:lvl5pPr>
            <a:lvl6pPr marL="3657600" lvl="5" indent="-414655" rtl="0">
              <a:spcBef>
                <a:spcPts val="0"/>
              </a:spcBef>
              <a:spcAft>
                <a:spcPts val="0"/>
              </a:spcAft>
              <a:buClr>
                <a:srgbClr val="353535"/>
              </a:buClr>
              <a:buSzPts val="1300"/>
              <a:buFont typeface="Barlow"/>
              <a:buChar char="■"/>
              <a:defRPr sz="1735"/>
            </a:lvl6pPr>
            <a:lvl7pPr marL="4267200" lvl="6" indent="-414655" rtl="0">
              <a:spcBef>
                <a:spcPts val="0"/>
              </a:spcBef>
              <a:spcAft>
                <a:spcPts val="0"/>
              </a:spcAft>
              <a:buClr>
                <a:srgbClr val="353535"/>
              </a:buClr>
              <a:buSzPts val="1300"/>
              <a:buFont typeface="Barlow"/>
              <a:buChar char="●"/>
              <a:defRPr sz="1735"/>
            </a:lvl7pPr>
            <a:lvl8pPr marL="4876800" lvl="7" indent="-414655" rtl="0">
              <a:spcBef>
                <a:spcPts val="0"/>
              </a:spcBef>
              <a:spcAft>
                <a:spcPts val="0"/>
              </a:spcAft>
              <a:buClr>
                <a:srgbClr val="353535"/>
              </a:buClr>
              <a:buSzPts val="1300"/>
              <a:buFont typeface="Barlow"/>
              <a:buChar char="○"/>
              <a:defRPr sz="1735"/>
            </a:lvl8pPr>
            <a:lvl9pPr marL="5486400" lvl="8" indent="-414655" rtl="0">
              <a:spcBef>
                <a:spcPts val="0"/>
              </a:spcBef>
              <a:spcAft>
                <a:spcPts val="0"/>
              </a:spcAft>
              <a:buClr>
                <a:srgbClr val="353535"/>
              </a:buClr>
              <a:buSzPts val="1300"/>
              <a:buFont typeface="Barlow"/>
              <a:buChar char="■"/>
              <a:defRPr sz="1735"/>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40265" y="114496"/>
            <a:ext cx="1426001" cy="1426001"/>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Rectangle 6"/>
          <p:cNvSpPr/>
          <p:nvPr userDrawn="1"/>
        </p:nvSpPr>
        <p:spPr>
          <a:xfrm>
            <a:off x="0" y="0"/>
            <a:ext cx="12192000" cy="6858000"/>
          </a:xfrm>
          <a:prstGeom prst="rect">
            <a:avLst/>
          </a:prstGeom>
          <a:solidFill>
            <a:srgbClr val="B0F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 name="Picture 1"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40265" y="114496"/>
            <a:ext cx="1426001" cy="1426001"/>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6.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3.wdp"/><Relationship Id="rId18" Type="http://schemas.openxmlformats.org/officeDocument/2006/relationships/image" Target="../media/image13.png"/><Relationship Id="rId3" Type="http://schemas.openxmlformats.org/officeDocument/2006/relationships/slideLayout" Target="../slideLayouts/slideLayout21.xml"/><Relationship Id="rId7" Type="http://schemas.microsoft.com/office/2007/relationships/hdphoto" Target="../media/hdphoto2.wdp"/><Relationship Id="rId12" Type="http://schemas.openxmlformats.org/officeDocument/2006/relationships/image" Target="../media/image11.png"/><Relationship Id="rId17" Type="http://schemas.openxmlformats.org/officeDocument/2006/relationships/slide" Target="slide7.xml"/><Relationship Id="rId2" Type="http://schemas.openxmlformats.org/officeDocument/2006/relationships/audio" Target="../media/media2.mp3"/><Relationship Id="rId16" Type="http://schemas.microsoft.com/office/2007/relationships/hdphoto" Target="../media/hdphoto4.wdp"/><Relationship Id="rId20" Type="http://schemas.openxmlformats.org/officeDocument/2006/relationships/image" Target="../media/image14.png"/><Relationship Id="rId1" Type="http://schemas.microsoft.com/office/2007/relationships/media" Target="../media/media2.mp3"/><Relationship Id="rId6" Type="http://schemas.openxmlformats.org/officeDocument/2006/relationships/image" Target="../media/image8.png"/><Relationship Id="rId11" Type="http://schemas.openxmlformats.org/officeDocument/2006/relationships/slide" Target="slide5.xml"/><Relationship Id="rId5" Type="http://schemas.openxmlformats.org/officeDocument/2006/relationships/image" Target="../media/image5.jpeg"/><Relationship Id="rId15" Type="http://schemas.openxmlformats.org/officeDocument/2006/relationships/image" Target="../media/image12.png"/><Relationship Id="rId10" Type="http://schemas.openxmlformats.org/officeDocument/2006/relationships/image" Target="../media/image10.png"/><Relationship Id="rId19" Type="http://schemas.microsoft.com/office/2007/relationships/hdphoto" Target="../media/hdphoto5.wdp"/><Relationship Id="rId4" Type="http://schemas.openxmlformats.org/officeDocument/2006/relationships/notesSlide" Target="../notesSlides/notesSlide3.xml"/><Relationship Id="rId9" Type="http://schemas.openxmlformats.org/officeDocument/2006/relationships/slide" Target="slide8.xml"/><Relationship Id="rId1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5.jpeg"/><Relationship Id="rId11" Type="http://schemas.microsoft.com/office/2007/relationships/hdphoto" Target="../media/hdphoto3.wdp"/><Relationship Id="rId5" Type="http://schemas.openxmlformats.org/officeDocument/2006/relationships/audio" Target="../media/audio3.wav"/><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5.jpeg"/><Relationship Id="rId11" Type="http://schemas.microsoft.com/office/2007/relationships/hdphoto" Target="../media/hdphoto3.wdp"/><Relationship Id="rId5" Type="http://schemas.openxmlformats.org/officeDocument/2006/relationships/audio" Target="../media/audio3.wav"/><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5.jpeg"/><Relationship Id="rId11" Type="http://schemas.microsoft.com/office/2007/relationships/hdphoto" Target="../media/hdphoto3.wdp"/><Relationship Id="rId5" Type="http://schemas.openxmlformats.org/officeDocument/2006/relationships/audio" Target="../media/audio3.wav"/><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3.wdp"/><Relationship Id="rId18" Type="http://schemas.openxmlformats.org/officeDocument/2006/relationships/image" Target="../media/image13.png"/><Relationship Id="rId3" Type="http://schemas.openxmlformats.org/officeDocument/2006/relationships/slideLayout" Target="../slideLayouts/slideLayout21.xml"/><Relationship Id="rId7" Type="http://schemas.microsoft.com/office/2007/relationships/hdphoto" Target="../media/hdphoto2.wdp"/><Relationship Id="rId12" Type="http://schemas.openxmlformats.org/officeDocument/2006/relationships/image" Target="../media/image11.png"/><Relationship Id="rId17" Type="http://schemas.openxmlformats.org/officeDocument/2006/relationships/slide" Target="slide7.xml"/><Relationship Id="rId2" Type="http://schemas.openxmlformats.org/officeDocument/2006/relationships/audio" Target="../media/media2.mp3"/><Relationship Id="rId16" Type="http://schemas.microsoft.com/office/2007/relationships/hdphoto" Target="../media/hdphoto4.wdp"/><Relationship Id="rId20" Type="http://schemas.openxmlformats.org/officeDocument/2006/relationships/image" Target="../media/image14.png"/><Relationship Id="rId1" Type="http://schemas.microsoft.com/office/2007/relationships/media" Target="../media/media2.mp3"/><Relationship Id="rId6" Type="http://schemas.openxmlformats.org/officeDocument/2006/relationships/image" Target="../media/image8.png"/><Relationship Id="rId11" Type="http://schemas.openxmlformats.org/officeDocument/2006/relationships/slide" Target="slide5.xml"/><Relationship Id="rId5" Type="http://schemas.openxmlformats.org/officeDocument/2006/relationships/image" Target="../media/image5.jpeg"/><Relationship Id="rId15" Type="http://schemas.openxmlformats.org/officeDocument/2006/relationships/image" Target="../media/image12.png"/><Relationship Id="rId10" Type="http://schemas.openxmlformats.org/officeDocument/2006/relationships/image" Target="../media/image10.png"/><Relationship Id="rId19" Type="http://schemas.microsoft.com/office/2007/relationships/hdphoto" Target="../media/hdphoto5.wdp"/><Relationship Id="rId4" Type="http://schemas.openxmlformats.org/officeDocument/2006/relationships/notesSlide" Target="../notesSlides/notesSlide7.xml"/><Relationship Id="rId9" Type="http://schemas.openxmlformats.org/officeDocument/2006/relationships/slide" Target="slide8.xml"/><Relationship Id="rId14"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925434" y="4861633"/>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6806" name="Google Shape;6806;p45"/>
          <p:cNvGrpSpPr/>
          <p:nvPr/>
        </p:nvGrpSpPr>
        <p:grpSpPr>
          <a:xfrm>
            <a:off x="7961658" y="4889784"/>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pic>
        <p:nvPicPr>
          <p:cNvPr id="11" name="Hình ảnh 10"/>
          <p:cNvPicPr>
            <a:picLocks noChangeAspect="1"/>
          </p:cNvPicPr>
          <p:nvPr/>
        </p:nvPicPr>
        <p:blipFill>
          <a:blip r:embed="rId3"/>
          <a:stretch>
            <a:fillRect/>
          </a:stretch>
        </p:blipFill>
        <p:spPr>
          <a:xfrm>
            <a:off x="494787" y="-1290402"/>
            <a:ext cx="10720796" cy="8708169"/>
          </a:xfrm>
          <a:prstGeom prst="rect">
            <a:avLst/>
          </a:prstGeom>
          <a:ln>
            <a:noFill/>
          </a:ln>
        </p:spPr>
      </p:pic>
      <p:pic>
        <p:nvPicPr>
          <p:cNvPr id="2" name="Picture 1"/>
          <p:cNvPicPr>
            <a:picLocks noChangeAspect="1"/>
          </p:cNvPicPr>
          <p:nvPr/>
        </p:nvPicPr>
        <p:blipFill>
          <a:blip r:embed="rId4"/>
          <a:stretch>
            <a:fillRect/>
          </a:stretch>
        </p:blipFill>
        <p:spPr>
          <a:xfrm>
            <a:off x="2592529" y="2628323"/>
            <a:ext cx="7006943" cy="16013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925434" y="4861633"/>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6806" name="Google Shape;6806;p45"/>
          <p:cNvGrpSpPr/>
          <p:nvPr/>
        </p:nvGrpSpPr>
        <p:grpSpPr>
          <a:xfrm>
            <a:off x="7961658" y="4889784"/>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pic>
        <p:nvPicPr>
          <p:cNvPr id="11" name="Hình ảnh 10"/>
          <p:cNvPicPr>
            <a:picLocks noChangeAspect="1"/>
          </p:cNvPicPr>
          <p:nvPr/>
        </p:nvPicPr>
        <p:blipFill>
          <a:blip r:embed="rId3"/>
          <a:stretch>
            <a:fillRect/>
          </a:stretch>
        </p:blipFill>
        <p:spPr>
          <a:xfrm>
            <a:off x="455875" y="-1290402"/>
            <a:ext cx="10720796" cy="8708169"/>
          </a:xfrm>
          <a:prstGeom prst="rect">
            <a:avLst/>
          </a:prstGeom>
          <a:ln>
            <a:noFill/>
          </a:ln>
        </p:spPr>
      </p:pic>
      <p:pic>
        <p:nvPicPr>
          <p:cNvPr id="4" name="Picture 3"/>
          <p:cNvPicPr>
            <a:picLocks noChangeAspect="1"/>
          </p:cNvPicPr>
          <p:nvPr/>
        </p:nvPicPr>
        <p:blipFill>
          <a:blip r:embed="rId4"/>
          <a:stretch>
            <a:fillRect/>
          </a:stretch>
        </p:blipFill>
        <p:spPr>
          <a:xfrm>
            <a:off x="1391394" y="2547298"/>
            <a:ext cx="9199661" cy="1572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3" name="Rectangle: Rounded Corners 2"/>
          <p:cNvSpPr/>
          <p:nvPr/>
        </p:nvSpPr>
        <p:spPr>
          <a:xfrm>
            <a:off x="425753" y="211628"/>
            <a:ext cx="11483975" cy="64347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mbria" panose="02040503050406030204" pitchFamily="18" charset="0"/>
              <a:ea typeface="Cambria" panose="02040503050406030204" pitchFamily="18" charset="0"/>
              <a:sym typeface="Arial" panose="020B0604020202020204"/>
            </a:endParaRPr>
          </a:p>
        </p:txBody>
      </p:sp>
      <p:sp>
        <p:nvSpPr>
          <p:cNvPr id="7" name="Hộp Văn bản 6"/>
          <p:cNvSpPr txBox="1"/>
          <p:nvPr/>
        </p:nvSpPr>
        <p:spPr>
          <a:xfrm>
            <a:off x="742950" y="344978"/>
            <a:ext cx="10744200" cy="1159420"/>
          </a:xfrm>
          <a:prstGeom prst="rect">
            <a:avLst/>
          </a:prstGeom>
          <a:noFill/>
        </p:spPr>
        <p:txBody>
          <a:bodyPr wrap="square">
            <a:spAutoFit/>
          </a:bodyPr>
          <a:lstStyle/>
          <a:p>
            <a:pPr algn="ctr" defTabSz="1219200">
              <a:buClr>
                <a:srgbClr val="000000"/>
              </a:buClr>
            </a:pPr>
            <a:r>
              <a:rPr lang="en-US"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1. </a:t>
            </a:r>
            <a:r>
              <a:rPr lang="vi-VN"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Xếp các trạng ngữ của mỗi câu trong các đoạn văn vào nhóm thích hợp.</a:t>
            </a:r>
            <a:endParaRPr lang="en-US" sz="3465"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 name="TextBox 4"/>
          <p:cNvSpPr txBox="1"/>
          <p:nvPr/>
        </p:nvSpPr>
        <p:spPr>
          <a:xfrm>
            <a:off x="656091" y="2381159"/>
            <a:ext cx="11023297" cy="3970318"/>
          </a:xfrm>
          <a:prstGeom prst="rect">
            <a:avLst/>
          </a:prstGeom>
          <a:noFill/>
        </p:spPr>
        <p:txBody>
          <a:bodyPr wrap="square" rtlCol="0">
            <a:spAutoFit/>
          </a:bodyPr>
          <a:lstStyle/>
          <a:p>
            <a:pPr algn="just"/>
            <a:r>
              <a:rPr lang="vi-VN" sz="2800" dirty="0">
                <a:solidFill>
                  <a:srgbClr val="000000"/>
                </a:solidFill>
                <a:latin typeface="+mj-lt"/>
                <a:ea typeface="Cambria" panose="02040503050406030204" pitchFamily="18" charset="0"/>
                <a:cs typeface="Calibri" panose="020F0502020204030204" pitchFamily="34" charset="0"/>
              </a:rPr>
              <a:t>a. Ngày xưa, ở vùng sông nước miền Tây, những chiếc cầu tre trở thành hình ảnh thân thuộc, tô điểm thêm cho nét đẹp làng quê. Bằng vài cây tre già, người ta đã làm thành những cây cầu bắc qua kênh rạch nhỏ, đôi bờ không còn ngăn cách.</a:t>
            </a:r>
          </a:p>
          <a:p>
            <a:pPr algn="r"/>
            <a:r>
              <a:rPr lang="vi-VN" sz="2800" dirty="0">
                <a:solidFill>
                  <a:srgbClr val="000000"/>
                </a:solidFill>
                <a:latin typeface="+mj-lt"/>
                <a:ea typeface="Cambria" panose="02040503050406030204" pitchFamily="18" charset="0"/>
                <a:cs typeface="Calibri" panose="020F0502020204030204" pitchFamily="34" charset="0"/>
              </a:rPr>
              <a:t>( Theo Lê Quang Huy)</a:t>
            </a:r>
          </a:p>
          <a:p>
            <a:pPr algn="just"/>
            <a:r>
              <a:rPr lang="vi-VN" sz="2800" dirty="0">
                <a:solidFill>
                  <a:srgbClr val="000000"/>
                </a:solidFill>
                <a:effectLst/>
                <a:latin typeface="+mj-lt"/>
                <a:ea typeface="Cambria" panose="02040503050406030204" pitchFamily="18" charset="0"/>
                <a:cs typeface="Calibri" panose="020F0502020204030204" pitchFamily="34" charset="0"/>
              </a:rPr>
              <a:t>b. </a:t>
            </a:r>
            <a:r>
              <a:rPr lang="vi-VN" sz="2800" dirty="0">
                <a:solidFill>
                  <a:srgbClr val="000000"/>
                </a:solidFill>
                <a:latin typeface="+mj-lt"/>
                <a:ea typeface="Cambria" panose="02040503050406030204" pitchFamily="18" charset="0"/>
                <a:cs typeface="Calibri" panose="020F0502020204030204" pitchFamily="34" charset="0"/>
              </a:rPr>
              <a:t>Từ lâu, chiếc nón lá là hình ảnh thân thuộc với quê hương Việt Nam, gắn liền với hình ảnh người mẹ, người chị tảo tần, đảm đang. Với chiếc nón lá, vẻ đẹp hồn hậu, duyên dáng của người phụ nữ Việt Nam càng được tôn lên.</a:t>
            </a:r>
            <a:endParaRPr lang="en-US" sz="2800" dirty="0">
              <a:solidFill>
                <a:srgbClr val="000000"/>
              </a:solidFill>
              <a:latin typeface="+mj-lt"/>
              <a:ea typeface="Cambria" panose="02040503050406030204" pitchFamily="18" charset="0"/>
              <a:cs typeface="Calibri" panose="020F0502020204030204" pitchFamily="34" charset="0"/>
            </a:endParaRPr>
          </a:p>
          <a:p>
            <a:pPr algn="r"/>
            <a:r>
              <a:rPr lang="en-US"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(Theo </a:t>
            </a:r>
            <a:r>
              <a:rPr lang="en-US" sz="28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Hạ</a:t>
            </a:r>
            <a:r>
              <a:rPr lang="en-US"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Mi)</a:t>
            </a:r>
            <a:endPar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EF783391-131D-3666-5614-90210D3730A0}"/>
              </a:ext>
            </a:extLst>
          </p:cNvPr>
          <p:cNvGrpSpPr/>
          <p:nvPr/>
        </p:nvGrpSpPr>
        <p:grpSpPr>
          <a:xfrm>
            <a:off x="1419140" y="1504398"/>
            <a:ext cx="9463162" cy="693174"/>
            <a:chOff x="1419140" y="1504398"/>
            <a:chExt cx="9463162" cy="693174"/>
          </a:xfrm>
        </p:grpSpPr>
        <p:grpSp>
          <p:nvGrpSpPr>
            <p:cNvPr id="23" name="Group 22">
              <a:extLst>
                <a:ext uri="{FF2B5EF4-FFF2-40B4-BE49-F238E27FC236}">
                  <a16:creationId xmlns:a16="http://schemas.microsoft.com/office/drawing/2014/main" id="{774B1756-D613-55B9-59A3-E493CD9CF46B}"/>
                </a:ext>
              </a:extLst>
            </p:cNvPr>
            <p:cNvGrpSpPr/>
            <p:nvPr/>
          </p:nvGrpSpPr>
          <p:grpSpPr>
            <a:xfrm>
              <a:off x="7720153" y="1504398"/>
              <a:ext cx="3162149" cy="693174"/>
              <a:chOff x="1440075" y="1506847"/>
              <a:chExt cx="3162149" cy="693174"/>
            </a:xfrm>
          </p:grpSpPr>
          <p:sp>
            <p:nvSpPr>
              <p:cNvPr id="13" name="Rectangle: Rounded Corners 12">
                <a:extLst>
                  <a:ext uri="{FF2B5EF4-FFF2-40B4-BE49-F238E27FC236}">
                    <a16:creationId xmlns:a16="http://schemas.microsoft.com/office/drawing/2014/main" id="{813C304F-20A3-E36B-139F-9EA3D3634DDE}"/>
                  </a:ext>
                </a:extLst>
              </p:cNvPr>
              <p:cNvSpPr/>
              <p:nvPr/>
            </p:nvSpPr>
            <p:spPr>
              <a:xfrm>
                <a:off x="1440075" y="1506847"/>
                <a:ext cx="3119748" cy="693174"/>
              </a:xfrm>
              <a:prstGeom prst="roundRect">
                <a:avLst/>
              </a:prstGeom>
              <a:solidFill>
                <a:schemeClr val="bg2">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6D383A7-A7AD-5146-BBC6-404C194CC55C}"/>
                  </a:ext>
                </a:extLst>
              </p:cNvPr>
              <p:cNvSpPr txBox="1"/>
              <p:nvPr/>
            </p:nvSpPr>
            <p:spPr>
              <a:xfrm>
                <a:off x="1440075" y="1577927"/>
                <a:ext cx="3162149" cy="584775"/>
              </a:xfrm>
              <a:prstGeom prst="rect">
                <a:avLst/>
              </a:prstGeom>
              <a:noFill/>
            </p:spPr>
            <p:txBody>
              <a:bodyPr wrap="square">
                <a:spAutoFit/>
              </a:bodyPr>
              <a:lstStyle/>
              <a:p>
                <a:r>
                  <a:rPr lang="vi-VN" sz="3200" b="0" i="0" dirty="0">
                    <a:solidFill>
                      <a:schemeClr val="bg1"/>
                    </a:solidFill>
                    <a:effectLst/>
                  </a:rPr>
                  <a:t>Chỉ phương tiện</a:t>
                </a:r>
                <a:endParaRPr lang="en-US" sz="3200" dirty="0">
                  <a:solidFill>
                    <a:schemeClr val="bg1"/>
                  </a:solidFill>
                </a:endParaRPr>
              </a:p>
            </p:txBody>
          </p:sp>
        </p:grpSp>
        <p:grpSp>
          <p:nvGrpSpPr>
            <p:cNvPr id="22" name="Group 21">
              <a:extLst>
                <a:ext uri="{FF2B5EF4-FFF2-40B4-BE49-F238E27FC236}">
                  <a16:creationId xmlns:a16="http://schemas.microsoft.com/office/drawing/2014/main" id="{94924685-6D67-3C73-9586-3238825FDF0F}"/>
                </a:ext>
              </a:extLst>
            </p:cNvPr>
            <p:cNvGrpSpPr/>
            <p:nvPr/>
          </p:nvGrpSpPr>
          <p:grpSpPr>
            <a:xfrm>
              <a:off x="4617429" y="1504398"/>
              <a:ext cx="2629437" cy="693174"/>
              <a:chOff x="5074629" y="1504398"/>
              <a:chExt cx="2629437" cy="693174"/>
            </a:xfrm>
          </p:grpSpPr>
          <p:sp>
            <p:nvSpPr>
              <p:cNvPr id="14" name="Rectangle: Rounded Corners 13">
                <a:extLst>
                  <a:ext uri="{FF2B5EF4-FFF2-40B4-BE49-F238E27FC236}">
                    <a16:creationId xmlns:a16="http://schemas.microsoft.com/office/drawing/2014/main" id="{B7F66E28-7472-3E6A-C480-A37489C3E999}"/>
                  </a:ext>
                </a:extLst>
              </p:cNvPr>
              <p:cNvSpPr/>
              <p:nvPr/>
            </p:nvSpPr>
            <p:spPr>
              <a:xfrm>
                <a:off x="5074629" y="1504398"/>
                <a:ext cx="2580968" cy="693174"/>
              </a:xfrm>
              <a:prstGeom prst="roundRect">
                <a:avLst/>
              </a:prstGeom>
              <a:solidFill>
                <a:schemeClr val="tx2"/>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70A205E-621B-862B-ED91-6266F57D6EAD}"/>
                  </a:ext>
                </a:extLst>
              </p:cNvPr>
              <p:cNvSpPr txBox="1"/>
              <p:nvPr/>
            </p:nvSpPr>
            <p:spPr>
              <a:xfrm>
                <a:off x="5123098" y="1577928"/>
                <a:ext cx="2580968" cy="584775"/>
              </a:xfrm>
              <a:prstGeom prst="rect">
                <a:avLst/>
              </a:prstGeom>
              <a:noFill/>
            </p:spPr>
            <p:txBody>
              <a:bodyPr wrap="square">
                <a:spAutoFit/>
              </a:bodyPr>
              <a:lstStyle/>
              <a:p>
                <a:r>
                  <a:rPr lang="vi-VN" sz="3200" b="0" i="0" dirty="0">
                    <a:solidFill>
                      <a:schemeClr val="bg1"/>
                    </a:solidFill>
                    <a:effectLst/>
                  </a:rPr>
                  <a:t>Chỉ thời gian</a:t>
                </a:r>
              </a:p>
            </p:txBody>
          </p:sp>
        </p:grpSp>
        <p:grpSp>
          <p:nvGrpSpPr>
            <p:cNvPr id="21" name="Group 20">
              <a:extLst>
                <a:ext uri="{FF2B5EF4-FFF2-40B4-BE49-F238E27FC236}">
                  <a16:creationId xmlns:a16="http://schemas.microsoft.com/office/drawing/2014/main" id="{F82A8CAC-4A50-7B4C-89DB-7F9F28DE7149}"/>
                </a:ext>
              </a:extLst>
            </p:cNvPr>
            <p:cNvGrpSpPr/>
            <p:nvPr/>
          </p:nvGrpSpPr>
          <p:grpSpPr>
            <a:xfrm>
              <a:off x="1419140" y="1504398"/>
              <a:ext cx="2725002" cy="693174"/>
              <a:chOff x="8170403" y="1539497"/>
              <a:chExt cx="2725002" cy="693174"/>
            </a:xfrm>
          </p:grpSpPr>
          <p:sp>
            <p:nvSpPr>
              <p:cNvPr id="15" name="Rectangle: Rounded Corners 14">
                <a:extLst>
                  <a:ext uri="{FF2B5EF4-FFF2-40B4-BE49-F238E27FC236}">
                    <a16:creationId xmlns:a16="http://schemas.microsoft.com/office/drawing/2014/main" id="{919CEEC1-05C3-669D-2E07-02BDB689586F}"/>
                  </a:ext>
                </a:extLst>
              </p:cNvPr>
              <p:cNvSpPr/>
              <p:nvPr/>
            </p:nvSpPr>
            <p:spPr>
              <a:xfrm>
                <a:off x="8170403" y="1539497"/>
                <a:ext cx="2580968" cy="693174"/>
              </a:xfrm>
              <a:prstGeom prst="roundRect">
                <a:avLst/>
              </a:prstGeom>
              <a:solidFill>
                <a:schemeClr val="accent4">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DEE830FE-E8D2-F0BD-B16C-CA6EB5D48F83}"/>
                  </a:ext>
                </a:extLst>
              </p:cNvPr>
              <p:cNvSpPr txBox="1"/>
              <p:nvPr/>
            </p:nvSpPr>
            <p:spPr>
              <a:xfrm>
                <a:off x="8218872" y="1605992"/>
                <a:ext cx="2676533" cy="584775"/>
              </a:xfrm>
              <a:prstGeom prst="rect">
                <a:avLst/>
              </a:prstGeom>
              <a:noFill/>
            </p:spPr>
            <p:txBody>
              <a:bodyPr wrap="square">
                <a:spAutoFit/>
              </a:bodyPr>
              <a:lstStyle/>
              <a:p>
                <a:r>
                  <a:rPr lang="vi-VN" sz="3200" b="0" i="0" dirty="0">
                    <a:solidFill>
                      <a:schemeClr val="bg1"/>
                    </a:solidFill>
                    <a:effectLst/>
                  </a:rPr>
                  <a:t>Chỉ nơi chốn</a:t>
                </a:r>
                <a:r>
                  <a:rPr lang="en-US" sz="3200" b="0" i="0" dirty="0">
                    <a:solidFill>
                      <a:schemeClr val="bg1"/>
                    </a:solidFill>
                    <a:effectLst/>
                  </a:rPr>
                  <a:t> </a:t>
                </a:r>
                <a:endParaRPr lang="en-US" sz="3200" dirty="0">
                  <a:solidFill>
                    <a:schemeClr val="bg1"/>
                  </a:solidFill>
                </a:endParaRPr>
              </a:p>
            </p:txBody>
          </p:sp>
        </p:grpSp>
      </p:grpSp>
    </p:spTree>
    <p:extLst>
      <p:ext uri="{BB962C8B-B14F-4D97-AF65-F5344CB8AC3E}">
        <p14:creationId xmlns:p14="http://schemas.microsoft.com/office/powerpoint/2010/main" val="122099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82"/>
        <p:cNvGrpSpPr/>
        <p:nvPr/>
      </p:nvGrpSpPr>
      <p:grpSpPr>
        <a:xfrm>
          <a:off x="0" y="0"/>
          <a:ext cx="0" cy="0"/>
          <a:chOff x="0" y="0"/>
          <a:chExt cx="0" cy="0"/>
        </a:xfrm>
      </p:grpSpPr>
      <p:sp>
        <p:nvSpPr>
          <p:cNvPr id="3" name="Rectangle: Rounded Corners 2"/>
          <p:cNvSpPr/>
          <p:nvPr/>
        </p:nvSpPr>
        <p:spPr>
          <a:xfrm>
            <a:off x="425753" y="211628"/>
            <a:ext cx="11483975" cy="64347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mbria" panose="02040503050406030204" pitchFamily="18" charset="0"/>
              <a:ea typeface="Cambria" panose="02040503050406030204" pitchFamily="18" charset="0"/>
              <a:sym typeface="Arial" panose="020B0604020202020204"/>
            </a:endParaRPr>
          </a:p>
        </p:txBody>
      </p:sp>
      <p:sp>
        <p:nvSpPr>
          <p:cNvPr id="7" name="Hộp Văn bản 6"/>
          <p:cNvSpPr txBox="1"/>
          <p:nvPr/>
        </p:nvSpPr>
        <p:spPr>
          <a:xfrm>
            <a:off x="742950" y="344978"/>
            <a:ext cx="10744200" cy="1159420"/>
          </a:xfrm>
          <a:prstGeom prst="rect">
            <a:avLst/>
          </a:prstGeom>
          <a:noFill/>
        </p:spPr>
        <p:txBody>
          <a:bodyPr wrap="square">
            <a:spAutoFit/>
          </a:bodyPr>
          <a:lstStyle/>
          <a:p>
            <a:pPr algn="ctr" defTabSz="1219200">
              <a:buClr>
                <a:srgbClr val="000000"/>
              </a:buClr>
            </a:pPr>
            <a:r>
              <a:rPr lang="en-US"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1. </a:t>
            </a:r>
            <a:r>
              <a:rPr lang="vi-VN"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Xếp các trạng ngữ của mỗi câu trong các đoạn văn vào nhóm thích hợp.</a:t>
            </a:r>
            <a:endParaRPr lang="en-US" sz="3465"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 name="TextBox 4"/>
          <p:cNvSpPr txBox="1"/>
          <p:nvPr/>
        </p:nvSpPr>
        <p:spPr>
          <a:xfrm>
            <a:off x="656091" y="2381159"/>
            <a:ext cx="11023297" cy="3970318"/>
          </a:xfrm>
          <a:prstGeom prst="rect">
            <a:avLst/>
          </a:prstGeom>
          <a:noFill/>
        </p:spPr>
        <p:txBody>
          <a:bodyPr wrap="square" rtlCol="0">
            <a:spAutoFit/>
          </a:bodyPr>
          <a:lstStyle/>
          <a:p>
            <a:pPr algn="just"/>
            <a:r>
              <a:rPr lang="vi-VN" sz="2800" dirty="0">
                <a:solidFill>
                  <a:srgbClr val="000000"/>
                </a:solidFill>
                <a:latin typeface="+mj-lt"/>
                <a:ea typeface="Cambria" panose="02040503050406030204" pitchFamily="18" charset="0"/>
                <a:cs typeface="Calibri" panose="020F0502020204030204" pitchFamily="34" charset="0"/>
              </a:rPr>
              <a:t>a. </a:t>
            </a:r>
            <a:r>
              <a:rPr lang="vi-VN" sz="2800" b="1" i="1" dirty="0">
                <a:solidFill>
                  <a:srgbClr val="000000"/>
                </a:solidFill>
                <a:latin typeface="+mj-lt"/>
                <a:ea typeface="Cambria" panose="02040503050406030204" pitchFamily="18" charset="0"/>
                <a:cs typeface="Calibri" panose="020F0502020204030204" pitchFamily="34" charset="0"/>
              </a:rPr>
              <a:t>Ngày xưa, ở vùng sông nước miền Tây</a:t>
            </a:r>
            <a:r>
              <a:rPr lang="vi-VN" sz="2800" dirty="0">
                <a:solidFill>
                  <a:srgbClr val="000000"/>
                </a:solidFill>
                <a:latin typeface="+mj-lt"/>
                <a:ea typeface="Cambria" panose="02040503050406030204" pitchFamily="18" charset="0"/>
                <a:cs typeface="Calibri" panose="020F0502020204030204" pitchFamily="34" charset="0"/>
              </a:rPr>
              <a:t>, những chiếc cầu tre trở thành hình ảnh thân thuộc, tô điểm thêm cho nét đẹp làng quê. </a:t>
            </a:r>
            <a:r>
              <a:rPr lang="vi-VN" sz="2800" b="1" i="1" dirty="0">
                <a:solidFill>
                  <a:srgbClr val="000000"/>
                </a:solidFill>
                <a:latin typeface="+mj-lt"/>
                <a:ea typeface="Cambria" panose="02040503050406030204" pitchFamily="18" charset="0"/>
                <a:cs typeface="Calibri" panose="020F0502020204030204" pitchFamily="34" charset="0"/>
              </a:rPr>
              <a:t>Bằng vài cây tre già</a:t>
            </a:r>
            <a:r>
              <a:rPr lang="vi-VN" sz="2800" dirty="0">
                <a:solidFill>
                  <a:srgbClr val="000000"/>
                </a:solidFill>
                <a:latin typeface="+mj-lt"/>
                <a:ea typeface="Cambria" panose="02040503050406030204" pitchFamily="18" charset="0"/>
                <a:cs typeface="Calibri" panose="020F0502020204030204" pitchFamily="34" charset="0"/>
              </a:rPr>
              <a:t>, người ta đã làm thành những cây cầu bắc qua kênh rạch nhỏ, đôi bờ không còn ngăn cách.</a:t>
            </a:r>
          </a:p>
          <a:p>
            <a:pPr algn="r"/>
            <a:r>
              <a:rPr lang="vi-VN" sz="2800" dirty="0">
                <a:solidFill>
                  <a:srgbClr val="000000"/>
                </a:solidFill>
                <a:latin typeface="+mj-lt"/>
                <a:ea typeface="Cambria" panose="02040503050406030204" pitchFamily="18" charset="0"/>
                <a:cs typeface="Calibri" panose="020F0502020204030204" pitchFamily="34" charset="0"/>
              </a:rPr>
              <a:t>( Theo Lê Quang Huy)</a:t>
            </a:r>
          </a:p>
          <a:p>
            <a:pPr algn="just"/>
            <a:r>
              <a:rPr lang="vi-VN" sz="2800" b="0" i="0" dirty="0">
                <a:solidFill>
                  <a:srgbClr val="000000"/>
                </a:solidFill>
                <a:effectLst/>
                <a:latin typeface="+mj-lt"/>
                <a:ea typeface="Cambria" panose="02040503050406030204" pitchFamily="18" charset="0"/>
                <a:cs typeface="Calibri" panose="020F0502020204030204" pitchFamily="34" charset="0"/>
              </a:rPr>
              <a:t>b. </a:t>
            </a:r>
            <a:r>
              <a:rPr lang="vi-VN" sz="2800" b="1" i="1" dirty="0">
                <a:solidFill>
                  <a:srgbClr val="000000"/>
                </a:solidFill>
                <a:latin typeface="+mj-lt"/>
                <a:ea typeface="Cambria" panose="02040503050406030204" pitchFamily="18" charset="0"/>
                <a:cs typeface="Calibri" panose="020F0502020204030204" pitchFamily="34" charset="0"/>
              </a:rPr>
              <a:t>Từ lâu</a:t>
            </a:r>
            <a:r>
              <a:rPr lang="vi-VN" sz="2800" dirty="0">
                <a:solidFill>
                  <a:srgbClr val="000000"/>
                </a:solidFill>
                <a:latin typeface="+mj-lt"/>
                <a:ea typeface="Cambria" panose="02040503050406030204" pitchFamily="18" charset="0"/>
                <a:cs typeface="Calibri" panose="020F0502020204030204" pitchFamily="34" charset="0"/>
              </a:rPr>
              <a:t>, chiếc nón lá là hình ảnh thân thuộc với quê hương Việt Nam, gắn liền với hình ảnh người mẹ, người chị tảo tần, đảm đang. </a:t>
            </a:r>
            <a:r>
              <a:rPr lang="vi-VN" sz="2800" b="1" i="1" dirty="0">
                <a:solidFill>
                  <a:srgbClr val="000000"/>
                </a:solidFill>
                <a:latin typeface="+mj-lt"/>
                <a:ea typeface="Cambria" panose="02040503050406030204" pitchFamily="18" charset="0"/>
                <a:cs typeface="Calibri" panose="020F0502020204030204" pitchFamily="34" charset="0"/>
              </a:rPr>
              <a:t>Với chiếc nón lá</a:t>
            </a:r>
            <a:r>
              <a:rPr lang="vi-VN" sz="2800" dirty="0">
                <a:solidFill>
                  <a:srgbClr val="000000"/>
                </a:solidFill>
                <a:latin typeface="+mj-lt"/>
                <a:ea typeface="Cambria" panose="02040503050406030204" pitchFamily="18" charset="0"/>
                <a:cs typeface="Calibri" panose="020F0502020204030204" pitchFamily="34" charset="0"/>
              </a:rPr>
              <a:t>, vẻ đẹp hồn hậu, duyên dáng của người phụ nữ Việt Nam càng được tôn lên.</a:t>
            </a:r>
            <a:endParaRPr lang="en-US" sz="2800" dirty="0">
              <a:solidFill>
                <a:srgbClr val="000000"/>
              </a:solidFill>
              <a:latin typeface="+mj-lt"/>
              <a:ea typeface="Cambria" panose="02040503050406030204" pitchFamily="18" charset="0"/>
              <a:cs typeface="Calibri" panose="020F0502020204030204" pitchFamily="34" charset="0"/>
            </a:endParaRPr>
          </a:p>
          <a:p>
            <a:pPr algn="r"/>
            <a:r>
              <a:rPr lang="en-US"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(Theo </a:t>
            </a:r>
            <a:r>
              <a:rPr lang="en-US" sz="28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Hạ</a:t>
            </a:r>
            <a:r>
              <a:rPr lang="en-US"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Mi)</a:t>
            </a:r>
            <a:endPar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EF783391-131D-3666-5614-90210D3730A0}"/>
              </a:ext>
            </a:extLst>
          </p:cNvPr>
          <p:cNvGrpSpPr/>
          <p:nvPr/>
        </p:nvGrpSpPr>
        <p:grpSpPr>
          <a:xfrm>
            <a:off x="1419140" y="1504398"/>
            <a:ext cx="9463162" cy="693174"/>
            <a:chOff x="1419140" y="1504398"/>
            <a:chExt cx="9463162" cy="693174"/>
          </a:xfrm>
        </p:grpSpPr>
        <p:grpSp>
          <p:nvGrpSpPr>
            <p:cNvPr id="23" name="Group 22">
              <a:extLst>
                <a:ext uri="{FF2B5EF4-FFF2-40B4-BE49-F238E27FC236}">
                  <a16:creationId xmlns:a16="http://schemas.microsoft.com/office/drawing/2014/main" id="{774B1756-D613-55B9-59A3-E493CD9CF46B}"/>
                </a:ext>
              </a:extLst>
            </p:cNvPr>
            <p:cNvGrpSpPr/>
            <p:nvPr/>
          </p:nvGrpSpPr>
          <p:grpSpPr>
            <a:xfrm>
              <a:off x="7720153" y="1504398"/>
              <a:ext cx="3162149" cy="693174"/>
              <a:chOff x="1440075" y="1506847"/>
              <a:chExt cx="3162149" cy="693174"/>
            </a:xfrm>
          </p:grpSpPr>
          <p:sp>
            <p:nvSpPr>
              <p:cNvPr id="13" name="Rectangle: Rounded Corners 12">
                <a:extLst>
                  <a:ext uri="{FF2B5EF4-FFF2-40B4-BE49-F238E27FC236}">
                    <a16:creationId xmlns:a16="http://schemas.microsoft.com/office/drawing/2014/main" id="{813C304F-20A3-E36B-139F-9EA3D3634DDE}"/>
                  </a:ext>
                </a:extLst>
              </p:cNvPr>
              <p:cNvSpPr/>
              <p:nvPr/>
            </p:nvSpPr>
            <p:spPr>
              <a:xfrm>
                <a:off x="1440075" y="1506847"/>
                <a:ext cx="3119748" cy="693174"/>
              </a:xfrm>
              <a:prstGeom prst="roundRect">
                <a:avLst/>
              </a:prstGeom>
              <a:solidFill>
                <a:schemeClr val="bg2">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6D383A7-A7AD-5146-BBC6-404C194CC55C}"/>
                  </a:ext>
                </a:extLst>
              </p:cNvPr>
              <p:cNvSpPr txBox="1"/>
              <p:nvPr/>
            </p:nvSpPr>
            <p:spPr>
              <a:xfrm>
                <a:off x="1440075" y="1577927"/>
                <a:ext cx="3162149" cy="584775"/>
              </a:xfrm>
              <a:prstGeom prst="rect">
                <a:avLst/>
              </a:prstGeom>
              <a:noFill/>
            </p:spPr>
            <p:txBody>
              <a:bodyPr wrap="square">
                <a:spAutoFit/>
              </a:bodyPr>
              <a:lstStyle/>
              <a:p>
                <a:r>
                  <a:rPr lang="vi-VN" sz="3200" b="0" i="0" dirty="0">
                    <a:solidFill>
                      <a:schemeClr val="bg1"/>
                    </a:solidFill>
                    <a:effectLst/>
                  </a:rPr>
                  <a:t>Chỉ phương tiện</a:t>
                </a:r>
                <a:endParaRPr lang="en-US" sz="3200" dirty="0">
                  <a:solidFill>
                    <a:schemeClr val="bg1"/>
                  </a:solidFill>
                </a:endParaRPr>
              </a:p>
            </p:txBody>
          </p:sp>
        </p:grpSp>
        <p:grpSp>
          <p:nvGrpSpPr>
            <p:cNvPr id="22" name="Group 21">
              <a:extLst>
                <a:ext uri="{FF2B5EF4-FFF2-40B4-BE49-F238E27FC236}">
                  <a16:creationId xmlns:a16="http://schemas.microsoft.com/office/drawing/2014/main" id="{94924685-6D67-3C73-9586-3238825FDF0F}"/>
                </a:ext>
              </a:extLst>
            </p:cNvPr>
            <p:cNvGrpSpPr/>
            <p:nvPr/>
          </p:nvGrpSpPr>
          <p:grpSpPr>
            <a:xfrm>
              <a:off x="4617429" y="1504398"/>
              <a:ext cx="2629437" cy="693174"/>
              <a:chOff x="5074629" y="1504398"/>
              <a:chExt cx="2629437" cy="693174"/>
            </a:xfrm>
          </p:grpSpPr>
          <p:sp>
            <p:nvSpPr>
              <p:cNvPr id="14" name="Rectangle: Rounded Corners 13">
                <a:extLst>
                  <a:ext uri="{FF2B5EF4-FFF2-40B4-BE49-F238E27FC236}">
                    <a16:creationId xmlns:a16="http://schemas.microsoft.com/office/drawing/2014/main" id="{B7F66E28-7472-3E6A-C480-A37489C3E999}"/>
                  </a:ext>
                </a:extLst>
              </p:cNvPr>
              <p:cNvSpPr/>
              <p:nvPr/>
            </p:nvSpPr>
            <p:spPr>
              <a:xfrm>
                <a:off x="5074629" y="1504398"/>
                <a:ext cx="2580968" cy="693174"/>
              </a:xfrm>
              <a:prstGeom prst="roundRect">
                <a:avLst/>
              </a:prstGeom>
              <a:solidFill>
                <a:schemeClr val="tx2"/>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70A205E-621B-862B-ED91-6266F57D6EAD}"/>
                  </a:ext>
                </a:extLst>
              </p:cNvPr>
              <p:cNvSpPr txBox="1"/>
              <p:nvPr/>
            </p:nvSpPr>
            <p:spPr>
              <a:xfrm>
                <a:off x="5123098" y="1577928"/>
                <a:ext cx="2580968" cy="584775"/>
              </a:xfrm>
              <a:prstGeom prst="rect">
                <a:avLst/>
              </a:prstGeom>
              <a:noFill/>
            </p:spPr>
            <p:txBody>
              <a:bodyPr wrap="square">
                <a:spAutoFit/>
              </a:bodyPr>
              <a:lstStyle/>
              <a:p>
                <a:r>
                  <a:rPr lang="vi-VN" sz="3200" b="0" i="0" dirty="0">
                    <a:solidFill>
                      <a:schemeClr val="bg1"/>
                    </a:solidFill>
                    <a:effectLst/>
                  </a:rPr>
                  <a:t>Chỉ thời gian</a:t>
                </a:r>
              </a:p>
            </p:txBody>
          </p:sp>
        </p:grpSp>
        <p:grpSp>
          <p:nvGrpSpPr>
            <p:cNvPr id="21" name="Group 20">
              <a:extLst>
                <a:ext uri="{FF2B5EF4-FFF2-40B4-BE49-F238E27FC236}">
                  <a16:creationId xmlns:a16="http://schemas.microsoft.com/office/drawing/2014/main" id="{F82A8CAC-4A50-7B4C-89DB-7F9F28DE7149}"/>
                </a:ext>
              </a:extLst>
            </p:cNvPr>
            <p:cNvGrpSpPr/>
            <p:nvPr/>
          </p:nvGrpSpPr>
          <p:grpSpPr>
            <a:xfrm>
              <a:off x="1419140" y="1504398"/>
              <a:ext cx="2725002" cy="693174"/>
              <a:chOff x="8170403" y="1539497"/>
              <a:chExt cx="2725002" cy="693174"/>
            </a:xfrm>
          </p:grpSpPr>
          <p:sp>
            <p:nvSpPr>
              <p:cNvPr id="15" name="Rectangle: Rounded Corners 14">
                <a:extLst>
                  <a:ext uri="{FF2B5EF4-FFF2-40B4-BE49-F238E27FC236}">
                    <a16:creationId xmlns:a16="http://schemas.microsoft.com/office/drawing/2014/main" id="{919CEEC1-05C3-669D-2E07-02BDB689586F}"/>
                  </a:ext>
                </a:extLst>
              </p:cNvPr>
              <p:cNvSpPr/>
              <p:nvPr/>
            </p:nvSpPr>
            <p:spPr>
              <a:xfrm>
                <a:off x="8170403" y="1539497"/>
                <a:ext cx="2580968" cy="693174"/>
              </a:xfrm>
              <a:prstGeom prst="roundRect">
                <a:avLst/>
              </a:prstGeom>
              <a:solidFill>
                <a:schemeClr val="accent4">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DEE830FE-E8D2-F0BD-B16C-CA6EB5D48F83}"/>
                  </a:ext>
                </a:extLst>
              </p:cNvPr>
              <p:cNvSpPr txBox="1"/>
              <p:nvPr/>
            </p:nvSpPr>
            <p:spPr>
              <a:xfrm>
                <a:off x="8218872" y="1605992"/>
                <a:ext cx="2676533" cy="584775"/>
              </a:xfrm>
              <a:prstGeom prst="rect">
                <a:avLst/>
              </a:prstGeom>
              <a:noFill/>
            </p:spPr>
            <p:txBody>
              <a:bodyPr wrap="square">
                <a:spAutoFit/>
              </a:bodyPr>
              <a:lstStyle/>
              <a:p>
                <a:r>
                  <a:rPr lang="vi-VN" sz="3200" b="0" i="0" dirty="0">
                    <a:solidFill>
                      <a:schemeClr val="bg1"/>
                    </a:solidFill>
                    <a:effectLst/>
                  </a:rPr>
                  <a:t>Chỉ nơi chốn</a:t>
                </a:r>
                <a:r>
                  <a:rPr lang="en-US" sz="3200" b="0" i="0" dirty="0">
                    <a:solidFill>
                      <a:schemeClr val="bg1"/>
                    </a:solidFill>
                    <a:effectLst/>
                  </a:rPr>
                  <a:t> </a:t>
                </a:r>
                <a:endParaRPr lang="en-US" sz="3200" dirty="0">
                  <a:solidFill>
                    <a:schemeClr val="bg1"/>
                  </a:solidFill>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Shape 7054"/>
        <p:cNvGrpSpPr/>
        <p:nvPr/>
      </p:nvGrpSpPr>
      <p:grpSpPr>
        <a:xfrm>
          <a:off x="0" y="0"/>
          <a:ext cx="0" cy="0"/>
          <a:chOff x="0" y="0"/>
          <a:chExt cx="0" cy="0"/>
        </a:xfrm>
      </p:grpSpPr>
      <p:sp>
        <p:nvSpPr>
          <p:cNvPr id="51" name="Rectangle: Rounded Corners 50"/>
          <p:cNvSpPr/>
          <p:nvPr/>
        </p:nvSpPr>
        <p:spPr>
          <a:xfrm>
            <a:off x="425753" y="211628"/>
            <a:ext cx="11483975" cy="64347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Arial" panose="020B0604020202020204"/>
              <a:sym typeface="Arial" panose="020B0604020202020204"/>
            </a:endParaRPr>
          </a:p>
        </p:txBody>
      </p:sp>
      <p:sp>
        <p:nvSpPr>
          <p:cNvPr id="4" name="TextBox 3"/>
          <p:cNvSpPr txBox="1"/>
          <p:nvPr/>
        </p:nvSpPr>
        <p:spPr>
          <a:xfrm>
            <a:off x="3533775" y="312399"/>
            <a:ext cx="5514975"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Hoàn </a:t>
            </a:r>
            <a:r>
              <a:rPr lang="en-US" sz="4800" b="1" dirty="0" err="1">
                <a:solidFill>
                  <a:srgbClr val="002060"/>
                </a:solidFill>
                <a:latin typeface="Cambria" panose="02040503050406030204" pitchFamily="18" charset="0"/>
                <a:ea typeface="Cambria" panose="02040503050406030204" pitchFamily="18" charset="0"/>
              </a:rPr>
              <a:t>thành</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bảng</a:t>
            </a:r>
            <a:endParaRPr lang="en-US" sz="4800" b="1" dirty="0">
              <a:solidFill>
                <a:srgbClr val="002060"/>
              </a:solidFill>
              <a:latin typeface="Cambria" panose="02040503050406030204" pitchFamily="18" charset="0"/>
              <a:ea typeface="Cambria" panose="02040503050406030204" pitchFamily="18" charset="0"/>
            </a:endParaRPr>
          </a:p>
        </p:txBody>
      </p:sp>
      <p:graphicFrame>
        <p:nvGraphicFramePr>
          <p:cNvPr id="6" name="Table 6"/>
          <p:cNvGraphicFramePr>
            <a:graphicFrameLocks noGrp="1"/>
          </p:cNvGraphicFramePr>
          <p:nvPr>
            <p:extLst>
              <p:ext uri="{D42A27DB-BD31-4B8C-83A1-F6EECF244321}">
                <p14:modId xmlns:p14="http://schemas.microsoft.com/office/powerpoint/2010/main" val="1274337539"/>
              </p:ext>
            </p:extLst>
          </p:nvPr>
        </p:nvGraphicFramePr>
        <p:xfrm>
          <a:off x="4829175" y="1805516"/>
          <a:ext cx="6800850" cy="2177204"/>
        </p:xfrm>
        <a:graphic>
          <a:graphicData uri="http://schemas.openxmlformats.org/drawingml/2006/table">
            <a:tbl>
              <a:tblPr firstRow="1" bandRow="1">
                <a:tableStyleId>{5C22544A-7EE6-4342-B048-85BDC9FD1C3A}</a:tableStyleId>
              </a:tblPr>
              <a:tblGrid>
                <a:gridCol w="2146812">
                  <a:extLst>
                    <a:ext uri="{9D8B030D-6E8A-4147-A177-3AD203B41FA5}">
                      <a16:colId xmlns:a16="http://schemas.microsoft.com/office/drawing/2014/main" val="20000"/>
                    </a:ext>
                  </a:extLst>
                </a:gridCol>
                <a:gridCol w="2344994">
                  <a:extLst>
                    <a:ext uri="{9D8B030D-6E8A-4147-A177-3AD203B41FA5}">
                      <a16:colId xmlns:a16="http://schemas.microsoft.com/office/drawing/2014/main" val="20001"/>
                    </a:ext>
                  </a:extLst>
                </a:gridCol>
                <a:gridCol w="2309044">
                  <a:extLst>
                    <a:ext uri="{9D8B030D-6E8A-4147-A177-3AD203B41FA5}">
                      <a16:colId xmlns:a16="http://schemas.microsoft.com/office/drawing/2014/main" val="20002"/>
                    </a:ext>
                  </a:extLst>
                </a:gridCol>
              </a:tblGrid>
              <a:tr h="616162">
                <a:tc>
                  <a:txBody>
                    <a:bodyPr/>
                    <a:lstStyle/>
                    <a:p>
                      <a:pPr algn="ctr"/>
                      <a:r>
                        <a:rPr lang="en-US" sz="2800" dirty="0" err="1">
                          <a:solidFill>
                            <a:srgbClr val="002060"/>
                          </a:solidFill>
                        </a:rPr>
                        <a:t>Chỉ</a:t>
                      </a:r>
                      <a:r>
                        <a:rPr lang="en-US" sz="2800" dirty="0">
                          <a:solidFill>
                            <a:srgbClr val="002060"/>
                          </a:solidFill>
                        </a:rPr>
                        <a:t> </a:t>
                      </a:r>
                      <a:r>
                        <a:rPr lang="en-US" sz="2800" dirty="0" err="1">
                          <a:solidFill>
                            <a:srgbClr val="002060"/>
                          </a:solidFill>
                        </a:rPr>
                        <a:t>nơi</a:t>
                      </a:r>
                      <a:r>
                        <a:rPr lang="en-US" sz="2800" dirty="0">
                          <a:solidFill>
                            <a:srgbClr val="002060"/>
                          </a:solidFill>
                        </a:rPr>
                        <a:t> </a:t>
                      </a:r>
                      <a:r>
                        <a:rPr lang="en-US" sz="2800" dirty="0" err="1">
                          <a:solidFill>
                            <a:srgbClr val="002060"/>
                          </a:solidFill>
                        </a:rPr>
                        <a:t>chốn</a:t>
                      </a:r>
                      <a:endParaRPr lang="en-US" sz="28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dirty="0" err="1">
                          <a:solidFill>
                            <a:srgbClr val="002060"/>
                          </a:solidFill>
                        </a:rPr>
                        <a:t>Chỉ</a:t>
                      </a:r>
                      <a:r>
                        <a:rPr lang="en-US" sz="2800" dirty="0">
                          <a:solidFill>
                            <a:srgbClr val="002060"/>
                          </a:solidFill>
                        </a:rPr>
                        <a:t> </a:t>
                      </a:r>
                      <a:r>
                        <a:rPr lang="en-US" sz="2800" dirty="0" err="1">
                          <a:solidFill>
                            <a:srgbClr val="002060"/>
                          </a:solidFill>
                        </a:rPr>
                        <a:t>phương</a:t>
                      </a:r>
                      <a:r>
                        <a:rPr lang="en-US" sz="2800" dirty="0">
                          <a:solidFill>
                            <a:srgbClr val="002060"/>
                          </a:solidFill>
                        </a:rPr>
                        <a:t> </a:t>
                      </a:r>
                      <a:r>
                        <a:rPr lang="en-US" sz="2800" dirty="0" err="1">
                          <a:solidFill>
                            <a:srgbClr val="002060"/>
                          </a:solidFill>
                        </a:rPr>
                        <a:t>tiện</a:t>
                      </a:r>
                      <a:endParaRPr lang="en-US" sz="28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61616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616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6B7DA850-CACE-0C7D-432C-15F35C0BCABB}"/>
              </a:ext>
            </a:extLst>
          </p:cNvPr>
          <p:cNvSpPr txBox="1"/>
          <p:nvPr/>
        </p:nvSpPr>
        <p:spPr>
          <a:xfrm>
            <a:off x="5078139" y="4264458"/>
            <a:ext cx="1838855" cy="584775"/>
          </a:xfrm>
          <a:prstGeom prst="rect">
            <a:avLst/>
          </a:prstGeom>
          <a:solidFill>
            <a:schemeClr val="accent2">
              <a:lumMod val="40000"/>
              <a:lumOff val="60000"/>
            </a:schemeClr>
          </a:solidFill>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vi-VN" sz="3200" dirty="0">
                <a:solidFill>
                  <a:srgbClr val="000000"/>
                </a:solidFill>
                <a:latin typeface="+mj-lt"/>
                <a:ea typeface="Cambria" panose="02040503050406030204" pitchFamily="18" charset="0"/>
                <a:cs typeface="Calibri" panose="020F0502020204030204" pitchFamily="34" charset="0"/>
              </a:rPr>
              <a:t>Ngày xưa</a:t>
            </a:r>
            <a:endParaRPr lang="en-US" sz="3200" dirty="0"/>
          </a:p>
        </p:txBody>
      </p:sp>
      <p:sp>
        <p:nvSpPr>
          <p:cNvPr id="8" name="TextBox 7">
            <a:extLst>
              <a:ext uri="{FF2B5EF4-FFF2-40B4-BE49-F238E27FC236}">
                <a16:creationId xmlns:a16="http://schemas.microsoft.com/office/drawing/2014/main" id="{7D10C77D-4443-2A7F-46F3-02638EC787E9}"/>
              </a:ext>
            </a:extLst>
          </p:cNvPr>
          <p:cNvSpPr txBox="1"/>
          <p:nvPr/>
        </p:nvSpPr>
        <p:spPr>
          <a:xfrm>
            <a:off x="6984083" y="4264457"/>
            <a:ext cx="4782164" cy="584775"/>
          </a:xfrm>
          <a:prstGeom prst="rect">
            <a:avLst/>
          </a:prstGeom>
          <a:solidFill>
            <a:schemeClr val="accent5">
              <a:lumMod val="40000"/>
              <a:lumOff val="60000"/>
            </a:schemeClr>
          </a:solidFill>
        </p:spPr>
        <p:style>
          <a:lnRef idx="3">
            <a:schemeClr val="lt1"/>
          </a:lnRef>
          <a:fillRef idx="1">
            <a:schemeClr val="accent2"/>
          </a:fillRef>
          <a:effectRef idx="1">
            <a:schemeClr val="accent2"/>
          </a:effectRef>
          <a:fontRef idx="minor">
            <a:schemeClr val="lt1"/>
          </a:fontRef>
        </p:style>
        <p:txBody>
          <a:bodyPr wrap="square">
            <a:spAutoFit/>
          </a:bodyPr>
          <a:lstStyle/>
          <a:p>
            <a:r>
              <a:rPr lang="vi-VN" sz="3200" dirty="0">
                <a:solidFill>
                  <a:srgbClr val="000000"/>
                </a:solidFill>
                <a:latin typeface="+mj-lt"/>
                <a:ea typeface="Cambria" panose="02040503050406030204" pitchFamily="18" charset="0"/>
                <a:cs typeface="Calibri" panose="020F0502020204030204" pitchFamily="34" charset="0"/>
              </a:rPr>
              <a:t>ở vùng sông nước miền Tây</a:t>
            </a:r>
            <a:endParaRPr lang="en-US" sz="3200" dirty="0"/>
          </a:p>
        </p:txBody>
      </p:sp>
      <p:sp>
        <p:nvSpPr>
          <p:cNvPr id="10" name="TextBox 9">
            <a:extLst>
              <a:ext uri="{FF2B5EF4-FFF2-40B4-BE49-F238E27FC236}">
                <a16:creationId xmlns:a16="http://schemas.microsoft.com/office/drawing/2014/main" id="{E8B7C11A-08AB-054A-38D2-9B1FECA861F0}"/>
              </a:ext>
            </a:extLst>
          </p:cNvPr>
          <p:cNvSpPr txBox="1"/>
          <p:nvPr/>
        </p:nvSpPr>
        <p:spPr>
          <a:xfrm>
            <a:off x="5104786" y="4995731"/>
            <a:ext cx="3624416" cy="584775"/>
          </a:xfrm>
          <a:prstGeom prst="rect">
            <a:avLst/>
          </a:prstGeom>
          <a:solidFill>
            <a:schemeClr val="accent4">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vi-VN" sz="3200" dirty="0">
                <a:solidFill>
                  <a:srgbClr val="000000"/>
                </a:solidFill>
                <a:latin typeface="+mj-lt"/>
                <a:ea typeface="Cambria" panose="02040503050406030204" pitchFamily="18" charset="0"/>
                <a:cs typeface="Calibri" panose="020F0502020204030204" pitchFamily="34" charset="0"/>
              </a:rPr>
              <a:t>Bằng vài cây tre già</a:t>
            </a:r>
            <a:endParaRPr lang="en-US" sz="3200" dirty="0"/>
          </a:p>
        </p:txBody>
      </p:sp>
      <p:sp>
        <p:nvSpPr>
          <p:cNvPr id="12" name="TextBox 11">
            <a:extLst>
              <a:ext uri="{FF2B5EF4-FFF2-40B4-BE49-F238E27FC236}">
                <a16:creationId xmlns:a16="http://schemas.microsoft.com/office/drawing/2014/main" id="{C0E1C032-7500-5FAD-C932-D08E5914C070}"/>
              </a:ext>
            </a:extLst>
          </p:cNvPr>
          <p:cNvSpPr txBox="1"/>
          <p:nvPr/>
        </p:nvSpPr>
        <p:spPr>
          <a:xfrm>
            <a:off x="8928081" y="4999796"/>
            <a:ext cx="1338416" cy="584775"/>
          </a:xfrm>
          <a:prstGeom prst="rect">
            <a:avLst/>
          </a:prstGeom>
          <a:solidFill>
            <a:schemeClr val="bg2">
              <a:lumMod val="20000"/>
              <a:lumOff val="80000"/>
            </a:schemeClr>
          </a:solidFill>
        </p:spPr>
        <p:style>
          <a:lnRef idx="3">
            <a:schemeClr val="lt1"/>
          </a:lnRef>
          <a:fillRef idx="1">
            <a:schemeClr val="accent1"/>
          </a:fillRef>
          <a:effectRef idx="1">
            <a:schemeClr val="accent1"/>
          </a:effectRef>
          <a:fontRef idx="minor">
            <a:schemeClr val="lt1"/>
          </a:fontRef>
        </p:style>
        <p:txBody>
          <a:bodyPr wrap="square">
            <a:spAutoFit/>
          </a:bodyPr>
          <a:lstStyle/>
          <a:p>
            <a:r>
              <a:rPr lang="vi-VN" sz="3200" dirty="0">
                <a:solidFill>
                  <a:srgbClr val="000000"/>
                </a:solidFill>
                <a:latin typeface="+mj-lt"/>
                <a:ea typeface="Cambria" panose="02040503050406030204" pitchFamily="18" charset="0"/>
                <a:cs typeface="Calibri" panose="020F0502020204030204" pitchFamily="34" charset="0"/>
              </a:rPr>
              <a:t>Từ lâu</a:t>
            </a:r>
            <a:endParaRPr lang="en-US" sz="3200" dirty="0"/>
          </a:p>
        </p:txBody>
      </p:sp>
      <p:sp>
        <p:nvSpPr>
          <p:cNvPr id="14" name="TextBox 13">
            <a:extLst>
              <a:ext uri="{FF2B5EF4-FFF2-40B4-BE49-F238E27FC236}">
                <a16:creationId xmlns:a16="http://schemas.microsoft.com/office/drawing/2014/main" id="{194EC56A-C0D5-C44F-CFD6-682F700D001B}"/>
              </a:ext>
            </a:extLst>
          </p:cNvPr>
          <p:cNvSpPr txBox="1"/>
          <p:nvPr/>
        </p:nvSpPr>
        <p:spPr>
          <a:xfrm>
            <a:off x="5103810" y="5727004"/>
            <a:ext cx="2952443" cy="584775"/>
          </a:xfrm>
          <a:prstGeom prst="rect">
            <a:avLst/>
          </a:prstGeom>
          <a:solidFill>
            <a:schemeClr val="tx2">
              <a:lumMod val="60000"/>
              <a:lumOff val="40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r>
              <a:rPr lang="vi-VN" sz="3200" dirty="0">
                <a:solidFill>
                  <a:srgbClr val="000000"/>
                </a:solidFill>
                <a:latin typeface="+mj-lt"/>
                <a:ea typeface="Cambria" panose="02040503050406030204" pitchFamily="18" charset="0"/>
                <a:cs typeface="Calibri" panose="020F0502020204030204" pitchFamily="34" charset="0"/>
              </a:rPr>
              <a:t>Với chiếc nón lá</a:t>
            </a:r>
            <a:endParaRPr lang="en-US" sz="3200" dirty="0"/>
          </a:p>
        </p:txBody>
      </p:sp>
      <p:pic>
        <p:nvPicPr>
          <p:cNvPr id="1028" name="Picture 4" descr="Viết báo cáo cho một buổi thảo luận của nhóm em lớp 4">
            <a:extLst>
              <a:ext uri="{FF2B5EF4-FFF2-40B4-BE49-F238E27FC236}">
                <a16:creationId xmlns:a16="http://schemas.microsoft.com/office/drawing/2014/main" id="{98A80D6C-454E-8170-E0FB-603345FA82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43" r="23485" b="14753"/>
          <a:stretch/>
        </p:blipFill>
        <p:spPr bwMode="auto">
          <a:xfrm>
            <a:off x="1224664" y="3644488"/>
            <a:ext cx="3165142" cy="2979975"/>
          </a:xfrm>
          <a:prstGeom prst="rect">
            <a:avLst/>
          </a:prstGeom>
          <a:noFill/>
          <a:extLst>
            <a:ext uri="{909E8E84-426E-40DD-AFC4-6F175D3DCCD1}">
              <a14:hiddenFill xmlns:a14="http://schemas.microsoft.com/office/drawing/2010/main">
                <a:solidFill>
                  <a:srgbClr val="FFFFFF"/>
                </a:solidFill>
              </a14:hiddenFill>
            </a:ext>
          </a:extLst>
        </p:spPr>
      </p:pic>
      <p:sp>
        <p:nvSpPr>
          <p:cNvPr id="7" name="Bong bóng Lời nói: Hình chữ nhật 12"/>
          <p:cNvSpPr/>
          <p:nvPr/>
        </p:nvSpPr>
        <p:spPr>
          <a:xfrm>
            <a:off x="944961" y="2812988"/>
            <a:ext cx="3352800" cy="1232024"/>
          </a:xfrm>
          <a:prstGeom prst="wedgeRectCallout">
            <a:avLst>
              <a:gd name="adj1" fmla="val -19145"/>
              <a:gd name="adj2" fmla="val 8158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4265" b="1" kern="0" dirty="0" err="1">
                <a:solidFill>
                  <a:srgbClr val="FF6E85">
                    <a:lumMod val="75000"/>
                  </a:srgbClr>
                </a:solidFill>
                <a:latin typeface="Arial" panose="020B0604020202020204"/>
                <a:cs typeface="Arial" panose="020B0604020202020204"/>
                <a:sym typeface="Arial" panose="020B0604020202020204"/>
              </a:rPr>
              <a:t>Thảo</a:t>
            </a:r>
            <a:r>
              <a:rPr lang="en-US" sz="4265" b="1" kern="0" dirty="0">
                <a:solidFill>
                  <a:srgbClr val="FF6E85">
                    <a:lumMod val="75000"/>
                  </a:srgbClr>
                </a:solidFill>
                <a:latin typeface="Arial" panose="020B0604020202020204"/>
                <a:cs typeface="Arial" panose="020B0604020202020204"/>
                <a:sym typeface="Arial" panose="020B0604020202020204"/>
              </a:rPr>
              <a:t> </a:t>
            </a:r>
            <a:r>
              <a:rPr lang="en-US" sz="4265" b="1" kern="0" dirty="0" err="1">
                <a:solidFill>
                  <a:srgbClr val="FF6E85">
                    <a:lumMod val="75000"/>
                  </a:srgbClr>
                </a:solidFill>
                <a:latin typeface="Arial" panose="020B0604020202020204"/>
                <a:cs typeface="Arial" panose="020B0604020202020204"/>
                <a:sym typeface="Arial" panose="020B0604020202020204"/>
              </a:rPr>
              <a:t>luận</a:t>
            </a:r>
            <a:r>
              <a:rPr lang="en-US" sz="4265" b="1" kern="0" dirty="0">
                <a:solidFill>
                  <a:srgbClr val="FF6E85">
                    <a:lumMod val="75000"/>
                  </a:srgbClr>
                </a:solidFill>
                <a:latin typeface="Arial" panose="020B0604020202020204"/>
                <a:cs typeface="Arial" panose="020B0604020202020204"/>
                <a:sym typeface="Arial" panose="020B0604020202020204"/>
              </a:rPr>
              <a:t> </a:t>
            </a:r>
            <a:r>
              <a:rPr lang="en-US" sz="4265" b="1" kern="0" dirty="0" err="1">
                <a:solidFill>
                  <a:srgbClr val="FF6E85">
                    <a:lumMod val="75000"/>
                  </a:srgbClr>
                </a:solidFill>
                <a:latin typeface="Arial" panose="020B0604020202020204"/>
                <a:cs typeface="Arial" panose="020B0604020202020204"/>
                <a:sym typeface="Arial" panose="020B0604020202020204"/>
              </a:rPr>
              <a:t>nhóm</a:t>
            </a:r>
            <a:r>
              <a:rPr lang="en-US" sz="4265" b="1" kern="0" dirty="0">
                <a:solidFill>
                  <a:srgbClr val="FF6E85">
                    <a:lumMod val="75000"/>
                  </a:srgbClr>
                </a:solidFill>
                <a:latin typeface="Arial" panose="020B0604020202020204"/>
                <a:cs typeface="Arial" panose="020B0604020202020204"/>
                <a:sym typeface="Arial" panose="020B0604020202020204"/>
              </a:rPr>
              <a:t> </a:t>
            </a:r>
            <a:r>
              <a:rPr lang="en-US" sz="4265" b="1" kern="0" dirty="0" err="1">
                <a:solidFill>
                  <a:srgbClr val="FF6E85">
                    <a:lumMod val="75000"/>
                  </a:srgbClr>
                </a:solidFill>
                <a:latin typeface="Arial" panose="020B0604020202020204"/>
                <a:cs typeface="Arial" panose="020B0604020202020204"/>
                <a:sym typeface="Arial" panose="020B0604020202020204"/>
              </a:rPr>
              <a:t>đôi</a:t>
            </a:r>
            <a:endParaRPr lang="en-US" sz="3735" b="1" kern="0" dirty="0">
              <a:solidFill>
                <a:srgbClr val="FF6E85">
                  <a:lumMod val="75000"/>
                </a:srgbClr>
              </a:solidFill>
              <a:latin typeface="Calibri" panose="020F0502020204030204" pitchFamily="34" charset="0"/>
              <a:cs typeface="Calibri" panose="020F0502020204030204" pitchFamily="34" charset="0"/>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par>
                          <p:cTn id="27" fill="hold">
                            <p:stCondLst>
                              <p:cond delay="1000"/>
                            </p:stCondLst>
                            <p:childTnLst>
                              <p:par>
                                <p:cTn id="28" presetID="16" presetClass="entr" presetSubtype="2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8" grpId="0" animBg="1"/>
      <p:bldP spid="10" grpId="0" animBg="1"/>
      <p:bldP spid="12" grpId="0" animBg="1"/>
      <p:bldP spid="1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54"/>
        <p:cNvGrpSpPr/>
        <p:nvPr/>
      </p:nvGrpSpPr>
      <p:grpSpPr>
        <a:xfrm>
          <a:off x="0" y="0"/>
          <a:ext cx="0" cy="0"/>
          <a:chOff x="0" y="0"/>
          <a:chExt cx="0" cy="0"/>
        </a:xfrm>
      </p:grpSpPr>
      <p:sp>
        <p:nvSpPr>
          <p:cNvPr id="51" name="Rectangle: Rounded Corners 50"/>
          <p:cNvSpPr/>
          <p:nvPr/>
        </p:nvSpPr>
        <p:spPr>
          <a:xfrm>
            <a:off x="425753" y="211628"/>
            <a:ext cx="11483975" cy="64347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Arial" panose="020B0604020202020204"/>
              <a:sym typeface="Arial" panose="020B0604020202020204"/>
            </a:endParaRPr>
          </a:p>
        </p:txBody>
      </p:sp>
      <p:graphicFrame>
        <p:nvGraphicFramePr>
          <p:cNvPr id="6" name="Table 6"/>
          <p:cNvGraphicFramePr>
            <a:graphicFrameLocks noGrp="1"/>
          </p:cNvGraphicFramePr>
          <p:nvPr>
            <p:extLst>
              <p:ext uri="{D42A27DB-BD31-4B8C-83A1-F6EECF244321}">
                <p14:modId xmlns:p14="http://schemas.microsoft.com/office/powerpoint/2010/main" val="1758299725"/>
              </p:ext>
            </p:extLst>
          </p:nvPr>
        </p:nvGraphicFramePr>
        <p:xfrm>
          <a:off x="571500" y="1805516"/>
          <a:ext cx="11194746" cy="3072850"/>
        </p:xfrm>
        <a:graphic>
          <a:graphicData uri="http://schemas.openxmlformats.org/drawingml/2006/table">
            <a:tbl>
              <a:tblPr firstRow="1" bandRow="1">
                <a:tableStyleId>{5C22544A-7EE6-4342-B048-85BDC9FD1C3A}</a:tableStyleId>
              </a:tblPr>
              <a:tblGrid>
                <a:gridCol w="4698819">
                  <a:extLst>
                    <a:ext uri="{9D8B030D-6E8A-4147-A177-3AD203B41FA5}">
                      <a16:colId xmlns:a16="http://schemas.microsoft.com/office/drawing/2014/main" val="20000"/>
                    </a:ext>
                  </a:extLst>
                </a:gridCol>
                <a:gridCol w="2695055">
                  <a:extLst>
                    <a:ext uri="{9D8B030D-6E8A-4147-A177-3AD203B41FA5}">
                      <a16:colId xmlns:a16="http://schemas.microsoft.com/office/drawing/2014/main" val="20001"/>
                    </a:ext>
                  </a:extLst>
                </a:gridCol>
                <a:gridCol w="3800872">
                  <a:extLst>
                    <a:ext uri="{9D8B030D-6E8A-4147-A177-3AD203B41FA5}">
                      <a16:colId xmlns:a16="http://schemas.microsoft.com/office/drawing/2014/main" val="20002"/>
                    </a:ext>
                  </a:extLst>
                </a:gridCol>
              </a:tblGrid>
              <a:tr h="616162">
                <a:tc>
                  <a:txBody>
                    <a:bodyPr/>
                    <a:lstStyle/>
                    <a:p>
                      <a:pPr algn="ctr"/>
                      <a:r>
                        <a:rPr lang="en-US" sz="2800" dirty="0" err="1">
                          <a:solidFill>
                            <a:srgbClr val="002060"/>
                          </a:solidFill>
                        </a:rPr>
                        <a:t>Chỉ</a:t>
                      </a:r>
                      <a:r>
                        <a:rPr lang="en-US" sz="2800" dirty="0">
                          <a:solidFill>
                            <a:srgbClr val="002060"/>
                          </a:solidFill>
                        </a:rPr>
                        <a:t> </a:t>
                      </a:r>
                      <a:r>
                        <a:rPr lang="en-US" sz="2800" dirty="0" err="1">
                          <a:solidFill>
                            <a:srgbClr val="002060"/>
                          </a:solidFill>
                        </a:rPr>
                        <a:t>nơi</a:t>
                      </a:r>
                      <a:r>
                        <a:rPr lang="en-US" sz="2800" dirty="0">
                          <a:solidFill>
                            <a:srgbClr val="002060"/>
                          </a:solidFill>
                        </a:rPr>
                        <a:t> </a:t>
                      </a:r>
                      <a:r>
                        <a:rPr lang="en-US" sz="2800" dirty="0" err="1">
                          <a:solidFill>
                            <a:srgbClr val="002060"/>
                          </a:solidFill>
                        </a:rPr>
                        <a:t>chốn</a:t>
                      </a:r>
                      <a:endParaRPr lang="en-US" sz="28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dirty="0" err="1">
                          <a:solidFill>
                            <a:srgbClr val="002060"/>
                          </a:solidFill>
                        </a:rPr>
                        <a:t>Chỉ</a:t>
                      </a:r>
                      <a:r>
                        <a:rPr lang="en-US" sz="2800" dirty="0">
                          <a:solidFill>
                            <a:srgbClr val="002060"/>
                          </a:solidFill>
                        </a:rPr>
                        <a:t> </a:t>
                      </a:r>
                      <a:r>
                        <a:rPr lang="en-US" sz="2800" dirty="0" err="1">
                          <a:solidFill>
                            <a:srgbClr val="002060"/>
                          </a:solidFill>
                        </a:rPr>
                        <a:t>phương</a:t>
                      </a:r>
                      <a:r>
                        <a:rPr lang="en-US" sz="2800" dirty="0">
                          <a:solidFill>
                            <a:srgbClr val="002060"/>
                          </a:solidFill>
                        </a:rPr>
                        <a:t> </a:t>
                      </a:r>
                      <a:r>
                        <a:rPr lang="en-US" sz="2800" dirty="0" err="1">
                          <a:solidFill>
                            <a:srgbClr val="002060"/>
                          </a:solidFill>
                        </a:rPr>
                        <a:t>tiện</a:t>
                      </a:r>
                      <a:endParaRPr lang="en-US" sz="28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616162">
                <a:tc>
                  <a:txBody>
                    <a:bodyPr/>
                    <a:lstStyle/>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6162">
                <a:tc>
                  <a:txBody>
                    <a:bodyPr/>
                    <a:lstStyle/>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6B7DA850-CACE-0C7D-432C-15F35C0BCABB}"/>
              </a:ext>
            </a:extLst>
          </p:cNvPr>
          <p:cNvSpPr txBox="1"/>
          <p:nvPr/>
        </p:nvSpPr>
        <p:spPr>
          <a:xfrm>
            <a:off x="1786299" y="5075988"/>
            <a:ext cx="1838855" cy="584775"/>
          </a:xfrm>
          <a:prstGeom prst="rect">
            <a:avLst/>
          </a:prstGeom>
          <a:solidFill>
            <a:schemeClr val="accent2">
              <a:lumMod val="40000"/>
              <a:lumOff val="60000"/>
            </a:schemeClr>
          </a:solidFill>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vi-VN" sz="3200" dirty="0">
                <a:solidFill>
                  <a:srgbClr val="000000"/>
                </a:solidFill>
                <a:latin typeface="+mj-lt"/>
                <a:ea typeface="Cambria" panose="02040503050406030204" pitchFamily="18" charset="0"/>
                <a:cs typeface="Calibri" panose="020F0502020204030204" pitchFamily="34" charset="0"/>
              </a:rPr>
              <a:t>Ngày xưa</a:t>
            </a:r>
            <a:endParaRPr lang="en-US" sz="3200" dirty="0"/>
          </a:p>
        </p:txBody>
      </p:sp>
      <p:sp>
        <p:nvSpPr>
          <p:cNvPr id="8" name="TextBox 7">
            <a:extLst>
              <a:ext uri="{FF2B5EF4-FFF2-40B4-BE49-F238E27FC236}">
                <a16:creationId xmlns:a16="http://schemas.microsoft.com/office/drawing/2014/main" id="{7D10C77D-4443-2A7F-46F3-02638EC787E9}"/>
              </a:ext>
            </a:extLst>
          </p:cNvPr>
          <p:cNvSpPr txBox="1"/>
          <p:nvPr/>
        </p:nvSpPr>
        <p:spPr>
          <a:xfrm>
            <a:off x="3692243" y="5075987"/>
            <a:ext cx="4782164" cy="584775"/>
          </a:xfrm>
          <a:prstGeom prst="rect">
            <a:avLst/>
          </a:prstGeom>
          <a:solidFill>
            <a:schemeClr val="accent5">
              <a:lumMod val="40000"/>
              <a:lumOff val="60000"/>
            </a:schemeClr>
          </a:solidFill>
        </p:spPr>
        <p:style>
          <a:lnRef idx="3">
            <a:schemeClr val="lt1"/>
          </a:lnRef>
          <a:fillRef idx="1">
            <a:schemeClr val="accent2"/>
          </a:fillRef>
          <a:effectRef idx="1">
            <a:schemeClr val="accent2"/>
          </a:effectRef>
          <a:fontRef idx="minor">
            <a:schemeClr val="lt1"/>
          </a:fontRef>
        </p:style>
        <p:txBody>
          <a:bodyPr wrap="square">
            <a:spAutoFit/>
          </a:bodyPr>
          <a:lstStyle/>
          <a:p>
            <a:r>
              <a:rPr lang="vi-VN" sz="3200" dirty="0">
                <a:solidFill>
                  <a:srgbClr val="000000"/>
                </a:solidFill>
                <a:latin typeface="+mj-lt"/>
                <a:ea typeface="Cambria" panose="02040503050406030204" pitchFamily="18" charset="0"/>
                <a:cs typeface="Calibri" panose="020F0502020204030204" pitchFamily="34" charset="0"/>
              </a:rPr>
              <a:t>ở vùng sông nước miền Tây</a:t>
            </a:r>
            <a:endParaRPr lang="en-US" sz="3200" dirty="0"/>
          </a:p>
        </p:txBody>
      </p:sp>
      <p:sp>
        <p:nvSpPr>
          <p:cNvPr id="10" name="TextBox 9">
            <a:extLst>
              <a:ext uri="{FF2B5EF4-FFF2-40B4-BE49-F238E27FC236}">
                <a16:creationId xmlns:a16="http://schemas.microsoft.com/office/drawing/2014/main" id="{E8B7C11A-08AB-054A-38D2-9B1FECA861F0}"/>
              </a:ext>
            </a:extLst>
          </p:cNvPr>
          <p:cNvSpPr txBox="1"/>
          <p:nvPr/>
        </p:nvSpPr>
        <p:spPr>
          <a:xfrm>
            <a:off x="2460736" y="5791378"/>
            <a:ext cx="3624416" cy="584775"/>
          </a:xfrm>
          <a:prstGeom prst="rect">
            <a:avLst/>
          </a:prstGeom>
          <a:solidFill>
            <a:schemeClr val="accent4">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vi-VN" sz="3200" dirty="0">
                <a:solidFill>
                  <a:srgbClr val="000000"/>
                </a:solidFill>
                <a:latin typeface="+mj-lt"/>
                <a:ea typeface="Cambria" panose="02040503050406030204" pitchFamily="18" charset="0"/>
                <a:cs typeface="Calibri" panose="020F0502020204030204" pitchFamily="34" charset="0"/>
              </a:rPr>
              <a:t>Bằng vài cây tre già</a:t>
            </a:r>
            <a:endParaRPr lang="en-US" sz="3200" dirty="0"/>
          </a:p>
        </p:txBody>
      </p:sp>
      <p:sp>
        <p:nvSpPr>
          <p:cNvPr id="12" name="TextBox 11">
            <a:extLst>
              <a:ext uri="{FF2B5EF4-FFF2-40B4-BE49-F238E27FC236}">
                <a16:creationId xmlns:a16="http://schemas.microsoft.com/office/drawing/2014/main" id="{C0E1C032-7500-5FAD-C932-D08E5914C070}"/>
              </a:ext>
            </a:extLst>
          </p:cNvPr>
          <p:cNvSpPr txBox="1"/>
          <p:nvPr/>
        </p:nvSpPr>
        <p:spPr>
          <a:xfrm>
            <a:off x="8526390" y="5059402"/>
            <a:ext cx="1338416" cy="584775"/>
          </a:xfrm>
          <a:prstGeom prst="rect">
            <a:avLst/>
          </a:prstGeom>
          <a:solidFill>
            <a:schemeClr val="bg2">
              <a:lumMod val="20000"/>
              <a:lumOff val="80000"/>
            </a:schemeClr>
          </a:solidFill>
        </p:spPr>
        <p:style>
          <a:lnRef idx="3">
            <a:schemeClr val="lt1"/>
          </a:lnRef>
          <a:fillRef idx="1">
            <a:schemeClr val="accent1"/>
          </a:fillRef>
          <a:effectRef idx="1">
            <a:schemeClr val="accent1"/>
          </a:effectRef>
          <a:fontRef idx="minor">
            <a:schemeClr val="lt1"/>
          </a:fontRef>
        </p:style>
        <p:txBody>
          <a:bodyPr wrap="square">
            <a:spAutoFit/>
          </a:bodyPr>
          <a:lstStyle/>
          <a:p>
            <a:r>
              <a:rPr lang="vi-VN" sz="3200" dirty="0">
                <a:solidFill>
                  <a:srgbClr val="000000"/>
                </a:solidFill>
                <a:latin typeface="+mj-lt"/>
                <a:ea typeface="Cambria" panose="02040503050406030204" pitchFamily="18" charset="0"/>
                <a:cs typeface="Calibri" panose="020F0502020204030204" pitchFamily="34" charset="0"/>
              </a:rPr>
              <a:t>Từ lâu</a:t>
            </a:r>
            <a:endParaRPr lang="en-US" sz="3200" dirty="0"/>
          </a:p>
        </p:txBody>
      </p:sp>
      <p:sp>
        <p:nvSpPr>
          <p:cNvPr id="14" name="TextBox 13">
            <a:extLst>
              <a:ext uri="{FF2B5EF4-FFF2-40B4-BE49-F238E27FC236}">
                <a16:creationId xmlns:a16="http://schemas.microsoft.com/office/drawing/2014/main" id="{194EC56A-C0D5-C44F-CFD6-682F700D001B}"/>
              </a:ext>
            </a:extLst>
          </p:cNvPr>
          <p:cNvSpPr txBox="1"/>
          <p:nvPr/>
        </p:nvSpPr>
        <p:spPr>
          <a:xfrm>
            <a:off x="6212520" y="5798589"/>
            <a:ext cx="2952443" cy="584775"/>
          </a:xfrm>
          <a:prstGeom prst="rect">
            <a:avLst/>
          </a:prstGeom>
          <a:solidFill>
            <a:schemeClr val="tx2">
              <a:lumMod val="60000"/>
              <a:lumOff val="40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r>
              <a:rPr lang="vi-VN" sz="3200" dirty="0">
                <a:solidFill>
                  <a:srgbClr val="000000"/>
                </a:solidFill>
                <a:latin typeface="+mj-lt"/>
                <a:ea typeface="Cambria" panose="02040503050406030204" pitchFamily="18" charset="0"/>
                <a:cs typeface="Calibri" panose="020F0502020204030204" pitchFamily="34" charset="0"/>
              </a:rPr>
              <a:t>Với chiếc nón lá</a:t>
            </a:r>
            <a:endParaRPr lang="en-US" sz="3200" dirty="0"/>
          </a:p>
        </p:txBody>
      </p:sp>
      <p:pic>
        <p:nvPicPr>
          <p:cNvPr id="2" name="Picture 1">
            <a:extLst>
              <a:ext uri="{FF2B5EF4-FFF2-40B4-BE49-F238E27FC236}">
                <a16:creationId xmlns:a16="http://schemas.microsoft.com/office/drawing/2014/main" id="{61AB6D13-9A79-0E7B-D656-0499B5F2109B}"/>
              </a:ext>
            </a:extLst>
          </p:cNvPr>
          <p:cNvPicPr>
            <a:picLocks noChangeAspect="1"/>
          </p:cNvPicPr>
          <p:nvPr/>
        </p:nvPicPr>
        <p:blipFill>
          <a:blip r:embed="rId3"/>
          <a:stretch>
            <a:fillRect/>
          </a:stretch>
        </p:blipFill>
        <p:spPr>
          <a:xfrm>
            <a:off x="4029248" y="200198"/>
            <a:ext cx="4276984" cy="1863714"/>
          </a:xfrm>
          <a:prstGeom prst="rect">
            <a:avLst/>
          </a:prstGeom>
        </p:spPr>
      </p:pic>
    </p:spTree>
    <p:extLst>
      <p:ext uri="{BB962C8B-B14F-4D97-AF65-F5344CB8AC3E}">
        <p14:creationId xmlns:p14="http://schemas.microsoft.com/office/powerpoint/2010/main" val="349092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accel="50000" decel="50000" fill="hold" grpId="1" nodeType="clickEffect">
                                  <p:stCondLst>
                                    <p:cond delay="0"/>
                                  </p:stCondLst>
                                  <p:childTnLst>
                                    <p:animMotion origin="layout" path="M 5E-6 1.11111E-6 L 0.32097 -0.34421 " pathEditMode="relative" rAng="0" ptsTypes="AA">
                                      <p:cBhvr>
                                        <p:cTn id="28" dur="2000" fill="hold"/>
                                        <p:tgtEl>
                                          <p:spTgt spid="3"/>
                                        </p:tgtEl>
                                        <p:attrNameLst>
                                          <p:attrName>ppt_x</p:attrName>
                                          <p:attrName>ppt_y</p:attrName>
                                        </p:attrNameLst>
                                      </p:cBhvr>
                                      <p:rCtr x="16042" y="-17222"/>
                                    </p:animMotion>
                                  </p:childTnLst>
                                </p:cTn>
                              </p:par>
                            </p:childTnLst>
                          </p:cTn>
                        </p:par>
                      </p:childTnLst>
                    </p:cTn>
                  </p:par>
                  <p:par>
                    <p:cTn id="29" fill="hold">
                      <p:stCondLst>
                        <p:cond delay="indefinite"/>
                      </p:stCondLst>
                      <p:childTnLst>
                        <p:par>
                          <p:cTn id="30" fill="hold">
                            <p:stCondLst>
                              <p:cond delay="0"/>
                            </p:stCondLst>
                            <p:childTnLst>
                              <p:par>
                                <p:cTn id="31" presetID="64" presetClass="path" presetSubtype="0" accel="50000" decel="50000" fill="hold" grpId="1" nodeType="clickEffect">
                                  <p:stCondLst>
                                    <p:cond delay="0"/>
                                  </p:stCondLst>
                                  <p:childTnLst>
                                    <p:animMotion origin="layout" path="M 1.66667E-6 1.11111E-6 L -0.26081 -0.33102 " pathEditMode="relative" rAng="0" ptsTypes="AA">
                                      <p:cBhvr>
                                        <p:cTn id="32" dur="2000" fill="hold"/>
                                        <p:tgtEl>
                                          <p:spTgt spid="8"/>
                                        </p:tgtEl>
                                        <p:attrNameLst>
                                          <p:attrName>ppt_x</p:attrName>
                                          <p:attrName>ppt_y</p:attrName>
                                        </p:attrNameLst>
                                      </p:cBhvr>
                                      <p:rCtr x="-13047" y="-16551"/>
                                    </p:animMotion>
                                  </p:childTnLst>
                                </p:cTn>
                              </p:par>
                            </p:childTnLst>
                          </p:cTn>
                        </p:par>
                      </p:childTnLst>
                    </p:cTn>
                  </p:par>
                  <p:par>
                    <p:cTn id="33" fill="hold">
                      <p:stCondLst>
                        <p:cond delay="indefinite"/>
                      </p:stCondLst>
                      <p:childTnLst>
                        <p:par>
                          <p:cTn id="34" fill="hold">
                            <p:stCondLst>
                              <p:cond delay="0"/>
                            </p:stCondLst>
                            <p:childTnLst>
                              <p:par>
                                <p:cTn id="35" presetID="64" presetClass="path" presetSubtype="0" accel="50000" decel="50000" fill="hold" grpId="1" nodeType="clickEffect">
                                  <p:stCondLst>
                                    <p:cond delay="0"/>
                                  </p:stCondLst>
                                  <p:childTnLst>
                                    <p:animMotion origin="layout" path="M -6.25E-7 2.96296E-6 L 0.45872 -0.43542 " pathEditMode="relative" rAng="0" ptsTypes="AA">
                                      <p:cBhvr>
                                        <p:cTn id="36" dur="2000" fill="hold"/>
                                        <p:tgtEl>
                                          <p:spTgt spid="10"/>
                                        </p:tgtEl>
                                        <p:attrNameLst>
                                          <p:attrName>ppt_x</p:attrName>
                                          <p:attrName>ppt_y</p:attrName>
                                        </p:attrNameLst>
                                      </p:cBhvr>
                                      <p:rCtr x="22930" y="-21782"/>
                                    </p:animMotion>
                                  </p:childTnLst>
                                </p:cTn>
                              </p:par>
                            </p:childTnLst>
                          </p:cTn>
                        </p:par>
                      </p:childTnLst>
                    </p:cTn>
                  </p:par>
                  <p:par>
                    <p:cTn id="37" fill="hold">
                      <p:stCondLst>
                        <p:cond delay="indefinite"/>
                      </p:stCondLst>
                      <p:childTnLst>
                        <p:par>
                          <p:cTn id="38" fill="hold">
                            <p:stCondLst>
                              <p:cond delay="0"/>
                            </p:stCondLst>
                            <p:childTnLst>
                              <p:par>
                                <p:cTn id="39" presetID="64" presetClass="path" presetSubtype="0" accel="50000" decel="50000" fill="hold" grpId="1" nodeType="clickEffect">
                                  <p:stCondLst>
                                    <p:cond delay="0"/>
                                  </p:stCondLst>
                                  <p:childTnLst>
                                    <p:animMotion origin="layout" path="M 3.33333E-6 -4.07407E-6 L -0.21042 -0.15694 " pathEditMode="relative" rAng="0" ptsTypes="AA">
                                      <p:cBhvr>
                                        <p:cTn id="40" dur="2000" fill="hold"/>
                                        <p:tgtEl>
                                          <p:spTgt spid="12"/>
                                        </p:tgtEl>
                                        <p:attrNameLst>
                                          <p:attrName>ppt_x</p:attrName>
                                          <p:attrName>ppt_y</p:attrName>
                                        </p:attrNameLst>
                                      </p:cBhvr>
                                      <p:rCtr x="-10521" y="-7847"/>
                                    </p:animMotion>
                                  </p:childTnLst>
                                </p:cTn>
                              </p:par>
                            </p:childTnLst>
                          </p:cTn>
                        </p:par>
                      </p:childTnLst>
                    </p:cTn>
                  </p:par>
                  <p:par>
                    <p:cTn id="41" fill="hold">
                      <p:stCondLst>
                        <p:cond delay="indefinite"/>
                      </p:stCondLst>
                      <p:childTnLst>
                        <p:par>
                          <p:cTn id="42" fill="hold">
                            <p:stCondLst>
                              <p:cond delay="0"/>
                            </p:stCondLst>
                            <p:childTnLst>
                              <p:par>
                                <p:cTn id="43" presetID="64" presetClass="path" presetSubtype="0" accel="50000" decel="50000" fill="hold" grpId="1" nodeType="clickEffect">
                                  <p:stCondLst>
                                    <p:cond delay="0"/>
                                  </p:stCondLst>
                                  <p:childTnLst>
                                    <p:animMotion origin="layout" path="M 1.04167E-6 -4.44444E-6 L 0.16758 -0.26157 " pathEditMode="relative" rAng="0" ptsTypes="AA">
                                      <p:cBhvr>
                                        <p:cTn id="44" dur="2000" fill="hold"/>
                                        <p:tgtEl>
                                          <p:spTgt spid="14"/>
                                        </p:tgtEl>
                                        <p:attrNameLst>
                                          <p:attrName>ppt_x</p:attrName>
                                          <p:attrName>ppt_y</p:attrName>
                                        </p:attrNameLst>
                                      </p:cBhvr>
                                      <p:rCtr x="8372" y="-1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10" grpId="0" animBg="1"/>
      <p:bldP spid="10" grpId="1" animBg="1"/>
      <p:bldP spid="12" grpId="0" animBg="1"/>
      <p:bldP spid="12" grpId="1" animBg="1"/>
      <p:bldP spid="14" grpId="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5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AF44FE-F8FB-41F6-A302-F315915A4D2C}"/>
              </a:ext>
            </a:extLst>
          </p:cNvPr>
          <p:cNvSpPr/>
          <p:nvPr/>
        </p:nvSpPr>
        <p:spPr>
          <a:xfrm>
            <a:off x="508902" y="181957"/>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b="0" i="0">
              <a:solidFill>
                <a:srgbClr val="333333"/>
              </a:solidFill>
              <a:effectLst/>
              <a:latin typeface="Roboto" panose="02000000000000000000" pitchFamily="2" charset="0"/>
            </a:endParaRPr>
          </a:p>
        </p:txBody>
      </p:sp>
      <p:sp>
        <p:nvSpPr>
          <p:cNvPr id="11" name="TextBox 10">
            <a:extLst>
              <a:ext uri="{FF2B5EF4-FFF2-40B4-BE49-F238E27FC236}">
                <a16:creationId xmlns:a16="http://schemas.microsoft.com/office/drawing/2014/main" id="{628D6234-D75F-4BE4-8C9C-605E93E141E6}"/>
              </a:ext>
            </a:extLst>
          </p:cNvPr>
          <p:cNvSpPr txBox="1"/>
          <p:nvPr/>
        </p:nvSpPr>
        <p:spPr>
          <a:xfrm>
            <a:off x="621193" y="1424950"/>
            <a:ext cx="11100753" cy="1200329"/>
          </a:xfrm>
          <a:prstGeom prst="rect">
            <a:avLst/>
          </a:prstGeom>
          <a:noFill/>
        </p:spPr>
        <p:txBody>
          <a:bodyPr wrap="square" rtlCol="0">
            <a:spAutoFit/>
          </a:bodyPr>
          <a:lstStyle/>
          <a:p>
            <a:r>
              <a:rPr lang="en-US" sz="3600" dirty="0"/>
              <a:t>     a. </a:t>
            </a:r>
            <a:r>
              <a:rPr lang="vi-VN" sz="3600" b="0" i="0" dirty="0">
                <a:solidFill>
                  <a:srgbClr val="333333"/>
                </a:solidFill>
                <a:effectLst/>
                <a:latin typeface="Roboto" panose="02000000000000000000" pitchFamily="2" charset="0"/>
              </a:rPr>
              <a:t>Bằng lá cọ non phơi khô, người thợ thủ công đã khâu thành những chiếc nón che nắng, che mưa.</a:t>
            </a:r>
          </a:p>
        </p:txBody>
      </p:sp>
      <p:sp>
        <p:nvSpPr>
          <p:cNvPr id="13" name="TextBox 12">
            <a:extLst>
              <a:ext uri="{FF2B5EF4-FFF2-40B4-BE49-F238E27FC236}">
                <a16:creationId xmlns:a16="http://schemas.microsoft.com/office/drawing/2014/main" id="{B798379D-CC9A-46D8-97DF-F24D6ED6B3E8}"/>
              </a:ext>
            </a:extLst>
          </p:cNvPr>
          <p:cNvSpPr txBox="1"/>
          <p:nvPr/>
        </p:nvSpPr>
        <p:spPr>
          <a:xfrm>
            <a:off x="582344" y="2656356"/>
            <a:ext cx="11100753" cy="1754326"/>
          </a:xfrm>
          <a:prstGeom prst="rect">
            <a:avLst/>
          </a:prstGeom>
          <a:noFill/>
        </p:spPr>
        <p:txBody>
          <a:bodyPr wrap="square" rtlCol="0">
            <a:spAutoFit/>
          </a:bodyPr>
          <a:lstStyle/>
          <a:p>
            <a:r>
              <a:rPr lang="en-US" sz="3600" dirty="0"/>
              <a:t>     b. </a:t>
            </a:r>
            <a:r>
              <a:rPr lang="vi-VN" sz="3600" b="0" i="0" dirty="0">
                <a:solidFill>
                  <a:srgbClr val="333333"/>
                </a:solidFill>
                <a:effectLst/>
                <a:latin typeface="Roboto" panose="02000000000000000000" pitchFamily="2" charset="0"/>
              </a:rPr>
              <a:t>Với những chiếc khăn piêu kết hợp độc đáo giữa màu sắc và hoa văn, các cô gái Thái đã chứng tỏ sự khéo, đảm đang của mình.</a:t>
            </a:r>
            <a:r>
              <a:rPr lang="en-US" sz="3600" dirty="0"/>
              <a:t> </a:t>
            </a:r>
            <a:endParaRPr lang="vi-VN" sz="3600" b="0" i="0" dirty="0">
              <a:solidFill>
                <a:srgbClr val="333333"/>
              </a:solidFill>
              <a:effectLst/>
              <a:latin typeface="Roboto" panose="02000000000000000000" pitchFamily="2" charset="0"/>
            </a:endParaRPr>
          </a:p>
        </p:txBody>
      </p:sp>
      <p:sp>
        <p:nvSpPr>
          <p:cNvPr id="15" name="TextBox 14">
            <a:extLst>
              <a:ext uri="{FF2B5EF4-FFF2-40B4-BE49-F238E27FC236}">
                <a16:creationId xmlns:a16="http://schemas.microsoft.com/office/drawing/2014/main" id="{9A43FB54-5D39-4E75-9B09-5CA2475A3A70}"/>
              </a:ext>
            </a:extLst>
          </p:cNvPr>
          <p:cNvSpPr txBox="1"/>
          <p:nvPr/>
        </p:nvSpPr>
        <p:spPr>
          <a:xfrm>
            <a:off x="582343" y="4441759"/>
            <a:ext cx="11100753" cy="2308324"/>
          </a:xfrm>
          <a:prstGeom prst="rect">
            <a:avLst/>
          </a:prstGeom>
          <a:noFill/>
        </p:spPr>
        <p:txBody>
          <a:bodyPr wrap="square" rtlCol="0">
            <a:spAutoFit/>
          </a:bodyPr>
          <a:lstStyle/>
          <a:p>
            <a:r>
              <a:rPr lang="en-US" sz="3600" dirty="0"/>
              <a:t>     c. </a:t>
            </a:r>
            <a:r>
              <a:rPr lang="vi-VN" sz="3600" b="0" i="0" dirty="0">
                <a:solidFill>
                  <a:srgbClr val="333333"/>
                </a:solidFill>
                <a:effectLst/>
                <a:latin typeface="Roboto" panose="02000000000000000000" pitchFamily="2" charset="0"/>
              </a:rPr>
              <a:t>Bằng một số ống tre, nứa thô sơ, người dân Tây Nguyên đã làm ra cây đàn t'rưng có âm thanh thánh thót như tiếng chim hót, tiếng suối reo</a:t>
            </a:r>
            <a:r>
              <a:rPr lang="en-US" sz="3600" b="0" i="0" dirty="0">
                <a:solidFill>
                  <a:srgbClr val="333333"/>
                </a:solidFill>
                <a:effectLst/>
                <a:latin typeface="Roboto" panose="02000000000000000000" pitchFamily="2" charset="0"/>
              </a:rPr>
              <a:t>,</a:t>
            </a:r>
            <a:r>
              <a:rPr lang="vi-VN" sz="3600" b="0" i="0" dirty="0">
                <a:solidFill>
                  <a:srgbClr val="333333"/>
                </a:solidFill>
                <a:effectLst/>
                <a:latin typeface="Roboto" panose="02000000000000000000" pitchFamily="2" charset="0"/>
              </a:rPr>
              <a:t>....</a:t>
            </a:r>
          </a:p>
          <a:p>
            <a:r>
              <a:rPr lang="en-US" sz="3600" dirty="0"/>
              <a:t> </a:t>
            </a:r>
            <a:endParaRPr lang="vi-VN" sz="3600" b="0" i="0" dirty="0">
              <a:solidFill>
                <a:srgbClr val="333333"/>
              </a:solidFill>
              <a:effectLst/>
              <a:latin typeface="Roboto" panose="02000000000000000000" pitchFamily="2" charset="0"/>
            </a:endParaRPr>
          </a:p>
        </p:txBody>
      </p:sp>
      <p:sp>
        <p:nvSpPr>
          <p:cNvPr id="16" name="Hộp Văn bản 6">
            <a:extLst>
              <a:ext uri="{FF2B5EF4-FFF2-40B4-BE49-F238E27FC236}">
                <a16:creationId xmlns:a16="http://schemas.microsoft.com/office/drawing/2014/main" id="{338BFADD-3B33-537F-4443-34A0A066AFD0}"/>
              </a:ext>
            </a:extLst>
          </p:cNvPr>
          <p:cNvSpPr txBox="1"/>
          <p:nvPr/>
        </p:nvSpPr>
        <p:spPr>
          <a:xfrm>
            <a:off x="589838" y="320899"/>
            <a:ext cx="11012324" cy="1159420"/>
          </a:xfrm>
          <a:prstGeom prst="rect">
            <a:avLst/>
          </a:prstGeom>
          <a:noFill/>
        </p:spPr>
        <p:txBody>
          <a:bodyPr wrap="square">
            <a:spAutoFit/>
          </a:bodyPr>
          <a:lstStyle/>
          <a:p>
            <a:pPr defTabSz="1219200">
              <a:buClr>
                <a:srgbClr val="000000"/>
              </a:buClr>
            </a:pPr>
            <a:r>
              <a:rPr lang="en-US"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2. </a:t>
            </a:r>
            <a:r>
              <a:rPr lang="vi-VN"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Đặt câu hỏi cho trạng ngữ chỉ phương tiện của mỗi câu dưới đây:</a:t>
            </a:r>
            <a:endParaRPr lang="en-US" sz="3465"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2190647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5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AF44FE-F8FB-41F6-A302-F315915A4D2C}"/>
              </a:ext>
            </a:extLst>
          </p:cNvPr>
          <p:cNvSpPr/>
          <p:nvPr/>
        </p:nvSpPr>
        <p:spPr>
          <a:xfrm>
            <a:off x="508902" y="181957"/>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b="0" i="0">
              <a:solidFill>
                <a:srgbClr val="333333"/>
              </a:solidFill>
              <a:effectLst/>
              <a:latin typeface="Roboto" panose="02000000000000000000" pitchFamily="2" charset="0"/>
            </a:endParaRPr>
          </a:p>
        </p:txBody>
      </p:sp>
      <p:sp>
        <p:nvSpPr>
          <p:cNvPr id="11" name="TextBox 10">
            <a:extLst>
              <a:ext uri="{FF2B5EF4-FFF2-40B4-BE49-F238E27FC236}">
                <a16:creationId xmlns:a16="http://schemas.microsoft.com/office/drawing/2014/main" id="{628D6234-D75F-4BE4-8C9C-605E93E141E6}"/>
              </a:ext>
            </a:extLst>
          </p:cNvPr>
          <p:cNvSpPr txBox="1"/>
          <p:nvPr/>
        </p:nvSpPr>
        <p:spPr>
          <a:xfrm>
            <a:off x="621193" y="1424950"/>
            <a:ext cx="11100753" cy="1200329"/>
          </a:xfrm>
          <a:prstGeom prst="rect">
            <a:avLst/>
          </a:prstGeom>
          <a:noFill/>
        </p:spPr>
        <p:txBody>
          <a:bodyPr wrap="square" rtlCol="0">
            <a:spAutoFit/>
          </a:bodyPr>
          <a:lstStyle/>
          <a:p>
            <a:r>
              <a:rPr lang="en-US" sz="3600" dirty="0"/>
              <a:t>     a. </a:t>
            </a:r>
            <a:r>
              <a:rPr lang="vi-VN" sz="3600" b="0" i="0" dirty="0">
                <a:solidFill>
                  <a:srgbClr val="333333"/>
                </a:solidFill>
                <a:effectLst/>
                <a:latin typeface="Roboto" panose="02000000000000000000" pitchFamily="2" charset="0"/>
              </a:rPr>
              <a:t>Bằng lá cọ non phơi khô, người thợ thủ công đã khâu thành những chiếc nón che nắng, che mưa.</a:t>
            </a:r>
          </a:p>
        </p:txBody>
      </p:sp>
      <p:sp>
        <p:nvSpPr>
          <p:cNvPr id="16" name="Hộp Văn bản 6">
            <a:extLst>
              <a:ext uri="{FF2B5EF4-FFF2-40B4-BE49-F238E27FC236}">
                <a16:creationId xmlns:a16="http://schemas.microsoft.com/office/drawing/2014/main" id="{338BFADD-3B33-537F-4443-34A0A066AFD0}"/>
              </a:ext>
            </a:extLst>
          </p:cNvPr>
          <p:cNvSpPr txBox="1"/>
          <p:nvPr/>
        </p:nvSpPr>
        <p:spPr>
          <a:xfrm>
            <a:off x="589838" y="320899"/>
            <a:ext cx="11012324" cy="1159420"/>
          </a:xfrm>
          <a:prstGeom prst="rect">
            <a:avLst/>
          </a:prstGeom>
          <a:noFill/>
        </p:spPr>
        <p:txBody>
          <a:bodyPr wrap="square">
            <a:spAutoFit/>
          </a:bodyPr>
          <a:lstStyle/>
          <a:p>
            <a:pPr defTabSz="1219200">
              <a:buClr>
                <a:srgbClr val="000000"/>
              </a:buClr>
            </a:pPr>
            <a:r>
              <a:rPr lang="en-US"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2. </a:t>
            </a:r>
            <a:r>
              <a:rPr lang="vi-VN"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Đặt câu hỏi cho trạng ngữ chỉ phương tiện của mỗi câu dưới đây:</a:t>
            </a:r>
            <a:endParaRPr lang="en-US" sz="3465"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 name="Picture 2">
            <a:extLst>
              <a:ext uri="{FF2B5EF4-FFF2-40B4-BE49-F238E27FC236}">
                <a16:creationId xmlns:a16="http://schemas.microsoft.com/office/drawing/2014/main" id="{CE9B81CD-69E8-7928-362B-72C438E3C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75"/>
          <a:stretch>
            <a:fillRect/>
          </a:stretch>
        </p:blipFill>
        <p:spPr>
          <a:xfrm>
            <a:off x="3315552" y="4145319"/>
            <a:ext cx="5279625" cy="3556596"/>
          </a:xfrm>
          <a:prstGeom prst="rect">
            <a:avLst/>
          </a:prstGeom>
        </p:spPr>
      </p:pic>
      <p:sp>
        <p:nvSpPr>
          <p:cNvPr id="4" name="Bong bóng Lời nói: Hình chữ nhật 12">
            <a:extLst>
              <a:ext uri="{FF2B5EF4-FFF2-40B4-BE49-F238E27FC236}">
                <a16:creationId xmlns:a16="http://schemas.microsoft.com/office/drawing/2014/main" id="{8542287B-41F3-48CF-BB9F-720565F79BE6}"/>
              </a:ext>
            </a:extLst>
          </p:cNvPr>
          <p:cNvSpPr/>
          <p:nvPr/>
        </p:nvSpPr>
        <p:spPr>
          <a:xfrm>
            <a:off x="839052" y="2687372"/>
            <a:ext cx="10659528" cy="1327274"/>
          </a:xfrm>
          <a:prstGeom prst="wedgeRectCallout">
            <a:avLst>
              <a:gd name="adj1" fmla="val -8354"/>
              <a:gd name="adj2" fmla="val 688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vi-VN" sz="3200" b="1" kern="0" dirty="0">
                <a:solidFill>
                  <a:srgbClr val="FF6E85">
                    <a:lumMod val="75000"/>
                  </a:srgbClr>
                </a:solidFill>
                <a:latin typeface="Calibri" panose="020F0502020204030204" pitchFamily="34" charset="0"/>
                <a:cs typeface="Calibri" panose="020F0502020204030204" pitchFamily="34" charset="0"/>
                <a:sym typeface="Arial" panose="020B0604020202020204"/>
              </a:rPr>
              <a:t>Bằng cái gì, </a:t>
            </a:r>
            <a:r>
              <a:rPr lang="vi-VN" sz="3200" b="1" kern="0" dirty="0">
                <a:solidFill>
                  <a:schemeClr val="tx1"/>
                </a:solidFill>
                <a:latin typeface="Calibri" panose="020F0502020204030204" pitchFamily="34" charset="0"/>
                <a:cs typeface="Calibri" panose="020F0502020204030204" pitchFamily="34" charset="0"/>
                <a:sym typeface="Arial" panose="020B0604020202020204"/>
              </a:rPr>
              <a:t>người thợ thủ công đã khâu thành những chiếc nón che nắng, che mưa</a:t>
            </a:r>
            <a:r>
              <a:rPr lang="vi-VN" sz="3200" b="1" kern="0" dirty="0">
                <a:solidFill>
                  <a:srgbClr val="FF0000"/>
                </a:solidFill>
                <a:latin typeface="Calibri" panose="020F0502020204030204" pitchFamily="34" charset="0"/>
                <a:cs typeface="Calibri" panose="020F0502020204030204" pitchFamily="34" charset="0"/>
                <a:sym typeface="Arial" panose="020B0604020202020204"/>
              </a:rPr>
              <a:t>?</a:t>
            </a:r>
            <a:endParaRPr lang="en-US" sz="2800" b="1" kern="0" dirty="0">
              <a:solidFill>
                <a:srgbClr val="FF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3863136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5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AF44FE-F8FB-41F6-A302-F315915A4D2C}"/>
              </a:ext>
            </a:extLst>
          </p:cNvPr>
          <p:cNvSpPr/>
          <p:nvPr/>
        </p:nvSpPr>
        <p:spPr>
          <a:xfrm>
            <a:off x="508902" y="181957"/>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b="0" i="0">
              <a:solidFill>
                <a:srgbClr val="333333"/>
              </a:solidFill>
              <a:effectLst/>
              <a:latin typeface="Roboto" panose="02000000000000000000" pitchFamily="2" charset="0"/>
            </a:endParaRPr>
          </a:p>
        </p:txBody>
      </p:sp>
      <p:sp>
        <p:nvSpPr>
          <p:cNvPr id="11" name="TextBox 10">
            <a:extLst>
              <a:ext uri="{FF2B5EF4-FFF2-40B4-BE49-F238E27FC236}">
                <a16:creationId xmlns:a16="http://schemas.microsoft.com/office/drawing/2014/main" id="{628D6234-D75F-4BE4-8C9C-605E93E141E6}"/>
              </a:ext>
            </a:extLst>
          </p:cNvPr>
          <p:cNvSpPr txBox="1"/>
          <p:nvPr/>
        </p:nvSpPr>
        <p:spPr>
          <a:xfrm>
            <a:off x="621193" y="1424950"/>
            <a:ext cx="11100753" cy="1754326"/>
          </a:xfrm>
          <a:prstGeom prst="rect">
            <a:avLst/>
          </a:prstGeom>
          <a:noFill/>
        </p:spPr>
        <p:txBody>
          <a:bodyPr wrap="square" rtlCol="0">
            <a:spAutoFit/>
          </a:bodyPr>
          <a:lstStyle/>
          <a:p>
            <a:r>
              <a:rPr lang="en-US" sz="3600" dirty="0"/>
              <a:t> b. </a:t>
            </a:r>
            <a:r>
              <a:rPr lang="en-US" sz="3600" dirty="0" err="1"/>
              <a:t>Với</a:t>
            </a:r>
            <a:r>
              <a:rPr lang="en-US" sz="3600" dirty="0"/>
              <a:t> </a:t>
            </a:r>
            <a:r>
              <a:rPr lang="en-US" sz="3600" dirty="0" err="1"/>
              <a:t>những</a:t>
            </a:r>
            <a:r>
              <a:rPr lang="en-US" sz="3600" dirty="0"/>
              <a:t> </a:t>
            </a:r>
            <a:r>
              <a:rPr lang="en-US" sz="3600" dirty="0" err="1"/>
              <a:t>chiếc</a:t>
            </a:r>
            <a:r>
              <a:rPr lang="en-US" sz="3600" dirty="0"/>
              <a:t> </a:t>
            </a:r>
            <a:r>
              <a:rPr lang="en-US" sz="3600" dirty="0" err="1"/>
              <a:t>khăn</a:t>
            </a:r>
            <a:r>
              <a:rPr lang="en-US" sz="3600" dirty="0"/>
              <a:t> </a:t>
            </a:r>
            <a:r>
              <a:rPr lang="en-US" sz="3600" dirty="0" err="1"/>
              <a:t>piêu</a:t>
            </a:r>
            <a:r>
              <a:rPr lang="en-US" sz="3600" dirty="0"/>
              <a:t> </a:t>
            </a:r>
            <a:r>
              <a:rPr lang="en-US" sz="3600" dirty="0" err="1"/>
              <a:t>kết</a:t>
            </a:r>
            <a:r>
              <a:rPr lang="en-US" sz="3600" dirty="0"/>
              <a:t> </a:t>
            </a:r>
            <a:r>
              <a:rPr lang="en-US" sz="3600" dirty="0" err="1"/>
              <a:t>hợp</a:t>
            </a:r>
            <a:r>
              <a:rPr lang="en-US" sz="3600" dirty="0"/>
              <a:t> </a:t>
            </a:r>
            <a:r>
              <a:rPr lang="en-US" sz="3600" dirty="0" err="1"/>
              <a:t>độc</a:t>
            </a:r>
            <a:r>
              <a:rPr lang="en-US" sz="3600" dirty="0"/>
              <a:t> </a:t>
            </a:r>
            <a:r>
              <a:rPr lang="en-US" sz="3600" dirty="0" err="1"/>
              <a:t>đáo</a:t>
            </a:r>
            <a:r>
              <a:rPr lang="en-US" sz="3600" dirty="0"/>
              <a:t> </a:t>
            </a:r>
            <a:r>
              <a:rPr lang="en-US" sz="3600" dirty="0" err="1"/>
              <a:t>giữa</a:t>
            </a:r>
            <a:r>
              <a:rPr lang="en-US" sz="3600" dirty="0"/>
              <a:t> </a:t>
            </a:r>
            <a:r>
              <a:rPr lang="en-US" sz="3600" dirty="0" err="1"/>
              <a:t>màu</a:t>
            </a:r>
            <a:r>
              <a:rPr lang="en-US" sz="3600" dirty="0"/>
              <a:t> </a:t>
            </a:r>
            <a:r>
              <a:rPr lang="en-US" sz="3600" dirty="0" err="1"/>
              <a:t>sắc</a:t>
            </a:r>
            <a:r>
              <a:rPr lang="en-US" sz="3600" dirty="0"/>
              <a:t> </a:t>
            </a:r>
            <a:r>
              <a:rPr lang="en-US" sz="3600" dirty="0" err="1"/>
              <a:t>và</a:t>
            </a:r>
            <a:r>
              <a:rPr lang="en-US" sz="3600" dirty="0"/>
              <a:t> </a:t>
            </a:r>
            <a:r>
              <a:rPr lang="en-US" sz="3600" dirty="0" err="1"/>
              <a:t>hoa</a:t>
            </a:r>
            <a:r>
              <a:rPr lang="en-US" sz="3600" dirty="0"/>
              <a:t> </a:t>
            </a:r>
            <a:r>
              <a:rPr lang="en-US" sz="3600" dirty="0" err="1"/>
              <a:t>văn</a:t>
            </a:r>
            <a:r>
              <a:rPr lang="en-US" sz="3600" dirty="0"/>
              <a:t>, </a:t>
            </a:r>
            <a:r>
              <a:rPr lang="en-US" sz="3600" dirty="0" err="1"/>
              <a:t>các</a:t>
            </a:r>
            <a:r>
              <a:rPr lang="en-US" sz="3600" dirty="0"/>
              <a:t> </a:t>
            </a:r>
            <a:r>
              <a:rPr lang="en-US" sz="3600" dirty="0" err="1"/>
              <a:t>cô</a:t>
            </a:r>
            <a:r>
              <a:rPr lang="en-US" sz="3600" dirty="0"/>
              <a:t> </a:t>
            </a:r>
            <a:r>
              <a:rPr lang="en-US" sz="3600" dirty="0" err="1"/>
              <a:t>gái</a:t>
            </a:r>
            <a:r>
              <a:rPr lang="en-US" sz="3600" dirty="0"/>
              <a:t> Thái </a:t>
            </a:r>
            <a:r>
              <a:rPr lang="en-US" sz="3600" dirty="0" err="1"/>
              <a:t>đã</a:t>
            </a:r>
            <a:r>
              <a:rPr lang="en-US" sz="3600" dirty="0"/>
              <a:t> </a:t>
            </a:r>
            <a:r>
              <a:rPr lang="en-US" sz="3600" dirty="0" err="1"/>
              <a:t>chứng</a:t>
            </a:r>
            <a:r>
              <a:rPr lang="en-US" sz="3600" dirty="0"/>
              <a:t> </a:t>
            </a:r>
            <a:r>
              <a:rPr lang="en-US" sz="3600" dirty="0" err="1"/>
              <a:t>tỏ</a:t>
            </a:r>
            <a:r>
              <a:rPr lang="en-US" sz="3600" dirty="0"/>
              <a:t> </a:t>
            </a:r>
            <a:r>
              <a:rPr lang="en-US" sz="3600" dirty="0" err="1"/>
              <a:t>sự</a:t>
            </a:r>
            <a:r>
              <a:rPr lang="en-US" sz="3600" dirty="0"/>
              <a:t> </a:t>
            </a:r>
            <a:r>
              <a:rPr lang="en-US" sz="3600" dirty="0" err="1"/>
              <a:t>khéo</a:t>
            </a:r>
            <a:r>
              <a:rPr lang="en-US" sz="3600" dirty="0"/>
              <a:t>, </a:t>
            </a:r>
            <a:r>
              <a:rPr lang="en-US" sz="3600" dirty="0" err="1"/>
              <a:t>đảm</a:t>
            </a:r>
            <a:r>
              <a:rPr lang="en-US" sz="3600" dirty="0"/>
              <a:t> </a:t>
            </a:r>
            <a:r>
              <a:rPr lang="en-US" sz="3600" dirty="0" err="1"/>
              <a:t>đang</a:t>
            </a:r>
            <a:r>
              <a:rPr lang="en-US" sz="3600" dirty="0"/>
              <a:t> </a:t>
            </a:r>
            <a:r>
              <a:rPr lang="en-US" sz="3600" dirty="0" err="1"/>
              <a:t>của</a:t>
            </a:r>
            <a:r>
              <a:rPr lang="en-US" sz="3600" dirty="0"/>
              <a:t> </a:t>
            </a:r>
            <a:r>
              <a:rPr lang="en-US" sz="3600" dirty="0" err="1"/>
              <a:t>mình</a:t>
            </a:r>
            <a:r>
              <a:rPr lang="en-US" sz="3600" dirty="0"/>
              <a:t>. </a:t>
            </a:r>
            <a:endParaRPr lang="vi-VN" sz="3600" b="0" i="0" dirty="0">
              <a:solidFill>
                <a:srgbClr val="333333"/>
              </a:solidFill>
              <a:effectLst/>
              <a:latin typeface="Roboto" panose="02000000000000000000" pitchFamily="2" charset="0"/>
            </a:endParaRPr>
          </a:p>
        </p:txBody>
      </p:sp>
      <p:sp>
        <p:nvSpPr>
          <p:cNvPr id="16" name="Hộp Văn bản 6">
            <a:extLst>
              <a:ext uri="{FF2B5EF4-FFF2-40B4-BE49-F238E27FC236}">
                <a16:creationId xmlns:a16="http://schemas.microsoft.com/office/drawing/2014/main" id="{338BFADD-3B33-537F-4443-34A0A066AFD0}"/>
              </a:ext>
            </a:extLst>
          </p:cNvPr>
          <p:cNvSpPr txBox="1"/>
          <p:nvPr/>
        </p:nvSpPr>
        <p:spPr>
          <a:xfrm>
            <a:off x="589838" y="320899"/>
            <a:ext cx="11012324" cy="1159420"/>
          </a:xfrm>
          <a:prstGeom prst="rect">
            <a:avLst/>
          </a:prstGeom>
          <a:noFill/>
        </p:spPr>
        <p:txBody>
          <a:bodyPr wrap="square">
            <a:spAutoFit/>
          </a:bodyPr>
          <a:lstStyle/>
          <a:p>
            <a:pPr defTabSz="1219200">
              <a:buClr>
                <a:srgbClr val="000000"/>
              </a:buClr>
            </a:pPr>
            <a:r>
              <a:rPr lang="en-US"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2. </a:t>
            </a:r>
            <a:r>
              <a:rPr lang="vi-VN"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Đặt câu hỏi cho trạng ngữ chỉ phương tiện của mỗi câu dưới đây:</a:t>
            </a:r>
            <a:endParaRPr lang="en-US" sz="3465"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 name="Picture 2">
            <a:extLst>
              <a:ext uri="{FF2B5EF4-FFF2-40B4-BE49-F238E27FC236}">
                <a16:creationId xmlns:a16="http://schemas.microsoft.com/office/drawing/2014/main" id="{CE9B81CD-69E8-7928-362B-72C438E3C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75"/>
          <a:stretch>
            <a:fillRect/>
          </a:stretch>
        </p:blipFill>
        <p:spPr>
          <a:xfrm>
            <a:off x="4161373" y="4833079"/>
            <a:ext cx="3681782" cy="2480216"/>
          </a:xfrm>
          <a:prstGeom prst="rect">
            <a:avLst/>
          </a:prstGeom>
        </p:spPr>
      </p:pic>
      <p:sp>
        <p:nvSpPr>
          <p:cNvPr id="4" name="Bong bóng Lời nói: Hình chữ nhật 12">
            <a:extLst>
              <a:ext uri="{FF2B5EF4-FFF2-40B4-BE49-F238E27FC236}">
                <a16:creationId xmlns:a16="http://schemas.microsoft.com/office/drawing/2014/main" id="{8542287B-41F3-48CF-BB9F-720565F79BE6}"/>
              </a:ext>
            </a:extLst>
          </p:cNvPr>
          <p:cNvSpPr/>
          <p:nvPr/>
        </p:nvSpPr>
        <p:spPr>
          <a:xfrm>
            <a:off x="841805" y="3179276"/>
            <a:ext cx="10659528" cy="1327274"/>
          </a:xfrm>
          <a:prstGeom prst="wedgeRectCallout">
            <a:avLst>
              <a:gd name="adj1" fmla="val 3870"/>
              <a:gd name="adj2" fmla="val 843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vi-VN" sz="3200" b="1" kern="0" dirty="0">
                <a:solidFill>
                  <a:srgbClr val="FF6E85">
                    <a:lumMod val="75000"/>
                  </a:srgbClr>
                </a:solidFill>
                <a:latin typeface="Calibri" panose="020F0502020204030204" pitchFamily="34" charset="0"/>
                <a:cs typeface="Calibri" panose="020F0502020204030204" pitchFamily="34" charset="0"/>
                <a:sym typeface="Arial" panose="020B0604020202020204"/>
              </a:rPr>
              <a:t> Với cái gì, </a:t>
            </a:r>
            <a:r>
              <a:rPr lang="vi-VN" sz="3200" b="1" kern="0" dirty="0">
                <a:solidFill>
                  <a:schemeClr val="tx1"/>
                </a:solidFill>
                <a:latin typeface="Calibri" panose="020F0502020204030204" pitchFamily="34" charset="0"/>
                <a:cs typeface="Calibri" panose="020F0502020204030204" pitchFamily="34" charset="0"/>
                <a:sym typeface="Arial" panose="020B0604020202020204"/>
              </a:rPr>
              <a:t>các cô gái Thái đã chứng tỏ sự khéo, đảm đang của mình</a:t>
            </a:r>
            <a:r>
              <a:rPr lang="vi-VN" sz="3200" b="1" kern="0" dirty="0">
                <a:solidFill>
                  <a:srgbClr val="FF0000"/>
                </a:solidFill>
                <a:latin typeface="Calibri" panose="020F0502020204030204" pitchFamily="34" charset="0"/>
                <a:cs typeface="Calibri" panose="020F0502020204030204" pitchFamily="34" charset="0"/>
                <a:sym typeface="Arial" panose="020B0604020202020204"/>
              </a:rPr>
              <a:t>?</a:t>
            </a:r>
            <a:endParaRPr lang="en-US" sz="2800" b="1" kern="0" dirty="0">
              <a:solidFill>
                <a:srgbClr val="FF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696305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5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AF44FE-F8FB-41F6-A302-F315915A4D2C}"/>
              </a:ext>
            </a:extLst>
          </p:cNvPr>
          <p:cNvSpPr/>
          <p:nvPr/>
        </p:nvSpPr>
        <p:spPr>
          <a:xfrm>
            <a:off x="508902" y="181957"/>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b="0" i="0">
              <a:solidFill>
                <a:srgbClr val="333333"/>
              </a:solidFill>
              <a:effectLst/>
              <a:latin typeface="Roboto" panose="02000000000000000000" pitchFamily="2" charset="0"/>
            </a:endParaRPr>
          </a:p>
        </p:txBody>
      </p:sp>
      <p:sp>
        <p:nvSpPr>
          <p:cNvPr id="11" name="TextBox 10">
            <a:extLst>
              <a:ext uri="{FF2B5EF4-FFF2-40B4-BE49-F238E27FC236}">
                <a16:creationId xmlns:a16="http://schemas.microsoft.com/office/drawing/2014/main" id="{628D6234-D75F-4BE4-8C9C-605E93E141E6}"/>
              </a:ext>
            </a:extLst>
          </p:cNvPr>
          <p:cNvSpPr txBox="1"/>
          <p:nvPr/>
        </p:nvSpPr>
        <p:spPr>
          <a:xfrm>
            <a:off x="621193" y="1424950"/>
            <a:ext cx="11100753" cy="1754326"/>
          </a:xfrm>
          <a:prstGeom prst="rect">
            <a:avLst/>
          </a:prstGeom>
          <a:noFill/>
        </p:spPr>
        <p:txBody>
          <a:bodyPr wrap="square" rtlCol="0">
            <a:spAutoFit/>
          </a:bodyPr>
          <a:lstStyle/>
          <a:p>
            <a:r>
              <a:rPr lang="vi-VN" sz="3600" dirty="0"/>
              <a:t> c. Bằng một số ống tre, nứa thô sơ, người dân Tây Nguyên đã làm ra cây đàn t'rưng có âm thanh thánh thót như tiếng chim hót, tiếng suối reo,....</a:t>
            </a:r>
            <a:endParaRPr lang="vi-VN" sz="3600" b="0" i="0" dirty="0">
              <a:solidFill>
                <a:srgbClr val="333333"/>
              </a:solidFill>
              <a:effectLst/>
              <a:latin typeface="Roboto" panose="02000000000000000000" pitchFamily="2" charset="0"/>
            </a:endParaRPr>
          </a:p>
        </p:txBody>
      </p:sp>
      <p:sp>
        <p:nvSpPr>
          <p:cNvPr id="16" name="Hộp Văn bản 6">
            <a:extLst>
              <a:ext uri="{FF2B5EF4-FFF2-40B4-BE49-F238E27FC236}">
                <a16:creationId xmlns:a16="http://schemas.microsoft.com/office/drawing/2014/main" id="{338BFADD-3B33-537F-4443-34A0A066AFD0}"/>
              </a:ext>
            </a:extLst>
          </p:cNvPr>
          <p:cNvSpPr txBox="1"/>
          <p:nvPr/>
        </p:nvSpPr>
        <p:spPr>
          <a:xfrm>
            <a:off x="589838" y="320899"/>
            <a:ext cx="11012324" cy="1159420"/>
          </a:xfrm>
          <a:prstGeom prst="rect">
            <a:avLst/>
          </a:prstGeom>
          <a:noFill/>
        </p:spPr>
        <p:txBody>
          <a:bodyPr wrap="square">
            <a:spAutoFit/>
          </a:bodyPr>
          <a:lstStyle/>
          <a:p>
            <a:pPr defTabSz="1219200">
              <a:buClr>
                <a:srgbClr val="000000"/>
              </a:buClr>
            </a:pPr>
            <a:r>
              <a:rPr lang="en-US"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2. </a:t>
            </a:r>
            <a:r>
              <a:rPr lang="vi-VN"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Đặt câu hỏi cho trạng ngữ chỉ phương tiện của mỗi câu dưới đây:</a:t>
            </a:r>
            <a:endParaRPr lang="en-US" sz="3465"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 name="Picture 2">
            <a:extLst>
              <a:ext uri="{FF2B5EF4-FFF2-40B4-BE49-F238E27FC236}">
                <a16:creationId xmlns:a16="http://schemas.microsoft.com/office/drawing/2014/main" id="{CE9B81CD-69E8-7928-362B-72C438E3C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75"/>
          <a:stretch>
            <a:fillRect/>
          </a:stretch>
        </p:blipFill>
        <p:spPr>
          <a:xfrm>
            <a:off x="4161373" y="4833079"/>
            <a:ext cx="3681782" cy="2480216"/>
          </a:xfrm>
          <a:prstGeom prst="rect">
            <a:avLst/>
          </a:prstGeom>
        </p:spPr>
      </p:pic>
      <p:sp>
        <p:nvSpPr>
          <p:cNvPr id="4" name="Bong bóng Lời nói: Hình chữ nhật 12">
            <a:extLst>
              <a:ext uri="{FF2B5EF4-FFF2-40B4-BE49-F238E27FC236}">
                <a16:creationId xmlns:a16="http://schemas.microsoft.com/office/drawing/2014/main" id="{8542287B-41F3-48CF-BB9F-720565F79BE6}"/>
              </a:ext>
            </a:extLst>
          </p:cNvPr>
          <p:cNvSpPr/>
          <p:nvPr/>
        </p:nvSpPr>
        <p:spPr>
          <a:xfrm>
            <a:off x="841804" y="3179276"/>
            <a:ext cx="10760357" cy="1327274"/>
          </a:xfrm>
          <a:prstGeom prst="wedgeRectCallout">
            <a:avLst>
              <a:gd name="adj1" fmla="val -8354"/>
              <a:gd name="adj2" fmla="val 869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vi-VN" sz="3200" b="1" kern="0" dirty="0">
                <a:solidFill>
                  <a:srgbClr val="FF6E85">
                    <a:lumMod val="75000"/>
                  </a:srgbClr>
                </a:solidFill>
                <a:latin typeface="Calibri" panose="020F0502020204030204" pitchFamily="34" charset="0"/>
                <a:cs typeface="Calibri" panose="020F0502020204030204" pitchFamily="34" charset="0"/>
                <a:sym typeface="Arial" panose="020B0604020202020204"/>
              </a:rPr>
              <a:t> Bằng cái gì, </a:t>
            </a:r>
            <a:r>
              <a:rPr lang="vi-VN" sz="3200" b="1" kern="0" dirty="0">
                <a:solidFill>
                  <a:schemeClr val="tx1"/>
                </a:solidFill>
                <a:latin typeface="Calibri" panose="020F0502020204030204" pitchFamily="34" charset="0"/>
                <a:cs typeface="Calibri" panose="020F0502020204030204" pitchFamily="34" charset="0"/>
                <a:sym typeface="Arial" panose="020B0604020202020204"/>
              </a:rPr>
              <a:t>người dân Tây Nguyên đã làm ra cây đàn t'rưng có âm thanh thánh thót như tiếng chim hót, tiếng suối reo,....</a:t>
            </a:r>
            <a:r>
              <a:rPr lang="vi-VN" sz="3200" b="1" kern="0" dirty="0">
                <a:solidFill>
                  <a:srgbClr val="FF0000"/>
                </a:solidFill>
                <a:latin typeface="Calibri" panose="020F0502020204030204" pitchFamily="34" charset="0"/>
                <a:cs typeface="Calibri" panose="020F0502020204030204" pitchFamily="34" charset="0"/>
                <a:sym typeface="Arial" panose="020B0604020202020204"/>
              </a:rPr>
              <a:t>?</a:t>
            </a:r>
            <a:endParaRPr lang="en-US" sz="2800" b="1" kern="0" dirty="0">
              <a:solidFill>
                <a:srgbClr val="FF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793851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26"/>
        <p:cNvGrpSpPr/>
        <p:nvPr/>
      </p:nvGrpSpPr>
      <p:grpSpPr>
        <a:xfrm>
          <a:off x="0" y="0"/>
          <a:ext cx="0" cy="0"/>
          <a:chOff x="0" y="0"/>
          <a:chExt cx="0" cy="0"/>
        </a:xfrm>
      </p:grpSpPr>
      <p:grpSp>
        <p:nvGrpSpPr>
          <p:cNvPr id="6529" name="Google Shape;6529;p42"/>
          <p:cNvGrpSpPr/>
          <p:nvPr/>
        </p:nvGrpSpPr>
        <p:grpSpPr>
          <a:xfrm flipH="1">
            <a:off x="204600" y="4110467"/>
            <a:ext cx="1019800" cy="1167167"/>
            <a:chOff x="9115600" y="4660700"/>
            <a:chExt cx="764850" cy="875375"/>
          </a:xfrm>
        </p:grpSpPr>
        <p:sp>
          <p:nvSpPr>
            <p:cNvPr id="6530" name="Google Shape;6530;p42"/>
            <p:cNvSpPr/>
            <p:nvPr/>
          </p:nvSpPr>
          <p:spPr>
            <a:xfrm>
              <a:off x="9115600" y="4660700"/>
              <a:ext cx="764850" cy="875375"/>
            </a:xfrm>
            <a:custGeom>
              <a:avLst/>
              <a:gdLst/>
              <a:ahLst/>
              <a:cxnLst/>
              <a:rect l="l" t="t" r="r" b="b"/>
              <a:pathLst>
                <a:path w="30594" h="35015" extrusionOk="0">
                  <a:moveTo>
                    <a:pt x="15900" y="0"/>
                  </a:moveTo>
                  <a:cubicBezTo>
                    <a:pt x="14587" y="0"/>
                    <a:pt x="13311" y="502"/>
                    <a:pt x="12259" y="1397"/>
                  </a:cubicBezTo>
                  <a:cubicBezTo>
                    <a:pt x="10038" y="3271"/>
                    <a:pt x="9636" y="6483"/>
                    <a:pt x="9958" y="8704"/>
                  </a:cubicBezTo>
                  <a:cubicBezTo>
                    <a:pt x="7335" y="8999"/>
                    <a:pt x="5006" y="9962"/>
                    <a:pt x="3132" y="11595"/>
                  </a:cubicBezTo>
                  <a:cubicBezTo>
                    <a:pt x="1393" y="13147"/>
                    <a:pt x="376" y="15181"/>
                    <a:pt x="81" y="17697"/>
                  </a:cubicBezTo>
                  <a:lnTo>
                    <a:pt x="81" y="17805"/>
                  </a:lnTo>
                  <a:cubicBezTo>
                    <a:pt x="54" y="17992"/>
                    <a:pt x="54" y="18206"/>
                    <a:pt x="1" y="18420"/>
                  </a:cubicBezTo>
                  <a:lnTo>
                    <a:pt x="1" y="18661"/>
                  </a:lnTo>
                  <a:lnTo>
                    <a:pt x="1" y="19223"/>
                  </a:lnTo>
                  <a:lnTo>
                    <a:pt x="1" y="19277"/>
                  </a:lnTo>
                  <a:lnTo>
                    <a:pt x="1" y="19303"/>
                  </a:lnTo>
                  <a:lnTo>
                    <a:pt x="1" y="19464"/>
                  </a:lnTo>
                  <a:cubicBezTo>
                    <a:pt x="1" y="19678"/>
                    <a:pt x="1" y="19865"/>
                    <a:pt x="54" y="20080"/>
                  </a:cubicBezTo>
                  <a:lnTo>
                    <a:pt x="54" y="20213"/>
                  </a:lnTo>
                  <a:lnTo>
                    <a:pt x="54" y="20294"/>
                  </a:lnTo>
                  <a:cubicBezTo>
                    <a:pt x="81" y="20561"/>
                    <a:pt x="81" y="20883"/>
                    <a:pt x="108" y="21177"/>
                  </a:cubicBezTo>
                  <a:cubicBezTo>
                    <a:pt x="108" y="21231"/>
                    <a:pt x="135" y="21338"/>
                    <a:pt x="135" y="21418"/>
                  </a:cubicBezTo>
                  <a:cubicBezTo>
                    <a:pt x="456" y="23372"/>
                    <a:pt x="1473" y="25031"/>
                    <a:pt x="2651" y="26262"/>
                  </a:cubicBezTo>
                  <a:cubicBezTo>
                    <a:pt x="3079" y="26717"/>
                    <a:pt x="3534" y="27119"/>
                    <a:pt x="3962" y="27494"/>
                  </a:cubicBezTo>
                  <a:cubicBezTo>
                    <a:pt x="3802" y="28109"/>
                    <a:pt x="3748" y="28725"/>
                    <a:pt x="3802" y="29367"/>
                  </a:cubicBezTo>
                  <a:cubicBezTo>
                    <a:pt x="3828" y="30143"/>
                    <a:pt x="4016" y="30920"/>
                    <a:pt x="4390" y="31669"/>
                  </a:cubicBezTo>
                  <a:cubicBezTo>
                    <a:pt x="4658" y="32204"/>
                    <a:pt x="5006" y="32740"/>
                    <a:pt x="5434" y="33222"/>
                  </a:cubicBezTo>
                  <a:cubicBezTo>
                    <a:pt x="6773" y="34720"/>
                    <a:pt x="7843" y="34720"/>
                    <a:pt x="8218" y="34720"/>
                  </a:cubicBezTo>
                  <a:cubicBezTo>
                    <a:pt x="8941" y="34720"/>
                    <a:pt x="9636" y="34426"/>
                    <a:pt x="10145" y="33891"/>
                  </a:cubicBezTo>
                  <a:cubicBezTo>
                    <a:pt x="10761" y="34292"/>
                    <a:pt x="11323" y="34479"/>
                    <a:pt x="11912" y="34479"/>
                  </a:cubicBezTo>
                  <a:cubicBezTo>
                    <a:pt x="12768" y="34479"/>
                    <a:pt x="13571" y="34078"/>
                    <a:pt x="14053" y="33462"/>
                  </a:cubicBezTo>
                  <a:cubicBezTo>
                    <a:pt x="14267" y="33195"/>
                    <a:pt x="14535" y="32740"/>
                    <a:pt x="14642" y="32124"/>
                  </a:cubicBezTo>
                  <a:cubicBezTo>
                    <a:pt x="14775" y="32392"/>
                    <a:pt x="14909" y="32686"/>
                    <a:pt x="15097" y="32981"/>
                  </a:cubicBezTo>
                  <a:cubicBezTo>
                    <a:pt x="15659" y="33864"/>
                    <a:pt x="16515" y="34533"/>
                    <a:pt x="17398" y="34801"/>
                  </a:cubicBezTo>
                  <a:cubicBezTo>
                    <a:pt x="17853" y="34935"/>
                    <a:pt x="18308" y="35015"/>
                    <a:pt x="18790" y="35015"/>
                  </a:cubicBezTo>
                  <a:cubicBezTo>
                    <a:pt x="19085" y="35015"/>
                    <a:pt x="19379" y="34988"/>
                    <a:pt x="19674" y="34935"/>
                  </a:cubicBezTo>
                  <a:lnTo>
                    <a:pt x="19754" y="34935"/>
                  </a:lnTo>
                  <a:cubicBezTo>
                    <a:pt x="20958" y="34667"/>
                    <a:pt x="21761" y="34185"/>
                    <a:pt x="22216" y="33462"/>
                  </a:cubicBezTo>
                  <a:cubicBezTo>
                    <a:pt x="22270" y="33409"/>
                    <a:pt x="22270" y="33382"/>
                    <a:pt x="22297" y="33355"/>
                  </a:cubicBezTo>
                  <a:cubicBezTo>
                    <a:pt x="22698" y="33248"/>
                    <a:pt x="23019" y="33141"/>
                    <a:pt x="23207" y="33061"/>
                  </a:cubicBezTo>
                  <a:cubicBezTo>
                    <a:pt x="23635" y="32874"/>
                    <a:pt x="24063" y="32686"/>
                    <a:pt x="24465" y="32445"/>
                  </a:cubicBezTo>
                  <a:cubicBezTo>
                    <a:pt x="25616" y="31776"/>
                    <a:pt x="26178" y="31080"/>
                    <a:pt x="26365" y="30170"/>
                  </a:cubicBezTo>
                  <a:cubicBezTo>
                    <a:pt x="26472" y="29635"/>
                    <a:pt x="26445" y="29073"/>
                    <a:pt x="26231" y="28591"/>
                  </a:cubicBezTo>
                  <a:cubicBezTo>
                    <a:pt x="26472" y="28323"/>
                    <a:pt x="26713" y="28029"/>
                    <a:pt x="26954" y="27761"/>
                  </a:cubicBezTo>
                  <a:lnTo>
                    <a:pt x="27409" y="27735"/>
                  </a:lnTo>
                  <a:cubicBezTo>
                    <a:pt x="28747" y="27654"/>
                    <a:pt x="29898" y="26771"/>
                    <a:pt x="30246" y="25486"/>
                  </a:cubicBezTo>
                  <a:cubicBezTo>
                    <a:pt x="30594" y="24282"/>
                    <a:pt x="30139" y="22890"/>
                    <a:pt x="29068" y="22114"/>
                  </a:cubicBezTo>
                  <a:lnTo>
                    <a:pt x="28587" y="21793"/>
                  </a:lnTo>
                  <a:cubicBezTo>
                    <a:pt x="28479" y="20240"/>
                    <a:pt x="28051" y="18634"/>
                    <a:pt x="27355" y="17162"/>
                  </a:cubicBezTo>
                  <a:cubicBezTo>
                    <a:pt x="27007" y="16439"/>
                    <a:pt x="26552" y="15770"/>
                    <a:pt x="26044" y="15128"/>
                  </a:cubicBezTo>
                  <a:cubicBezTo>
                    <a:pt x="26044" y="15074"/>
                    <a:pt x="26017" y="15074"/>
                    <a:pt x="26017" y="15048"/>
                  </a:cubicBezTo>
                  <a:lnTo>
                    <a:pt x="25990" y="15021"/>
                  </a:lnTo>
                  <a:cubicBezTo>
                    <a:pt x="27596" y="13923"/>
                    <a:pt x="28694" y="12451"/>
                    <a:pt x="29175" y="10605"/>
                  </a:cubicBezTo>
                  <a:cubicBezTo>
                    <a:pt x="29711" y="8624"/>
                    <a:pt x="29497" y="6643"/>
                    <a:pt x="28506" y="5171"/>
                  </a:cubicBezTo>
                  <a:cubicBezTo>
                    <a:pt x="27676" y="3913"/>
                    <a:pt x="26311" y="3083"/>
                    <a:pt x="24705" y="2843"/>
                  </a:cubicBezTo>
                  <a:cubicBezTo>
                    <a:pt x="24438" y="2806"/>
                    <a:pt x="24173" y="2789"/>
                    <a:pt x="23911" y="2789"/>
                  </a:cubicBezTo>
                  <a:cubicBezTo>
                    <a:pt x="23021" y="2789"/>
                    <a:pt x="22166" y="2987"/>
                    <a:pt x="21360" y="3298"/>
                  </a:cubicBezTo>
                  <a:lnTo>
                    <a:pt x="21360" y="3271"/>
                  </a:lnTo>
                  <a:cubicBezTo>
                    <a:pt x="20182" y="1504"/>
                    <a:pt x="18469" y="327"/>
                    <a:pt x="16676" y="59"/>
                  </a:cubicBezTo>
                  <a:cubicBezTo>
                    <a:pt x="16417" y="19"/>
                    <a:pt x="16158" y="0"/>
                    <a:pt x="15900"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31" name="Google Shape;6531;p42"/>
            <p:cNvSpPr/>
            <p:nvPr/>
          </p:nvSpPr>
          <p:spPr>
            <a:xfrm>
              <a:off x="9424750" y="4728500"/>
              <a:ext cx="220175" cy="289675"/>
            </a:xfrm>
            <a:custGeom>
              <a:avLst/>
              <a:gdLst/>
              <a:ahLst/>
              <a:cxnLst/>
              <a:rect l="l" t="t" r="r" b="b"/>
              <a:pathLst>
                <a:path w="8807" h="11587" extrusionOk="0">
                  <a:moveTo>
                    <a:pt x="3572" y="0"/>
                  </a:moveTo>
                  <a:cubicBezTo>
                    <a:pt x="2926" y="0"/>
                    <a:pt x="2264" y="234"/>
                    <a:pt x="1633" y="773"/>
                  </a:cubicBezTo>
                  <a:cubicBezTo>
                    <a:pt x="322" y="1870"/>
                    <a:pt x="1" y="4092"/>
                    <a:pt x="241" y="5698"/>
                  </a:cubicBezTo>
                  <a:cubicBezTo>
                    <a:pt x="536" y="7866"/>
                    <a:pt x="1606" y="10141"/>
                    <a:pt x="3266" y="11586"/>
                  </a:cubicBezTo>
                  <a:lnTo>
                    <a:pt x="4979" y="11319"/>
                  </a:lnTo>
                  <a:cubicBezTo>
                    <a:pt x="7067" y="8829"/>
                    <a:pt x="8806" y="5109"/>
                    <a:pt x="6799" y="2084"/>
                  </a:cubicBezTo>
                  <a:cubicBezTo>
                    <a:pt x="6006" y="868"/>
                    <a:pt x="4818" y="0"/>
                    <a:pt x="3572"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32" name="Google Shape;6532;p42"/>
            <p:cNvSpPr/>
            <p:nvPr/>
          </p:nvSpPr>
          <p:spPr>
            <a:xfrm>
              <a:off x="9558575" y="4797325"/>
              <a:ext cx="234900" cy="222175"/>
            </a:xfrm>
            <a:custGeom>
              <a:avLst/>
              <a:gdLst/>
              <a:ahLst/>
              <a:cxnLst/>
              <a:rect l="l" t="t" r="r" b="b"/>
              <a:pathLst>
                <a:path w="9396" h="8887" extrusionOk="0">
                  <a:moveTo>
                    <a:pt x="6187" y="1"/>
                  </a:moveTo>
                  <a:cubicBezTo>
                    <a:pt x="4717" y="1"/>
                    <a:pt x="3159" y="1033"/>
                    <a:pt x="2276" y="2088"/>
                  </a:cubicBezTo>
                  <a:cubicBezTo>
                    <a:pt x="964" y="3667"/>
                    <a:pt x="1" y="5809"/>
                    <a:pt x="27" y="7896"/>
                  </a:cubicBezTo>
                  <a:lnTo>
                    <a:pt x="1232" y="8887"/>
                  </a:lnTo>
                  <a:cubicBezTo>
                    <a:pt x="4283" y="8780"/>
                    <a:pt x="7950" y="7709"/>
                    <a:pt x="8860" y="4444"/>
                  </a:cubicBezTo>
                  <a:cubicBezTo>
                    <a:pt x="9395" y="2463"/>
                    <a:pt x="8833" y="349"/>
                    <a:pt x="6585" y="27"/>
                  </a:cubicBezTo>
                  <a:cubicBezTo>
                    <a:pt x="6453" y="9"/>
                    <a:pt x="6320" y="1"/>
                    <a:pt x="618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33" name="Google Shape;6533;p42"/>
            <p:cNvSpPr/>
            <p:nvPr/>
          </p:nvSpPr>
          <p:spPr>
            <a:xfrm>
              <a:off x="9720500" y="5227575"/>
              <a:ext cx="90375" cy="65600"/>
            </a:xfrm>
            <a:custGeom>
              <a:avLst/>
              <a:gdLst/>
              <a:ahLst/>
              <a:cxnLst/>
              <a:rect l="l" t="t" r="r" b="b"/>
              <a:pathLst>
                <a:path w="3615" h="2624" extrusionOk="0">
                  <a:moveTo>
                    <a:pt x="1072" y="1"/>
                  </a:moveTo>
                  <a:lnTo>
                    <a:pt x="1" y="2624"/>
                  </a:lnTo>
                  <a:lnTo>
                    <a:pt x="1" y="2624"/>
                  </a:lnTo>
                  <a:lnTo>
                    <a:pt x="3052" y="2463"/>
                  </a:lnTo>
                  <a:cubicBezTo>
                    <a:pt x="3480" y="2410"/>
                    <a:pt x="3614" y="1874"/>
                    <a:pt x="3293" y="1607"/>
                  </a:cubicBezTo>
                  <a:lnTo>
                    <a:pt x="1072"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34" name="Google Shape;6534;p42"/>
            <p:cNvSpPr/>
            <p:nvPr/>
          </p:nvSpPr>
          <p:spPr>
            <a:xfrm>
              <a:off x="9275525" y="5322075"/>
              <a:ext cx="45525" cy="141950"/>
            </a:xfrm>
            <a:custGeom>
              <a:avLst/>
              <a:gdLst/>
              <a:ahLst/>
              <a:cxnLst/>
              <a:rect l="l" t="t" r="r" b="b"/>
              <a:pathLst>
                <a:path w="1821" h="5678" extrusionOk="0">
                  <a:moveTo>
                    <a:pt x="1613" y="0"/>
                  </a:moveTo>
                  <a:cubicBezTo>
                    <a:pt x="1568" y="0"/>
                    <a:pt x="1508" y="44"/>
                    <a:pt x="1393" y="102"/>
                  </a:cubicBezTo>
                  <a:cubicBezTo>
                    <a:pt x="1259" y="182"/>
                    <a:pt x="1018" y="343"/>
                    <a:pt x="804" y="584"/>
                  </a:cubicBezTo>
                  <a:cubicBezTo>
                    <a:pt x="590" y="825"/>
                    <a:pt x="376" y="1119"/>
                    <a:pt x="242" y="1520"/>
                  </a:cubicBezTo>
                  <a:cubicBezTo>
                    <a:pt x="108" y="1922"/>
                    <a:pt x="1" y="2377"/>
                    <a:pt x="54" y="2859"/>
                  </a:cubicBezTo>
                  <a:cubicBezTo>
                    <a:pt x="81" y="3367"/>
                    <a:pt x="215" y="3796"/>
                    <a:pt x="376" y="4170"/>
                  </a:cubicBezTo>
                  <a:cubicBezTo>
                    <a:pt x="536" y="4518"/>
                    <a:pt x="777" y="4839"/>
                    <a:pt x="991" y="5054"/>
                  </a:cubicBezTo>
                  <a:cubicBezTo>
                    <a:pt x="1372" y="5482"/>
                    <a:pt x="1669" y="5678"/>
                    <a:pt x="1767" y="5678"/>
                  </a:cubicBezTo>
                  <a:cubicBezTo>
                    <a:pt x="1779" y="5678"/>
                    <a:pt x="1788" y="5675"/>
                    <a:pt x="1794" y="5669"/>
                  </a:cubicBezTo>
                  <a:cubicBezTo>
                    <a:pt x="1821" y="5642"/>
                    <a:pt x="1553" y="5375"/>
                    <a:pt x="1205" y="4893"/>
                  </a:cubicBezTo>
                  <a:cubicBezTo>
                    <a:pt x="884" y="4438"/>
                    <a:pt x="483" y="3688"/>
                    <a:pt x="456" y="2832"/>
                  </a:cubicBezTo>
                  <a:cubicBezTo>
                    <a:pt x="376" y="1949"/>
                    <a:pt x="670" y="1172"/>
                    <a:pt x="1018" y="744"/>
                  </a:cubicBezTo>
                  <a:cubicBezTo>
                    <a:pt x="1178" y="503"/>
                    <a:pt x="1339" y="343"/>
                    <a:pt x="1473" y="236"/>
                  </a:cubicBezTo>
                  <a:cubicBezTo>
                    <a:pt x="1580" y="102"/>
                    <a:pt x="1660" y="48"/>
                    <a:pt x="1660" y="22"/>
                  </a:cubicBezTo>
                  <a:cubicBezTo>
                    <a:pt x="1645" y="7"/>
                    <a:pt x="1630" y="0"/>
                    <a:pt x="1613" y="0"/>
                  </a:cubicBezTo>
                  <a:close/>
                </a:path>
              </a:pathLst>
            </a:custGeom>
            <a:solidFill>
              <a:srgbClr val="6D359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35" name="Google Shape;6535;p42"/>
            <p:cNvSpPr/>
            <p:nvPr/>
          </p:nvSpPr>
          <p:spPr>
            <a:xfrm>
              <a:off x="9365875" y="5351775"/>
              <a:ext cx="48875" cy="106575"/>
            </a:xfrm>
            <a:custGeom>
              <a:avLst/>
              <a:gdLst/>
              <a:ahLst/>
              <a:cxnLst/>
              <a:rect l="l" t="t" r="r" b="b"/>
              <a:pathLst>
                <a:path w="1955" h="4263" extrusionOk="0">
                  <a:moveTo>
                    <a:pt x="933" y="1"/>
                  </a:moveTo>
                  <a:cubicBezTo>
                    <a:pt x="889" y="1"/>
                    <a:pt x="823" y="21"/>
                    <a:pt x="750" y="65"/>
                  </a:cubicBezTo>
                  <a:cubicBezTo>
                    <a:pt x="616" y="118"/>
                    <a:pt x="455" y="225"/>
                    <a:pt x="268" y="440"/>
                  </a:cubicBezTo>
                  <a:cubicBezTo>
                    <a:pt x="134" y="627"/>
                    <a:pt x="0" y="921"/>
                    <a:pt x="0" y="1269"/>
                  </a:cubicBezTo>
                  <a:cubicBezTo>
                    <a:pt x="0" y="1590"/>
                    <a:pt x="80" y="1965"/>
                    <a:pt x="214" y="2313"/>
                  </a:cubicBezTo>
                  <a:cubicBezTo>
                    <a:pt x="482" y="2982"/>
                    <a:pt x="883" y="3518"/>
                    <a:pt x="1258" y="3839"/>
                  </a:cubicBezTo>
                  <a:cubicBezTo>
                    <a:pt x="1541" y="4121"/>
                    <a:pt x="1771" y="4263"/>
                    <a:pt x="1875" y="4263"/>
                  </a:cubicBezTo>
                  <a:cubicBezTo>
                    <a:pt x="1900" y="4263"/>
                    <a:pt x="1917" y="4255"/>
                    <a:pt x="1927" y="4240"/>
                  </a:cubicBezTo>
                  <a:cubicBezTo>
                    <a:pt x="1954" y="4213"/>
                    <a:pt x="1740" y="3999"/>
                    <a:pt x="1472" y="3651"/>
                  </a:cubicBezTo>
                  <a:cubicBezTo>
                    <a:pt x="1205" y="3303"/>
                    <a:pt x="857" y="2768"/>
                    <a:pt x="616" y="2179"/>
                  </a:cubicBezTo>
                  <a:cubicBezTo>
                    <a:pt x="482" y="1858"/>
                    <a:pt x="402" y="1564"/>
                    <a:pt x="402" y="1296"/>
                  </a:cubicBezTo>
                  <a:cubicBezTo>
                    <a:pt x="402" y="1028"/>
                    <a:pt x="455" y="787"/>
                    <a:pt x="535" y="600"/>
                  </a:cubicBezTo>
                  <a:cubicBezTo>
                    <a:pt x="723" y="225"/>
                    <a:pt x="990" y="92"/>
                    <a:pt x="990" y="38"/>
                  </a:cubicBezTo>
                  <a:cubicBezTo>
                    <a:pt x="990" y="14"/>
                    <a:pt x="969" y="1"/>
                    <a:pt x="933" y="1"/>
                  </a:cubicBezTo>
                  <a:close/>
                </a:path>
              </a:pathLst>
            </a:custGeom>
            <a:solidFill>
              <a:srgbClr val="6D359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36" name="Google Shape;6536;p42"/>
            <p:cNvSpPr/>
            <p:nvPr/>
          </p:nvSpPr>
          <p:spPr>
            <a:xfrm>
              <a:off x="9529800" y="5382825"/>
              <a:ext cx="85000" cy="90025"/>
            </a:xfrm>
            <a:custGeom>
              <a:avLst/>
              <a:gdLst/>
              <a:ahLst/>
              <a:cxnLst/>
              <a:rect l="l" t="t" r="r" b="b"/>
              <a:pathLst>
                <a:path w="3400" h="3601" extrusionOk="0">
                  <a:moveTo>
                    <a:pt x="108" y="0"/>
                  </a:moveTo>
                  <a:cubicBezTo>
                    <a:pt x="27" y="0"/>
                    <a:pt x="1" y="322"/>
                    <a:pt x="27" y="830"/>
                  </a:cubicBezTo>
                  <a:cubicBezTo>
                    <a:pt x="81" y="1098"/>
                    <a:pt x="108" y="1392"/>
                    <a:pt x="242" y="1740"/>
                  </a:cubicBezTo>
                  <a:cubicBezTo>
                    <a:pt x="349" y="2061"/>
                    <a:pt x="483" y="2409"/>
                    <a:pt x="697" y="2757"/>
                  </a:cubicBezTo>
                  <a:cubicBezTo>
                    <a:pt x="938" y="3105"/>
                    <a:pt x="1285" y="3400"/>
                    <a:pt x="1607" y="3507"/>
                  </a:cubicBezTo>
                  <a:cubicBezTo>
                    <a:pt x="1794" y="3574"/>
                    <a:pt x="1968" y="3600"/>
                    <a:pt x="2129" y="3600"/>
                  </a:cubicBezTo>
                  <a:cubicBezTo>
                    <a:pt x="2289" y="3600"/>
                    <a:pt x="2436" y="3574"/>
                    <a:pt x="2570" y="3534"/>
                  </a:cubicBezTo>
                  <a:cubicBezTo>
                    <a:pt x="3132" y="3400"/>
                    <a:pt x="3400" y="3239"/>
                    <a:pt x="3400" y="3212"/>
                  </a:cubicBezTo>
                  <a:cubicBezTo>
                    <a:pt x="3400" y="3187"/>
                    <a:pt x="3365" y="3178"/>
                    <a:pt x="3302" y="3178"/>
                  </a:cubicBezTo>
                  <a:cubicBezTo>
                    <a:pt x="3166" y="3178"/>
                    <a:pt x="2899" y="3221"/>
                    <a:pt x="2570" y="3239"/>
                  </a:cubicBezTo>
                  <a:cubicBezTo>
                    <a:pt x="2356" y="3239"/>
                    <a:pt x="2062" y="3239"/>
                    <a:pt x="1767" y="3132"/>
                  </a:cubicBezTo>
                  <a:cubicBezTo>
                    <a:pt x="1500" y="3025"/>
                    <a:pt x="1285" y="2811"/>
                    <a:pt x="1071" y="2490"/>
                  </a:cubicBezTo>
                  <a:cubicBezTo>
                    <a:pt x="884" y="2195"/>
                    <a:pt x="750" y="1874"/>
                    <a:pt x="616" y="1553"/>
                  </a:cubicBezTo>
                  <a:cubicBezTo>
                    <a:pt x="509" y="1258"/>
                    <a:pt x="402" y="991"/>
                    <a:pt x="349" y="750"/>
                  </a:cubicBezTo>
                  <a:cubicBezTo>
                    <a:pt x="215" y="295"/>
                    <a:pt x="161" y="0"/>
                    <a:pt x="108" y="0"/>
                  </a:cubicBezTo>
                  <a:close/>
                </a:path>
              </a:pathLst>
            </a:custGeom>
            <a:solidFill>
              <a:srgbClr val="6D359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37" name="Google Shape;6537;p42"/>
            <p:cNvSpPr/>
            <p:nvPr/>
          </p:nvSpPr>
          <p:spPr>
            <a:xfrm>
              <a:off x="9601400" y="5369975"/>
              <a:ext cx="108425" cy="61550"/>
            </a:xfrm>
            <a:custGeom>
              <a:avLst/>
              <a:gdLst/>
              <a:ahLst/>
              <a:cxnLst/>
              <a:rect l="l" t="t" r="r" b="b"/>
              <a:pathLst>
                <a:path w="4337" h="2462" extrusionOk="0">
                  <a:moveTo>
                    <a:pt x="34" y="0"/>
                  </a:moveTo>
                  <a:cubicBezTo>
                    <a:pt x="32" y="0"/>
                    <a:pt x="29" y="2"/>
                    <a:pt x="27" y="6"/>
                  </a:cubicBezTo>
                  <a:cubicBezTo>
                    <a:pt x="1" y="6"/>
                    <a:pt x="1" y="327"/>
                    <a:pt x="134" y="862"/>
                  </a:cubicBezTo>
                  <a:cubicBezTo>
                    <a:pt x="188" y="1130"/>
                    <a:pt x="322" y="1425"/>
                    <a:pt x="563" y="1746"/>
                  </a:cubicBezTo>
                  <a:cubicBezTo>
                    <a:pt x="804" y="2040"/>
                    <a:pt x="1125" y="2335"/>
                    <a:pt x="1580" y="2442"/>
                  </a:cubicBezTo>
                  <a:cubicBezTo>
                    <a:pt x="1700" y="2455"/>
                    <a:pt x="1821" y="2462"/>
                    <a:pt x="1934" y="2462"/>
                  </a:cubicBezTo>
                  <a:cubicBezTo>
                    <a:pt x="2048" y="2462"/>
                    <a:pt x="2155" y="2455"/>
                    <a:pt x="2249" y="2442"/>
                  </a:cubicBezTo>
                  <a:cubicBezTo>
                    <a:pt x="2463" y="2415"/>
                    <a:pt x="2624" y="2335"/>
                    <a:pt x="2784" y="2281"/>
                  </a:cubicBezTo>
                  <a:cubicBezTo>
                    <a:pt x="3132" y="2147"/>
                    <a:pt x="3427" y="2013"/>
                    <a:pt x="3668" y="1880"/>
                  </a:cubicBezTo>
                  <a:cubicBezTo>
                    <a:pt x="4096" y="1585"/>
                    <a:pt x="4337" y="1344"/>
                    <a:pt x="4310" y="1317"/>
                  </a:cubicBezTo>
                  <a:cubicBezTo>
                    <a:pt x="4306" y="1309"/>
                    <a:pt x="4295" y="1306"/>
                    <a:pt x="4279" y="1306"/>
                  </a:cubicBezTo>
                  <a:cubicBezTo>
                    <a:pt x="4184" y="1306"/>
                    <a:pt x="3894" y="1430"/>
                    <a:pt x="3507" y="1612"/>
                  </a:cubicBezTo>
                  <a:cubicBezTo>
                    <a:pt x="3266" y="1719"/>
                    <a:pt x="2972" y="1799"/>
                    <a:pt x="2650" y="1906"/>
                  </a:cubicBezTo>
                  <a:cubicBezTo>
                    <a:pt x="2408" y="1987"/>
                    <a:pt x="2150" y="2068"/>
                    <a:pt x="1899" y="2068"/>
                  </a:cubicBezTo>
                  <a:cubicBezTo>
                    <a:pt x="1819" y="2068"/>
                    <a:pt x="1739" y="2060"/>
                    <a:pt x="1660" y="2040"/>
                  </a:cubicBezTo>
                  <a:cubicBezTo>
                    <a:pt x="1312" y="1960"/>
                    <a:pt x="1018" y="1746"/>
                    <a:pt x="830" y="1505"/>
                  </a:cubicBezTo>
                  <a:cubicBezTo>
                    <a:pt x="616" y="1264"/>
                    <a:pt x="482" y="996"/>
                    <a:pt x="375" y="755"/>
                  </a:cubicBezTo>
                  <a:cubicBezTo>
                    <a:pt x="201" y="331"/>
                    <a:pt x="73" y="0"/>
                    <a:pt x="34" y="0"/>
                  </a:cubicBezTo>
                  <a:close/>
                </a:path>
              </a:pathLst>
            </a:custGeom>
            <a:solidFill>
              <a:srgbClr val="6D359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38" name="Google Shape;6538;p42"/>
            <p:cNvSpPr/>
            <p:nvPr/>
          </p:nvSpPr>
          <p:spPr>
            <a:xfrm>
              <a:off x="9175825" y="4944075"/>
              <a:ext cx="590200" cy="450300"/>
            </a:xfrm>
            <a:custGeom>
              <a:avLst/>
              <a:gdLst/>
              <a:ahLst/>
              <a:cxnLst/>
              <a:rect l="l" t="t" r="r" b="b"/>
              <a:pathLst>
                <a:path w="23608" h="18012" extrusionOk="0">
                  <a:moveTo>
                    <a:pt x="9112" y="1"/>
                  </a:moveTo>
                  <a:cubicBezTo>
                    <a:pt x="6699" y="1"/>
                    <a:pt x="4342" y="669"/>
                    <a:pt x="2463" y="2348"/>
                  </a:cubicBezTo>
                  <a:cubicBezTo>
                    <a:pt x="349" y="4221"/>
                    <a:pt x="1" y="6978"/>
                    <a:pt x="349" y="9655"/>
                  </a:cubicBezTo>
                  <a:cubicBezTo>
                    <a:pt x="590" y="11609"/>
                    <a:pt x="2062" y="13295"/>
                    <a:pt x="3561" y="14472"/>
                  </a:cubicBezTo>
                  <a:cubicBezTo>
                    <a:pt x="5862" y="16239"/>
                    <a:pt x="8405" y="17069"/>
                    <a:pt x="11216" y="17550"/>
                  </a:cubicBezTo>
                  <a:cubicBezTo>
                    <a:pt x="12527" y="17765"/>
                    <a:pt x="13892" y="17952"/>
                    <a:pt x="15230" y="18005"/>
                  </a:cubicBezTo>
                  <a:cubicBezTo>
                    <a:pt x="15343" y="18009"/>
                    <a:pt x="15456" y="18011"/>
                    <a:pt x="15569" y="18011"/>
                  </a:cubicBezTo>
                  <a:cubicBezTo>
                    <a:pt x="19299" y="18011"/>
                    <a:pt x="23215" y="15872"/>
                    <a:pt x="23501" y="11716"/>
                  </a:cubicBezTo>
                  <a:cubicBezTo>
                    <a:pt x="23608" y="10136"/>
                    <a:pt x="23233" y="8477"/>
                    <a:pt x="22537" y="7032"/>
                  </a:cubicBezTo>
                  <a:cubicBezTo>
                    <a:pt x="20985" y="3900"/>
                    <a:pt x="17505" y="2053"/>
                    <a:pt x="14374" y="956"/>
                  </a:cubicBezTo>
                  <a:cubicBezTo>
                    <a:pt x="12703" y="365"/>
                    <a:pt x="10892" y="1"/>
                    <a:pt x="9112"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39" name="Google Shape;6539;p42"/>
            <p:cNvSpPr/>
            <p:nvPr/>
          </p:nvSpPr>
          <p:spPr>
            <a:xfrm>
              <a:off x="9549875" y="5028850"/>
              <a:ext cx="164650" cy="364825"/>
            </a:xfrm>
            <a:custGeom>
              <a:avLst/>
              <a:gdLst/>
              <a:ahLst/>
              <a:cxnLst/>
              <a:rect l="l" t="t" r="r" b="b"/>
              <a:pathLst>
                <a:path w="6586" h="14593" extrusionOk="0">
                  <a:moveTo>
                    <a:pt x="4363" y="0"/>
                  </a:moveTo>
                  <a:cubicBezTo>
                    <a:pt x="4337" y="830"/>
                    <a:pt x="4283" y="1713"/>
                    <a:pt x="4230" y="2650"/>
                  </a:cubicBezTo>
                  <a:cubicBezTo>
                    <a:pt x="4149" y="3453"/>
                    <a:pt x="4042" y="4283"/>
                    <a:pt x="3908" y="5113"/>
                  </a:cubicBezTo>
                  <a:cubicBezTo>
                    <a:pt x="3855" y="5541"/>
                    <a:pt x="3775" y="5942"/>
                    <a:pt x="3694" y="6397"/>
                  </a:cubicBezTo>
                  <a:cubicBezTo>
                    <a:pt x="3641" y="6585"/>
                    <a:pt x="3587" y="6826"/>
                    <a:pt x="3507" y="7013"/>
                  </a:cubicBezTo>
                  <a:cubicBezTo>
                    <a:pt x="3453" y="7227"/>
                    <a:pt x="3427" y="7468"/>
                    <a:pt x="3346" y="7655"/>
                  </a:cubicBezTo>
                  <a:cubicBezTo>
                    <a:pt x="3106" y="8485"/>
                    <a:pt x="2784" y="9315"/>
                    <a:pt x="2490" y="10091"/>
                  </a:cubicBezTo>
                  <a:cubicBezTo>
                    <a:pt x="2142" y="10867"/>
                    <a:pt x="1767" y="11590"/>
                    <a:pt x="1419" y="12259"/>
                  </a:cubicBezTo>
                  <a:cubicBezTo>
                    <a:pt x="937" y="13116"/>
                    <a:pt x="482" y="13865"/>
                    <a:pt x="1" y="14534"/>
                  </a:cubicBezTo>
                  <a:cubicBezTo>
                    <a:pt x="108" y="14534"/>
                    <a:pt x="215" y="14534"/>
                    <a:pt x="295" y="14588"/>
                  </a:cubicBezTo>
                  <a:cubicBezTo>
                    <a:pt x="402" y="14591"/>
                    <a:pt x="509" y="14593"/>
                    <a:pt x="616" y="14593"/>
                  </a:cubicBezTo>
                  <a:cubicBezTo>
                    <a:pt x="1365" y="14593"/>
                    <a:pt x="2108" y="14511"/>
                    <a:pt x="2811" y="14347"/>
                  </a:cubicBezTo>
                  <a:cubicBezTo>
                    <a:pt x="3025" y="14079"/>
                    <a:pt x="3213" y="13785"/>
                    <a:pt x="3427" y="13517"/>
                  </a:cubicBezTo>
                  <a:cubicBezTo>
                    <a:pt x="3882" y="12768"/>
                    <a:pt x="4363" y="12018"/>
                    <a:pt x="4765" y="11135"/>
                  </a:cubicBezTo>
                  <a:cubicBezTo>
                    <a:pt x="5166" y="10252"/>
                    <a:pt x="5514" y="9368"/>
                    <a:pt x="5836" y="8351"/>
                  </a:cubicBezTo>
                  <a:cubicBezTo>
                    <a:pt x="5889" y="8137"/>
                    <a:pt x="5969" y="7843"/>
                    <a:pt x="6023" y="7629"/>
                  </a:cubicBezTo>
                  <a:cubicBezTo>
                    <a:pt x="6103" y="7388"/>
                    <a:pt x="6157" y="7120"/>
                    <a:pt x="6184" y="6879"/>
                  </a:cubicBezTo>
                  <a:cubicBezTo>
                    <a:pt x="6291" y="6397"/>
                    <a:pt x="6371" y="5916"/>
                    <a:pt x="6424" y="5461"/>
                  </a:cubicBezTo>
                  <a:cubicBezTo>
                    <a:pt x="6532" y="4497"/>
                    <a:pt x="6585" y="3614"/>
                    <a:pt x="6585" y="2784"/>
                  </a:cubicBezTo>
                  <a:lnTo>
                    <a:pt x="6585" y="2035"/>
                  </a:lnTo>
                  <a:cubicBezTo>
                    <a:pt x="5943" y="1258"/>
                    <a:pt x="5193" y="589"/>
                    <a:pt x="436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40" name="Google Shape;6540;p42"/>
            <p:cNvSpPr/>
            <p:nvPr/>
          </p:nvSpPr>
          <p:spPr>
            <a:xfrm>
              <a:off x="9382600" y="4969300"/>
              <a:ext cx="206775" cy="410200"/>
            </a:xfrm>
            <a:custGeom>
              <a:avLst/>
              <a:gdLst/>
              <a:ahLst/>
              <a:cxnLst/>
              <a:rect l="l" t="t" r="r" b="b"/>
              <a:pathLst>
                <a:path w="8271" h="16408" extrusionOk="0">
                  <a:moveTo>
                    <a:pt x="6290" y="0"/>
                  </a:moveTo>
                  <a:cubicBezTo>
                    <a:pt x="6290" y="214"/>
                    <a:pt x="6263" y="402"/>
                    <a:pt x="6263" y="616"/>
                  </a:cubicBezTo>
                  <a:cubicBezTo>
                    <a:pt x="6210" y="1820"/>
                    <a:pt x="6076" y="3185"/>
                    <a:pt x="5755" y="4711"/>
                  </a:cubicBezTo>
                  <a:cubicBezTo>
                    <a:pt x="5460" y="6237"/>
                    <a:pt x="5005" y="7869"/>
                    <a:pt x="4336" y="9475"/>
                  </a:cubicBezTo>
                  <a:cubicBezTo>
                    <a:pt x="3667" y="11108"/>
                    <a:pt x="2757" y="12527"/>
                    <a:pt x="1820" y="13731"/>
                  </a:cubicBezTo>
                  <a:cubicBezTo>
                    <a:pt x="1339" y="14320"/>
                    <a:pt x="857" y="14882"/>
                    <a:pt x="375" y="15417"/>
                  </a:cubicBezTo>
                  <a:cubicBezTo>
                    <a:pt x="241" y="15551"/>
                    <a:pt x="134" y="15685"/>
                    <a:pt x="0" y="15819"/>
                  </a:cubicBezTo>
                  <a:cubicBezTo>
                    <a:pt x="776" y="16060"/>
                    <a:pt x="1579" y="16274"/>
                    <a:pt x="2382" y="16408"/>
                  </a:cubicBezTo>
                  <a:cubicBezTo>
                    <a:pt x="2784" y="16033"/>
                    <a:pt x="3185" y="15631"/>
                    <a:pt x="3587" y="15203"/>
                  </a:cubicBezTo>
                  <a:cubicBezTo>
                    <a:pt x="4765" y="13892"/>
                    <a:pt x="5862" y="12286"/>
                    <a:pt x="6638" y="10439"/>
                  </a:cubicBezTo>
                  <a:cubicBezTo>
                    <a:pt x="7441" y="8592"/>
                    <a:pt x="7869" y="6718"/>
                    <a:pt x="8084" y="5032"/>
                  </a:cubicBezTo>
                  <a:cubicBezTo>
                    <a:pt x="8271" y="3426"/>
                    <a:pt x="8217" y="1954"/>
                    <a:pt x="8084" y="696"/>
                  </a:cubicBezTo>
                  <a:cubicBezTo>
                    <a:pt x="7468" y="429"/>
                    <a:pt x="6879" y="214"/>
                    <a:pt x="62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41" name="Google Shape;6541;p42"/>
            <p:cNvSpPr/>
            <p:nvPr/>
          </p:nvSpPr>
          <p:spPr>
            <a:xfrm>
              <a:off x="9357825" y="5146800"/>
              <a:ext cx="106425" cy="93675"/>
            </a:xfrm>
            <a:custGeom>
              <a:avLst/>
              <a:gdLst/>
              <a:ahLst/>
              <a:cxnLst/>
              <a:rect l="l" t="t" r="r" b="b"/>
              <a:pathLst>
                <a:path w="4257" h="3747" extrusionOk="0">
                  <a:moveTo>
                    <a:pt x="2118" y="0"/>
                  </a:moveTo>
                  <a:cubicBezTo>
                    <a:pt x="1745" y="0"/>
                    <a:pt x="1368" y="112"/>
                    <a:pt x="1045" y="341"/>
                  </a:cubicBezTo>
                  <a:cubicBezTo>
                    <a:pt x="188" y="930"/>
                    <a:pt x="1" y="2108"/>
                    <a:pt x="590" y="2964"/>
                  </a:cubicBezTo>
                  <a:cubicBezTo>
                    <a:pt x="949" y="3470"/>
                    <a:pt x="1526" y="3747"/>
                    <a:pt x="2110" y="3747"/>
                  </a:cubicBezTo>
                  <a:cubicBezTo>
                    <a:pt x="2485" y="3747"/>
                    <a:pt x="2862" y="3633"/>
                    <a:pt x="3186" y="3392"/>
                  </a:cubicBezTo>
                  <a:cubicBezTo>
                    <a:pt x="4043" y="2804"/>
                    <a:pt x="4257" y="1626"/>
                    <a:pt x="3641" y="796"/>
                  </a:cubicBezTo>
                  <a:cubicBezTo>
                    <a:pt x="3282" y="274"/>
                    <a:pt x="2703" y="0"/>
                    <a:pt x="2118"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42" name="Google Shape;6542;p42"/>
            <p:cNvSpPr/>
            <p:nvPr/>
          </p:nvSpPr>
          <p:spPr>
            <a:xfrm>
              <a:off x="9180525" y="5110475"/>
              <a:ext cx="57550" cy="93050"/>
            </a:xfrm>
            <a:custGeom>
              <a:avLst/>
              <a:gdLst/>
              <a:ahLst/>
              <a:cxnLst/>
              <a:rect l="l" t="t" r="r" b="b"/>
              <a:pathLst>
                <a:path w="2302" h="3722" extrusionOk="0">
                  <a:moveTo>
                    <a:pt x="428" y="1"/>
                  </a:moveTo>
                  <a:cubicBezTo>
                    <a:pt x="321" y="1"/>
                    <a:pt x="187" y="1"/>
                    <a:pt x="107" y="54"/>
                  </a:cubicBezTo>
                  <a:cubicBezTo>
                    <a:pt x="0" y="991"/>
                    <a:pt x="27" y="1982"/>
                    <a:pt x="134" y="2945"/>
                  </a:cubicBezTo>
                  <a:cubicBezTo>
                    <a:pt x="161" y="3213"/>
                    <a:pt x="241" y="3480"/>
                    <a:pt x="294" y="3721"/>
                  </a:cubicBezTo>
                  <a:lnTo>
                    <a:pt x="428" y="3721"/>
                  </a:lnTo>
                  <a:cubicBezTo>
                    <a:pt x="1472" y="3721"/>
                    <a:pt x="2302" y="2892"/>
                    <a:pt x="2302" y="1848"/>
                  </a:cubicBezTo>
                  <a:cubicBezTo>
                    <a:pt x="2302" y="857"/>
                    <a:pt x="1472" y="1"/>
                    <a:pt x="428"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43" name="Google Shape;6543;p42"/>
            <p:cNvSpPr/>
            <p:nvPr/>
          </p:nvSpPr>
          <p:spPr>
            <a:xfrm>
              <a:off x="9181175" y="5143275"/>
              <a:ext cx="582850" cy="251100"/>
            </a:xfrm>
            <a:custGeom>
              <a:avLst/>
              <a:gdLst/>
              <a:ahLst/>
              <a:cxnLst/>
              <a:rect l="l" t="t" r="r" b="b"/>
              <a:pathLst>
                <a:path w="23314" h="10044" extrusionOk="0">
                  <a:moveTo>
                    <a:pt x="1" y="0"/>
                  </a:moveTo>
                  <a:cubicBezTo>
                    <a:pt x="1" y="536"/>
                    <a:pt x="28" y="1098"/>
                    <a:pt x="108" y="1633"/>
                  </a:cubicBezTo>
                  <a:cubicBezTo>
                    <a:pt x="322" y="3614"/>
                    <a:pt x="1794" y="5273"/>
                    <a:pt x="3320" y="6451"/>
                  </a:cubicBezTo>
                  <a:cubicBezTo>
                    <a:pt x="5622" y="8244"/>
                    <a:pt x="8164" y="9074"/>
                    <a:pt x="10975" y="9529"/>
                  </a:cubicBezTo>
                  <a:cubicBezTo>
                    <a:pt x="12313" y="9797"/>
                    <a:pt x="13678" y="9984"/>
                    <a:pt x="15016" y="10037"/>
                  </a:cubicBezTo>
                  <a:cubicBezTo>
                    <a:pt x="15129" y="10041"/>
                    <a:pt x="15242" y="10043"/>
                    <a:pt x="15355" y="10043"/>
                  </a:cubicBezTo>
                  <a:cubicBezTo>
                    <a:pt x="19085" y="10043"/>
                    <a:pt x="23001" y="7904"/>
                    <a:pt x="23287" y="3748"/>
                  </a:cubicBezTo>
                  <a:cubicBezTo>
                    <a:pt x="23287" y="3560"/>
                    <a:pt x="23314" y="3319"/>
                    <a:pt x="23287" y="3078"/>
                  </a:cubicBezTo>
                  <a:cubicBezTo>
                    <a:pt x="20744" y="3962"/>
                    <a:pt x="18228" y="5059"/>
                    <a:pt x="15605" y="5354"/>
                  </a:cubicBezTo>
                  <a:cubicBezTo>
                    <a:pt x="15074" y="5413"/>
                    <a:pt x="14542" y="5441"/>
                    <a:pt x="14011" y="5441"/>
                  </a:cubicBezTo>
                  <a:cubicBezTo>
                    <a:pt x="11915" y="5441"/>
                    <a:pt x="9823" y="5009"/>
                    <a:pt x="7816" y="4390"/>
                  </a:cubicBezTo>
                  <a:cubicBezTo>
                    <a:pt x="4979" y="3507"/>
                    <a:pt x="2115" y="2088"/>
                    <a:pt x="1"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44" name="Google Shape;6544;p42"/>
            <p:cNvSpPr/>
            <p:nvPr/>
          </p:nvSpPr>
          <p:spPr>
            <a:xfrm>
              <a:off x="9311000" y="5123875"/>
              <a:ext cx="54900" cy="32350"/>
            </a:xfrm>
            <a:custGeom>
              <a:avLst/>
              <a:gdLst/>
              <a:ahLst/>
              <a:cxnLst/>
              <a:rect l="l" t="t" r="r" b="b"/>
              <a:pathLst>
                <a:path w="2196" h="1294" extrusionOk="0">
                  <a:moveTo>
                    <a:pt x="1258" y="0"/>
                  </a:moveTo>
                  <a:cubicBezTo>
                    <a:pt x="991" y="0"/>
                    <a:pt x="803" y="27"/>
                    <a:pt x="589" y="107"/>
                  </a:cubicBezTo>
                  <a:cubicBezTo>
                    <a:pt x="429" y="161"/>
                    <a:pt x="295" y="241"/>
                    <a:pt x="188" y="375"/>
                  </a:cubicBezTo>
                  <a:lnTo>
                    <a:pt x="81" y="482"/>
                  </a:lnTo>
                  <a:cubicBezTo>
                    <a:pt x="54" y="509"/>
                    <a:pt x="27" y="535"/>
                    <a:pt x="27" y="562"/>
                  </a:cubicBezTo>
                  <a:cubicBezTo>
                    <a:pt x="0" y="643"/>
                    <a:pt x="0" y="696"/>
                    <a:pt x="0" y="776"/>
                  </a:cubicBezTo>
                  <a:lnTo>
                    <a:pt x="81" y="991"/>
                  </a:lnTo>
                  <a:cubicBezTo>
                    <a:pt x="161" y="1017"/>
                    <a:pt x="188" y="1071"/>
                    <a:pt x="268" y="1098"/>
                  </a:cubicBezTo>
                  <a:cubicBezTo>
                    <a:pt x="295" y="1098"/>
                    <a:pt x="295" y="1151"/>
                    <a:pt x="322" y="1151"/>
                  </a:cubicBezTo>
                  <a:cubicBezTo>
                    <a:pt x="455" y="1205"/>
                    <a:pt x="562" y="1231"/>
                    <a:pt x="696" y="1285"/>
                  </a:cubicBezTo>
                  <a:cubicBezTo>
                    <a:pt x="746" y="1291"/>
                    <a:pt x="794" y="1294"/>
                    <a:pt x="843" y="1294"/>
                  </a:cubicBezTo>
                  <a:cubicBezTo>
                    <a:pt x="1447" y="1294"/>
                    <a:pt x="1945" y="842"/>
                    <a:pt x="2168" y="321"/>
                  </a:cubicBezTo>
                  <a:cubicBezTo>
                    <a:pt x="2195" y="268"/>
                    <a:pt x="2168" y="214"/>
                    <a:pt x="2142" y="188"/>
                  </a:cubicBezTo>
                  <a:cubicBezTo>
                    <a:pt x="2126" y="156"/>
                    <a:pt x="2101" y="143"/>
                    <a:pt x="2072" y="143"/>
                  </a:cubicBezTo>
                  <a:cubicBezTo>
                    <a:pt x="2052" y="143"/>
                    <a:pt x="2030" y="150"/>
                    <a:pt x="2008" y="161"/>
                  </a:cubicBezTo>
                  <a:lnTo>
                    <a:pt x="1954" y="161"/>
                  </a:lnTo>
                  <a:cubicBezTo>
                    <a:pt x="1874" y="107"/>
                    <a:pt x="1740" y="80"/>
                    <a:pt x="1553" y="27"/>
                  </a:cubicBezTo>
                  <a:cubicBezTo>
                    <a:pt x="1472" y="27"/>
                    <a:pt x="1365" y="0"/>
                    <a:pt x="1258" y="0"/>
                  </a:cubicBezTo>
                  <a:close/>
                </a:path>
              </a:pathLst>
            </a:custGeom>
            <a:solidFill>
              <a:srgbClr val="FF676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45" name="Google Shape;6545;p42"/>
            <p:cNvSpPr/>
            <p:nvPr/>
          </p:nvSpPr>
          <p:spPr>
            <a:xfrm>
              <a:off x="9415375" y="5014575"/>
              <a:ext cx="62925" cy="47775"/>
            </a:xfrm>
            <a:custGeom>
              <a:avLst/>
              <a:gdLst/>
              <a:ahLst/>
              <a:cxnLst/>
              <a:rect l="l" t="t" r="r" b="b"/>
              <a:pathLst>
                <a:path w="2517" h="1911" extrusionOk="0">
                  <a:moveTo>
                    <a:pt x="500" y="1"/>
                  </a:moveTo>
                  <a:cubicBezTo>
                    <a:pt x="316" y="1"/>
                    <a:pt x="176" y="56"/>
                    <a:pt x="108" y="170"/>
                  </a:cubicBezTo>
                  <a:cubicBezTo>
                    <a:pt x="1" y="304"/>
                    <a:pt x="28" y="545"/>
                    <a:pt x="215" y="759"/>
                  </a:cubicBezTo>
                  <a:cubicBezTo>
                    <a:pt x="322" y="1000"/>
                    <a:pt x="590" y="1267"/>
                    <a:pt x="911" y="1481"/>
                  </a:cubicBezTo>
                  <a:cubicBezTo>
                    <a:pt x="964" y="1535"/>
                    <a:pt x="1045" y="1562"/>
                    <a:pt x="1098" y="1615"/>
                  </a:cubicBezTo>
                  <a:cubicBezTo>
                    <a:pt x="1430" y="1805"/>
                    <a:pt x="1770" y="1910"/>
                    <a:pt x="2027" y="1910"/>
                  </a:cubicBezTo>
                  <a:cubicBezTo>
                    <a:pt x="2206" y="1910"/>
                    <a:pt x="2344" y="1859"/>
                    <a:pt x="2410" y="1749"/>
                  </a:cubicBezTo>
                  <a:cubicBezTo>
                    <a:pt x="2517" y="1615"/>
                    <a:pt x="2463" y="1374"/>
                    <a:pt x="2303" y="1134"/>
                  </a:cubicBezTo>
                  <a:cubicBezTo>
                    <a:pt x="2169" y="893"/>
                    <a:pt x="1901" y="625"/>
                    <a:pt x="1607" y="438"/>
                  </a:cubicBezTo>
                  <a:cubicBezTo>
                    <a:pt x="1553" y="411"/>
                    <a:pt x="1500" y="357"/>
                    <a:pt x="1419" y="304"/>
                  </a:cubicBezTo>
                  <a:cubicBezTo>
                    <a:pt x="1080" y="103"/>
                    <a:pt x="750" y="1"/>
                    <a:pt x="500" y="1"/>
                  </a:cubicBezTo>
                  <a:close/>
                </a:path>
              </a:pathLst>
            </a:custGeom>
            <a:solidFill>
              <a:srgbClr val="130B0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46" name="Google Shape;6546;p42"/>
            <p:cNvSpPr/>
            <p:nvPr/>
          </p:nvSpPr>
          <p:spPr>
            <a:xfrm>
              <a:off x="9250100" y="4983625"/>
              <a:ext cx="68275" cy="32500"/>
            </a:xfrm>
            <a:custGeom>
              <a:avLst/>
              <a:gdLst/>
              <a:ahLst/>
              <a:cxnLst/>
              <a:rect l="l" t="t" r="r" b="b"/>
              <a:pathLst>
                <a:path w="2731" h="1300" extrusionOk="0">
                  <a:moveTo>
                    <a:pt x="1775" y="0"/>
                  </a:moveTo>
                  <a:cubicBezTo>
                    <a:pt x="1610" y="0"/>
                    <a:pt x="1434" y="15"/>
                    <a:pt x="1259" y="43"/>
                  </a:cubicBezTo>
                  <a:cubicBezTo>
                    <a:pt x="723" y="123"/>
                    <a:pt x="268" y="337"/>
                    <a:pt x="54" y="605"/>
                  </a:cubicBezTo>
                  <a:cubicBezTo>
                    <a:pt x="1" y="712"/>
                    <a:pt x="1" y="766"/>
                    <a:pt x="1" y="873"/>
                  </a:cubicBezTo>
                  <a:cubicBezTo>
                    <a:pt x="1" y="980"/>
                    <a:pt x="54" y="1060"/>
                    <a:pt x="188" y="1140"/>
                  </a:cubicBezTo>
                  <a:cubicBezTo>
                    <a:pt x="375" y="1252"/>
                    <a:pt x="678" y="1299"/>
                    <a:pt x="1018" y="1299"/>
                  </a:cubicBezTo>
                  <a:cubicBezTo>
                    <a:pt x="1165" y="1299"/>
                    <a:pt x="1319" y="1290"/>
                    <a:pt x="1473" y="1274"/>
                  </a:cubicBezTo>
                  <a:cubicBezTo>
                    <a:pt x="1981" y="1167"/>
                    <a:pt x="2463" y="980"/>
                    <a:pt x="2650" y="712"/>
                  </a:cubicBezTo>
                  <a:cubicBezTo>
                    <a:pt x="2731" y="605"/>
                    <a:pt x="2731" y="525"/>
                    <a:pt x="2731" y="444"/>
                  </a:cubicBezTo>
                  <a:cubicBezTo>
                    <a:pt x="2731" y="337"/>
                    <a:pt x="2624" y="230"/>
                    <a:pt x="2543" y="177"/>
                  </a:cubicBezTo>
                  <a:cubicBezTo>
                    <a:pt x="2368" y="54"/>
                    <a:pt x="2090" y="0"/>
                    <a:pt x="1775" y="0"/>
                  </a:cubicBezTo>
                  <a:close/>
                </a:path>
              </a:pathLst>
            </a:custGeom>
            <a:solidFill>
              <a:srgbClr val="130B0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47" name="Google Shape;6547;p42"/>
            <p:cNvSpPr/>
            <p:nvPr/>
          </p:nvSpPr>
          <p:spPr>
            <a:xfrm>
              <a:off x="9302975" y="5089075"/>
              <a:ext cx="73625" cy="67225"/>
            </a:xfrm>
            <a:custGeom>
              <a:avLst/>
              <a:gdLst/>
              <a:ahLst/>
              <a:cxnLst/>
              <a:rect l="l" t="t" r="r" b="b"/>
              <a:pathLst>
                <a:path w="2945" h="2689" extrusionOk="0">
                  <a:moveTo>
                    <a:pt x="1713" y="1446"/>
                  </a:moveTo>
                  <a:lnTo>
                    <a:pt x="2115" y="1526"/>
                  </a:lnTo>
                  <a:cubicBezTo>
                    <a:pt x="2222" y="1580"/>
                    <a:pt x="2329" y="1606"/>
                    <a:pt x="2436" y="1660"/>
                  </a:cubicBezTo>
                  <a:cubicBezTo>
                    <a:pt x="2356" y="1794"/>
                    <a:pt x="2302" y="1901"/>
                    <a:pt x="2222" y="2008"/>
                  </a:cubicBezTo>
                  <a:lnTo>
                    <a:pt x="1927" y="2302"/>
                  </a:lnTo>
                  <a:cubicBezTo>
                    <a:pt x="1820" y="2329"/>
                    <a:pt x="1767" y="2409"/>
                    <a:pt x="1660" y="2436"/>
                  </a:cubicBezTo>
                  <a:cubicBezTo>
                    <a:pt x="1553" y="2463"/>
                    <a:pt x="1499" y="2516"/>
                    <a:pt x="1392" y="2516"/>
                  </a:cubicBezTo>
                  <a:lnTo>
                    <a:pt x="1124" y="2516"/>
                  </a:lnTo>
                  <a:cubicBezTo>
                    <a:pt x="1017" y="2516"/>
                    <a:pt x="910" y="2463"/>
                    <a:pt x="857" y="2436"/>
                  </a:cubicBezTo>
                  <a:cubicBezTo>
                    <a:pt x="857" y="2436"/>
                    <a:pt x="830" y="2409"/>
                    <a:pt x="776" y="2409"/>
                  </a:cubicBezTo>
                  <a:cubicBezTo>
                    <a:pt x="750" y="2383"/>
                    <a:pt x="723" y="2383"/>
                    <a:pt x="696" y="2329"/>
                  </a:cubicBezTo>
                  <a:cubicBezTo>
                    <a:pt x="616" y="2302"/>
                    <a:pt x="589" y="2249"/>
                    <a:pt x="509" y="2168"/>
                  </a:cubicBezTo>
                  <a:cubicBezTo>
                    <a:pt x="482" y="2168"/>
                    <a:pt x="455" y="2142"/>
                    <a:pt x="455" y="2115"/>
                  </a:cubicBezTo>
                  <a:lnTo>
                    <a:pt x="482" y="2061"/>
                  </a:lnTo>
                  <a:lnTo>
                    <a:pt x="509" y="2008"/>
                  </a:lnTo>
                  <a:lnTo>
                    <a:pt x="535" y="1927"/>
                  </a:lnTo>
                  <a:lnTo>
                    <a:pt x="535" y="1981"/>
                  </a:lnTo>
                  <a:cubicBezTo>
                    <a:pt x="616" y="1874"/>
                    <a:pt x="723" y="1767"/>
                    <a:pt x="803" y="1713"/>
                  </a:cubicBezTo>
                  <a:cubicBezTo>
                    <a:pt x="883" y="1633"/>
                    <a:pt x="991" y="1580"/>
                    <a:pt x="1071" y="1526"/>
                  </a:cubicBezTo>
                  <a:cubicBezTo>
                    <a:pt x="1178" y="1472"/>
                    <a:pt x="1285" y="1472"/>
                    <a:pt x="1392" y="1446"/>
                  </a:cubicBezTo>
                  <a:close/>
                  <a:moveTo>
                    <a:pt x="134" y="0"/>
                  </a:moveTo>
                  <a:lnTo>
                    <a:pt x="107" y="107"/>
                  </a:lnTo>
                  <a:cubicBezTo>
                    <a:pt x="80" y="188"/>
                    <a:pt x="54" y="295"/>
                    <a:pt x="54" y="429"/>
                  </a:cubicBezTo>
                  <a:cubicBezTo>
                    <a:pt x="0" y="562"/>
                    <a:pt x="0" y="670"/>
                    <a:pt x="0" y="803"/>
                  </a:cubicBezTo>
                  <a:cubicBezTo>
                    <a:pt x="0" y="1071"/>
                    <a:pt x="0" y="1258"/>
                    <a:pt x="54" y="1472"/>
                  </a:cubicBezTo>
                  <a:cubicBezTo>
                    <a:pt x="54" y="1606"/>
                    <a:pt x="80" y="1713"/>
                    <a:pt x="107" y="1794"/>
                  </a:cubicBezTo>
                  <a:cubicBezTo>
                    <a:pt x="134" y="1927"/>
                    <a:pt x="214" y="2008"/>
                    <a:pt x="241" y="2115"/>
                  </a:cubicBezTo>
                  <a:cubicBezTo>
                    <a:pt x="348" y="2302"/>
                    <a:pt x="482" y="2436"/>
                    <a:pt x="643" y="2543"/>
                  </a:cubicBezTo>
                  <a:cubicBezTo>
                    <a:pt x="776" y="2597"/>
                    <a:pt x="937" y="2677"/>
                    <a:pt x="1124" y="2677"/>
                  </a:cubicBezTo>
                  <a:cubicBezTo>
                    <a:pt x="1171" y="2685"/>
                    <a:pt x="1216" y="2688"/>
                    <a:pt x="1259" y="2688"/>
                  </a:cubicBezTo>
                  <a:cubicBezTo>
                    <a:pt x="1363" y="2688"/>
                    <a:pt x="1458" y="2669"/>
                    <a:pt x="1553" y="2650"/>
                  </a:cubicBezTo>
                  <a:cubicBezTo>
                    <a:pt x="1686" y="2597"/>
                    <a:pt x="1820" y="2543"/>
                    <a:pt x="1927" y="2463"/>
                  </a:cubicBezTo>
                  <a:cubicBezTo>
                    <a:pt x="2034" y="2409"/>
                    <a:pt x="2115" y="2302"/>
                    <a:pt x="2222" y="2195"/>
                  </a:cubicBezTo>
                  <a:cubicBezTo>
                    <a:pt x="2436" y="2008"/>
                    <a:pt x="2543" y="1767"/>
                    <a:pt x="2704" y="1472"/>
                  </a:cubicBezTo>
                  <a:cubicBezTo>
                    <a:pt x="2784" y="1205"/>
                    <a:pt x="2891" y="937"/>
                    <a:pt x="2944" y="643"/>
                  </a:cubicBezTo>
                  <a:lnTo>
                    <a:pt x="2329" y="643"/>
                  </a:lnTo>
                  <a:cubicBezTo>
                    <a:pt x="2008" y="643"/>
                    <a:pt x="1740" y="589"/>
                    <a:pt x="1446" y="536"/>
                  </a:cubicBezTo>
                  <a:cubicBezTo>
                    <a:pt x="1151" y="455"/>
                    <a:pt x="883" y="375"/>
                    <a:pt x="643" y="268"/>
                  </a:cubicBezTo>
                  <a:cubicBezTo>
                    <a:pt x="535" y="241"/>
                    <a:pt x="455" y="188"/>
                    <a:pt x="348" y="134"/>
                  </a:cubicBezTo>
                  <a:cubicBezTo>
                    <a:pt x="321" y="107"/>
                    <a:pt x="268" y="107"/>
                    <a:pt x="241" y="54"/>
                  </a:cubicBezTo>
                  <a:cubicBezTo>
                    <a:pt x="214" y="27"/>
                    <a:pt x="188" y="27"/>
                    <a:pt x="134" y="0"/>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48" name="Google Shape;6548;p42"/>
            <p:cNvSpPr/>
            <p:nvPr/>
          </p:nvSpPr>
          <p:spPr>
            <a:xfrm>
              <a:off x="9252100" y="5050800"/>
              <a:ext cx="32150" cy="48500"/>
            </a:xfrm>
            <a:custGeom>
              <a:avLst/>
              <a:gdLst/>
              <a:ahLst/>
              <a:cxnLst/>
              <a:rect l="l" t="t" r="r" b="b"/>
              <a:pathLst>
                <a:path w="1286" h="1940" extrusionOk="0">
                  <a:moveTo>
                    <a:pt x="804" y="1"/>
                  </a:moveTo>
                  <a:cubicBezTo>
                    <a:pt x="677" y="1"/>
                    <a:pt x="519" y="80"/>
                    <a:pt x="402" y="220"/>
                  </a:cubicBezTo>
                  <a:cubicBezTo>
                    <a:pt x="269" y="380"/>
                    <a:pt x="188" y="595"/>
                    <a:pt x="108" y="862"/>
                  </a:cubicBezTo>
                  <a:cubicBezTo>
                    <a:pt x="1" y="1317"/>
                    <a:pt x="108" y="1772"/>
                    <a:pt x="349" y="1906"/>
                  </a:cubicBezTo>
                  <a:cubicBezTo>
                    <a:pt x="376" y="1906"/>
                    <a:pt x="402" y="1933"/>
                    <a:pt x="456" y="1933"/>
                  </a:cubicBezTo>
                  <a:cubicBezTo>
                    <a:pt x="473" y="1937"/>
                    <a:pt x="492" y="1939"/>
                    <a:pt x="512" y="1939"/>
                  </a:cubicBezTo>
                  <a:cubicBezTo>
                    <a:pt x="621" y="1939"/>
                    <a:pt x="772" y="1876"/>
                    <a:pt x="884" y="1719"/>
                  </a:cubicBezTo>
                  <a:cubicBezTo>
                    <a:pt x="1018" y="1558"/>
                    <a:pt x="1125" y="1371"/>
                    <a:pt x="1179" y="1103"/>
                  </a:cubicBezTo>
                  <a:cubicBezTo>
                    <a:pt x="1286" y="621"/>
                    <a:pt x="1179" y="193"/>
                    <a:pt x="938" y="59"/>
                  </a:cubicBezTo>
                  <a:cubicBezTo>
                    <a:pt x="911" y="59"/>
                    <a:pt x="884" y="6"/>
                    <a:pt x="857" y="6"/>
                  </a:cubicBezTo>
                  <a:cubicBezTo>
                    <a:pt x="840" y="2"/>
                    <a:pt x="823" y="1"/>
                    <a:pt x="804" y="1"/>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49" name="Google Shape;6549;p42"/>
            <p:cNvSpPr/>
            <p:nvPr/>
          </p:nvSpPr>
          <p:spPr>
            <a:xfrm>
              <a:off x="9406025" y="5092250"/>
              <a:ext cx="32125" cy="47875"/>
            </a:xfrm>
            <a:custGeom>
              <a:avLst/>
              <a:gdLst/>
              <a:ahLst/>
              <a:cxnLst/>
              <a:rect l="l" t="t" r="r" b="b"/>
              <a:pathLst>
                <a:path w="1285" h="1915" extrusionOk="0">
                  <a:moveTo>
                    <a:pt x="772" y="1"/>
                  </a:moveTo>
                  <a:cubicBezTo>
                    <a:pt x="663" y="1"/>
                    <a:pt x="514" y="60"/>
                    <a:pt x="402" y="195"/>
                  </a:cubicBezTo>
                  <a:cubicBezTo>
                    <a:pt x="268" y="382"/>
                    <a:pt x="161" y="569"/>
                    <a:pt x="107" y="837"/>
                  </a:cubicBezTo>
                  <a:cubicBezTo>
                    <a:pt x="0" y="1319"/>
                    <a:pt x="107" y="1747"/>
                    <a:pt x="348" y="1881"/>
                  </a:cubicBezTo>
                  <a:cubicBezTo>
                    <a:pt x="375" y="1881"/>
                    <a:pt x="402" y="1908"/>
                    <a:pt x="428" y="1908"/>
                  </a:cubicBezTo>
                  <a:cubicBezTo>
                    <a:pt x="450" y="1912"/>
                    <a:pt x="473" y="1914"/>
                    <a:pt x="497" y="1914"/>
                  </a:cubicBezTo>
                  <a:cubicBezTo>
                    <a:pt x="622" y="1914"/>
                    <a:pt x="771" y="1855"/>
                    <a:pt x="883" y="1720"/>
                  </a:cubicBezTo>
                  <a:cubicBezTo>
                    <a:pt x="1017" y="1533"/>
                    <a:pt x="1097" y="1345"/>
                    <a:pt x="1178" y="1078"/>
                  </a:cubicBezTo>
                  <a:cubicBezTo>
                    <a:pt x="1285" y="596"/>
                    <a:pt x="1178" y="168"/>
                    <a:pt x="937" y="34"/>
                  </a:cubicBezTo>
                  <a:cubicBezTo>
                    <a:pt x="910" y="34"/>
                    <a:pt x="883" y="7"/>
                    <a:pt x="830" y="7"/>
                  </a:cubicBezTo>
                  <a:cubicBezTo>
                    <a:pt x="812" y="3"/>
                    <a:pt x="793" y="1"/>
                    <a:pt x="772" y="1"/>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6550" name="Google Shape;6550;p42"/>
          <p:cNvGrpSpPr/>
          <p:nvPr/>
        </p:nvGrpSpPr>
        <p:grpSpPr>
          <a:xfrm>
            <a:off x="950467" y="1117319"/>
            <a:ext cx="952647" cy="926096"/>
            <a:chOff x="4500050" y="484925"/>
            <a:chExt cx="1494425" cy="1452775"/>
          </a:xfrm>
        </p:grpSpPr>
        <p:sp>
          <p:nvSpPr>
            <p:cNvPr id="6551" name="Google Shape;6551;p42"/>
            <p:cNvSpPr/>
            <p:nvPr/>
          </p:nvSpPr>
          <p:spPr>
            <a:xfrm>
              <a:off x="4500050" y="484925"/>
              <a:ext cx="1494425" cy="1452775"/>
            </a:xfrm>
            <a:custGeom>
              <a:avLst/>
              <a:gdLst/>
              <a:ahLst/>
              <a:cxnLst/>
              <a:rect l="l" t="t" r="r" b="b"/>
              <a:pathLst>
                <a:path w="59777" h="58111" extrusionOk="0">
                  <a:moveTo>
                    <a:pt x="16898" y="1"/>
                  </a:moveTo>
                  <a:cubicBezTo>
                    <a:pt x="16847" y="1"/>
                    <a:pt x="16797" y="1"/>
                    <a:pt x="16746" y="2"/>
                  </a:cubicBezTo>
                  <a:cubicBezTo>
                    <a:pt x="14411" y="2"/>
                    <a:pt x="12143" y="569"/>
                    <a:pt x="10174" y="1503"/>
                  </a:cubicBezTo>
                  <a:cubicBezTo>
                    <a:pt x="7539" y="2837"/>
                    <a:pt x="5571" y="4905"/>
                    <a:pt x="4470" y="7507"/>
                  </a:cubicBezTo>
                  <a:cubicBezTo>
                    <a:pt x="3169" y="10609"/>
                    <a:pt x="2903" y="14345"/>
                    <a:pt x="3837" y="18015"/>
                  </a:cubicBezTo>
                  <a:cubicBezTo>
                    <a:pt x="4103" y="19316"/>
                    <a:pt x="4537" y="20583"/>
                    <a:pt x="5071" y="21784"/>
                  </a:cubicBezTo>
                  <a:cubicBezTo>
                    <a:pt x="4804" y="21851"/>
                    <a:pt x="4504" y="21951"/>
                    <a:pt x="4204" y="22118"/>
                  </a:cubicBezTo>
                  <a:cubicBezTo>
                    <a:pt x="2102" y="23152"/>
                    <a:pt x="1268" y="25653"/>
                    <a:pt x="2235" y="27755"/>
                  </a:cubicBezTo>
                  <a:cubicBezTo>
                    <a:pt x="2235" y="27755"/>
                    <a:pt x="2202" y="27755"/>
                    <a:pt x="2202" y="27788"/>
                  </a:cubicBezTo>
                  <a:cubicBezTo>
                    <a:pt x="334" y="29256"/>
                    <a:pt x="1" y="31925"/>
                    <a:pt x="1435" y="33793"/>
                  </a:cubicBezTo>
                  <a:cubicBezTo>
                    <a:pt x="2275" y="34875"/>
                    <a:pt x="3524" y="35461"/>
                    <a:pt x="4806" y="35461"/>
                  </a:cubicBezTo>
                  <a:cubicBezTo>
                    <a:pt x="5459" y="35461"/>
                    <a:pt x="6120" y="35309"/>
                    <a:pt x="6739" y="34993"/>
                  </a:cubicBezTo>
                  <a:cubicBezTo>
                    <a:pt x="7006" y="34860"/>
                    <a:pt x="7239" y="34693"/>
                    <a:pt x="7439" y="34526"/>
                  </a:cubicBezTo>
                  <a:cubicBezTo>
                    <a:pt x="7539" y="34460"/>
                    <a:pt x="7673" y="34360"/>
                    <a:pt x="7739" y="34293"/>
                  </a:cubicBezTo>
                  <a:lnTo>
                    <a:pt x="8373" y="34526"/>
                  </a:lnTo>
                  <a:cubicBezTo>
                    <a:pt x="8773" y="34760"/>
                    <a:pt x="9174" y="34927"/>
                    <a:pt x="9541" y="35127"/>
                  </a:cubicBezTo>
                  <a:cubicBezTo>
                    <a:pt x="9541" y="35494"/>
                    <a:pt x="9541" y="35861"/>
                    <a:pt x="9574" y="36261"/>
                  </a:cubicBezTo>
                  <a:cubicBezTo>
                    <a:pt x="9674" y="36928"/>
                    <a:pt x="9774" y="37595"/>
                    <a:pt x="10008" y="38296"/>
                  </a:cubicBezTo>
                  <a:cubicBezTo>
                    <a:pt x="10375" y="39497"/>
                    <a:pt x="10908" y="40698"/>
                    <a:pt x="11742" y="42132"/>
                  </a:cubicBezTo>
                  <a:cubicBezTo>
                    <a:pt x="13443" y="44967"/>
                    <a:pt x="15678" y="47703"/>
                    <a:pt x="18747" y="50705"/>
                  </a:cubicBezTo>
                  <a:cubicBezTo>
                    <a:pt x="19014" y="50972"/>
                    <a:pt x="19248" y="51205"/>
                    <a:pt x="19514" y="51439"/>
                  </a:cubicBezTo>
                  <a:cubicBezTo>
                    <a:pt x="20882" y="52706"/>
                    <a:pt x="22150" y="53774"/>
                    <a:pt x="23351" y="54674"/>
                  </a:cubicBezTo>
                  <a:cubicBezTo>
                    <a:pt x="23417" y="54774"/>
                    <a:pt x="23551" y="54808"/>
                    <a:pt x="23617" y="54874"/>
                  </a:cubicBezTo>
                  <a:lnTo>
                    <a:pt x="23717" y="54941"/>
                  </a:lnTo>
                  <a:cubicBezTo>
                    <a:pt x="24184" y="55275"/>
                    <a:pt x="24585" y="55541"/>
                    <a:pt x="24952" y="55775"/>
                  </a:cubicBezTo>
                  <a:cubicBezTo>
                    <a:pt x="26620" y="56809"/>
                    <a:pt x="28221" y="57510"/>
                    <a:pt x="29755" y="57843"/>
                  </a:cubicBezTo>
                  <a:cubicBezTo>
                    <a:pt x="30489" y="58021"/>
                    <a:pt x="31208" y="58110"/>
                    <a:pt x="31912" y="58110"/>
                  </a:cubicBezTo>
                  <a:cubicBezTo>
                    <a:pt x="32264" y="58110"/>
                    <a:pt x="32613" y="58088"/>
                    <a:pt x="32957" y="58043"/>
                  </a:cubicBezTo>
                  <a:cubicBezTo>
                    <a:pt x="33925" y="57977"/>
                    <a:pt x="34925" y="57676"/>
                    <a:pt x="35793" y="57209"/>
                  </a:cubicBezTo>
                  <a:cubicBezTo>
                    <a:pt x="38194" y="56008"/>
                    <a:pt x="39729" y="53840"/>
                    <a:pt x="39929" y="51472"/>
                  </a:cubicBezTo>
                  <a:cubicBezTo>
                    <a:pt x="44099" y="51305"/>
                    <a:pt x="47935" y="50104"/>
                    <a:pt x="51471" y="47936"/>
                  </a:cubicBezTo>
                  <a:cubicBezTo>
                    <a:pt x="55307" y="45534"/>
                    <a:pt x="59777" y="41331"/>
                    <a:pt x="59310" y="34693"/>
                  </a:cubicBezTo>
                  <a:cubicBezTo>
                    <a:pt x="59076" y="31257"/>
                    <a:pt x="57108" y="28355"/>
                    <a:pt x="53739" y="26587"/>
                  </a:cubicBezTo>
                  <a:cubicBezTo>
                    <a:pt x="51371" y="25434"/>
                    <a:pt x="48449" y="24776"/>
                    <a:pt x="45518" y="24776"/>
                  </a:cubicBezTo>
                  <a:cubicBezTo>
                    <a:pt x="45312" y="24776"/>
                    <a:pt x="45106" y="24780"/>
                    <a:pt x="44899" y="24786"/>
                  </a:cubicBezTo>
                  <a:cubicBezTo>
                    <a:pt x="43665" y="24820"/>
                    <a:pt x="42531" y="24953"/>
                    <a:pt x="41497" y="25153"/>
                  </a:cubicBezTo>
                  <a:cubicBezTo>
                    <a:pt x="42531" y="18415"/>
                    <a:pt x="40763" y="11443"/>
                    <a:pt x="36660" y="6773"/>
                  </a:cubicBezTo>
                  <a:cubicBezTo>
                    <a:pt x="34191" y="3995"/>
                    <a:pt x="30464" y="2474"/>
                    <a:pt x="26380" y="2474"/>
                  </a:cubicBezTo>
                  <a:cubicBezTo>
                    <a:pt x="26050" y="2474"/>
                    <a:pt x="25719" y="2484"/>
                    <a:pt x="25385" y="2504"/>
                  </a:cubicBezTo>
                  <a:cubicBezTo>
                    <a:pt x="25319" y="2470"/>
                    <a:pt x="25252" y="2437"/>
                    <a:pt x="25185" y="2403"/>
                  </a:cubicBezTo>
                  <a:cubicBezTo>
                    <a:pt x="22599" y="865"/>
                    <a:pt x="19595" y="1"/>
                    <a:pt x="16898"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52" name="Google Shape;6552;p42"/>
            <p:cNvSpPr/>
            <p:nvPr/>
          </p:nvSpPr>
          <p:spPr>
            <a:xfrm>
              <a:off x="4646000" y="555000"/>
              <a:ext cx="542075" cy="787250"/>
            </a:xfrm>
            <a:custGeom>
              <a:avLst/>
              <a:gdLst/>
              <a:ahLst/>
              <a:cxnLst/>
              <a:rect l="l" t="t" r="r" b="b"/>
              <a:pathLst>
                <a:path w="21683" h="31490" extrusionOk="0">
                  <a:moveTo>
                    <a:pt x="10874" y="1"/>
                  </a:moveTo>
                  <a:cubicBezTo>
                    <a:pt x="6805" y="1"/>
                    <a:pt x="2835" y="1869"/>
                    <a:pt x="1168" y="5805"/>
                  </a:cubicBezTo>
                  <a:cubicBezTo>
                    <a:pt x="33" y="8507"/>
                    <a:pt x="0" y="11709"/>
                    <a:pt x="701" y="14544"/>
                  </a:cubicBezTo>
                  <a:cubicBezTo>
                    <a:pt x="2635" y="22484"/>
                    <a:pt x="8473" y="28154"/>
                    <a:pt x="15711" y="31490"/>
                  </a:cubicBezTo>
                  <a:lnTo>
                    <a:pt x="21682" y="6339"/>
                  </a:lnTo>
                  <a:cubicBezTo>
                    <a:pt x="21048" y="4471"/>
                    <a:pt x="19581" y="3003"/>
                    <a:pt x="17879" y="2002"/>
                  </a:cubicBezTo>
                  <a:cubicBezTo>
                    <a:pt x="15845" y="835"/>
                    <a:pt x="13243" y="1"/>
                    <a:pt x="10874"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53" name="Google Shape;6553;p42"/>
            <p:cNvSpPr/>
            <p:nvPr/>
          </p:nvSpPr>
          <p:spPr>
            <a:xfrm>
              <a:off x="4725200" y="648750"/>
              <a:ext cx="370300" cy="535075"/>
            </a:xfrm>
            <a:custGeom>
              <a:avLst/>
              <a:gdLst/>
              <a:ahLst/>
              <a:cxnLst/>
              <a:rect l="l" t="t" r="r" b="b"/>
              <a:pathLst>
                <a:path w="14812" h="21403" extrusionOk="0">
                  <a:moveTo>
                    <a:pt x="8322" y="0"/>
                  </a:moveTo>
                  <a:cubicBezTo>
                    <a:pt x="7956" y="0"/>
                    <a:pt x="7592" y="68"/>
                    <a:pt x="7239" y="220"/>
                  </a:cubicBezTo>
                  <a:cubicBezTo>
                    <a:pt x="6205" y="654"/>
                    <a:pt x="5572" y="1755"/>
                    <a:pt x="5371" y="2822"/>
                  </a:cubicBezTo>
                  <a:cubicBezTo>
                    <a:pt x="5171" y="3956"/>
                    <a:pt x="5371" y="5090"/>
                    <a:pt x="5638" y="6158"/>
                  </a:cubicBezTo>
                  <a:cubicBezTo>
                    <a:pt x="4668" y="5530"/>
                    <a:pt x="3478" y="5195"/>
                    <a:pt x="2298" y="5195"/>
                  </a:cubicBezTo>
                  <a:cubicBezTo>
                    <a:pt x="2098" y="5195"/>
                    <a:pt x="1900" y="5205"/>
                    <a:pt x="1702" y="5224"/>
                  </a:cubicBezTo>
                  <a:cubicBezTo>
                    <a:pt x="1235" y="5257"/>
                    <a:pt x="802" y="5391"/>
                    <a:pt x="468" y="5724"/>
                  </a:cubicBezTo>
                  <a:cubicBezTo>
                    <a:pt x="68" y="6091"/>
                    <a:pt x="1" y="6725"/>
                    <a:pt x="1" y="7259"/>
                  </a:cubicBezTo>
                  <a:cubicBezTo>
                    <a:pt x="34" y="10294"/>
                    <a:pt x="1836" y="13063"/>
                    <a:pt x="3837" y="15398"/>
                  </a:cubicBezTo>
                  <a:cubicBezTo>
                    <a:pt x="5738" y="17599"/>
                    <a:pt x="7907" y="19634"/>
                    <a:pt x="10242" y="21402"/>
                  </a:cubicBezTo>
                  <a:lnTo>
                    <a:pt x="14812" y="7692"/>
                  </a:lnTo>
                  <a:cubicBezTo>
                    <a:pt x="14478" y="5324"/>
                    <a:pt x="13310" y="3122"/>
                    <a:pt x="11543" y="1488"/>
                  </a:cubicBezTo>
                  <a:cubicBezTo>
                    <a:pt x="10655" y="677"/>
                    <a:pt x="9479" y="0"/>
                    <a:pt x="8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54" name="Google Shape;6554;p42"/>
            <p:cNvSpPr/>
            <p:nvPr/>
          </p:nvSpPr>
          <p:spPr>
            <a:xfrm>
              <a:off x="4630150" y="1252925"/>
              <a:ext cx="207675" cy="85250"/>
            </a:xfrm>
            <a:custGeom>
              <a:avLst/>
              <a:gdLst/>
              <a:ahLst/>
              <a:cxnLst/>
              <a:rect l="l" t="t" r="r" b="b"/>
              <a:pathLst>
                <a:path w="8307" h="3410" extrusionOk="0">
                  <a:moveTo>
                    <a:pt x="747" y="1"/>
                  </a:moveTo>
                  <a:cubicBezTo>
                    <a:pt x="271" y="1"/>
                    <a:pt x="0" y="79"/>
                    <a:pt x="0" y="104"/>
                  </a:cubicBezTo>
                  <a:cubicBezTo>
                    <a:pt x="0" y="204"/>
                    <a:pt x="501" y="204"/>
                    <a:pt x="1301" y="304"/>
                  </a:cubicBezTo>
                  <a:cubicBezTo>
                    <a:pt x="1701" y="404"/>
                    <a:pt x="2168" y="471"/>
                    <a:pt x="2669" y="638"/>
                  </a:cubicBezTo>
                  <a:cubicBezTo>
                    <a:pt x="3169" y="804"/>
                    <a:pt x="3703" y="1038"/>
                    <a:pt x="4303" y="1271"/>
                  </a:cubicBezTo>
                  <a:cubicBezTo>
                    <a:pt x="5437" y="1772"/>
                    <a:pt x="6371" y="2372"/>
                    <a:pt x="7105" y="2772"/>
                  </a:cubicBezTo>
                  <a:cubicBezTo>
                    <a:pt x="7730" y="3179"/>
                    <a:pt x="8151" y="3409"/>
                    <a:pt x="8256" y="3409"/>
                  </a:cubicBezTo>
                  <a:cubicBezTo>
                    <a:pt x="8263" y="3409"/>
                    <a:pt x="8269" y="3408"/>
                    <a:pt x="8273" y="3406"/>
                  </a:cubicBezTo>
                  <a:cubicBezTo>
                    <a:pt x="8306" y="3373"/>
                    <a:pt x="7939" y="3039"/>
                    <a:pt x="7272" y="2539"/>
                  </a:cubicBezTo>
                  <a:cubicBezTo>
                    <a:pt x="6605" y="2039"/>
                    <a:pt x="5638" y="1405"/>
                    <a:pt x="4470" y="904"/>
                  </a:cubicBezTo>
                  <a:cubicBezTo>
                    <a:pt x="3870" y="638"/>
                    <a:pt x="3303" y="437"/>
                    <a:pt x="2802" y="271"/>
                  </a:cubicBezTo>
                  <a:cubicBezTo>
                    <a:pt x="2269" y="137"/>
                    <a:pt x="1768" y="70"/>
                    <a:pt x="1335" y="37"/>
                  </a:cubicBezTo>
                  <a:cubicBezTo>
                    <a:pt x="1114" y="11"/>
                    <a:pt x="917" y="1"/>
                    <a:pt x="747" y="1"/>
                  </a:cubicBezTo>
                  <a:close/>
                </a:path>
              </a:pathLst>
            </a:custGeom>
            <a:solidFill>
              <a:srgbClr val="302F4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55" name="Google Shape;6555;p42"/>
            <p:cNvSpPr/>
            <p:nvPr/>
          </p:nvSpPr>
          <p:spPr>
            <a:xfrm>
              <a:off x="4651825" y="1134050"/>
              <a:ext cx="215175" cy="178200"/>
            </a:xfrm>
            <a:custGeom>
              <a:avLst/>
              <a:gdLst/>
              <a:ahLst/>
              <a:cxnLst/>
              <a:rect l="l" t="t" r="r" b="b"/>
              <a:pathLst>
                <a:path w="8607" h="7128" extrusionOk="0">
                  <a:moveTo>
                    <a:pt x="426" y="1"/>
                  </a:moveTo>
                  <a:cubicBezTo>
                    <a:pt x="152" y="1"/>
                    <a:pt x="1" y="39"/>
                    <a:pt x="1" y="55"/>
                  </a:cubicBezTo>
                  <a:cubicBezTo>
                    <a:pt x="1" y="155"/>
                    <a:pt x="668" y="155"/>
                    <a:pt x="1602" y="522"/>
                  </a:cubicBezTo>
                  <a:cubicBezTo>
                    <a:pt x="2569" y="889"/>
                    <a:pt x="3737" y="1690"/>
                    <a:pt x="4871" y="2724"/>
                  </a:cubicBezTo>
                  <a:cubicBezTo>
                    <a:pt x="7255" y="4843"/>
                    <a:pt x="8456" y="7127"/>
                    <a:pt x="8571" y="7127"/>
                  </a:cubicBezTo>
                  <a:cubicBezTo>
                    <a:pt x="8572" y="7127"/>
                    <a:pt x="8573" y="7127"/>
                    <a:pt x="8573" y="7127"/>
                  </a:cubicBezTo>
                  <a:cubicBezTo>
                    <a:pt x="8607" y="7060"/>
                    <a:pt x="8340" y="6493"/>
                    <a:pt x="7806" y="5559"/>
                  </a:cubicBezTo>
                  <a:cubicBezTo>
                    <a:pt x="7272" y="4692"/>
                    <a:pt x="6338" y="3525"/>
                    <a:pt x="5171" y="2457"/>
                  </a:cubicBezTo>
                  <a:cubicBezTo>
                    <a:pt x="4003" y="1356"/>
                    <a:pt x="2736" y="556"/>
                    <a:pt x="1735" y="222"/>
                  </a:cubicBezTo>
                  <a:cubicBezTo>
                    <a:pt x="1176" y="47"/>
                    <a:pt x="727" y="1"/>
                    <a:pt x="426" y="1"/>
                  </a:cubicBezTo>
                  <a:close/>
                </a:path>
              </a:pathLst>
            </a:custGeom>
            <a:solidFill>
              <a:srgbClr val="302F4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56" name="Google Shape;6556;p42"/>
            <p:cNvSpPr/>
            <p:nvPr/>
          </p:nvSpPr>
          <p:spPr>
            <a:xfrm>
              <a:off x="4578450" y="1227025"/>
              <a:ext cx="81750" cy="72825"/>
            </a:xfrm>
            <a:custGeom>
              <a:avLst/>
              <a:gdLst/>
              <a:ahLst/>
              <a:cxnLst/>
              <a:rect l="l" t="t" r="r" b="b"/>
              <a:pathLst>
                <a:path w="3270" h="2913" extrusionOk="0">
                  <a:moveTo>
                    <a:pt x="1608" y="1"/>
                  </a:moveTo>
                  <a:cubicBezTo>
                    <a:pt x="1303" y="1"/>
                    <a:pt x="996" y="99"/>
                    <a:pt x="734" y="306"/>
                  </a:cubicBezTo>
                  <a:cubicBezTo>
                    <a:pt x="100" y="806"/>
                    <a:pt x="0" y="1740"/>
                    <a:pt x="500" y="2341"/>
                  </a:cubicBezTo>
                  <a:cubicBezTo>
                    <a:pt x="775" y="2713"/>
                    <a:pt x="1210" y="2913"/>
                    <a:pt x="1651" y="2913"/>
                  </a:cubicBezTo>
                  <a:cubicBezTo>
                    <a:pt x="1961" y="2913"/>
                    <a:pt x="2274" y="2814"/>
                    <a:pt x="2535" y="2608"/>
                  </a:cubicBezTo>
                  <a:cubicBezTo>
                    <a:pt x="3169" y="2107"/>
                    <a:pt x="3269" y="1173"/>
                    <a:pt x="2769" y="573"/>
                  </a:cubicBezTo>
                  <a:cubicBezTo>
                    <a:pt x="2475" y="200"/>
                    <a:pt x="2043" y="1"/>
                    <a:pt x="1608"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57" name="Google Shape;6557;p42"/>
            <p:cNvSpPr/>
            <p:nvPr/>
          </p:nvSpPr>
          <p:spPr>
            <a:xfrm>
              <a:off x="4836950" y="616550"/>
              <a:ext cx="1081650" cy="1086750"/>
            </a:xfrm>
            <a:custGeom>
              <a:avLst/>
              <a:gdLst/>
              <a:ahLst/>
              <a:cxnLst/>
              <a:rect l="l" t="t" r="r" b="b"/>
              <a:pathLst>
                <a:path w="43266" h="43470" extrusionOk="0">
                  <a:moveTo>
                    <a:pt x="12921" y="0"/>
                  </a:moveTo>
                  <a:cubicBezTo>
                    <a:pt x="10355" y="0"/>
                    <a:pt x="7765" y="753"/>
                    <a:pt x="5705" y="2142"/>
                  </a:cubicBezTo>
                  <a:cubicBezTo>
                    <a:pt x="3203" y="3743"/>
                    <a:pt x="1335" y="6345"/>
                    <a:pt x="701" y="9247"/>
                  </a:cubicBezTo>
                  <a:cubicBezTo>
                    <a:pt x="1" y="12616"/>
                    <a:pt x="935" y="16085"/>
                    <a:pt x="2202" y="19254"/>
                  </a:cubicBezTo>
                  <a:cubicBezTo>
                    <a:pt x="3537" y="22723"/>
                    <a:pt x="5238" y="26026"/>
                    <a:pt x="7273" y="29095"/>
                  </a:cubicBezTo>
                  <a:lnTo>
                    <a:pt x="14011" y="41737"/>
                  </a:lnTo>
                  <a:cubicBezTo>
                    <a:pt x="16713" y="42438"/>
                    <a:pt x="19448" y="42938"/>
                    <a:pt x="22250" y="43271"/>
                  </a:cubicBezTo>
                  <a:cubicBezTo>
                    <a:pt x="23303" y="43402"/>
                    <a:pt x="24340" y="43469"/>
                    <a:pt x="25359" y="43469"/>
                  </a:cubicBezTo>
                  <a:cubicBezTo>
                    <a:pt x="29281" y="43469"/>
                    <a:pt x="32959" y="42480"/>
                    <a:pt x="36427" y="40336"/>
                  </a:cubicBezTo>
                  <a:cubicBezTo>
                    <a:pt x="40363" y="37901"/>
                    <a:pt x="43265" y="34499"/>
                    <a:pt x="42932" y="29695"/>
                  </a:cubicBezTo>
                  <a:cubicBezTo>
                    <a:pt x="42579" y="24342"/>
                    <a:pt x="36713" y="22347"/>
                    <a:pt x="32023" y="22347"/>
                  </a:cubicBezTo>
                  <a:cubicBezTo>
                    <a:pt x="31832" y="22347"/>
                    <a:pt x="31643" y="22350"/>
                    <a:pt x="31457" y="22357"/>
                  </a:cubicBezTo>
                  <a:cubicBezTo>
                    <a:pt x="28588" y="22423"/>
                    <a:pt x="25552" y="23024"/>
                    <a:pt x="23551" y="25025"/>
                  </a:cubicBezTo>
                  <a:cubicBezTo>
                    <a:pt x="26553" y="18187"/>
                    <a:pt x="26086" y="9147"/>
                    <a:pt x="21016" y="3376"/>
                  </a:cubicBezTo>
                  <a:cubicBezTo>
                    <a:pt x="18971" y="1060"/>
                    <a:pt x="15964" y="0"/>
                    <a:pt x="12921"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58" name="Google Shape;6558;p42"/>
            <p:cNvSpPr/>
            <p:nvPr/>
          </p:nvSpPr>
          <p:spPr>
            <a:xfrm>
              <a:off x="4609300" y="1097000"/>
              <a:ext cx="84250" cy="73225"/>
            </a:xfrm>
            <a:custGeom>
              <a:avLst/>
              <a:gdLst/>
              <a:ahLst/>
              <a:cxnLst/>
              <a:rect l="l" t="t" r="r" b="b"/>
              <a:pathLst>
                <a:path w="3370" h="2929" extrusionOk="0">
                  <a:moveTo>
                    <a:pt x="1662" y="0"/>
                  </a:moveTo>
                  <a:cubicBezTo>
                    <a:pt x="1452" y="0"/>
                    <a:pt x="1238" y="44"/>
                    <a:pt x="1034" y="136"/>
                  </a:cubicBezTo>
                  <a:cubicBezTo>
                    <a:pt x="301" y="503"/>
                    <a:pt x="0" y="1371"/>
                    <a:pt x="367" y="2104"/>
                  </a:cubicBezTo>
                  <a:cubicBezTo>
                    <a:pt x="628" y="2626"/>
                    <a:pt x="1158" y="2928"/>
                    <a:pt x="1694" y="2928"/>
                  </a:cubicBezTo>
                  <a:cubicBezTo>
                    <a:pt x="1913" y="2928"/>
                    <a:pt x="2132" y="2878"/>
                    <a:pt x="2335" y="2772"/>
                  </a:cubicBezTo>
                  <a:cubicBezTo>
                    <a:pt x="3103" y="2371"/>
                    <a:pt x="3369" y="1504"/>
                    <a:pt x="3002" y="804"/>
                  </a:cubicBezTo>
                  <a:cubicBezTo>
                    <a:pt x="2737" y="297"/>
                    <a:pt x="2211" y="0"/>
                    <a:pt x="16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59" name="Google Shape;6559;p42"/>
            <p:cNvSpPr/>
            <p:nvPr/>
          </p:nvSpPr>
          <p:spPr>
            <a:xfrm>
              <a:off x="4945375" y="788925"/>
              <a:ext cx="346925" cy="521650"/>
            </a:xfrm>
            <a:custGeom>
              <a:avLst/>
              <a:gdLst/>
              <a:ahLst/>
              <a:cxnLst/>
              <a:rect l="l" t="t" r="r" b="b"/>
              <a:pathLst>
                <a:path w="13877" h="20866" extrusionOk="0">
                  <a:moveTo>
                    <a:pt x="11775" y="0"/>
                  </a:moveTo>
                  <a:cubicBezTo>
                    <a:pt x="11567" y="0"/>
                    <a:pt x="11358" y="34"/>
                    <a:pt x="11175" y="84"/>
                  </a:cubicBezTo>
                  <a:cubicBezTo>
                    <a:pt x="9540" y="451"/>
                    <a:pt x="8173" y="1618"/>
                    <a:pt x="7272" y="3019"/>
                  </a:cubicBezTo>
                  <a:cubicBezTo>
                    <a:pt x="6405" y="4454"/>
                    <a:pt x="6038" y="6121"/>
                    <a:pt x="5871" y="7789"/>
                  </a:cubicBezTo>
                  <a:cubicBezTo>
                    <a:pt x="5071" y="5654"/>
                    <a:pt x="4003" y="3653"/>
                    <a:pt x="2702" y="1818"/>
                  </a:cubicBezTo>
                  <a:cubicBezTo>
                    <a:pt x="2435" y="1485"/>
                    <a:pt x="2168" y="1085"/>
                    <a:pt x="1701" y="1085"/>
                  </a:cubicBezTo>
                  <a:cubicBezTo>
                    <a:pt x="1674" y="1082"/>
                    <a:pt x="1648" y="1080"/>
                    <a:pt x="1622" y="1080"/>
                  </a:cubicBezTo>
                  <a:cubicBezTo>
                    <a:pt x="1039" y="1080"/>
                    <a:pt x="727" y="1776"/>
                    <a:pt x="567" y="2319"/>
                  </a:cubicBezTo>
                  <a:cubicBezTo>
                    <a:pt x="0" y="4520"/>
                    <a:pt x="267" y="6855"/>
                    <a:pt x="834" y="9090"/>
                  </a:cubicBezTo>
                  <a:cubicBezTo>
                    <a:pt x="1935" y="13360"/>
                    <a:pt x="4269" y="17329"/>
                    <a:pt x="6838" y="20864"/>
                  </a:cubicBezTo>
                  <a:lnTo>
                    <a:pt x="6838" y="20864"/>
                  </a:lnTo>
                  <a:cubicBezTo>
                    <a:pt x="6790" y="20774"/>
                    <a:pt x="8707" y="18129"/>
                    <a:pt x="8873" y="17863"/>
                  </a:cubicBezTo>
                  <a:cubicBezTo>
                    <a:pt x="9607" y="16496"/>
                    <a:pt x="10508" y="15261"/>
                    <a:pt x="11175" y="13827"/>
                  </a:cubicBezTo>
                  <a:cubicBezTo>
                    <a:pt x="12042" y="11992"/>
                    <a:pt x="12843" y="10258"/>
                    <a:pt x="13343" y="8356"/>
                  </a:cubicBezTo>
                  <a:cubicBezTo>
                    <a:pt x="13677" y="7089"/>
                    <a:pt x="13877" y="5688"/>
                    <a:pt x="13777" y="4253"/>
                  </a:cubicBezTo>
                  <a:cubicBezTo>
                    <a:pt x="13777" y="3086"/>
                    <a:pt x="13610" y="684"/>
                    <a:pt x="12376" y="117"/>
                  </a:cubicBezTo>
                  <a:cubicBezTo>
                    <a:pt x="12192" y="34"/>
                    <a:pt x="11984" y="0"/>
                    <a:pt x="11775" y="0"/>
                  </a:cubicBezTo>
                  <a:close/>
                  <a:moveTo>
                    <a:pt x="6838" y="20864"/>
                  </a:moveTo>
                  <a:cubicBezTo>
                    <a:pt x="6838" y="20865"/>
                    <a:pt x="6838" y="20865"/>
                    <a:pt x="6838" y="20865"/>
                  </a:cubicBezTo>
                  <a:cubicBezTo>
                    <a:pt x="6838" y="20865"/>
                    <a:pt x="6838" y="20865"/>
                    <a:pt x="6838" y="20864"/>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60" name="Google Shape;6560;p42"/>
            <p:cNvSpPr/>
            <p:nvPr/>
          </p:nvSpPr>
          <p:spPr>
            <a:xfrm>
              <a:off x="5145500" y="990550"/>
              <a:ext cx="260225" cy="356725"/>
            </a:xfrm>
            <a:custGeom>
              <a:avLst/>
              <a:gdLst/>
              <a:ahLst/>
              <a:cxnLst/>
              <a:rect l="l" t="t" r="r" b="b"/>
              <a:pathLst>
                <a:path w="10409" h="14269" extrusionOk="0">
                  <a:moveTo>
                    <a:pt x="9294" y="0"/>
                  </a:moveTo>
                  <a:cubicBezTo>
                    <a:pt x="9215" y="0"/>
                    <a:pt x="9131" y="18"/>
                    <a:pt x="9041" y="58"/>
                  </a:cubicBezTo>
                  <a:cubicBezTo>
                    <a:pt x="8507" y="258"/>
                    <a:pt x="8073" y="1359"/>
                    <a:pt x="7840" y="1859"/>
                  </a:cubicBezTo>
                  <a:cubicBezTo>
                    <a:pt x="7540" y="2460"/>
                    <a:pt x="7273" y="3127"/>
                    <a:pt x="7006" y="3761"/>
                  </a:cubicBezTo>
                  <a:cubicBezTo>
                    <a:pt x="6372" y="5062"/>
                    <a:pt x="5705" y="6296"/>
                    <a:pt x="4938" y="7563"/>
                  </a:cubicBezTo>
                  <a:cubicBezTo>
                    <a:pt x="4237" y="8764"/>
                    <a:pt x="3437" y="9965"/>
                    <a:pt x="2603" y="11099"/>
                  </a:cubicBezTo>
                  <a:cubicBezTo>
                    <a:pt x="1802" y="12233"/>
                    <a:pt x="868" y="13201"/>
                    <a:pt x="1" y="14268"/>
                  </a:cubicBezTo>
                  <a:cubicBezTo>
                    <a:pt x="1736" y="13634"/>
                    <a:pt x="3704" y="12700"/>
                    <a:pt x="5205" y="11533"/>
                  </a:cubicBezTo>
                  <a:cubicBezTo>
                    <a:pt x="6539" y="10465"/>
                    <a:pt x="7840" y="9231"/>
                    <a:pt x="8741" y="7763"/>
                  </a:cubicBezTo>
                  <a:cubicBezTo>
                    <a:pt x="9708" y="6229"/>
                    <a:pt x="10408" y="4561"/>
                    <a:pt x="10375" y="2726"/>
                  </a:cubicBezTo>
                  <a:cubicBezTo>
                    <a:pt x="10345" y="2146"/>
                    <a:pt x="10146" y="0"/>
                    <a:pt x="9294"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61" name="Google Shape;6561;p42"/>
            <p:cNvSpPr/>
            <p:nvPr/>
          </p:nvSpPr>
          <p:spPr>
            <a:xfrm>
              <a:off x="5318125" y="774325"/>
              <a:ext cx="85925" cy="202675"/>
            </a:xfrm>
            <a:custGeom>
              <a:avLst/>
              <a:gdLst/>
              <a:ahLst/>
              <a:cxnLst/>
              <a:rect l="l" t="t" r="r" b="b"/>
              <a:pathLst>
                <a:path w="3437" h="8107" extrusionOk="0">
                  <a:moveTo>
                    <a:pt x="968" y="1"/>
                  </a:moveTo>
                  <a:cubicBezTo>
                    <a:pt x="168" y="1"/>
                    <a:pt x="435" y="2869"/>
                    <a:pt x="435" y="3436"/>
                  </a:cubicBezTo>
                  <a:cubicBezTo>
                    <a:pt x="368" y="5038"/>
                    <a:pt x="468" y="6572"/>
                    <a:pt x="1" y="8106"/>
                  </a:cubicBezTo>
                  <a:cubicBezTo>
                    <a:pt x="368" y="7940"/>
                    <a:pt x="701" y="7673"/>
                    <a:pt x="968" y="7339"/>
                  </a:cubicBezTo>
                  <a:cubicBezTo>
                    <a:pt x="2436" y="5538"/>
                    <a:pt x="3437" y="2903"/>
                    <a:pt x="1869" y="835"/>
                  </a:cubicBezTo>
                  <a:cubicBezTo>
                    <a:pt x="1702" y="601"/>
                    <a:pt x="1268" y="34"/>
                    <a:pt x="968"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62" name="Google Shape;6562;p42"/>
            <p:cNvSpPr/>
            <p:nvPr/>
          </p:nvSpPr>
          <p:spPr>
            <a:xfrm>
              <a:off x="5227225" y="1397500"/>
              <a:ext cx="494550" cy="195775"/>
            </a:xfrm>
            <a:custGeom>
              <a:avLst/>
              <a:gdLst/>
              <a:ahLst/>
              <a:cxnLst/>
              <a:rect l="l" t="t" r="r" b="b"/>
              <a:pathLst>
                <a:path w="19782" h="7831" extrusionOk="0">
                  <a:moveTo>
                    <a:pt x="10715" y="0"/>
                  </a:moveTo>
                  <a:cubicBezTo>
                    <a:pt x="9318" y="0"/>
                    <a:pt x="7931" y="160"/>
                    <a:pt x="6572" y="292"/>
                  </a:cubicBezTo>
                  <a:cubicBezTo>
                    <a:pt x="4667" y="497"/>
                    <a:pt x="2711" y="882"/>
                    <a:pt x="793" y="882"/>
                  </a:cubicBezTo>
                  <a:cubicBezTo>
                    <a:pt x="528" y="882"/>
                    <a:pt x="264" y="875"/>
                    <a:pt x="1" y="859"/>
                  </a:cubicBezTo>
                  <a:lnTo>
                    <a:pt x="1" y="859"/>
                  </a:lnTo>
                  <a:cubicBezTo>
                    <a:pt x="1102" y="1993"/>
                    <a:pt x="2436" y="2994"/>
                    <a:pt x="3737" y="3928"/>
                  </a:cubicBezTo>
                  <a:cubicBezTo>
                    <a:pt x="5138" y="4962"/>
                    <a:pt x="6739" y="5796"/>
                    <a:pt x="8340" y="6463"/>
                  </a:cubicBezTo>
                  <a:cubicBezTo>
                    <a:pt x="10075" y="7163"/>
                    <a:pt x="11843" y="7764"/>
                    <a:pt x="13744" y="7830"/>
                  </a:cubicBezTo>
                  <a:lnTo>
                    <a:pt x="14511" y="7830"/>
                  </a:lnTo>
                  <a:cubicBezTo>
                    <a:pt x="15779" y="7797"/>
                    <a:pt x="17147" y="7664"/>
                    <a:pt x="18214" y="6930"/>
                  </a:cubicBezTo>
                  <a:cubicBezTo>
                    <a:pt x="18848" y="6496"/>
                    <a:pt x="19782" y="5762"/>
                    <a:pt x="19748" y="4962"/>
                  </a:cubicBezTo>
                  <a:cubicBezTo>
                    <a:pt x="19682" y="4094"/>
                    <a:pt x="18914" y="3160"/>
                    <a:pt x="18314" y="2593"/>
                  </a:cubicBezTo>
                  <a:cubicBezTo>
                    <a:pt x="17480" y="1826"/>
                    <a:pt x="16513" y="1226"/>
                    <a:pt x="15479" y="859"/>
                  </a:cubicBezTo>
                  <a:cubicBezTo>
                    <a:pt x="14645" y="525"/>
                    <a:pt x="13777" y="325"/>
                    <a:pt x="12910" y="158"/>
                  </a:cubicBezTo>
                  <a:cubicBezTo>
                    <a:pt x="12177" y="44"/>
                    <a:pt x="11445" y="0"/>
                    <a:pt x="1071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63" name="Google Shape;6563;p42"/>
            <p:cNvSpPr/>
            <p:nvPr/>
          </p:nvSpPr>
          <p:spPr>
            <a:xfrm>
              <a:off x="5680900" y="1282125"/>
              <a:ext cx="125950" cy="124100"/>
            </a:xfrm>
            <a:custGeom>
              <a:avLst/>
              <a:gdLst/>
              <a:ahLst/>
              <a:cxnLst/>
              <a:rect l="l" t="t" r="r" b="b"/>
              <a:pathLst>
                <a:path w="5038" h="4964" extrusionOk="0">
                  <a:moveTo>
                    <a:pt x="2515" y="0"/>
                  </a:moveTo>
                  <a:cubicBezTo>
                    <a:pt x="1318" y="0"/>
                    <a:pt x="124" y="760"/>
                    <a:pt x="34" y="2071"/>
                  </a:cubicBezTo>
                  <a:cubicBezTo>
                    <a:pt x="0" y="2905"/>
                    <a:pt x="300" y="3739"/>
                    <a:pt x="868" y="4306"/>
                  </a:cubicBezTo>
                  <a:cubicBezTo>
                    <a:pt x="1312" y="4726"/>
                    <a:pt x="1921" y="4963"/>
                    <a:pt x="2532" y="4963"/>
                  </a:cubicBezTo>
                  <a:cubicBezTo>
                    <a:pt x="2747" y="4963"/>
                    <a:pt x="2961" y="4934"/>
                    <a:pt x="3169" y="4873"/>
                  </a:cubicBezTo>
                  <a:cubicBezTo>
                    <a:pt x="3369" y="4773"/>
                    <a:pt x="3603" y="4707"/>
                    <a:pt x="3803" y="4573"/>
                  </a:cubicBezTo>
                  <a:cubicBezTo>
                    <a:pt x="4470" y="4140"/>
                    <a:pt x="4870" y="3406"/>
                    <a:pt x="4970" y="2638"/>
                  </a:cubicBezTo>
                  <a:cubicBezTo>
                    <a:pt x="5037" y="1805"/>
                    <a:pt x="4704" y="1037"/>
                    <a:pt x="4103" y="537"/>
                  </a:cubicBezTo>
                  <a:cubicBezTo>
                    <a:pt x="3652" y="172"/>
                    <a:pt x="3083" y="0"/>
                    <a:pt x="251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64" name="Google Shape;6564;p42"/>
            <p:cNvSpPr/>
            <p:nvPr/>
          </p:nvSpPr>
          <p:spPr>
            <a:xfrm>
              <a:off x="5320625" y="1255600"/>
              <a:ext cx="331100" cy="104175"/>
            </a:xfrm>
            <a:custGeom>
              <a:avLst/>
              <a:gdLst/>
              <a:ahLst/>
              <a:cxnLst/>
              <a:rect l="l" t="t" r="r" b="b"/>
              <a:pathLst>
                <a:path w="13244" h="4167" extrusionOk="0">
                  <a:moveTo>
                    <a:pt x="9714" y="0"/>
                  </a:moveTo>
                  <a:cubicBezTo>
                    <a:pt x="8548" y="0"/>
                    <a:pt x="7379" y="185"/>
                    <a:pt x="6272" y="531"/>
                  </a:cubicBezTo>
                  <a:cubicBezTo>
                    <a:pt x="5071" y="931"/>
                    <a:pt x="3870" y="1431"/>
                    <a:pt x="2770" y="2132"/>
                  </a:cubicBezTo>
                  <a:cubicBezTo>
                    <a:pt x="1836" y="2765"/>
                    <a:pt x="768" y="3299"/>
                    <a:pt x="1" y="4166"/>
                  </a:cubicBezTo>
                  <a:cubicBezTo>
                    <a:pt x="1002" y="3866"/>
                    <a:pt x="1936" y="3599"/>
                    <a:pt x="2936" y="3599"/>
                  </a:cubicBezTo>
                  <a:cubicBezTo>
                    <a:pt x="3670" y="3599"/>
                    <a:pt x="4419" y="3614"/>
                    <a:pt x="5153" y="3614"/>
                  </a:cubicBezTo>
                  <a:cubicBezTo>
                    <a:pt x="5520" y="3614"/>
                    <a:pt x="5883" y="3610"/>
                    <a:pt x="6239" y="3599"/>
                  </a:cubicBezTo>
                  <a:cubicBezTo>
                    <a:pt x="7706" y="3499"/>
                    <a:pt x="9174" y="3266"/>
                    <a:pt x="10475" y="2799"/>
                  </a:cubicBezTo>
                  <a:cubicBezTo>
                    <a:pt x="11476" y="2465"/>
                    <a:pt x="12443" y="1965"/>
                    <a:pt x="13077" y="1131"/>
                  </a:cubicBezTo>
                  <a:cubicBezTo>
                    <a:pt x="13144" y="998"/>
                    <a:pt x="13244" y="831"/>
                    <a:pt x="13210" y="697"/>
                  </a:cubicBezTo>
                  <a:cubicBezTo>
                    <a:pt x="13144" y="597"/>
                    <a:pt x="13044" y="531"/>
                    <a:pt x="12910" y="497"/>
                  </a:cubicBezTo>
                  <a:cubicBezTo>
                    <a:pt x="11882" y="160"/>
                    <a:pt x="10799" y="0"/>
                    <a:pt x="9714"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65" name="Google Shape;6565;p42"/>
            <p:cNvSpPr/>
            <p:nvPr/>
          </p:nvSpPr>
          <p:spPr>
            <a:xfrm>
              <a:off x="4804425" y="1245325"/>
              <a:ext cx="624650" cy="622350"/>
            </a:xfrm>
            <a:custGeom>
              <a:avLst/>
              <a:gdLst/>
              <a:ahLst/>
              <a:cxnLst/>
              <a:rect l="l" t="t" r="r" b="b"/>
              <a:pathLst>
                <a:path w="24986" h="24894" extrusionOk="0">
                  <a:moveTo>
                    <a:pt x="4151" y="1"/>
                  </a:moveTo>
                  <a:cubicBezTo>
                    <a:pt x="3378" y="1"/>
                    <a:pt x="2571" y="292"/>
                    <a:pt x="1735" y="1008"/>
                  </a:cubicBezTo>
                  <a:cubicBezTo>
                    <a:pt x="435" y="2076"/>
                    <a:pt x="1" y="3910"/>
                    <a:pt x="134" y="5578"/>
                  </a:cubicBezTo>
                  <a:cubicBezTo>
                    <a:pt x="301" y="7246"/>
                    <a:pt x="1035" y="8847"/>
                    <a:pt x="1869" y="10248"/>
                  </a:cubicBezTo>
                  <a:cubicBezTo>
                    <a:pt x="3637" y="13217"/>
                    <a:pt x="5905" y="15852"/>
                    <a:pt x="8407" y="18254"/>
                  </a:cubicBezTo>
                  <a:cubicBezTo>
                    <a:pt x="10208" y="20022"/>
                    <a:pt x="12076" y="21623"/>
                    <a:pt x="14178" y="22957"/>
                  </a:cubicBezTo>
                  <a:cubicBezTo>
                    <a:pt x="15856" y="24006"/>
                    <a:pt x="17777" y="24894"/>
                    <a:pt x="19746" y="24894"/>
                  </a:cubicBezTo>
                  <a:cubicBezTo>
                    <a:pt x="19969" y="24894"/>
                    <a:pt x="20192" y="24882"/>
                    <a:pt x="20415" y="24859"/>
                  </a:cubicBezTo>
                  <a:cubicBezTo>
                    <a:pt x="22650" y="24625"/>
                    <a:pt x="24819" y="22924"/>
                    <a:pt x="24885" y="20722"/>
                  </a:cubicBezTo>
                  <a:cubicBezTo>
                    <a:pt x="24985" y="18854"/>
                    <a:pt x="24085" y="17854"/>
                    <a:pt x="22717" y="16886"/>
                  </a:cubicBezTo>
                  <a:cubicBezTo>
                    <a:pt x="22017" y="16419"/>
                    <a:pt x="21349" y="15852"/>
                    <a:pt x="20682" y="15218"/>
                  </a:cubicBezTo>
                  <a:cubicBezTo>
                    <a:pt x="19882" y="14451"/>
                    <a:pt x="19081" y="13684"/>
                    <a:pt x="18314" y="12917"/>
                  </a:cubicBezTo>
                  <a:cubicBezTo>
                    <a:pt x="15412" y="10081"/>
                    <a:pt x="12710" y="7079"/>
                    <a:pt x="9908" y="4110"/>
                  </a:cubicBezTo>
                  <a:cubicBezTo>
                    <a:pt x="8368" y="2472"/>
                    <a:pt x="6404" y="1"/>
                    <a:pt x="41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66" name="Google Shape;6566;p42"/>
            <p:cNvSpPr/>
            <p:nvPr/>
          </p:nvSpPr>
          <p:spPr>
            <a:xfrm>
              <a:off x="4815275" y="1272175"/>
              <a:ext cx="168475" cy="159325"/>
            </a:xfrm>
            <a:custGeom>
              <a:avLst/>
              <a:gdLst/>
              <a:ahLst/>
              <a:cxnLst/>
              <a:rect l="l" t="t" r="r" b="b"/>
              <a:pathLst>
                <a:path w="6739" h="6373" extrusionOk="0">
                  <a:moveTo>
                    <a:pt x="6438" y="1"/>
                  </a:moveTo>
                  <a:cubicBezTo>
                    <a:pt x="5638" y="1102"/>
                    <a:pt x="4737" y="2169"/>
                    <a:pt x="3603" y="3203"/>
                  </a:cubicBezTo>
                  <a:cubicBezTo>
                    <a:pt x="2436" y="4337"/>
                    <a:pt x="1201" y="5271"/>
                    <a:pt x="1" y="6005"/>
                  </a:cubicBezTo>
                  <a:lnTo>
                    <a:pt x="134" y="6372"/>
                  </a:lnTo>
                  <a:cubicBezTo>
                    <a:pt x="1402" y="5605"/>
                    <a:pt x="2702" y="4671"/>
                    <a:pt x="3903" y="3503"/>
                  </a:cubicBezTo>
                  <a:cubicBezTo>
                    <a:pt x="4971" y="2469"/>
                    <a:pt x="5938" y="1335"/>
                    <a:pt x="6739" y="268"/>
                  </a:cubicBezTo>
                  <a:cubicBezTo>
                    <a:pt x="6639" y="168"/>
                    <a:pt x="6539" y="101"/>
                    <a:pt x="6438"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67" name="Google Shape;6567;p42"/>
            <p:cNvSpPr/>
            <p:nvPr/>
          </p:nvSpPr>
          <p:spPr>
            <a:xfrm>
              <a:off x="4870325" y="1358075"/>
              <a:ext cx="197650" cy="179325"/>
            </a:xfrm>
            <a:custGeom>
              <a:avLst/>
              <a:gdLst/>
              <a:ahLst/>
              <a:cxnLst/>
              <a:rect l="l" t="t" r="r" b="b"/>
              <a:pathLst>
                <a:path w="7906" h="7173" extrusionOk="0">
                  <a:moveTo>
                    <a:pt x="7672" y="1"/>
                  </a:moveTo>
                  <a:cubicBezTo>
                    <a:pt x="6872" y="1102"/>
                    <a:pt x="5871" y="2236"/>
                    <a:pt x="4737" y="3336"/>
                  </a:cubicBezTo>
                  <a:cubicBezTo>
                    <a:pt x="3169" y="4804"/>
                    <a:pt x="1501" y="6005"/>
                    <a:pt x="0" y="6872"/>
                  </a:cubicBezTo>
                  <a:cubicBezTo>
                    <a:pt x="67" y="6939"/>
                    <a:pt x="100" y="7072"/>
                    <a:pt x="200" y="7173"/>
                  </a:cubicBezTo>
                  <a:cubicBezTo>
                    <a:pt x="1768" y="6272"/>
                    <a:pt x="3436" y="5104"/>
                    <a:pt x="5037" y="3603"/>
                  </a:cubicBezTo>
                  <a:cubicBezTo>
                    <a:pt x="6171" y="2569"/>
                    <a:pt x="7105" y="1402"/>
                    <a:pt x="7906" y="268"/>
                  </a:cubicBezTo>
                  <a:cubicBezTo>
                    <a:pt x="7839" y="201"/>
                    <a:pt x="7739" y="67"/>
                    <a:pt x="7672"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68" name="Google Shape;6568;p42"/>
            <p:cNvSpPr/>
            <p:nvPr/>
          </p:nvSpPr>
          <p:spPr>
            <a:xfrm>
              <a:off x="4942875" y="1447300"/>
              <a:ext cx="208500" cy="183500"/>
            </a:xfrm>
            <a:custGeom>
              <a:avLst/>
              <a:gdLst/>
              <a:ahLst/>
              <a:cxnLst/>
              <a:rect l="l" t="t" r="r" b="b"/>
              <a:pathLst>
                <a:path w="8340" h="7340" extrusionOk="0">
                  <a:moveTo>
                    <a:pt x="8106" y="1"/>
                  </a:moveTo>
                  <a:cubicBezTo>
                    <a:pt x="7305" y="1135"/>
                    <a:pt x="6305" y="2269"/>
                    <a:pt x="5171" y="3337"/>
                  </a:cubicBezTo>
                  <a:cubicBezTo>
                    <a:pt x="3469" y="4971"/>
                    <a:pt x="1635" y="6205"/>
                    <a:pt x="0" y="7106"/>
                  </a:cubicBezTo>
                  <a:lnTo>
                    <a:pt x="267" y="7340"/>
                  </a:lnTo>
                  <a:cubicBezTo>
                    <a:pt x="1935" y="6472"/>
                    <a:pt x="3770" y="5205"/>
                    <a:pt x="5504" y="3604"/>
                  </a:cubicBezTo>
                  <a:cubicBezTo>
                    <a:pt x="6605" y="2536"/>
                    <a:pt x="7539" y="1435"/>
                    <a:pt x="8339" y="301"/>
                  </a:cubicBezTo>
                  <a:cubicBezTo>
                    <a:pt x="8273" y="201"/>
                    <a:pt x="8173" y="101"/>
                    <a:pt x="8106"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69" name="Google Shape;6569;p42"/>
            <p:cNvSpPr/>
            <p:nvPr/>
          </p:nvSpPr>
          <p:spPr>
            <a:xfrm>
              <a:off x="5027100" y="1534875"/>
              <a:ext cx="208500" cy="184325"/>
            </a:xfrm>
            <a:custGeom>
              <a:avLst/>
              <a:gdLst/>
              <a:ahLst/>
              <a:cxnLst/>
              <a:rect l="l" t="t" r="r" b="b"/>
              <a:pathLst>
                <a:path w="8340" h="7373" extrusionOk="0">
                  <a:moveTo>
                    <a:pt x="8106" y="0"/>
                  </a:moveTo>
                  <a:cubicBezTo>
                    <a:pt x="7272" y="1135"/>
                    <a:pt x="6305" y="2302"/>
                    <a:pt x="5137" y="3436"/>
                  </a:cubicBezTo>
                  <a:cubicBezTo>
                    <a:pt x="3469" y="5037"/>
                    <a:pt x="1635" y="6272"/>
                    <a:pt x="0" y="7139"/>
                  </a:cubicBezTo>
                  <a:lnTo>
                    <a:pt x="267" y="7372"/>
                  </a:lnTo>
                  <a:cubicBezTo>
                    <a:pt x="1902" y="6505"/>
                    <a:pt x="3736" y="5304"/>
                    <a:pt x="5404" y="3703"/>
                  </a:cubicBezTo>
                  <a:cubicBezTo>
                    <a:pt x="6572" y="2602"/>
                    <a:pt x="7506" y="1435"/>
                    <a:pt x="8340" y="301"/>
                  </a:cubicBezTo>
                  <a:cubicBezTo>
                    <a:pt x="8273" y="201"/>
                    <a:pt x="8173" y="134"/>
                    <a:pt x="8106"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70" name="Google Shape;6570;p42"/>
            <p:cNvSpPr/>
            <p:nvPr/>
          </p:nvSpPr>
          <p:spPr>
            <a:xfrm>
              <a:off x="5124675" y="1620775"/>
              <a:ext cx="197650" cy="180975"/>
            </a:xfrm>
            <a:custGeom>
              <a:avLst/>
              <a:gdLst/>
              <a:ahLst/>
              <a:cxnLst/>
              <a:rect l="l" t="t" r="r" b="b"/>
              <a:pathLst>
                <a:path w="7906" h="7239" extrusionOk="0">
                  <a:moveTo>
                    <a:pt x="7639" y="0"/>
                  </a:moveTo>
                  <a:cubicBezTo>
                    <a:pt x="6805" y="1168"/>
                    <a:pt x="5771" y="2402"/>
                    <a:pt x="4570" y="3569"/>
                  </a:cubicBezTo>
                  <a:cubicBezTo>
                    <a:pt x="3069" y="5004"/>
                    <a:pt x="1434" y="6138"/>
                    <a:pt x="0" y="6972"/>
                  </a:cubicBezTo>
                  <a:cubicBezTo>
                    <a:pt x="100" y="7072"/>
                    <a:pt x="200" y="7139"/>
                    <a:pt x="334" y="7239"/>
                  </a:cubicBezTo>
                  <a:cubicBezTo>
                    <a:pt x="1835" y="6405"/>
                    <a:pt x="3402" y="5271"/>
                    <a:pt x="4870" y="3870"/>
                  </a:cubicBezTo>
                  <a:cubicBezTo>
                    <a:pt x="6038" y="2702"/>
                    <a:pt x="7072" y="1435"/>
                    <a:pt x="7906" y="234"/>
                  </a:cubicBezTo>
                  <a:lnTo>
                    <a:pt x="7872" y="200"/>
                  </a:lnTo>
                  <a:cubicBezTo>
                    <a:pt x="7772" y="100"/>
                    <a:pt x="7706" y="67"/>
                    <a:pt x="763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71" name="Google Shape;6571;p42"/>
            <p:cNvSpPr/>
            <p:nvPr/>
          </p:nvSpPr>
          <p:spPr>
            <a:xfrm>
              <a:off x="5245575" y="1696650"/>
              <a:ext cx="167650" cy="166825"/>
            </a:xfrm>
            <a:custGeom>
              <a:avLst/>
              <a:gdLst/>
              <a:ahLst/>
              <a:cxnLst/>
              <a:rect l="l" t="t" r="r" b="b"/>
              <a:pathLst>
                <a:path w="6706" h="6673" extrusionOk="0">
                  <a:moveTo>
                    <a:pt x="6439" y="1"/>
                  </a:moveTo>
                  <a:cubicBezTo>
                    <a:pt x="5538" y="1368"/>
                    <a:pt x="4404" y="2736"/>
                    <a:pt x="3036" y="4070"/>
                  </a:cubicBezTo>
                  <a:cubicBezTo>
                    <a:pt x="2036" y="5038"/>
                    <a:pt x="1002" y="5838"/>
                    <a:pt x="1" y="6539"/>
                  </a:cubicBezTo>
                  <a:lnTo>
                    <a:pt x="501" y="6672"/>
                  </a:lnTo>
                  <a:cubicBezTo>
                    <a:pt x="1435" y="6005"/>
                    <a:pt x="2403" y="5238"/>
                    <a:pt x="3337" y="4371"/>
                  </a:cubicBezTo>
                  <a:cubicBezTo>
                    <a:pt x="4704" y="3070"/>
                    <a:pt x="5838" y="1669"/>
                    <a:pt x="6706" y="334"/>
                  </a:cubicBezTo>
                  <a:cubicBezTo>
                    <a:pt x="6606" y="201"/>
                    <a:pt x="6539" y="134"/>
                    <a:pt x="6439"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pic>
        <p:nvPicPr>
          <p:cNvPr id="7" name="Hình ảnh 6"/>
          <p:cNvPicPr>
            <a:picLocks noChangeAspect="1"/>
          </p:cNvPicPr>
          <p:nvPr/>
        </p:nvPicPr>
        <p:blipFill rotWithShape="1">
          <a:blip r:embed="rId3">
            <a:extLst>
              <a:ext uri="{BEBA8EAE-BF5A-486C-A8C5-ECC9F3942E4B}">
                <a14:imgProps xmlns:a14="http://schemas.microsoft.com/office/drawing/2010/main">
                  <a14:imgLayer r:embed="rId4">
                    <a14:imgEffect>
                      <a14:backgroundRemoval t="17597" b="84524" l="11300" r="89014">
                        <a14:foregroundMark x1="12906" y1="22910" x2="14254" y2="68072"/>
                        <a14:foregroundMark x1="14254" y1="68072" x2="20181" y2="75408"/>
                        <a14:foregroundMark x1="20181" y1="75408" x2="23523" y2="83305"/>
                        <a14:foregroundMark x1="15528" y1="33000" x2="13940" y2="50621"/>
                        <a14:foregroundMark x1="12223" y1="22447" x2="12001" y2="68316"/>
                        <a14:foregroundMark x1="12001" y1="68316" x2="19775" y2="74994"/>
                        <a14:foregroundMark x1="19775" y1="74994" x2="45716" y2="74726"/>
                        <a14:foregroundMark x1="45716" y1="74726" x2="61189" y2="74726"/>
                        <a14:foregroundMark x1="61189" y1="74726" x2="88128" y2="73751"/>
                        <a14:foregroundMark x1="88128" y1="73751" x2="87315" y2="27419"/>
                        <a14:foregroundMark x1="13589" y1="74726" x2="11300" y2="30734"/>
                        <a14:foregroundMark x1="13811" y1="23349" x2="13811" y2="32245"/>
                        <a14:foregroundMark x1="13479" y1="21838" x2="45256" y2="20697"/>
                        <a14:foregroundMark x1="66528" y1="20653" x2="88146" y2="21765"/>
                        <a14:foregroundMark x1="88146" y1="21765" x2="88239" y2="36754"/>
                        <a14:foregroundMark x1="23172" y1="17767" x2="23744" y2="19595"/>
                        <a14:foregroundMark x1="16562" y1="23203" x2="69886" y2="21838"/>
                        <a14:foregroundMark x1="69886" y1="21838" x2="73394" y2="21838"/>
                        <a14:foregroundMark x1="77954" y1="17621" x2="79099" y2="17621"/>
                        <a14:foregroundMark x1="89032" y1="37363" x2="88811" y2="70509"/>
                        <a14:foregroundMark x1="88811" y1="22301" x2="88922" y2="31635"/>
                        <a14:foregroundMark x1="78656" y1="77139" x2="78988" y2="84524"/>
                        <a14:foregroundMark x1="37445" y1="73678" x2="61244" y2="72459"/>
                        <a14:foregroundMark x1="61244" y1="72459" x2="74317" y2="73532"/>
                        <a14:foregroundMark x1="20089" y1="72630" x2="31148" y2="71996"/>
                        <a14:foregroundMark x1="31148" y1="71996" x2="36300" y2="72313"/>
                        <a14:foregroundMark x1="22378" y1="73215" x2="31942" y2="72776"/>
                        <a14:foregroundMark x1="31942" y1="72776" x2="38700" y2="72922"/>
                        <a14:foregroundMark x1="81388" y1="75481" x2="87555" y2="74726"/>
                        <a14:foregroundMark x1="14383" y1="24397" x2="34361" y2="23349"/>
                        <a14:foregroundMark x1="34361" y1="23349" x2="64180" y2="23495"/>
                        <a14:foregroundMark x1="64180" y1="23495" x2="80539" y2="23081"/>
                        <a14:foregroundMark x1="80539" y1="23081" x2="87408" y2="25079"/>
                        <a14:foregroundMark x1="87408" y1="25079" x2="87555" y2="25615"/>
                        <a14:foregroundMark x1="29339" y1="24397" x2="52622" y2="23495"/>
                        <a14:foregroundMark x1="52622" y1="23495" x2="81961" y2="23958"/>
                        <a14:foregroundMark x1="44129" y1="20668" x2="66839" y2="21277"/>
                        <a14:backgroundMark x1="11540" y1="30271" x2="11540" y2="71411"/>
                      </a14:backgroundRemoval>
                    </a14:imgEffect>
                  </a14:imgLayer>
                </a14:imgProps>
              </a:ext>
            </a:extLst>
          </a:blip>
          <a:srcRect l="12454" t="14503" r="10744" b="12668"/>
          <a:stretch>
            <a:fillRect/>
          </a:stretch>
        </p:blipFill>
        <p:spPr>
          <a:xfrm>
            <a:off x="714375" y="485775"/>
            <a:ext cx="11144249" cy="6317770"/>
          </a:xfrm>
          <a:prstGeom prst="rect">
            <a:avLst/>
          </a:prstGeom>
        </p:spPr>
      </p:pic>
      <p:pic>
        <p:nvPicPr>
          <p:cNvPr id="13"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1750" y="3786996"/>
            <a:ext cx="7218144" cy="4115496"/>
          </a:xfrm>
          <a:prstGeom prst="rect">
            <a:avLst/>
          </a:prstGeom>
        </p:spPr>
      </p:pic>
      <p:sp>
        <p:nvSpPr>
          <p:cNvPr id="4" name="TextBox 3">
            <a:extLst>
              <a:ext uri="{FF2B5EF4-FFF2-40B4-BE49-F238E27FC236}">
                <a16:creationId xmlns:a16="http://schemas.microsoft.com/office/drawing/2014/main" id="{9A43FB54-5D39-4E75-9B09-5CA2475A3A70}"/>
              </a:ext>
            </a:extLst>
          </p:cNvPr>
          <p:cNvSpPr txBox="1"/>
          <p:nvPr/>
        </p:nvSpPr>
        <p:spPr>
          <a:xfrm>
            <a:off x="1100104" y="2272039"/>
            <a:ext cx="11012324" cy="1692771"/>
          </a:xfrm>
          <a:prstGeom prst="rect">
            <a:avLst/>
          </a:prstGeom>
          <a:noFill/>
        </p:spPr>
        <p:txBody>
          <a:bodyPr wrap="square" rtlCol="0">
            <a:spAutoFit/>
          </a:bodyPr>
          <a:lstStyle/>
          <a:p>
            <a:r>
              <a:rPr lang="en-US" sz="3600" b="0" i="0" dirty="0">
                <a:solidFill>
                  <a:srgbClr val="333333"/>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Trạng</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ngữ</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chỉ</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phương</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tiện</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bổ</a:t>
            </a:r>
            <a:r>
              <a:rPr lang="en-US" sz="3400" b="0" i="0" dirty="0">
                <a:solidFill>
                  <a:schemeClr val="accent1">
                    <a:lumMod val="75000"/>
                  </a:schemeClr>
                </a:solidFill>
                <a:effectLst/>
                <a:latin typeface="Roboto" panose="02000000000000000000" pitchFamily="2" charset="0"/>
              </a:rPr>
              <a:t> sung </a:t>
            </a:r>
            <a:r>
              <a:rPr lang="en-US" sz="3400" b="0" i="0" dirty="0" err="1">
                <a:solidFill>
                  <a:schemeClr val="accent1">
                    <a:lumMod val="75000"/>
                  </a:schemeClr>
                </a:solidFill>
                <a:effectLst/>
                <a:latin typeface="Roboto" panose="02000000000000000000" pitchFamily="2" charset="0"/>
              </a:rPr>
              <a:t>thông</a:t>
            </a:r>
            <a:r>
              <a:rPr lang="en-US" sz="3400" b="0" i="0" dirty="0">
                <a:solidFill>
                  <a:schemeClr val="accent1">
                    <a:lumMod val="75000"/>
                  </a:schemeClr>
                </a:solidFill>
                <a:effectLst/>
                <a:latin typeface="Roboto" panose="02000000000000000000" pitchFamily="2" charset="0"/>
              </a:rPr>
              <a:t> tin </a:t>
            </a:r>
            <a:r>
              <a:rPr lang="en-US" sz="3400" b="0" i="0" dirty="0" err="1">
                <a:solidFill>
                  <a:schemeClr val="accent1">
                    <a:lumMod val="75000"/>
                  </a:schemeClr>
                </a:solidFill>
                <a:effectLst/>
                <a:latin typeface="Roboto" panose="02000000000000000000" pitchFamily="2" charset="0"/>
              </a:rPr>
              <a:t>về</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phương</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tiện</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thực</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hiện</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hoạt</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động</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được</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nói</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đến</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trong</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câu</a:t>
            </a:r>
            <a:r>
              <a:rPr lang="en-US" sz="3400" b="0" i="0" dirty="0">
                <a:solidFill>
                  <a:schemeClr val="accent1">
                    <a:lumMod val="75000"/>
                  </a:schemeClr>
                </a:solidFill>
                <a:effectLst/>
                <a:latin typeface="Roboto" panose="02000000000000000000" pitchFamily="2" charset="0"/>
              </a:rPr>
              <a:t>.</a:t>
            </a:r>
            <a:endParaRPr lang="vi-VN" sz="3400" b="0" i="0" dirty="0">
              <a:solidFill>
                <a:schemeClr val="accent1">
                  <a:lumMod val="75000"/>
                </a:schemeClr>
              </a:solidFill>
              <a:effectLst/>
              <a:latin typeface="Roboto" panose="02000000000000000000" pitchFamily="2" charset="0"/>
            </a:endParaRPr>
          </a:p>
        </p:txBody>
      </p:sp>
      <p:sp>
        <p:nvSpPr>
          <p:cNvPr id="9" name="TextBox 8">
            <a:extLst>
              <a:ext uri="{FF2B5EF4-FFF2-40B4-BE49-F238E27FC236}">
                <a16:creationId xmlns:a16="http://schemas.microsoft.com/office/drawing/2014/main" id="{2EAC7372-AE95-47EE-AE07-E5C59337D7B9}"/>
              </a:ext>
            </a:extLst>
          </p:cNvPr>
          <p:cNvSpPr txBox="1"/>
          <p:nvPr/>
        </p:nvSpPr>
        <p:spPr>
          <a:xfrm>
            <a:off x="980817" y="3833590"/>
            <a:ext cx="10729917" cy="707886"/>
          </a:xfrm>
          <a:prstGeom prst="rect">
            <a:avLst/>
          </a:prstGeom>
          <a:noFill/>
        </p:spPr>
        <p:txBody>
          <a:bodyPr wrap="square" rtlCol="0">
            <a:spAutoFit/>
          </a:bodyPr>
          <a:lstStyle/>
          <a:p>
            <a:pPr algn="ctr"/>
            <a:r>
              <a:rPr lang="en-US" sz="4000" dirty="0" err="1"/>
              <a:t>Trạng</a:t>
            </a:r>
            <a:r>
              <a:rPr lang="en-US" sz="4000" dirty="0"/>
              <a:t> </a:t>
            </a:r>
            <a:r>
              <a:rPr lang="en-US" sz="4000" dirty="0" err="1"/>
              <a:t>ngữ</a:t>
            </a:r>
            <a:r>
              <a:rPr lang="en-US" sz="4000" dirty="0"/>
              <a:t> </a:t>
            </a:r>
            <a:r>
              <a:rPr lang="en-US" sz="4000" dirty="0" err="1"/>
              <a:t>chỉ</a:t>
            </a:r>
            <a:r>
              <a:rPr lang="en-US" sz="4000" dirty="0"/>
              <a:t> </a:t>
            </a:r>
            <a:r>
              <a:rPr lang="en-US" sz="4000" dirty="0" err="1"/>
              <a:t>phương</a:t>
            </a:r>
            <a:r>
              <a:rPr lang="en-US" sz="4000" dirty="0"/>
              <a:t> </a:t>
            </a:r>
            <a:r>
              <a:rPr lang="en-US" sz="4000" dirty="0" err="1"/>
              <a:t>tiện</a:t>
            </a:r>
            <a:r>
              <a:rPr lang="en-US" sz="4000" dirty="0"/>
              <a:t> </a:t>
            </a:r>
            <a:r>
              <a:rPr lang="en-US" sz="4000" dirty="0" err="1"/>
              <a:t>trả</a:t>
            </a:r>
            <a:r>
              <a:rPr lang="en-US" sz="4000" dirty="0"/>
              <a:t> </a:t>
            </a:r>
            <a:r>
              <a:rPr lang="en-US" sz="4000" dirty="0" err="1"/>
              <a:t>lời</a:t>
            </a:r>
            <a:r>
              <a:rPr lang="en-US" sz="4000" dirty="0"/>
              <a:t> </a:t>
            </a:r>
            <a:r>
              <a:rPr lang="en-US" sz="4000" dirty="0" err="1"/>
              <a:t>cho</a:t>
            </a:r>
            <a:r>
              <a:rPr lang="en-US" sz="4000" dirty="0"/>
              <a:t> </a:t>
            </a:r>
            <a:r>
              <a:rPr lang="en-US" sz="4000" dirty="0" err="1"/>
              <a:t>câu</a:t>
            </a:r>
            <a:r>
              <a:rPr lang="en-US" sz="4000" dirty="0"/>
              <a:t> </a:t>
            </a:r>
            <a:r>
              <a:rPr lang="en-US" sz="4000" dirty="0" err="1"/>
              <a:t>hỏi</a:t>
            </a:r>
            <a:r>
              <a:rPr lang="en-US" sz="4000" dirty="0"/>
              <a:t> </a:t>
            </a:r>
            <a:r>
              <a:rPr lang="en-US" sz="4000" dirty="0" err="1"/>
              <a:t>nào</a:t>
            </a:r>
            <a:r>
              <a:rPr lang="en-US" sz="4000" dirty="0"/>
              <a:t>?</a:t>
            </a:r>
          </a:p>
        </p:txBody>
      </p:sp>
      <p:sp>
        <p:nvSpPr>
          <p:cNvPr id="10" name="TextBox 9">
            <a:extLst>
              <a:ext uri="{FF2B5EF4-FFF2-40B4-BE49-F238E27FC236}">
                <a16:creationId xmlns:a16="http://schemas.microsoft.com/office/drawing/2014/main" id="{DBFC29B8-EEF7-4217-8C3D-2EEFA9892494}"/>
              </a:ext>
            </a:extLst>
          </p:cNvPr>
          <p:cNvSpPr txBox="1"/>
          <p:nvPr/>
        </p:nvSpPr>
        <p:spPr>
          <a:xfrm>
            <a:off x="1073817" y="3740483"/>
            <a:ext cx="11133433" cy="1169551"/>
          </a:xfrm>
          <a:prstGeom prst="rect">
            <a:avLst/>
          </a:prstGeom>
          <a:noFill/>
        </p:spPr>
        <p:txBody>
          <a:bodyPr wrap="square" rtlCol="0">
            <a:spAutoFit/>
          </a:bodyPr>
          <a:lstStyle/>
          <a:p>
            <a:r>
              <a:rPr lang="en-US" sz="3600" b="0" i="0" dirty="0">
                <a:solidFill>
                  <a:srgbClr val="333333"/>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Trạng</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ngữ</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chỉ</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phương</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tiện</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trả</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lời</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cho</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câu</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hỏi</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có</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từ</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ngữ</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để</a:t>
            </a:r>
            <a:r>
              <a:rPr lang="en-US" sz="3400" b="0" i="0" dirty="0">
                <a:solidFill>
                  <a:schemeClr val="accent1">
                    <a:lumMod val="75000"/>
                  </a:schemeClr>
                </a:solidFill>
                <a:effectLst/>
                <a:latin typeface="Roboto" panose="02000000000000000000" pitchFamily="2" charset="0"/>
              </a:rPr>
              <a:t> </a:t>
            </a:r>
            <a:r>
              <a:rPr lang="en-US" sz="3400" b="0" i="0" dirty="0" err="1">
                <a:solidFill>
                  <a:schemeClr val="accent1">
                    <a:lumMod val="75000"/>
                  </a:schemeClr>
                </a:solidFill>
                <a:effectLst/>
                <a:latin typeface="Roboto" panose="02000000000000000000" pitchFamily="2" charset="0"/>
              </a:rPr>
              <a:t>hỏi</a:t>
            </a:r>
            <a:r>
              <a:rPr lang="en-US" sz="3400" b="0" i="0" dirty="0">
                <a:solidFill>
                  <a:schemeClr val="accent1">
                    <a:lumMod val="75000"/>
                  </a:schemeClr>
                </a:solidFill>
                <a:effectLst/>
                <a:latin typeface="Roboto" panose="02000000000000000000" pitchFamily="2" charset="0"/>
              </a:rPr>
              <a:t>: </a:t>
            </a:r>
            <a:r>
              <a:rPr lang="en-US" sz="3400" b="0" i="1" dirty="0" err="1">
                <a:solidFill>
                  <a:schemeClr val="accent1">
                    <a:lumMod val="75000"/>
                  </a:schemeClr>
                </a:solidFill>
                <a:effectLst/>
                <a:latin typeface="Roboto" panose="02000000000000000000" pitchFamily="2" charset="0"/>
              </a:rPr>
              <a:t>bằng</a:t>
            </a:r>
            <a:r>
              <a:rPr lang="en-US" sz="3400" b="0" i="1" dirty="0">
                <a:solidFill>
                  <a:schemeClr val="accent1">
                    <a:lumMod val="75000"/>
                  </a:schemeClr>
                </a:solidFill>
                <a:effectLst/>
                <a:latin typeface="Roboto" panose="02000000000000000000" pitchFamily="2" charset="0"/>
              </a:rPr>
              <a:t> </a:t>
            </a:r>
            <a:r>
              <a:rPr lang="en-US" sz="3400" b="0" i="1" dirty="0" err="1">
                <a:solidFill>
                  <a:schemeClr val="accent1">
                    <a:lumMod val="75000"/>
                  </a:schemeClr>
                </a:solidFill>
                <a:effectLst/>
                <a:latin typeface="Roboto" panose="02000000000000000000" pitchFamily="2" charset="0"/>
              </a:rPr>
              <a:t>gì</a:t>
            </a:r>
            <a:r>
              <a:rPr lang="en-US" sz="3400" b="0" i="1" dirty="0">
                <a:solidFill>
                  <a:schemeClr val="accent1">
                    <a:lumMod val="75000"/>
                  </a:schemeClr>
                </a:solidFill>
                <a:effectLst/>
                <a:latin typeface="Roboto" panose="02000000000000000000" pitchFamily="2" charset="0"/>
              </a:rPr>
              <a:t>, </a:t>
            </a:r>
            <a:r>
              <a:rPr lang="en-US" sz="3400" b="0" i="1" dirty="0" err="1">
                <a:solidFill>
                  <a:schemeClr val="accent1">
                    <a:lumMod val="75000"/>
                  </a:schemeClr>
                </a:solidFill>
                <a:effectLst/>
                <a:latin typeface="Roboto" panose="02000000000000000000" pitchFamily="2" charset="0"/>
              </a:rPr>
              <a:t>bằng</a:t>
            </a:r>
            <a:r>
              <a:rPr lang="en-US" sz="3400" b="0" i="1" dirty="0">
                <a:solidFill>
                  <a:schemeClr val="accent1">
                    <a:lumMod val="75000"/>
                  </a:schemeClr>
                </a:solidFill>
                <a:effectLst/>
                <a:latin typeface="Roboto" panose="02000000000000000000" pitchFamily="2" charset="0"/>
              </a:rPr>
              <a:t> </a:t>
            </a:r>
            <a:r>
              <a:rPr lang="en-US" sz="3400" b="0" i="1" dirty="0" err="1">
                <a:solidFill>
                  <a:schemeClr val="accent1">
                    <a:lumMod val="75000"/>
                  </a:schemeClr>
                </a:solidFill>
                <a:effectLst/>
                <a:latin typeface="Roboto" panose="02000000000000000000" pitchFamily="2" charset="0"/>
              </a:rPr>
              <a:t>cái</a:t>
            </a:r>
            <a:r>
              <a:rPr lang="en-US" sz="3400" b="0" i="1" dirty="0">
                <a:solidFill>
                  <a:schemeClr val="accent1">
                    <a:lumMod val="75000"/>
                  </a:schemeClr>
                </a:solidFill>
                <a:effectLst/>
                <a:latin typeface="Roboto" panose="02000000000000000000" pitchFamily="2" charset="0"/>
              </a:rPr>
              <a:t> </a:t>
            </a:r>
            <a:r>
              <a:rPr lang="en-US" sz="3400" b="0" i="1" dirty="0" err="1">
                <a:solidFill>
                  <a:schemeClr val="accent1">
                    <a:lumMod val="75000"/>
                  </a:schemeClr>
                </a:solidFill>
                <a:effectLst/>
                <a:latin typeface="Roboto" panose="02000000000000000000" pitchFamily="2" charset="0"/>
              </a:rPr>
              <a:t>gì</a:t>
            </a:r>
            <a:r>
              <a:rPr lang="en-US" sz="3400" b="0" i="1" dirty="0">
                <a:solidFill>
                  <a:schemeClr val="accent1">
                    <a:lumMod val="75000"/>
                  </a:schemeClr>
                </a:solidFill>
                <a:effectLst/>
                <a:latin typeface="Roboto" panose="02000000000000000000" pitchFamily="2" charset="0"/>
              </a:rPr>
              <a:t>, </a:t>
            </a:r>
            <a:r>
              <a:rPr lang="en-US" sz="3400" b="0" i="1" dirty="0" err="1">
                <a:solidFill>
                  <a:schemeClr val="accent1">
                    <a:lumMod val="75000"/>
                  </a:schemeClr>
                </a:solidFill>
                <a:effectLst/>
                <a:latin typeface="Roboto" panose="02000000000000000000" pitchFamily="2" charset="0"/>
              </a:rPr>
              <a:t>với</a:t>
            </a:r>
            <a:r>
              <a:rPr lang="en-US" sz="3400" b="0" i="1" dirty="0">
                <a:solidFill>
                  <a:schemeClr val="accent1">
                    <a:lumMod val="75000"/>
                  </a:schemeClr>
                </a:solidFill>
                <a:effectLst/>
                <a:latin typeface="Roboto" panose="02000000000000000000" pitchFamily="2" charset="0"/>
              </a:rPr>
              <a:t> </a:t>
            </a:r>
            <a:r>
              <a:rPr lang="en-US" sz="3400" b="0" i="1" dirty="0" err="1">
                <a:solidFill>
                  <a:schemeClr val="accent1">
                    <a:lumMod val="75000"/>
                  </a:schemeClr>
                </a:solidFill>
                <a:effectLst/>
                <a:latin typeface="Roboto" panose="02000000000000000000" pitchFamily="2" charset="0"/>
              </a:rPr>
              <a:t>cái</a:t>
            </a:r>
            <a:r>
              <a:rPr lang="en-US" sz="3400" b="0" i="1" dirty="0">
                <a:solidFill>
                  <a:schemeClr val="accent1">
                    <a:lumMod val="75000"/>
                  </a:schemeClr>
                </a:solidFill>
                <a:effectLst/>
                <a:latin typeface="Roboto" panose="02000000000000000000" pitchFamily="2" charset="0"/>
              </a:rPr>
              <a:t> </a:t>
            </a:r>
            <a:r>
              <a:rPr lang="en-US" sz="3400" b="0" i="1" dirty="0" err="1">
                <a:solidFill>
                  <a:schemeClr val="accent1">
                    <a:lumMod val="75000"/>
                  </a:schemeClr>
                </a:solidFill>
                <a:effectLst/>
                <a:latin typeface="Roboto" panose="02000000000000000000" pitchFamily="2" charset="0"/>
              </a:rPr>
              <a:t>gì</a:t>
            </a:r>
            <a:r>
              <a:rPr lang="en-US" sz="3400" b="0" i="1" dirty="0">
                <a:solidFill>
                  <a:schemeClr val="accent1">
                    <a:lumMod val="75000"/>
                  </a:schemeClr>
                </a:solidFill>
                <a:effectLst/>
                <a:latin typeface="Roboto" panose="02000000000000000000" pitchFamily="2" charset="0"/>
              </a:rPr>
              <a:t>,….</a:t>
            </a:r>
            <a:endParaRPr lang="vi-VN" sz="3400" b="0" i="1" dirty="0">
              <a:solidFill>
                <a:schemeClr val="accent1">
                  <a:lumMod val="75000"/>
                </a:schemeClr>
              </a:solidFill>
              <a:effectLst/>
              <a:latin typeface="Roboto" panose="02000000000000000000" pitchFamily="2" charset="0"/>
            </a:endParaRPr>
          </a:p>
        </p:txBody>
      </p:sp>
      <p:sp>
        <p:nvSpPr>
          <p:cNvPr id="11" name="TextBox 10">
            <a:extLst>
              <a:ext uri="{FF2B5EF4-FFF2-40B4-BE49-F238E27FC236}">
                <a16:creationId xmlns:a16="http://schemas.microsoft.com/office/drawing/2014/main" id="{56D84AF8-9741-498E-821F-B7E21685E318}"/>
              </a:ext>
            </a:extLst>
          </p:cNvPr>
          <p:cNvSpPr txBox="1"/>
          <p:nvPr/>
        </p:nvSpPr>
        <p:spPr>
          <a:xfrm>
            <a:off x="3874302" y="1350130"/>
            <a:ext cx="4443395" cy="1107996"/>
          </a:xfrm>
          <a:prstGeom prst="rect">
            <a:avLst/>
          </a:prstGeom>
          <a:noFill/>
        </p:spPr>
        <p:txBody>
          <a:bodyPr wrap="square" rtlCol="0">
            <a:spAutoFit/>
          </a:bodyPr>
          <a:lstStyle/>
          <a:p>
            <a:r>
              <a:rPr lang="en-US" sz="3600" b="0" i="0" dirty="0">
                <a:solidFill>
                  <a:srgbClr val="FF0000"/>
                </a:solidFill>
                <a:effectLst/>
                <a:latin typeface="Times New Roman" panose="02020603050405020304" pitchFamily="18" charset="0"/>
                <a:cs typeface="Times New Roman" panose="02020603050405020304" pitchFamily="18" charset="0"/>
              </a:rPr>
              <a:t>     </a:t>
            </a:r>
            <a:r>
              <a:rPr lang="en-US" sz="6600" b="0" i="0" dirty="0">
                <a:solidFill>
                  <a:srgbClr val="FF0000"/>
                </a:solidFill>
                <a:effectLst/>
                <a:latin typeface="Times New Roman" panose="02020603050405020304" pitchFamily="18" charset="0"/>
                <a:cs typeface="Times New Roman" panose="02020603050405020304" pitchFamily="18" charset="0"/>
              </a:rPr>
              <a:t>GHI NHỚ</a:t>
            </a:r>
            <a:endParaRPr lang="vi-VN" sz="6600" b="0" i="0" dirty="0">
              <a:solidFill>
                <a:srgbClr val="FF0000"/>
              </a:solidFill>
              <a:effectLst/>
              <a:latin typeface="Times New Roman" panose="02020603050405020304" pitchFamily="18" charset="0"/>
              <a:cs typeface="Times New Roman" panose="02020603050405020304" pitchFamily="18" charset="0"/>
            </a:endParaRPr>
          </a:p>
        </p:txBody>
      </p:sp>
      <p:sp>
        <p:nvSpPr>
          <p:cNvPr id="6" name="Hộp Văn bản 6">
            <a:extLst>
              <a:ext uri="{FF2B5EF4-FFF2-40B4-BE49-F238E27FC236}">
                <a16:creationId xmlns:a16="http://schemas.microsoft.com/office/drawing/2014/main" id="{59126F19-7225-BC93-EF56-8DD1DE40B506}"/>
              </a:ext>
            </a:extLst>
          </p:cNvPr>
          <p:cNvSpPr txBox="1"/>
          <p:nvPr/>
        </p:nvSpPr>
        <p:spPr>
          <a:xfrm>
            <a:off x="1429922" y="1325980"/>
            <a:ext cx="10729917" cy="1159420"/>
          </a:xfrm>
          <a:prstGeom prst="rect">
            <a:avLst/>
          </a:prstGeom>
          <a:noFill/>
        </p:spPr>
        <p:txBody>
          <a:bodyPr wrap="square">
            <a:spAutoFit/>
          </a:bodyPr>
          <a:lstStyle/>
          <a:p>
            <a:pPr defTabSz="1219200">
              <a:buClr>
                <a:srgbClr val="000000"/>
              </a:buClr>
            </a:pPr>
            <a:r>
              <a:rPr lang="vi-VN"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3. Theo em, trạng ngữ chỉ phương tiện bổ sung thông tin gì cho câu?</a:t>
            </a:r>
          </a:p>
        </p:txBody>
      </p:sp>
    </p:spTree>
    <p:extLst>
      <p:ext uri="{BB962C8B-B14F-4D97-AF65-F5344CB8AC3E}">
        <p14:creationId xmlns:p14="http://schemas.microsoft.com/office/powerpoint/2010/main" val="8920316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29"/>
                                        </p:tgtEl>
                                        <p:attrNameLst>
                                          <p:attrName>style.visibility</p:attrName>
                                        </p:attrNameLst>
                                      </p:cBhvr>
                                      <p:to>
                                        <p:strVal val="visible"/>
                                      </p:to>
                                    </p:set>
                                    <p:anim calcmode="lin" valueType="num">
                                      <p:cBhvr additive="base">
                                        <p:cTn id="7" dur="500" fill="hold"/>
                                        <p:tgtEl>
                                          <p:spTgt spid="6529"/>
                                        </p:tgtEl>
                                        <p:attrNameLst>
                                          <p:attrName>ppt_x</p:attrName>
                                        </p:attrNameLst>
                                      </p:cBhvr>
                                      <p:tavLst>
                                        <p:tav tm="0">
                                          <p:val>
                                            <p:strVal val="#ppt_x"/>
                                          </p:val>
                                        </p:tav>
                                        <p:tav tm="100000">
                                          <p:val>
                                            <p:strVal val="#ppt_x"/>
                                          </p:val>
                                        </p:tav>
                                      </p:tavLst>
                                    </p:anim>
                                    <p:anim calcmode="lin" valueType="num">
                                      <p:cBhvr additive="base">
                                        <p:cTn id="8" dur="500" fill="hold"/>
                                        <p:tgtEl>
                                          <p:spTgt spid="65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50"/>
                                        </p:tgtEl>
                                        <p:attrNameLst>
                                          <p:attrName>style.visibility</p:attrName>
                                        </p:attrNameLst>
                                      </p:cBhvr>
                                      <p:to>
                                        <p:strVal val="visible"/>
                                      </p:to>
                                    </p:set>
                                    <p:anim calcmode="lin" valueType="num">
                                      <p:cBhvr additive="base">
                                        <p:cTn id="11" dur="500" fill="hold"/>
                                        <p:tgtEl>
                                          <p:spTgt spid="6550"/>
                                        </p:tgtEl>
                                        <p:attrNameLst>
                                          <p:attrName>ppt_x</p:attrName>
                                        </p:attrNameLst>
                                      </p:cBhvr>
                                      <p:tavLst>
                                        <p:tav tm="0">
                                          <p:val>
                                            <p:strVal val="#ppt_x"/>
                                          </p:val>
                                        </p:tav>
                                        <p:tav tm="100000">
                                          <p:val>
                                            <p:strVal val="#ppt_x"/>
                                          </p:val>
                                        </p:tav>
                                      </p:tavLst>
                                    </p:anim>
                                    <p:anim calcmode="lin" valueType="num">
                                      <p:cBhvr additive="base">
                                        <p:cTn id="12" dur="500" fill="hold"/>
                                        <p:tgtEl>
                                          <p:spTgt spid="65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13"/>
                                        </p:tgtEl>
                                        <p:attrNameLst>
                                          <p:attrName>r</p:attrName>
                                        </p:attrNameLst>
                                      </p:cBhvr>
                                    </p:animRot>
                                    <p:animRot by="-240000">
                                      <p:cBhvr>
                                        <p:cTn id="24" dur="200" fill="hold">
                                          <p:stCondLst>
                                            <p:cond delay="200"/>
                                          </p:stCondLst>
                                        </p:cTn>
                                        <p:tgtEl>
                                          <p:spTgt spid="13"/>
                                        </p:tgtEl>
                                        <p:attrNameLst>
                                          <p:attrName>r</p:attrName>
                                        </p:attrNameLst>
                                      </p:cBhvr>
                                    </p:animRot>
                                    <p:animRot by="240000">
                                      <p:cBhvr>
                                        <p:cTn id="25" dur="200" fill="hold">
                                          <p:stCondLst>
                                            <p:cond delay="400"/>
                                          </p:stCondLst>
                                        </p:cTn>
                                        <p:tgtEl>
                                          <p:spTgt spid="13"/>
                                        </p:tgtEl>
                                        <p:attrNameLst>
                                          <p:attrName>r</p:attrName>
                                        </p:attrNameLst>
                                      </p:cBhvr>
                                    </p:animRot>
                                    <p:animRot by="-240000">
                                      <p:cBhvr>
                                        <p:cTn id="26" dur="200" fill="hold">
                                          <p:stCondLst>
                                            <p:cond delay="600"/>
                                          </p:stCondLst>
                                        </p:cTn>
                                        <p:tgtEl>
                                          <p:spTgt spid="13"/>
                                        </p:tgtEl>
                                        <p:attrNameLst>
                                          <p:attrName>r</p:attrName>
                                        </p:attrNameLst>
                                      </p:cBhvr>
                                    </p:animRot>
                                    <p:animRot by="120000">
                                      <p:cBhvr>
                                        <p:cTn id="27" dur="200" fill="hold">
                                          <p:stCondLst>
                                            <p:cond delay="800"/>
                                          </p:stCondLst>
                                        </p:cTn>
                                        <p:tgtEl>
                                          <p:spTgt spid="1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9"/>
                                        </p:tgtEl>
                                        <p:attrNameLst>
                                          <p:attrName>ppt_w</p:attrName>
                                        </p:attrNameLst>
                                      </p:cBhvr>
                                      <p:tavLst>
                                        <p:tav tm="0">
                                          <p:val>
                                            <p:strVal val="ppt_w"/>
                                          </p:val>
                                        </p:tav>
                                        <p:tav tm="100000">
                                          <p:val>
                                            <p:fltVal val="0"/>
                                          </p:val>
                                        </p:tav>
                                      </p:tavLst>
                                    </p:anim>
                                    <p:anim calcmode="lin" valueType="num">
                                      <p:cBhvr>
                                        <p:cTn id="50" dur="500"/>
                                        <p:tgtEl>
                                          <p:spTgt spid="9"/>
                                        </p:tgtEl>
                                        <p:attrNameLst>
                                          <p:attrName>ppt_h</p:attrName>
                                        </p:attrNameLst>
                                      </p:cBhvr>
                                      <p:tavLst>
                                        <p:tav tm="0">
                                          <p:val>
                                            <p:strVal val="ppt_h"/>
                                          </p:val>
                                        </p:tav>
                                        <p:tav tm="100000">
                                          <p:val>
                                            <p:fltVal val="0"/>
                                          </p:val>
                                        </p:tav>
                                      </p:tavLst>
                                    </p:anim>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6"/>
                                        </p:tgtEl>
                                        <p:attrNameLst>
                                          <p:attrName>ppt_w</p:attrName>
                                        </p:attrNameLst>
                                      </p:cBhvr>
                                      <p:tavLst>
                                        <p:tav tm="0">
                                          <p:val>
                                            <p:strVal val="ppt_w"/>
                                          </p:val>
                                        </p:tav>
                                        <p:tav tm="100000">
                                          <p:val>
                                            <p:fltVal val="0"/>
                                          </p:val>
                                        </p:tav>
                                      </p:tavLst>
                                    </p:anim>
                                    <p:anim calcmode="lin" valueType="num">
                                      <p:cBhvr>
                                        <p:cTn id="57" dur="500"/>
                                        <p:tgtEl>
                                          <p:spTgt spid="6"/>
                                        </p:tgtEl>
                                        <p:attrNameLst>
                                          <p:attrName>ppt_h</p:attrName>
                                        </p:attrNameLst>
                                      </p:cBhvr>
                                      <p:tavLst>
                                        <p:tav tm="0">
                                          <p:val>
                                            <p:strVal val="ppt_h"/>
                                          </p:val>
                                        </p:tav>
                                        <p:tav tm="100000">
                                          <p:val>
                                            <p:fltVal val="0"/>
                                          </p:val>
                                        </p:tav>
                                      </p:tavLst>
                                    </p:anim>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0"/>
                                        <p:tgtEl>
                                          <p:spTgt spid="10"/>
                                        </p:tgtEl>
                                      </p:cBhvr>
                                    </p:animEffec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1000"/>
                                        <p:tgtEl>
                                          <p:spTgt spid="11"/>
                                        </p:tgtEl>
                                      </p:cBhvr>
                                    </p:animEffect>
                                    <p:anim calcmode="lin" valueType="num">
                                      <p:cBhvr>
                                        <p:cTn id="72" dur="1000" fill="hold"/>
                                        <p:tgtEl>
                                          <p:spTgt spid="11"/>
                                        </p:tgtEl>
                                        <p:attrNameLst>
                                          <p:attrName>ppt_x</p:attrName>
                                        </p:attrNameLst>
                                      </p:cBhvr>
                                      <p:tavLst>
                                        <p:tav tm="0">
                                          <p:val>
                                            <p:strVal val="#ppt_x"/>
                                          </p:val>
                                        </p:tav>
                                        <p:tav tm="100000">
                                          <p:val>
                                            <p:strVal val="#ppt_x"/>
                                          </p:val>
                                        </p:tav>
                                      </p:tavLst>
                                    </p:anim>
                                    <p:anim calcmode="lin" valueType="num">
                                      <p:cBhvr>
                                        <p:cTn id="7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9" grpId="1"/>
      <p:bldP spid="10" grpId="0"/>
      <p:bldP spid="11" grpId="0"/>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4A54D-9C9F-0E42-985C-FD9989889F7D}"/>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AC1EA6A4-E610-4AB8-46BC-E1B0F11B6B46}"/>
              </a:ext>
            </a:extLst>
          </p:cNvPr>
          <p:cNvSpPr>
            <a:spLocks noGrp="1"/>
          </p:cNvSpPr>
          <p:nvPr>
            <p:ph type="subTitle" idx="1"/>
          </p:nvPr>
        </p:nvSpPr>
        <p:spPr/>
        <p:txBody>
          <a:bodyPr/>
          <a:lstStyle/>
          <a:p>
            <a:endParaRPr lang="en-US"/>
          </a:p>
        </p:txBody>
      </p:sp>
      <p:pic>
        <p:nvPicPr>
          <p:cNvPr id="4" name="Nhạc thiếu nhi vui nhộn cho bé- Tập thể dục buổi sáng (1)">
            <a:hlinkClick r:id="" action="ppaction://media"/>
            <a:extLst>
              <a:ext uri="{FF2B5EF4-FFF2-40B4-BE49-F238E27FC236}">
                <a16:creationId xmlns:a16="http://schemas.microsoft.com/office/drawing/2014/main" id="{BD8584F1-955A-4C6A-8EAA-105918787113}"/>
              </a:ext>
            </a:extLst>
          </p:cNvPr>
          <p:cNvPicPr>
            <a:picLocks noChangeAspect="1"/>
          </p:cNvPicPr>
          <p:nvPr>
            <a:videoFile r:link="rId1"/>
            <p:extLst>
              <p:ext uri="{DAA4B4D4-6D71-4841-9C94-3DE7FCFB9230}">
                <p14:media xmlns:p14="http://schemas.microsoft.com/office/powerpoint/2010/main" r:embed="rId2">
                  <p14:trim end="5578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0590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508900" y="107875"/>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b="0" i="0">
              <a:solidFill>
                <a:srgbClr val="333333"/>
              </a:solidFill>
              <a:effectLst/>
              <a:latin typeface="Roboto" panose="02000000000000000000" pitchFamily="2" charset="0"/>
            </a:endParaRPr>
          </a:p>
        </p:txBody>
      </p:sp>
      <p:grpSp>
        <p:nvGrpSpPr>
          <p:cNvPr id="18" name="Group 17">
            <a:extLst>
              <a:ext uri="{FF2B5EF4-FFF2-40B4-BE49-F238E27FC236}">
                <a16:creationId xmlns:a16="http://schemas.microsoft.com/office/drawing/2014/main" id="{200929DE-CC98-4B28-A234-46D670EF4EE5}"/>
              </a:ext>
            </a:extLst>
          </p:cNvPr>
          <p:cNvGrpSpPr/>
          <p:nvPr/>
        </p:nvGrpSpPr>
        <p:grpSpPr>
          <a:xfrm>
            <a:off x="582345" y="1410286"/>
            <a:ext cx="11100753" cy="707886"/>
            <a:chOff x="621193" y="1615103"/>
            <a:chExt cx="11100753" cy="707886"/>
          </a:xfrm>
        </p:grpSpPr>
        <p:sp>
          <p:nvSpPr>
            <p:cNvPr id="3" name="TextBox 2">
              <a:extLst>
                <a:ext uri="{FF2B5EF4-FFF2-40B4-BE49-F238E27FC236}">
                  <a16:creationId xmlns:a16="http://schemas.microsoft.com/office/drawing/2014/main" id="{628D6234-D75F-4BE4-8C9C-605E93E141E6}"/>
                </a:ext>
              </a:extLst>
            </p:cNvPr>
            <p:cNvSpPr txBox="1"/>
            <p:nvPr/>
          </p:nvSpPr>
          <p:spPr>
            <a:xfrm>
              <a:off x="621193" y="1619260"/>
              <a:ext cx="11100753" cy="646331"/>
            </a:xfrm>
            <a:prstGeom prst="rect">
              <a:avLst/>
            </a:prstGeom>
            <a:noFill/>
          </p:spPr>
          <p:txBody>
            <a:bodyPr wrap="square" rtlCol="0">
              <a:spAutoFit/>
            </a:bodyPr>
            <a:lstStyle/>
            <a:p>
              <a:r>
                <a:rPr lang="en-US" sz="3600" dirty="0"/>
                <a:t>a. </a:t>
              </a:r>
              <a:r>
                <a:rPr lang="vi-VN" sz="3600" b="0" i="0" dirty="0">
                  <a:solidFill>
                    <a:srgbClr val="333333"/>
                  </a:solidFill>
                  <a:effectLst/>
                  <a:latin typeface="Roboto" panose="02000000000000000000" pitchFamily="2" charset="0"/>
                </a:rPr>
                <a:t>Bằng</a:t>
              </a:r>
              <a:r>
                <a:rPr lang="en-US" sz="3600" b="0" i="0" dirty="0">
                  <a:solidFill>
                    <a:srgbClr val="333333"/>
                  </a:solidFill>
                  <a:effectLst/>
                  <a:latin typeface="Roboto" panose="02000000000000000000" pitchFamily="2" charset="0"/>
                </a:rPr>
                <a:t>        </a:t>
              </a:r>
              <a:r>
                <a:rPr lang="vi-VN" sz="3600" b="0" i="0" dirty="0">
                  <a:solidFill>
                    <a:srgbClr val="333333"/>
                  </a:solidFill>
                  <a:effectLst/>
                  <a:latin typeface="Roboto" panose="02000000000000000000" pitchFamily="2" charset="0"/>
                </a:rPr>
                <a:t>,</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chuồn</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chuồn</a:t>
              </a:r>
              <a:r>
                <a:rPr lang="en-US" sz="3600" b="0" i="0" dirty="0">
                  <a:solidFill>
                    <a:srgbClr val="333333"/>
                  </a:solidFill>
                  <a:effectLst/>
                  <a:latin typeface="Roboto" panose="02000000000000000000" pitchFamily="2" charset="0"/>
                </a:rPr>
                <a:t> bay </a:t>
              </a:r>
              <a:r>
                <a:rPr lang="en-US" sz="3600" b="0" i="0" dirty="0" err="1">
                  <a:solidFill>
                    <a:srgbClr val="333333"/>
                  </a:solidFill>
                  <a:effectLst/>
                  <a:latin typeface="Roboto" panose="02000000000000000000" pitchFamily="2" charset="0"/>
                </a:rPr>
                <a:t>lượn</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khắp</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đó</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đây</a:t>
              </a:r>
              <a:r>
                <a:rPr lang="vi-VN" sz="3600" b="0" i="0" dirty="0">
                  <a:solidFill>
                    <a:srgbClr val="333333"/>
                  </a:solidFill>
                  <a:effectLst/>
                  <a:latin typeface="Roboto" panose="02000000000000000000" pitchFamily="2" charset="0"/>
                </a:rPr>
                <a:t>.</a:t>
              </a:r>
            </a:p>
          </p:txBody>
        </p:sp>
        <p:grpSp>
          <p:nvGrpSpPr>
            <p:cNvPr id="11" name="Group 10">
              <a:extLst>
                <a:ext uri="{FF2B5EF4-FFF2-40B4-BE49-F238E27FC236}">
                  <a16:creationId xmlns:a16="http://schemas.microsoft.com/office/drawing/2014/main" id="{8167A537-CCC5-4761-B16E-948898FB39B9}"/>
                </a:ext>
              </a:extLst>
            </p:cNvPr>
            <p:cNvGrpSpPr/>
            <p:nvPr/>
          </p:nvGrpSpPr>
          <p:grpSpPr>
            <a:xfrm>
              <a:off x="2352676" y="1615103"/>
              <a:ext cx="647700" cy="707886"/>
              <a:chOff x="2352676" y="1615103"/>
              <a:chExt cx="647700" cy="707886"/>
            </a:xfrm>
          </p:grpSpPr>
          <p:sp>
            <p:nvSpPr>
              <p:cNvPr id="9" name="Rectangle 8">
                <a:extLst>
                  <a:ext uri="{FF2B5EF4-FFF2-40B4-BE49-F238E27FC236}">
                    <a16:creationId xmlns:a16="http://schemas.microsoft.com/office/drawing/2014/main" id="{488EC1AD-22DA-4556-9293-96C1238D01CD}"/>
                  </a:ext>
                </a:extLst>
              </p:cNvPr>
              <p:cNvSpPr/>
              <p:nvPr/>
            </p:nvSpPr>
            <p:spPr>
              <a:xfrm>
                <a:off x="2352676" y="1724025"/>
                <a:ext cx="647700" cy="457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CE596A-B166-4F6C-94B0-0F6D89A35E74}"/>
                  </a:ext>
                </a:extLst>
              </p:cNvPr>
              <p:cNvSpPr txBox="1"/>
              <p:nvPr/>
            </p:nvSpPr>
            <p:spPr>
              <a:xfrm>
                <a:off x="2414588" y="1615103"/>
                <a:ext cx="523875" cy="707886"/>
              </a:xfrm>
              <a:prstGeom prst="rect">
                <a:avLst/>
              </a:prstGeom>
              <a:noFill/>
            </p:spPr>
            <p:txBody>
              <a:bodyPr wrap="square" rtlCol="0">
                <a:spAutoFit/>
              </a:bodyPr>
              <a:lstStyle/>
              <a:p>
                <a:r>
                  <a:rPr lang="en-US" sz="4000" dirty="0"/>
                  <a:t>?</a:t>
                </a:r>
              </a:p>
            </p:txBody>
          </p:sp>
        </p:grpSp>
      </p:grpSp>
      <p:grpSp>
        <p:nvGrpSpPr>
          <p:cNvPr id="19" name="Group 18">
            <a:extLst>
              <a:ext uri="{FF2B5EF4-FFF2-40B4-BE49-F238E27FC236}">
                <a16:creationId xmlns:a16="http://schemas.microsoft.com/office/drawing/2014/main" id="{919498E7-CA66-4387-9926-332B7F5BA1F9}"/>
              </a:ext>
            </a:extLst>
          </p:cNvPr>
          <p:cNvGrpSpPr/>
          <p:nvPr/>
        </p:nvGrpSpPr>
        <p:grpSpPr>
          <a:xfrm>
            <a:off x="582345" y="2960757"/>
            <a:ext cx="11325338" cy="1246099"/>
            <a:chOff x="582344" y="2804896"/>
            <a:chExt cx="11325338" cy="1246099"/>
          </a:xfrm>
        </p:grpSpPr>
        <p:sp>
          <p:nvSpPr>
            <p:cNvPr id="6" name="TextBox 5">
              <a:extLst>
                <a:ext uri="{FF2B5EF4-FFF2-40B4-BE49-F238E27FC236}">
                  <a16:creationId xmlns:a16="http://schemas.microsoft.com/office/drawing/2014/main" id="{B798379D-CC9A-46D8-97DF-F24D6ED6B3E8}"/>
                </a:ext>
              </a:extLst>
            </p:cNvPr>
            <p:cNvSpPr txBox="1"/>
            <p:nvPr/>
          </p:nvSpPr>
          <p:spPr>
            <a:xfrm>
              <a:off x="582344" y="2850666"/>
              <a:ext cx="11325338" cy="1200329"/>
            </a:xfrm>
            <a:prstGeom prst="rect">
              <a:avLst/>
            </a:prstGeom>
            <a:noFill/>
          </p:spPr>
          <p:txBody>
            <a:bodyPr wrap="square" rtlCol="0">
              <a:spAutoFit/>
            </a:bodyPr>
            <a:lstStyle/>
            <a:p>
              <a:r>
                <a:rPr lang="en-US" sz="3600" dirty="0"/>
                <a:t>b. </a:t>
              </a:r>
              <a:r>
                <a:rPr lang="en-US" sz="3600" dirty="0" err="1"/>
                <a:t>Với</a:t>
              </a:r>
              <a:r>
                <a:rPr lang="en-US" sz="3600" dirty="0"/>
                <a:t>        , </a:t>
              </a:r>
              <a:r>
                <a:rPr lang="en-US" sz="3600" dirty="0" err="1"/>
                <a:t>chim</a:t>
              </a:r>
              <a:r>
                <a:rPr lang="en-US" sz="3600" dirty="0"/>
                <a:t> </a:t>
              </a:r>
              <a:r>
                <a:rPr lang="en-US" sz="3600" dirty="0" err="1"/>
                <a:t>gõ</a:t>
              </a:r>
              <a:r>
                <a:rPr lang="en-US" sz="3600" dirty="0"/>
                <a:t> </a:t>
              </a:r>
              <a:r>
                <a:rPr lang="en-US" sz="3600" dirty="0" err="1"/>
                <a:t>kiến</a:t>
              </a:r>
              <a:r>
                <a:rPr lang="en-US" sz="3600" dirty="0"/>
                <a:t> </a:t>
              </a:r>
              <a:r>
                <a:rPr lang="en-US" sz="3600" dirty="0" err="1"/>
                <a:t>có</a:t>
              </a:r>
              <a:r>
                <a:rPr lang="en-US" sz="3600" dirty="0"/>
                <a:t> </a:t>
              </a:r>
              <a:r>
                <a:rPr lang="en-US" sz="3600" dirty="0" err="1"/>
                <a:t>thể</a:t>
              </a:r>
              <a:r>
                <a:rPr lang="en-US" sz="3600" dirty="0"/>
                <a:t> </a:t>
              </a:r>
              <a:r>
                <a:rPr lang="en-US" sz="3600" dirty="0" err="1"/>
                <a:t>đục</a:t>
              </a:r>
              <a:r>
                <a:rPr lang="en-US" sz="3600" dirty="0"/>
                <a:t> </a:t>
              </a:r>
              <a:r>
                <a:rPr lang="en-US" sz="3600" dirty="0" err="1"/>
                <a:t>thủng</a:t>
              </a:r>
              <a:r>
                <a:rPr lang="en-US" sz="3600" dirty="0"/>
                <a:t> </a:t>
              </a:r>
              <a:r>
                <a:rPr lang="en-US" sz="3600" dirty="0" err="1"/>
                <a:t>bất</a:t>
              </a:r>
              <a:r>
                <a:rPr lang="en-US" sz="3600" dirty="0"/>
                <a:t> </a:t>
              </a:r>
              <a:r>
                <a:rPr lang="en-US" sz="3600" dirty="0" err="1"/>
                <a:t>kì</a:t>
              </a:r>
              <a:r>
                <a:rPr lang="en-US" sz="3600" dirty="0"/>
                <a:t> </a:t>
              </a:r>
              <a:r>
                <a:rPr lang="en-US" sz="3600" dirty="0" err="1"/>
                <a:t>thân</a:t>
              </a:r>
              <a:r>
                <a:rPr lang="en-US" sz="3600" dirty="0"/>
                <a:t> </a:t>
              </a:r>
              <a:r>
                <a:rPr lang="en-US" sz="3600" dirty="0" err="1"/>
                <a:t>cây</a:t>
              </a:r>
              <a:r>
                <a:rPr lang="en-US" sz="3600" dirty="0"/>
                <a:t> </a:t>
              </a:r>
              <a:r>
                <a:rPr lang="en-US" sz="3600" dirty="0" err="1"/>
                <a:t>nào</a:t>
              </a:r>
              <a:r>
                <a:rPr lang="vi-VN" sz="3600" b="0" i="0" dirty="0">
                  <a:solidFill>
                    <a:srgbClr val="333333"/>
                  </a:solidFill>
                  <a:effectLst/>
                  <a:latin typeface="Roboto" panose="02000000000000000000" pitchFamily="2" charset="0"/>
                </a:rPr>
                <a:t>.</a:t>
              </a:r>
              <a:r>
                <a:rPr lang="en-US" sz="3600" dirty="0"/>
                <a:t> </a:t>
              </a:r>
              <a:endParaRPr lang="vi-VN" sz="3600" b="0" i="0" dirty="0">
                <a:solidFill>
                  <a:srgbClr val="333333"/>
                </a:solidFill>
                <a:effectLst/>
                <a:latin typeface="Roboto" panose="02000000000000000000" pitchFamily="2" charset="0"/>
              </a:endParaRPr>
            </a:p>
          </p:txBody>
        </p:sp>
        <p:grpSp>
          <p:nvGrpSpPr>
            <p:cNvPr id="12" name="Group 11">
              <a:extLst>
                <a:ext uri="{FF2B5EF4-FFF2-40B4-BE49-F238E27FC236}">
                  <a16:creationId xmlns:a16="http://schemas.microsoft.com/office/drawing/2014/main" id="{BB45509C-2C3B-46F8-AA19-681618C21BC2}"/>
                </a:ext>
              </a:extLst>
            </p:cNvPr>
            <p:cNvGrpSpPr/>
            <p:nvPr/>
          </p:nvGrpSpPr>
          <p:grpSpPr>
            <a:xfrm>
              <a:off x="2205991" y="2804896"/>
              <a:ext cx="647700" cy="707886"/>
              <a:chOff x="2729866" y="1591314"/>
              <a:chExt cx="647700" cy="707886"/>
            </a:xfrm>
          </p:grpSpPr>
          <p:sp>
            <p:nvSpPr>
              <p:cNvPr id="13" name="Rectangle 12">
                <a:extLst>
                  <a:ext uri="{FF2B5EF4-FFF2-40B4-BE49-F238E27FC236}">
                    <a16:creationId xmlns:a16="http://schemas.microsoft.com/office/drawing/2014/main" id="{B2A8FBEA-A1EB-47A9-ADE9-A3774E45981E}"/>
                  </a:ext>
                </a:extLst>
              </p:cNvPr>
              <p:cNvSpPr/>
              <p:nvPr/>
            </p:nvSpPr>
            <p:spPr>
              <a:xfrm>
                <a:off x="2729866" y="1724025"/>
                <a:ext cx="647700" cy="457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08AB863-C333-47CE-AC6B-D4B3C384B6DA}"/>
                  </a:ext>
                </a:extLst>
              </p:cNvPr>
              <p:cNvSpPr txBox="1"/>
              <p:nvPr/>
            </p:nvSpPr>
            <p:spPr>
              <a:xfrm>
                <a:off x="2818977" y="1591314"/>
                <a:ext cx="523875" cy="707886"/>
              </a:xfrm>
              <a:prstGeom prst="rect">
                <a:avLst/>
              </a:prstGeom>
              <a:noFill/>
            </p:spPr>
            <p:txBody>
              <a:bodyPr wrap="square" rtlCol="0">
                <a:spAutoFit/>
              </a:bodyPr>
              <a:lstStyle/>
              <a:p>
                <a:r>
                  <a:rPr lang="en-US" sz="4000" dirty="0"/>
                  <a:t>?</a:t>
                </a:r>
              </a:p>
            </p:txBody>
          </p:sp>
        </p:grpSp>
      </p:grpSp>
      <p:grpSp>
        <p:nvGrpSpPr>
          <p:cNvPr id="20" name="Group 19">
            <a:extLst>
              <a:ext uri="{FF2B5EF4-FFF2-40B4-BE49-F238E27FC236}">
                <a16:creationId xmlns:a16="http://schemas.microsoft.com/office/drawing/2014/main" id="{6BC39E61-634B-4350-B675-A2E3A8481FE8}"/>
              </a:ext>
            </a:extLst>
          </p:cNvPr>
          <p:cNvGrpSpPr/>
          <p:nvPr/>
        </p:nvGrpSpPr>
        <p:grpSpPr>
          <a:xfrm>
            <a:off x="568483" y="4155563"/>
            <a:ext cx="11100753" cy="1257761"/>
            <a:chOff x="582345" y="4430163"/>
            <a:chExt cx="11100753" cy="1257761"/>
          </a:xfrm>
        </p:grpSpPr>
        <p:sp>
          <p:nvSpPr>
            <p:cNvPr id="7" name="TextBox 6">
              <a:extLst>
                <a:ext uri="{FF2B5EF4-FFF2-40B4-BE49-F238E27FC236}">
                  <a16:creationId xmlns:a16="http://schemas.microsoft.com/office/drawing/2014/main" id="{9A43FB54-5D39-4E75-9B09-5CA2475A3A70}"/>
                </a:ext>
              </a:extLst>
            </p:cNvPr>
            <p:cNvSpPr txBox="1"/>
            <p:nvPr/>
          </p:nvSpPr>
          <p:spPr>
            <a:xfrm>
              <a:off x="582345" y="4487595"/>
              <a:ext cx="11100753" cy="1200329"/>
            </a:xfrm>
            <a:prstGeom prst="rect">
              <a:avLst/>
            </a:prstGeom>
            <a:noFill/>
          </p:spPr>
          <p:txBody>
            <a:bodyPr wrap="square" rtlCol="0">
              <a:spAutoFit/>
            </a:bodyPr>
            <a:lstStyle/>
            <a:p>
              <a:r>
                <a:rPr lang="en-US" sz="3600" dirty="0"/>
                <a:t>c. </a:t>
              </a:r>
              <a:r>
                <a:rPr lang="vi-VN" sz="3600" b="0" i="0" dirty="0">
                  <a:solidFill>
                    <a:srgbClr val="333333"/>
                  </a:solidFill>
                  <a:effectLst/>
                  <a:latin typeface="Roboto" panose="02000000000000000000" pitchFamily="2" charset="0"/>
                </a:rPr>
                <a:t>Bằng</a:t>
              </a:r>
              <a:r>
                <a:rPr lang="en-US" sz="3600" b="0" i="0" dirty="0">
                  <a:solidFill>
                    <a:srgbClr val="333333"/>
                  </a:solidFill>
                  <a:effectLst/>
                  <a:latin typeface="Roboto" panose="02000000000000000000" pitchFamily="2" charset="0"/>
                </a:rPr>
                <a:t>         </a:t>
              </a:r>
              <a:r>
                <a:rPr lang="vi-VN"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voi</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có</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thể</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dễ</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dàng</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kéo</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lá</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cây</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cành</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cây</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từ</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trên</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cao</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xuống</a:t>
              </a:r>
              <a:r>
                <a:rPr lang="en-US" sz="3600" b="0" i="0" dirty="0">
                  <a:solidFill>
                    <a:srgbClr val="333333"/>
                  </a:solidFill>
                  <a:effectLst/>
                  <a:latin typeface="Roboto" panose="02000000000000000000" pitchFamily="2" charset="0"/>
                </a:rPr>
                <a:t>.</a:t>
              </a:r>
              <a:endParaRPr lang="vi-VN" sz="3600" b="0" i="0" dirty="0">
                <a:solidFill>
                  <a:srgbClr val="333333"/>
                </a:solidFill>
                <a:effectLst/>
                <a:latin typeface="Roboto" panose="02000000000000000000" pitchFamily="2" charset="0"/>
              </a:endParaRPr>
            </a:p>
          </p:txBody>
        </p:sp>
        <p:grpSp>
          <p:nvGrpSpPr>
            <p:cNvPr id="15" name="Group 14">
              <a:extLst>
                <a:ext uri="{FF2B5EF4-FFF2-40B4-BE49-F238E27FC236}">
                  <a16:creationId xmlns:a16="http://schemas.microsoft.com/office/drawing/2014/main" id="{C9A5B661-35B3-4231-A5B6-289A11B02C0C}"/>
                </a:ext>
              </a:extLst>
            </p:cNvPr>
            <p:cNvGrpSpPr/>
            <p:nvPr/>
          </p:nvGrpSpPr>
          <p:grpSpPr>
            <a:xfrm>
              <a:off x="2250657" y="4430163"/>
              <a:ext cx="647700" cy="707886"/>
              <a:chOff x="2352676" y="1579651"/>
              <a:chExt cx="647700" cy="707886"/>
            </a:xfrm>
          </p:grpSpPr>
          <p:sp>
            <p:nvSpPr>
              <p:cNvPr id="16" name="Rectangle 15">
                <a:extLst>
                  <a:ext uri="{FF2B5EF4-FFF2-40B4-BE49-F238E27FC236}">
                    <a16:creationId xmlns:a16="http://schemas.microsoft.com/office/drawing/2014/main" id="{0944B18E-76A1-4199-9EB8-D1E3C5D93711}"/>
                  </a:ext>
                </a:extLst>
              </p:cNvPr>
              <p:cNvSpPr/>
              <p:nvPr/>
            </p:nvSpPr>
            <p:spPr>
              <a:xfrm>
                <a:off x="2352676" y="1724025"/>
                <a:ext cx="647700" cy="457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AF9516B-D9D2-4A80-97BE-914169C5C183}"/>
                  </a:ext>
                </a:extLst>
              </p:cNvPr>
              <p:cNvSpPr txBox="1"/>
              <p:nvPr/>
            </p:nvSpPr>
            <p:spPr>
              <a:xfrm>
                <a:off x="2433844" y="1579651"/>
                <a:ext cx="523875" cy="707886"/>
              </a:xfrm>
              <a:prstGeom prst="rect">
                <a:avLst/>
              </a:prstGeom>
              <a:noFill/>
            </p:spPr>
            <p:txBody>
              <a:bodyPr wrap="square" rtlCol="0">
                <a:spAutoFit/>
              </a:bodyPr>
              <a:lstStyle/>
              <a:p>
                <a:r>
                  <a:rPr lang="en-US" sz="4000" dirty="0"/>
                  <a:t>?</a:t>
                </a:r>
              </a:p>
            </p:txBody>
          </p:sp>
        </p:grpSp>
      </p:grpSp>
      <p:sp>
        <p:nvSpPr>
          <p:cNvPr id="5" name="Hộp Văn bản 6">
            <a:extLst>
              <a:ext uri="{FF2B5EF4-FFF2-40B4-BE49-F238E27FC236}">
                <a16:creationId xmlns:a16="http://schemas.microsoft.com/office/drawing/2014/main" id="{37ACFEC7-65E6-91CA-898B-209687E0BFD9}"/>
              </a:ext>
            </a:extLst>
          </p:cNvPr>
          <p:cNvSpPr txBox="1"/>
          <p:nvPr/>
        </p:nvSpPr>
        <p:spPr>
          <a:xfrm>
            <a:off x="480225" y="166534"/>
            <a:ext cx="11231548" cy="1159420"/>
          </a:xfrm>
          <a:prstGeom prst="rect">
            <a:avLst/>
          </a:prstGeom>
          <a:noFill/>
        </p:spPr>
        <p:txBody>
          <a:bodyPr wrap="square">
            <a:spAutoFit/>
          </a:bodyPr>
          <a:lstStyle/>
          <a:p>
            <a:pPr lvl="0" algn="ctr" defTabSz="1219200">
              <a:buClr>
                <a:srgbClr val="000000"/>
              </a:buClr>
            </a:pPr>
            <a:r>
              <a:rPr lang="en-US"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4. </a:t>
            </a:r>
            <a:r>
              <a:rPr lang="vi-VN"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Tìm trạng ngữ chỉ thời gian hoặc nơi chốn thay cho ô vuông trong mỗi câu dưới đây:</a:t>
            </a:r>
            <a:endParaRPr lang="en-US"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22" name="TextBox 21">
            <a:extLst>
              <a:ext uri="{FF2B5EF4-FFF2-40B4-BE49-F238E27FC236}">
                <a16:creationId xmlns:a16="http://schemas.microsoft.com/office/drawing/2014/main" id="{81629F61-2609-F3FE-63F6-A84EA0D35796}"/>
              </a:ext>
            </a:extLst>
          </p:cNvPr>
          <p:cNvSpPr txBox="1"/>
          <p:nvPr/>
        </p:nvSpPr>
        <p:spPr>
          <a:xfrm>
            <a:off x="631365" y="2004984"/>
            <a:ext cx="11231548" cy="1077218"/>
          </a:xfrm>
          <a:prstGeom prst="rect">
            <a:avLst/>
          </a:prstGeom>
          <a:noFill/>
        </p:spPr>
        <p:txBody>
          <a:bodyPr wrap="square">
            <a:spAutoFit/>
          </a:bodyPr>
          <a:lstStyle/>
          <a:p>
            <a:r>
              <a:rPr lang="en-US" sz="3200" b="0" i="1" dirty="0" err="1">
                <a:solidFill>
                  <a:srgbClr val="FF0000"/>
                </a:solidFill>
                <a:effectLst/>
                <a:latin typeface="Roboto" panose="02000000000000000000" pitchFamily="2" charset="0"/>
              </a:rPr>
              <a:t>Bằng</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hai</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cặp</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cánh</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mỏng</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Bằng</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những</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cặp</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cánh</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mỏng</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manh</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Bằng</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hai</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đôi</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cánh</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bé</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nhỏ</a:t>
            </a:r>
            <a:r>
              <a:rPr lang="en-US" sz="3200" i="1" dirty="0">
                <a:solidFill>
                  <a:srgbClr val="FF0000"/>
                </a:solidFill>
                <a:latin typeface="Roboto" panose="02000000000000000000" pitchFamily="2" charset="0"/>
              </a:rPr>
              <a:t>/ ,</a:t>
            </a:r>
            <a:r>
              <a:rPr lang="en-US" sz="3200" b="0" i="1" dirty="0">
                <a:solidFill>
                  <a:srgbClr val="FF0000"/>
                </a:solidFill>
                <a:effectLst/>
                <a:latin typeface="Roboto" panose="02000000000000000000" pitchFamily="2" charset="0"/>
              </a:rPr>
              <a:t>…</a:t>
            </a:r>
            <a:endParaRPr lang="en-US" sz="3200" dirty="0"/>
          </a:p>
        </p:txBody>
      </p:sp>
    </p:spTree>
    <p:extLst>
      <p:ext uri="{BB962C8B-B14F-4D97-AF65-F5344CB8AC3E}">
        <p14:creationId xmlns:p14="http://schemas.microsoft.com/office/powerpoint/2010/main" val="30517249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54"/>
        <p:cNvGrpSpPr/>
        <p:nvPr/>
      </p:nvGrpSpPr>
      <p:grpSpPr>
        <a:xfrm>
          <a:off x="0" y="0"/>
          <a:ext cx="0" cy="0"/>
          <a:chOff x="0" y="0"/>
          <a:chExt cx="0" cy="0"/>
        </a:xfrm>
      </p:grpSpPr>
      <p:sp>
        <p:nvSpPr>
          <p:cNvPr id="51" name="Rectangle: Rounded Corners 50"/>
          <p:cNvSpPr/>
          <p:nvPr/>
        </p:nvSpPr>
        <p:spPr>
          <a:xfrm>
            <a:off x="425753" y="211628"/>
            <a:ext cx="11483975" cy="64347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Arial" panose="020B0604020202020204"/>
              <a:sym typeface="Arial" panose="020B0604020202020204"/>
            </a:endParaRPr>
          </a:p>
        </p:txBody>
      </p:sp>
      <p:pic>
        <p:nvPicPr>
          <p:cNvPr id="5" name="Hình ảnh 4" descr="Ảnh có chứa đồ chơi, búp bê, đồ họa véc-tơ&#10;&#10;Mô tả được tạo tự động"/>
          <p:cNvPicPr>
            <a:picLocks noChangeAspect="1"/>
          </p:cNvPicPr>
          <p:nvPr/>
        </p:nvPicPr>
        <p:blipFill>
          <a:blip r:embed="rId3"/>
          <a:stretch>
            <a:fillRect/>
          </a:stretch>
        </p:blipFill>
        <p:spPr>
          <a:xfrm>
            <a:off x="546519" y="4281756"/>
            <a:ext cx="3491865" cy="2148840"/>
          </a:xfrm>
          <a:prstGeom prst="rect">
            <a:avLst/>
          </a:prstGeom>
        </p:spPr>
      </p:pic>
      <p:sp>
        <p:nvSpPr>
          <p:cNvPr id="53" name="Bong bóng Lời nói: Hình chữ nhật 12"/>
          <p:cNvSpPr/>
          <p:nvPr/>
        </p:nvSpPr>
        <p:spPr>
          <a:xfrm>
            <a:off x="616051" y="3049732"/>
            <a:ext cx="3352800" cy="1232024"/>
          </a:xfrm>
          <a:prstGeom prst="wedgeRectCallout">
            <a:avLst>
              <a:gd name="adj1" fmla="val -19145"/>
              <a:gd name="adj2" fmla="val 8158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4265" b="1" kern="0" dirty="0" err="1">
                <a:solidFill>
                  <a:srgbClr val="FF6E85">
                    <a:lumMod val="75000"/>
                  </a:srgbClr>
                </a:solidFill>
                <a:latin typeface="Arial" panose="020B0604020202020204"/>
                <a:cs typeface="Arial" panose="020B0604020202020204"/>
                <a:sym typeface="Arial" panose="020B0604020202020204"/>
              </a:rPr>
              <a:t>Thảo</a:t>
            </a:r>
            <a:r>
              <a:rPr lang="en-US" sz="4265" b="1" kern="0" dirty="0">
                <a:solidFill>
                  <a:srgbClr val="FF6E85">
                    <a:lumMod val="75000"/>
                  </a:srgbClr>
                </a:solidFill>
                <a:latin typeface="Arial" panose="020B0604020202020204"/>
                <a:cs typeface="Arial" panose="020B0604020202020204"/>
                <a:sym typeface="Arial" panose="020B0604020202020204"/>
              </a:rPr>
              <a:t> </a:t>
            </a:r>
            <a:r>
              <a:rPr lang="en-US" sz="4265" b="1" kern="0" dirty="0" err="1">
                <a:solidFill>
                  <a:srgbClr val="FF6E85">
                    <a:lumMod val="75000"/>
                  </a:srgbClr>
                </a:solidFill>
                <a:latin typeface="Arial" panose="020B0604020202020204"/>
                <a:cs typeface="Arial" panose="020B0604020202020204"/>
                <a:sym typeface="Arial" panose="020B0604020202020204"/>
              </a:rPr>
              <a:t>luận</a:t>
            </a:r>
            <a:r>
              <a:rPr lang="en-US" sz="4265" b="1" kern="0" dirty="0">
                <a:solidFill>
                  <a:srgbClr val="FF6E85">
                    <a:lumMod val="75000"/>
                  </a:srgbClr>
                </a:solidFill>
                <a:latin typeface="Arial" panose="020B0604020202020204"/>
                <a:cs typeface="Arial" panose="020B0604020202020204"/>
                <a:sym typeface="Arial" panose="020B0604020202020204"/>
              </a:rPr>
              <a:t> </a:t>
            </a:r>
            <a:r>
              <a:rPr lang="en-US" sz="4265" b="1" kern="0" dirty="0" err="1">
                <a:solidFill>
                  <a:srgbClr val="FF6E85">
                    <a:lumMod val="75000"/>
                  </a:srgbClr>
                </a:solidFill>
                <a:latin typeface="Arial" panose="020B0604020202020204"/>
                <a:cs typeface="Arial" panose="020B0604020202020204"/>
                <a:sym typeface="Arial" panose="020B0604020202020204"/>
              </a:rPr>
              <a:t>nhóm</a:t>
            </a:r>
            <a:r>
              <a:rPr lang="en-US" sz="4265" b="1" kern="0" dirty="0">
                <a:solidFill>
                  <a:srgbClr val="FF6E85">
                    <a:lumMod val="75000"/>
                  </a:srgbClr>
                </a:solidFill>
                <a:latin typeface="Arial" panose="020B0604020202020204"/>
                <a:cs typeface="Arial" panose="020B0604020202020204"/>
                <a:sym typeface="Arial" panose="020B0604020202020204"/>
              </a:rPr>
              <a:t> 4</a:t>
            </a:r>
            <a:endParaRPr lang="en-US" sz="3735" b="1" kern="0" dirty="0">
              <a:solidFill>
                <a:srgbClr val="FF6E85">
                  <a:lumMod val="75000"/>
                </a:srgbClr>
              </a:solidFill>
              <a:latin typeface="Calibri" panose="020F0502020204030204" pitchFamily="34" charset="0"/>
              <a:cs typeface="Calibri" panose="020F0502020204030204" pitchFamily="34" charset="0"/>
              <a:sym typeface="Arial" panose="020B0604020202020204"/>
            </a:endParaRPr>
          </a:p>
        </p:txBody>
      </p:sp>
      <p:sp>
        <p:nvSpPr>
          <p:cNvPr id="4" name="TextBox 3"/>
          <p:cNvSpPr txBox="1"/>
          <p:nvPr/>
        </p:nvSpPr>
        <p:spPr>
          <a:xfrm>
            <a:off x="5829909" y="685982"/>
            <a:ext cx="5514975" cy="830997"/>
          </a:xfrm>
          <a:prstGeom prst="rect">
            <a:avLst/>
          </a:prstGeom>
          <a:noFill/>
        </p:spPr>
        <p:txBody>
          <a:bodyPr wrap="square" rtlCol="0">
            <a:spAutoFit/>
          </a:bodyPr>
          <a:lstStyle/>
          <a:p>
            <a:r>
              <a:rPr lang="en-US" sz="4800" b="1" dirty="0" err="1">
                <a:solidFill>
                  <a:srgbClr val="002060"/>
                </a:solidFill>
                <a:latin typeface="Cambria" panose="02040503050406030204" pitchFamily="18" charset="0"/>
                <a:ea typeface="Cambria" panose="02040503050406030204" pitchFamily="18" charset="0"/>
              </a:rPr>
              <a:t>Phiếu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học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tập</a:t>
            </a:r>
            <a:endParaRPr lang="en-US" sz="4800" b="1" dirty="0">
              <a:solidFill>
                <a:srgbClr val="002060"/>
              </a:solidFill>
              <a:latin typeface="Cambria" panose="02040503050406030204" pitchFamily="18" charset="0"/>
              <a:ea typeface="Cambria" panose="02040503050406030204" pitchFamily="18" charset="0"/>
            </a:endParaRPr>
          </a:p>
        </p:txBody>
      </p:sp>
      <p:graphicFrame>
        <p:nvGraphicFramePr>
          <p:cNvPr id="7" name="Table 6">
            <a:extLst>
              <a:ext uri="{FF2B5EF4-FFF2-40B4-BE49-F238E27FC236}">
                <a16:creationId xmlns:a16="http://schemas.microsoft.com/office/drawing/2014/main" id="{4956F7DC-CAD3-F7E7-AF4D-7D72F1BB2997}"/>
              </a:ext>
            </a:extLst>
          </p:cNvPr>
          <p:cNvGraphicFramePr>
            <a:graphicFrameLocks noGrp="1"/>
          </p:cNvGraphicFramePr>
          <p:nvPr>
            <p:extLst>
              <p:ext uri="{D42A27DB-BD31-4B8C-83A1-F6EECF244321}">
                <p14:modId xmlns:p14="http://schemas.microsoft.com/office/powerpoint/2010/main" val="2521196043"/>
              </p:ext>
            </p:extLst>
          </p:nvPr>
        </p:nvGraphicFramePr>
        <p:xfrm>
          <a:off x="4135740" y="1538578"/>
          <a:ext cx="7607098" cy="4754880"/>
        </p:xfrm>
        <a:graphic>
          <a:graphicData uri="http://schemas.openxmlformats.org/drawingml/2006/table">
            <a:tbl>
              <a:tblPr firstRow="1" bandRow="1">
                <a:tableStyleId>{5940675A-B579-460E-94D1-54222C63F5DA}</a:tableStyleId>
              </a:tblPr>
              <a:tblGrid>
                <a:gridCol w="7607098">
                  <a:extLst>
                    <a:ext uri="{9D8B030D-6E8A-4147-A177-3AD203B41FA5}">
                      <a16:colId xmlns:a16="http://schemas.microsoft.com/office/drawing/2014/main" val="3862202991"/>
                    </a:ext>
                  </a:extLst>
                </a:gridCol>
              </a:tblGrid>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4: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thích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hợp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vào</a:t>
                      </a:r>
                      <a:r>
                        <a:rPr lang="en-US" sz="3600" b="1" dirty="0">
                          <a:latin typeface="Times New Roman" panose="02020603050405020304" pitchFamily="18" charset="0"/>
                          <a:cs typeface="Times New Roman" panose="02020603050405020304" pitchFamily="18" charset="0"/>
                        </a:rPr>
                        <a:t> ô </a:t>
                      </a:r>
                      <a:r>
                        <a:rPr lang="en-US" sz="3600" b="1" dirty="0" err="1">
                          <a:latin typeface="Times New Roman" panose="02020603050405020304" pitchFamily="18" charset="0"/>
                          <a:cs typeface="Times New Roman" panose="02020603050405020304" pitchFamily="18" charset="0"/>
                        </a:rPr>
                        <a:t>trống</a:t>
                      </a:r>
                      <a:r>
                        <a:rPr lang="en-US" sz="3600" b="1"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chim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thủng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vi-VN" sz="3600" b="0" i="0" dirty="0">
                          <a:solidFill>
                            <a:srgbClr val="333333"/>
                          </a:solidFill>
                          <a:effectLst/>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endParaRPr lang="vi-VN" sz="3600" b="0" i="0" dirty="0">
                        <a:solidFill>
                          <a:srgbClr val="333333"/>
                        </a:solidFill>
                        <a:effectLst/>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7678757"/>
                  </a:ext>
                </a:extLst>
              </a:tr>
              <a:tr h="370840">
                <a:tc>
                  <a:txBody>
                    <a:bodyPr/>
                    <a:lstStyle/>
                    <a:p>
                      <a:r>
                        <a:rPr lang="en-US" sz="3600" dirty="0">
                          <a:latin typeface="Times New Roman" panose="02020603050405020304" pitchFamily="18" charset="0"/>
                          <a:cs typeface="Times New Roman" panose="02020603050405020304" pitchFamily="18"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484897"/>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3600" dirty="0">
                          <a:latin typeface="Times New Roman" panose="02020603050405020304" pitchFamily="18" charset="0"/>
                          <a:cs typeface="Times New Roman" panose="02020603050405020304" pitchFamily="18" charset="0"/>
                        </a:rPr>
                        <a:t>c. </a:t>
                      </a:r>
                      <a:r>
                        <a:rPr lang="vi-VN" sz="3600" b="0" i="0" dirty="0">
                          <a:solidFill>
                            <a:srgbClr val="333333"/>
                          </a:solidFill>
                          <a:effectLst/>
                          <a:latin typeface="Times New Roman" panose="02020603050405020304" pitchFamily="18" charset="0"/>
                          <a:cs typeface="Times New Roman" panose="02020603050405020304" pitchFamily="18" charset="0"/>
                        </a:rPr>
                        <a:t>Bằng</a:t>
                      </a:r>
                      <a:r>
                        <a:rPr lang="en-US" sz="3600" b="0" i="0" dirty="0">
                          <a:solidFill>
                            <a:srgbClr val="333333"/>
                          </a:solidFill>
                          <a:effectLst/>
                          <a:latin typeface="Times New Roman" panose="02020603050405020304" pitchFamily="18" charset="0"/>
                          <a:cs typeface="Times New Roman" panose="02020603050405020304" pitchFamily="18" charset="0"/>
                        </a:rPr>
                        <a:t>        </a:t>
                      </a:r>
                      <a:r>
                        <a:rPr lang="vi-VN" sz="3600" b="0" i="0" dirty="0">
                          <a:solidFill>
                            <a:srgbClr val="333333"/>
                          </a:solidFill>
                          <a:effectLst/>
                          <a:latin typeface="Times New Roman" panose="02020603050405020304" pitchFamily="18" charset="0"/>
                          <a:cs typeface="Times New Roman" panose="02020603050405020304" pitchFamily="18" charset="0"/>
                        </a:rPr>
                        <a:t>, </a:t>
                      </a:r>
                      <a:r>
                        <a:rPr lang="en-US" sz="3600" b="0" i="0" dirty="0" err="1">
                          <a:solidFill>
                            <a:srgbClr val="333333"/>
                          </a:solidFill>
                          <a:effectLst/>
                          <a:latin typeface="Times New Roman" panose="02020603050405020304" pitchFamily="18" charset="0"/>
                          <a:cs typeface="Times New Roman" panose="02020603050405020304" pitchFamily="18" charset="0"/>
                        </a:rPr>
                        <a:t>voi</a:t>
                      </a:r>
                      <a:r>
                        <a:rPr lang="en-US" sz="3600" b="0" i="0" dirty="0">
                          <a:solidFill>
                            <a:srgbClr val="333333"/>
                          </a:solidFill>
                          <a:effectLst/>
                          <a:latin typeface="Times New Roman" panose="02020603050405020304" pitchFamily="18" charset="0"/>
                          <a:cs typeface="Times New Roman" panose="02020603050405020304" pitchFamily="18" charset="0"/>
                        </a:rPr>
                        <a:t> </a:t>
                      </a:r>
                      <a:r>
                        <a:rPr lang="en-US" sz="3600" b="0" i="0" dirty="0" err="1">
                          <a:solidFill>
                            <a:srgbClr val="333333"/>
                          </a:solidFill>
                          <a:effectLst/>
                          <a:latin typeface="Times New Roman" panose="02020603050405020304" pitchFamily="18" charset="0"/>
                          <a:cs typeface="Times New Roman" panose="02020603050405020304" pitchFamily="18" charset="0"/>
                        </a:rPr>
                        <a:t>có</a:t>
                      </a:r>
                      <a:r>
                        <a:rPr lang="en-US" sz="3600" b="0" i="0" dirty="0">
                          <a:solidFill>
                            <a:srgbClr val="333333"/>
                          </a:solidFill>
                          <a:effectLst/>
                          <a:latin typeface="Times New Roman" panose="02020603050405020304" pitchFamily="18" charset="0"/>
                          <a:cs typeface="Times New Roman" panose="02020603050405020304" pitchFamily="18" charset="0"/>
                        </a:rPr>
                        <a:t> </a:t>
                      </a:r>
                      <a:r>
                        <a:rPr lang="en-US" sz="3600" b="0" i="0" dirty="0" err="1">
                          <a:solidFill>
                            <a:srgbClr val="333333"/>
                          </a:solidFill>
                          <a:effectLst/>
                          <a:latin typeface="Times New Roman" panose="02020603050405020304" pitchFamily="18" charset="0"/>
                          <a:cs typeface="Times New Roman" panose="02020603050405020304" pitchFamily="18" charset="0"/>
                        </a:rPr>
                        <a:t>thể</a:t>
                      </a:r>
                      <a:r>
                        <a:rPr lang="en-US" sz="3600" b="0" i="0" dirty="0">
                          <a:solidFill>
                            <a:srgbClr val="333333"/>
                          </a:solidFill>
                          <a:effectLst/>
                          <a:latin typeface="Times New Roman" panose="02020603050405020304" pitchFamily="18" charset="0"/>
                          <a:cs typeface="Times New Roman" panose="02020603050405020304" pitchFamily="18" charset="0"/>
                        </a:rPr>
                        <a:t> </a:t>
                      </a:r>
                      <a:r>
                        <a:rPr lang="en-US" sz="3600" b="0" i="0" dirty="0" err="1">
                          <a:solidFill>
                            <a:srgbClr val="333333"/>
                          </a:solidFill>
                          <a:effectLst/>
                          <a:latin typeface="Times New Roman" panose="02020603050405020304" pitchFamily="18" charset="0"/>
                          <a:cs typeface="Times New Roman" panose="02020603050405020304" pitchFamily="18" charset="0"/>
                        </a:rPr>
                        <a:t>dễ</a:t>
                      </a:r>
                      <a:r>
                        <a:rPr lang="en-US" sz="3600" b="0" i="0" dirty="0">
                          <a:solidFill>
                            <a:srgbClr val="333333"/>
                          </a:solidFill>
                          <a:effectLst/>
                          <a:latin typeface="Times New Roman" panose="02020603050405020304" pitchFamily="18" charset="0"/>
                          <a:cs typeface="Times New Roman" panose="02020603050405020304" pitchFamily="18" charset="0"/>
                        </a:rPr>
                        <a:t> </a:t>
                      </a:r>
                      <a:r>
                        <a:rPr lang="en-US" sz="3600" b="0" i="0" dirty="0" err="1">
                          <a:solidFill>
                            <a:srgbClr val="333333"/>
                          </a:solidFill>
                          <a:effectLst/>
                          <a:latin typeface="Times New Roman" panose="02020603050405020304" pitchFamily="18" charset="0"/>
                          <a:cs typeface="Times New Roman" panose="02020603050405020304" pitchFamily="18" charset="0"/>
                        </a:rPr>
                        <a:t>dàng</a:t>
                      </a:r>
                      <a:r>
                        <a:rPr lang="en-US" sz="3600" b="0" i="0" dirty="0">
                          <a:solidFill>
                            <a:srgbClr val="333333"/>
                          </a:solidFill>
                          <a:effectLst/>
                          <a:latin typeface="Times New Roman" panose="02020603050405020304" pitchFamily="18" charset="0"/>
                          <a:cs typeface="Times New Roman" panose="02020603050405020304" pitchFamily="18" charset="0"/>
                        </a:rPr>
                        <a:t> </a:t>
                      </a:r>
                      <a:r>
                        <a:rPr lang="en-US" sz="3600" b="0" i="0" dirty="0" err="1">
                          <a:solidFill>
                            <a:srgbClr val="333333"/>
                          </a:solidFill>
                          <a:effectLst/>
                          <a:latin typeface="Times New Roman" panose="02020603050405020304" pitchFamily="18" charset="0"/>
                          <a:cs typeface="Times New Roman" panose="02020603050405020304" pitchFamily="18" charset="0"/>
                        </a:rPr>
                        <a:t>kéo</a:t>
                      </a:r>
                      <a:r>
                        <a:rPr lang="en-US" sz="3600" b="0" i="0" dirty="0">
                          <a:solidFill>
                            <a:srgbClr val="333333"/>
                          </a:solidFill>
                          <a:effectLst/>
                          <a:latin typeface="Times New Roman" panose="02020603050405020304" pitchFamily="18" charset="0"/>
                          <a:cs typeface="Times New Roman" panose="02020603050405020304" pitchFamily="18" charset="0"/>
                        </a:rPr>
                        <a:t> </a:t>
                      </a:r>
                      <a:r>
                        <a:rPr lang="en-US" sz="3600" b="0" i="0" dirty="0" err="1">
                          <a:solidFill>
                            <a:srgbClr val="333333"/>
                          </a:solidFill>
                          <a:effectLst/>
                          <a:latin typeface="Times New Roman" panose="02020603050405020304" pitchFamily="18" charset="0"/>
                          <a:cs typeface="Times New Roman" panose="02020603050405020304" pitchFamily="18" charset="0"/>
                        </a:rPr>
                        <a:t>lá</a:t>
                      </a:r>
                      <a:r>
                        <a:rPr lang="en-US" sz="3600" b="0" i="0" dirty="0">
                          <a:solidFill>
                            <a:srgbClr val="333333"/>
                          </a:solidFill>
                          <a:effectLst/>
                          <a:latin typeface="Times New Roman" panose="02020603050405020304" pitchFamily="18" charset="0"/>
                          <a:cs typeface="Times New Roman" panose="02020603050405020304" pitchFamily="18" charset="0"/>
                        </a:rPr>
                        <a:t> </a:t>
                      </a:r>
                      <a:r>
                        <a:rPr lang="en-US" sz="3600" b="0" i="0" dirty="0" err="1">
                          <a:solidFill>
                            <a:srgbClr val="333333"/>
                          </a:solidFill>
                          <a:effectLst/>
                          <a:latin typeface="Times New Roman" panose="02020603050405020304" pitchFamily="18" charset="0"/>
                          <a:cs typeface="Times New Roman" panose="02020603050405020304" pitchFamily="18" charset="0"/>
                        </a:rPr>
                        <a:t>cây</a:t>
                      </a:r>
                      <a:r>
                        <a:rPr lang="en-US" sz="3600" b="0" i="0" dirty="0">
                          <a:solidFill>
                            <a:srgbClr val="333333"/>
                          </a:solidFill>
                          <a:effectLst/>
                          <a:latin typeface="Times New Roman" panose="02020603050405020304" pitchFamily="18" charset="0"/>
                          <a:cs typeface="Times New Roman" panose="02020603050405020304" pitchFamily="18" charset="0"/>
                        </a:rPr>
                        <a:t>, </a:t>
                      </a:r>
                      <a:r>
                        <a:rPr lang="en-US" sz="3600" b="0" i="0" dirty="0" err="1">
                          <a:solidFill>
                            <a:srgbClr val="333333"/>
                          </a:solidFill>
                          <a:effectLst/>
                          <a:latin typeface="Times New Roman" panose="02020603050405020304" pitchFamily="18" charset="0"/>
                          <a:cs typeface="Times New Roman" panose="02020603050405020304" pitchFamily="18" charset="0"/>
                        </a:rPr>
                        <a:t>cành</a:t>
                      </a:r>
                      <a:r>
                        <a:rPr lang="en-US" sz="3600" b="0" i="0" dirty="0">
                          <a:solidFill>
                            <a:srgbClr val="333333"/>
                          </a:solidFill>
                          <a:effectLst/>
                          <a:latin typeface="Times New Roman" panose="02020603050405020304" pitchFamily="18" charset="0"/>
                          <a:cs typeface="Times New Roman" panose="02020603050405020304" pitchFamily="18" charset="0"/>
                        </a:rPr>
                        <a:t> </a:t>
                      </a:r>
                      <a:r>
                        <a:rPr lang="en-US" sz="3600" b="0" i="0" dirty="0" err="1">
                          <a:solidFill>
                            <a:srgbClr val="333333"/>
                          </a:solidFill>
                          <a:effectLst/>
                          <a:latin typeface="Times New Roman" panose="02020603050405020304" pitchFamily="18" charset="0"/>
                          <a:cs typeface="Times New Roman" panose="02020603050405020304" pitchFamily="18" charset="0"/>
                        </a:rPr>
                        <a:t>cây</a:t>
                      </a:r>
                      <a:r>
                        <a:rPr lang="en-US" sz="3600" b="0" i="0" dirty="0">
                          <a:solidFill>
                            <a:srgbClr val="333333"/>
                          </a:solidFill>
                          <a:effectLst/>
                          <a:latin typeface="Times New Roman" panose="02020603050405020304" pitchFamily="18" charset="0"/>
                          <a:cs typeface="Times New Roman" panose="02020603050405020304" pitchFamily="18" charset="0"/>
                        </a:rPr>
                        <a:t> </a:t>
                      </a:r>
                      <a:r>
                        <a:rPr lang="en-US" sz="3600" b="0" i="0" dirty="0" err="1">
                          <a:solidFill>
                            <a:srgbClr val="333333"/>
                          </a:solidFill>
                          <a:effectLst/>
                          <a:latin typeface="Times New Roman" panose="02020603050405020304" pitchFamily="18" charset="0"/>
                          <a:cs typeface="Times New Roman" panose="02020603050405020304" pitchFamily="18" charset="0"/>
                        </a:rPr>
                        <a:t>từ</a:t>
                      </a:r>
                      <a:r>
                        <a:rPr lang="en-US" sz="3600" b="0" i="0" dirty="0">
                          <a:solidFill>
                            <a:srgbClr val="333333"/>
                          </a:solidFill>
                          <a:effectLst/>
                          <a:latin typeface="Times New Roman" panose="02020603050405020304" pitchFamily="18" charset="0"/>
                          <a:cs typeface="Times New Roman" panose="02020603050405020304" pitchFamily="18" charset="0"/>
                        </a:rPr>
                        <a:t> </a:t>
                      </a:r>
                      <a:r>
                        <a:rPr lang="en-US" sz="3600" b="0" i="0" dirty="0" err="1">
                          <a:solidFill>
                            <a:srgbClr val="333333"/>
                          </a:solidFill>
                          <a:effectLst/>
                          <a:latin typeface="Times New Roman" panose="02020603050405020304" pitchFamily="18" charset="0"/>
                          <a:cs typeface="Times New Roman" panose="02020603050405020304" pitchFamily="18" charset="0"/>
                        </a:rPr>
                        <a:t>trên</a:t>
                      </a:r>
                      <a:r>
                        <a:rPr lang="en-US" sz="3600" b="0" i="0" dirty="0">
                          <a:solidFill>
                            <a:srgbClr val="333333"/>
                          </a:solidFill>
                          <a:effectLst/>
                          <a:latin typeface="Times New Roman" panose="02020603050405020304" pitchFamily="18" charset="0"/>
                          <a:cs typeface="Times New Roman" panose="02020603050405020304" pitchFamily="18" charset="0"/>
                        </a:rPr>
                        <a:t> </a:t>
                      </a:r>
                      <a:r>
                        <a:rPr lang="en-US" sz="3600" b="0" i="0" dirty="0" err="1">
                          <a:solidFill>
                            <a:srgbClr val="333333"/>
                          </a:solidFill>
                          <a:effectLst/>
                          <a:latin typeface="Times New Roman" panose="02020603050405020304" pitchFamily="18" charset="0"/>
                          <a:cs typeface="Times New Roman" panose="02020603050405020304" pitchFamily="18" charset="0"/>
                        </a:rPr>
                        <a:t>cao</a:t>
                      </a:r>
                      <a:r>
                        <a:rPr lang="en-US" sz="3600" b="0" i="0" dirty="0">
                          <a:solidFill>
                            <a:srgbClr val="333333"/>
                          </a:solidFill>
                          <a:effectLst/>
                          <a:latin typeface="Times New Roman" panose="02020603050405020304" pitchFamily="18" charset="0"/>
                          <a:cs typeface="Times New Roman" panose="02020603050405020304" pitchFamily="18" charset="0"/>
                        </a:rPr>
                        <a:t> </a:t>
                      </a:r>
                      <a:r>
                        <a:rPr lang="en-US" sz="3600" b="0" i="0" dirty="0" err="1">
                          <a:solidFill>
                            <a:srgbClr val="333333"/>
                          </a:solidFill>
                          <a:effectLst/>
                          <a:latin typeface="Times New Roman" panose="02020603050405020304" pitchFamily="18" charset="0"/>
                          <a:cs typeface="Times New Roman" panose="02020603050405020304" pitchFamily="18" charset="0"/>
                        </a:rPr>
                        <a:t>xuống</a:t>
                      </a:r>
                      <a:r>
                        <a:rPr lang="en-US" sz="3600" b="0" i="0" dirty="0">
                          <a:solidFill>
                            <a:srgbClr val="333333"/>
                          </a:solidFill>
                          <a:effectLst/>
                          <a:latin typeface="Times New Roman" panose="02020603050405020304" pitchFamily="18" charset="0"/>
                          <a:cs typeface="Times New Roman" panose="02020603050405020304" pitchFamily="18" charset="0"/>
                        </a:rPr>
                        <a:t>.</a:t>
                      </a:r>
                      <a:endParaRPr lang="vi-VN" sz="3600" b="0" i="0" dirty="0">
                        <a:solidFill>
                          <a:srgbClr val="333333"/>
                        </a:solidFill>
                        <a:effectLst/>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4357987"/>
                  </a:ext>
                </a:extLst>
              </a:tr>
              <a:tr h="370840">
                <a:tc>
                  <a:txBody>
                    <a:bodyPr/>
                    <a:lstStyle/>
                    <a:p>
                      <a:r>
                        <a:rPr lang="en-US" sz="3600" dirty="0">
                          <a:latin typeface="Times New Roman" panose="02020603050405020304" pitchFamily="18" charset="0"/>
                          <a:cs typeface="Times New Roman" panose="02020603050405020304" pitchFamily="18"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19542819"/>
                  </a:ext>
                </a:extLst>
              </a:tr>
            </a:tbl>
          </a:graphicData>
        </a:graphic>
      </p:graphicFrame>
      <p:grpSp>
        <p:nvGrpSpPr>
          <p:cNvPr id="21" name="Group 20">
            <a:extLst>
              <a:ext uri="{FF2B5EF4-FFF2-40B4-BE49-F238E27FC236}">
                <a16:creationId xmlns:a16="http://schemas.microsoft.com/office/drawing/2014/main" id="{4FA63634-C0CA-4F53-416C-84244BC2473D}"/>
              </a:ext>
            </a:extLst>
          </p:cNvPr>
          <p:cNvGrpSpPr/>
          <p:nvPr/>
        </p:nvGrpSpPr>
        <p:grpSpPr>
          <a:xfrm>
            <a:off x="5496631" y="2580065"/>
            <a:ext cx="647700" cy="707886"/>
            <a:chOff x="5517205" y="1393999"/>
            <a:chExt cx="647700" cy="707886"/>
          </a:xfrm>
        </p:grpSpPr>
        <p:sp>
          <p:nvSpPr>
            <p:cNvPr id="16" name="Rectangle 15">
              <a:extLst>
                <a:ext uri="{FF2B5EF4-FFF2-40B4-BE49-F238E27FC236}">
                  <a16:creationId xmlns:a16="http://schemas.microsoft.com/office/drawing/2014/main" id="{8244FB4D-D660-3375-CFDF-96D61EDD7480}"/>
                </a:ext>
              </a:extLst>
            </p:cNvPr>
            <p:cNvSpPr/>
            <p:nvPr/>
          </p:nvSpPr>
          <p:spPr>
            <a:xfrm>
              <a:off x="5517205" y="1538373"/>
              <a:ext cx="647700" cy="457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8B78496-AAA8-C341-6D50-CFC1F6167DFC}"/>
                </a:ext>
              </a:extLst>
            </p:cNvPr>
            <p:cNvSpPr txBox="1"/>
            <p:nvPr/>
          </p:nvSpPr>
          <p:spPr>
            <a:xfrm>
              <a:off x="5598373" y="1393999"/>
              <a:ext cx="523875" cy="707886"/>
            </a:xfrm>
            <a:prstGeom prst="rect">
              <a:avLst/>
            </a:prstGeom>
            <a:noFill/>
          </p:spPr>
          <p:txBody>
            <a:bodyPr wrap="square" rtlCol="0">
              <a:spAutoFit/>
            </a:bodyPr>
            <a:lstStyle/>
            <a:p>
              <a:r>
                <a:rPr lang="en-US" sz="4000" dirty="0"/>
                <a:t>?</a:t>
              </a:r>
            </a:p>
          </p:txBody>
        </p:sp>
      </p:grpSp>
      <p:grpSp>
        <p:nvGrpSpPr>
          <p:cNvPr id="20" name="Group 19">
            <a:extLst>
              <a:ext uri="{FF2B5EF4-FFF2-40B4-BE49-F238E27FC236}">
                <a16:creationId xmlns:a16="http://schemas.microsoft.com/office/drawing/2014/main" id="{0992728F-A9CE-08D5-0ED8-3C386F169595}"/>
              </a:ext>
            </a:extLst>
          </p:cNvPr>
          <p:cNvGrpSpPr/>
          <p:nvPr/>
        </p:nvGrpSpPr>
        <p:grpSpPr>
          <a:xfrm>
            <a:off x="5748741" y="4420399"/>
            <a:ext cx="647700" cy="707886"/>
            <a:chOff x="5692465" y="3260899"/>
            <a:chExt cx="647700" cy="707886"/>
          </a:xfrm>
        </p:grpSpPr>
        <p:sp>
          <p:nvSpPr>
            <p:cNvPr id="18" name="Rectangle 17">
              <a:extLst>
                <a:ext uri="{FF2B5EF4-FFF2-40B4-BE49-F238E27FC236}">
                  <a16:creationId xmlns:a16="http://schemas.microsoft.com/office/drawing/2014/main" id="{B48A8D8C-4823-6426-EBD2-7B96CB87B91E}"/>
                </a:ext>
              </a:extLst>
            </p:cNvPr>
            <p:cNvSpPr/>
            <p:nvPr/>
          </p:nvSpPr>
          <p:spPr>
            <a:xfrm>
              <a:off x="5692465" y="3405273"/>
              <a:ext cx="647700" cy="457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769EAF8-9793-A1C0-BD93-FAC2F2A2E735}"/>
                </a:ext>
              </a:extLst>
            </p:cNvPr>
            <p:cNvSpPr txBox="1"/>
            <p:nvPr/>
          </p:nvSpPr>
          <p:spPr>
            <a:xfrm>
              <a:off x="5773633" y="3260899"/>
              <a:ext cx="523875" cy="707886"/>
            </a:xfrm>
            <a:prstGeom prst="rect">
              <a:avLst/>
            </a:prstGeom>
            <a:noFill/>
          </p:spPr>
          <p:txBody>
            <a:bodyPr wrap="square" rtlCol="0">
              <a:spAutoFit/>
            </a:bodyPr>
            <a:lstStyle/>
            <a:p>
              <a:r>
                <a:rPr lang="en-US" sz="4000" dirty="0"/>
                <a:t>?</a:t>
              </a:r>
            </a:p>
          </p:txBody>
        </p:sp>
      </p:grpSp>
    </p:spTree>
    <p:extLst>
      <p:ext uri="{BB962C8B-B14F-4D97-AF65-F5344CB8AC3E}">
        <p14:creationId xmlns:p14="http://schemas.microsoft.com/office/powerpoint/2010/main" val="895029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barn(inVertical)">
                                      <p:cBhvr>
                                        <p:cTn id="11" dur="500"/>
                                        <p:tgtEl>
                                          <p:spTgt spid="5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508900" y="107875"/>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b="0" i="0">
              <a:solidFill>
                <a:srgbClr val="333333"/>
              </a:solidFill>
              <a:effectLst/>
              <a:latin typeface="Roboto" panose="02000000000000000000" pitchFamily="2" charset="0"/>
            </a:endParaRPr>
          </a:p>
        </p:txBody>
      </p:sp>
      <p:grpSp>
        <p:nvGrpSpPr>
          <p:cNvPr id="18" name="Group 17">
            <a:extLst>
              <a:ext uri="{FF2B5EF4-FFF2-40B4-BE49-F238E27FC236}">
                <a16:creationId xmlns:a16="http://schemas.microsoft.com/office/drawing/2014/main" id="{200929DE-CC98-4B28-A234-46D670EF4EE5}"/>
              </a:ext>
            </a:extLst>
          </p:cNvPr>
          <p:cNvGrpSpPr/>
          <p:nvPr/>
        </p:nvGrpSpPr>
        <p:grpSpPr>
          <a:xfrm>
            <a:off x="582345" y="1410286"/>
            <a:ext cx="11100753" cy="707886"/>
            <a:chOff x="621193" y="1615103"/>
            <a:chExt cx="11100753" cy="707886"/>
          </a:xfrm>
        </p:grpSpPr>
        <p:sp>
          <p:nvSpPr>
            <p:cNvPr id="3" name="TextBox 2">
              <a:extLst>
                <a:ext uri="{FF2B5EF4-FFF2-40B4-BE49-F238E27FC236}">
                  <a16:creationId xmlns:a16="http://schemas.microsoft.com/office/drawing/2014/main" id="{628D6234-D75F-4BE4-8C9C-605E93E141E6}"/>
                </a:ext>
              </a:extLst>
            </p:cNvPr>
            <p:cNvSpPr txBox="1"/>
            <p:nvPr/>
          </p:nvSpPr>
          <p:spPr>
            <a:xfrm>
              <a:off x="621193" y="1619260"/>
              <a:ext cx="11100753" cy="646331"/>
            </a:xfrm>
            <a:prstGeom prst="rect">
              <a:avLst/>
            </a:prstGeom>
            <a:noFill/>
          </p:spPr>
          <p:txBody>
            <a:bodyPr wrap="square" rtlCol="0">
              <a:spAutoFit/>
            </a:bodyPr>
            <a:lstStyle/>
            <a:p>
              <a:r>
                <a:rPr lang="en-US" sz="3600" dirty="0"/>
                <a:t>a. </a:t>
              </a:r>
              <a:r>
                <a:rPr lang="vi-VN" sz="3600" b="0" i="0" dirty="0">
                  <a:solidFill>
                    <a:srgbClr val="333333"/>
                  </a:solidFill>
                  <a:effectLst/>
                  <a:latin typeface="Roboto" panose="02000000000000000000" pitchFamily="2" charset="0"/>
                </a:rPr>
                <a:t>Bằng</a:t>
              </a:r>
              <a:r>
                <a:rPr lang="en-US" sz="3600" b="0" i="0" dirty="0">
                  <a:solidFill>
                    <a:srgbClr val="333333"/>
                  </a:solidFill>
                  <a:effectLst/>
                  <a:latin typeface="Roboto" panose="02000000000000000000" pitchFamily="2" charset="0"/>
                </a:rPr>
                <a:t>        </a:t>
              </a:r>
              <a:r>
                <a:rPr lang="vi-VN" sz="3600" b="0" i="0" dirty="0">
                  <a:solidFill>
                    <a:srgbClr val="333333"/>
                  </a:solidFill>
                  <a:effectLst/>
                  <a:latin typeface="Roboto" panose="02000000000000000000" pitchFamily="2" charset="0"/>
                </a:rPr>
                <a:t>,</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chuồn</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chuồn</a:t>
              </a:r>
              <a:r>
                <a:rPr lang="en-US" sz="3600" b="0" i="0" dirty="0">
                  <a:solidFill>
                    <a:srgbClr val="333333"/>
                  </a:solidFill>
                  <a:effectLst/>
                  <a:latin typeface="Roboto" panose="02000000000000000000" pitchFamily="2" charset="0"/>
                </a:rPr>
                <a:t> bay </a:t>
              </a:r>
              <a:r>
                <a:rPr lang="en-US" sz="3600" b="0" i="0" dirty="0" err="1">
                  <a:solidFill>
                    <a:srgbClr val="333333"/>
                  </a:solidFill>
                  <a:effectLst/>
                  <a:latin typeface="Roboto" panose="02000000000000000000" pitchFamily="2" charset="0"/>
                </a:rPr>
                <a:t>lượn</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khắp</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đó</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đây</a:t>
              </a:r>
              <a:r>
                <a:rPr lang="vi-VN" sz="3600" b="0" i="0" dirty="0">
                  <a:solidFill>
                    <a:srgbClr val="333333"/>
                  </a:solidFill>
                  <a:effectLst/>
                  <a:latin typeface="Roboto" panose="02000000000000000000" pitchFamily="2" charset="0"/>
                </a:rPr>
                <a:t>.</a:t>
              </a:r>
            </a:p>
          </p:txBody>
        </p:sp>
        <p:grpSp>
          <p:nvGrpSpPr>
            <p:cNvPr id="11" name="Group 10">
              <a:extLst>
                <a:ext uri="{FF2B5EF4-FFF2-40B4-BE49-F238E27FC236}">
                  <a16:creationId xmlns:a16="http://schemas.microsoft.com/office/drawing/2014/main" id="{8167A537-CCC5-4761-B16E-948898FB39B9}"/>
                </a:ext>
              </a:extLst>
            </p:cNvPr>
            <p:cNvGrpSpPr/>
            <p:nvPr/>
          </p:nvGrpSpPr>
          <p:grpSpPr>
            <a:xfrm>
              <a:off x="2352676" y="1615103"/>
              <a:ext cx="647700" cy="707886"/>
              <a:chOff x="2352676" y="1615103"/>
              <a:chExt cx="647700" cy="707886"/>
            </a:xfrm>
          </p:grpSpPr>
          <p:sp>
            <p:nvSpPr>
              <p:cNvPr id="9" name="Rectangle 8">
                <a:extLst>
                  <a:ext uri="{FF2B5EF4-FFF2-40B4-BE49-F238E27FC236}">
                    <a16:creationId xmlns:a16="http://schemas.microsoft.com/office/drawing/2014/main" id="{488EC1AD-22DA-4556-9293-96C1238D01CD}"/>
                  </a:ext>
                </a:extLst>
              </p:cNvPr>
              <p:cNvSpPr/>
              <p:nvPr/>
            </p:nvSpPr>
            <p:spPr>
              <a:xfrm>
                <a:off x="2352676" y="1724025"/>
                <a:ext cx="647700" cy="457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CE596A-B166-4F6C-94B0-0F6D89A35E74}"/>
                  </a:ext>
                </a:extLst>
              </p:cNvPr>
              <p:cNvSpPr txBox="1"/>
              <p:nvPr/>
            </p:nvSpPr>
            <p:spPr>
              <a:xfrm>
                <a:off x="2414588" y="1615103"/>
                <a:ext cx="523875" cy="707886"/>
              </a:xfrm>
              <a:prstGeom prst="rect">
                <a:avLst/>
              </a:prstGeom>
              <a:noFill/>
            </p:spPr>
            <p:txBody>
              <a:bodyPr wrap="square" rtlCol="0">
                <a:spAutoFit/>
              </a:bodyPr>
              <a:lstStyle/>
              <a:p>
                <a:r>
                  <a:rPr lang="en-US" sz="4000" dirty="0"/>
                  <a:t>?</a:t>
                </a:r>
              </a:p>
            </p:txBody>
          </p:sp>
        </p:grpSp>
      </p:grpSp>
      <p:grpSp>
        <p:nvGrpSpPr>
          <p:cNvPr id="19" name="Group 18">
            <a:extLst>
              <a:ext uri="{FF2B5EF4-FFF2-40B4-BE49-F238E27FC236}">
                <a16:creationId xmlns:a16="http://schemas.microsoft.com/office/drawing/2014/main" id="{919498E7-CA66-4387-9926-332B7F5BA1F9}"/>
              </a:ext>
            </a:extLst>
          </p:cNvPr>
          <p:cNvGrpSpPr/>
          <p:nvPr/>
        </p:nvGrpSpPr>
        <p:grpSpPr>
          <a:xfrm>
            <a:off x="582345" y="2960757"/>
            <a:ext cx="11325338" cy="1246099"/>
            <a:chOff x="582344" y="2804896"/>
            <a:chExt cx="11325338" cy="1246099"/>
          </a:xfrm>
        </p:grpSpPr>
        <p:sp>
          <p:nvSpPr>
            <p:cNvPr id="6" name="TextBox 5">
              <a:extLst>
                <a:ext uri="{FF2B5EF4-FFF2-40B4-BE49-F238E27FC236}">
                  <a16:creationId xmlns:a16="http://schemas.microsoft.com/office/drawing/2014/main" id="{B798379D-CC9A-46D8-97DF-F24D6ED6B3E8}"/>
                </a:ext>
              </a:extLst>
            </p:cNvPr>
            <p:cNvSpPr txBox="1"/>
            <p:nvPr/>
          </p:nvSpPr>
          <p:spPr>
            <a:xfrm>
              <a:off x="582344" y="2850666"/>
              <a:ext cx="11325338" cy="1200329"/>
            </a:xfrm>
            <a:prstGeom prst="rect">
              <a:avLst/>
            </a:prstGeom>
            <a:noFill/>
          </p:spPr>
          <p:txBody>
            <a:bodyPr wrap="square" rtlCol="0">
              <a:spAutoFit/>
            </a:bodyPr>
            <a:lstStyle/>
            <a:p>
              <a:r>
                <a:rPr lang="en-US" sz="3600" dirty="0"/>
                <a:t>b. </a:t>
              </a:r>
              <a:r>
                <a:rPr lang="en-US" sz="3600" dirty="0" err="1"/>
                <a:t>Với</a:t>
              </a:r>
              <a:r>
                <a:rPr lang="en-US" sz="3600" dirty="0"/>
                <a:t>        , </a:t>
              </a:r>
              <a:r>
                <a:rPr lang="en-US" sz="3600" dirty="0" err="1"/>
                <a:t>chim</a:t>
              </a:r>
              <a:r>
                <a:rPr lang="en-US" sz="3600" dirty="0"/>
                <a:t> </a:t>
              </a:r>
              <a:r>
                <a:rPr lang="en-US" sz="3600" dirty="0" err="1"/>
                <a:t>gõ</a:t>
              </a:r>
              <a:r>
                <a:rPr lang="en-US" sz="3600" dirty="0"/>
                <a:t> </a:t>
              </a:r>
              <a:r>
                <a:rPr lang="en-US" sz="3600" dirty="0" err="1"/>
                <a:t>kiến</a:t>
              </a:r>
              <a:r>
                <a:rPr lang="en-US" sz="3600" dirty="0"/>
                <a:t> </a:t>
              </a:r>
              <a:r>
                <a:rPr lang="en-US" sz="3600" dirty="0" err="1"/>
                <a:t>có</a:t>
              </a:r>
              <a:r>
                <a:rPr lang="en-US" sz="3600" dirty="0"/>
                <a:t> </a:t>
              </a:r>
              <a:r>
                <a:rPr lang="en-US" sz="3600" dirty="0" err="1"/>
                <a:t>thể</a:t>
              </a:r>
              <a:r>
                <a:rPr lang="en-US" sz="3600" dirty="0"/>
                <a:t> </a:t>
              </a:r>
              <a:r>
                <a:rPr lang="en-US" sz="3600" dirty="0" err="1"/>
                <a:t>đục</a:t>
              </a:r>
              <a:r>
                <a:rPr lang="en-US" sz="3600" dirty="0"/>
                <a:t> </a:t>
              </a:r>
              <a:r>
                <a:rPr lang="en-US" sz="3600" dirty="0" err="1"/>
                <a:t>thủng</a:t>
              </a:r>
              <a:r>
                <a:rPr lang="en-US" sz="3600" dirty="0"/>
                <a:t> </a:t>
              </a:r>
              <a:r>
                <a:rPr lang="en-US" sz="3600" dirty="0" err="1"/>
                <a:t>bất</a:t>
              </a:r>
              <a:r>
                <a:rPr lang="en-US" sz="3600" dirty="0"/>
                <a:t> </a:t>
              </a:r>
              <a:r>
                <a:rPr lang="en-US" sz="3600" dirty="0" err="1"/>
                <a:t>kì</a:t>
              </a:r>
              <a:r>
                <a:rPr lang="en-US" sz="3600" dirty="0"/>
                <a:t> </a:t>
              </a:r>
              <a:r>
                <a:rPr lang="en-US" sz="3600" dirty="0" err="1"/>
                <a:t>thân</a:t>
              </a:r>
              <a:r>
                <a:rPr lang="en-US" sz="3600" dirty="0"/>
                <a:t> </a:t>
              </a:r>
              <a:r>
                <a:rPr lang="en-US" sz="3600" dirty="0" err="1"/>
                <a:t>cây</a:t>
              </a:r>
              <a:r>
                <a:rPr lang="en-US" sz="3600" dirty="0"/>
                <a:t> </a:t>
              </a:r>
              <a:r>
                <a:rPr lang="en-US" sz="3600" dirty="0" err="1"/>
                <a:t>nào</a:t>
              </a:r>
              <a:r>
                <a:rPr lang="vi-VN" sz="3600" b="0" i="0" dirty="0">
                  <a:solidFill>
                    <a:srgbClr val="333333"/>
                  </a:solidFill>
                  <a:effectLst/>
                  <a:latin typeface="Roboto" panose="02000000000000000000" pitchFamily="2" charset="0"/>
                </a:rPr>
                <a:t>.</a:t>
              </a:r>
              <a:r>
                <a:rPr lang="en-US" sz="3600" dirty="0"/>
                <a:t> </a:t>
              </a:r>
              <a:endParaRPr lang="vi-VN" sz="3600" b="0" i="0" dirty="0">
                <a:solidFill>
                  <a:srgbClr val="333333"/>
                </a:solidFill>
                <a:effectLst/>
                <a:latin typeface="Roboto" panose="02000000000000000000" pitchFamily="2" charset="0"/>
              </a:endParaRPr>
            </a:p>
          </p:txBody>
        </p:sp>
        <p:grpSp>
          <p:nvGrpSpPr>
            <p:cNvPr id="12" name="Group 11">
              <a:extLst>
                <a:ext uri="{FF2B5EF4-FFF2-40B4-BE49-F238E27FC236}">
                  <a16:creationId xmlns:a16="http://schemas.microsoft.com/office/drawing/2014/main" id="{BB45509C-2C3B-46F8-AA19-681618C21BC2}"/>
                </a:ext>
              </a:extLst>
            </p:cNvPr>
            <p:cNvGrpSpPr/>
            <p:nvPr/>
          </p:nvGrpSpPr>
          <p:grpSpPr>
            <a:xfrm>
              <a:off x="2205991" y="2804896"/>
              <a:ext cx="647700" cy="707886"/>
              <a:chOff x="2729866" y="1591314"/>
              <a:chExt cx="647700" cy="707886"/>
            </a:xfrm>
          </p:grpSpPr>
          <p:sp>
            <p:nvSpPr>
              <p:cNvPr id="13" name="Rectangle 12">
                <a:extLst>
                  <a:ext uri="{FF2B5EF4-FFF2-40B4-BE49-F238E27FC236}">
                    <a16:creationId xmlns:a16="http://schemas.microsoft.com/office/drawing/2014/main" id="{B2A8FBEA-A1EB-47A9-ADE9-A3774E45981E}"/>
                  </a:ext>
                </a:extLst>
              </p:cNvPr>
              <p:cNvSpPr/>
              <p:nvPr/>
            </p:nvSpPr>
            <p:spPr>
              <a:xfrm>
                <a:off x="2729866" y="1724025"/>
                <a:ext cx="647700" cy="457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08AB863-C333-47CE-AC6B-D4B3C384B6DA}"/>
                  </a:ext>
                </a:extLst>
              </p:cNvPr>
              <p:cNvSpPr txBox="1"/>
              <p:nvPr/>
            </p:nvSpPr>
            <p:spPr>
              <a:xfrm>
                <a:off x="2818977" y="1591314"/>
                <a:ext cx="523875" cy="707886"/>
              </a:xfrm>
              <a:prstGeom prst="rect">
                <a:avLst/>
              </a:prstGeom>
              <a:noFill/>
            </p:spPr>
            <p:txBody>
              <a:bodyPr wrap="square" rtlCol="0">
                <a:spAutoFit/>
              </a:bodyPr>
              <a:lstStyle/>
              <a:p>
                <a:r>
                  <a:rPr lang="en-US" sz="4000" dirty="0"/>
                  <a:t>?</a:t>
                </a:r>
              </a:p>
            </p:txBody>
          </p:sp>
        </p:grpSp>
      </p:grpSp>
      <p:grpSp>
        <p:nvGrpSpPr>
          <p:cNvPr id="20" name="Group 19">
            <a:extLst>
              <a:ext uri="{FF2B5EF4-FFF2-40B4-BE49-F238E27FC236}">
                <a16:creationId xmlns:a16="http://schemas.microsoft.com/office/drawing/2014/main" id="{6BC39E61-634B-4350-B675-A2E3A8481FE8}"/>
              </a:ext>
            </a:extLst>
          </p:cNvPr>
          <p:cNvGrpSpPr/>
          <p:nvPr/>
        </p:nvGrpSpPr>
        <p:grpSpPr>
          <a:xfrm>
            <a:off x="568483" y="4738493"/>
            <a:ext cx="11100753" cy="1257761"/>
            <a:chOff x="582345" y="4430163"/>
            <a:chExt cx="11100753" cy="1257761"/>
          </a:xfrm>
        </p:grpSpPr>
        <p:sp>
          <p:nvSpPr>
            <p:cNvPr id="7" name="TextBox 6">
              <a:extLst>
                <a:ext uri="{FF2B5EF4-FFF2-40B4-BE49-F238E27FC236}">
                  <a16:creationId xmlns:a16="http://schemas.microsoft.com/office/drawing/2014/main" id="{9A43FB54-5D39-4E75-9B09-5CA2475A3A70}"/>
                </a:ext>
              </a:extLst>
            </p:cNvPr>
            <p:cNvSpPr txBox="1"/>
            <p:nvPr/>
          </p:nvSpPr>
          <p:spPr>
            <a:xfrm>
              <a:off x="582345" y="4487595"/>
              <a:ext cx="11100753" cy="1200329"/>
            </a:xfrm>
            <a:prstGeom prst="rect">
              <a:avLst/>
            </a:prstGeom>
            <a:noFill/>
          </p:spPr>
          <p:txBody>
            <a:bodyPr wrap="square" rtlCol="0">
              <a:spAutoFit/>
            </a:bodyPr>
            <a:lstStyle/>
            <a:p>
              <a:r>
                <a:rPr lang="en-US" sz="3600" dirty="0"/>
                <a:t>c. </a:t>
              </a:r>
              <a:r>
                <a:rPr lang="vi-VN" sz="3600" b="0" i="0" dirty="0">
                  <a:solidFill>
                    <a:srgbClr val="333333"/>
                  </a:solidFill>
                  <a:effectLst/>
                  <a:latin typeface="Roboto" panose="02000000000000000000" pitchFamily="2" charset="0"/>
                </a:rPr>
                <a:t>Bằng</a:t>
              </a:r>
              <a:r>
                <a:rPr lang="en-US" sz="3600" b="0" i="0" dirty="0">
                  <a:solidFill>
                    <a:srgbClr val="333333"/>
                  </a:solidFill>
                  <a:effectLst/>
                  <a:latin typeface="Roboto" panose="02000000000000000000" pitchFamily="2" charset="0"/>
                </a:rPr>
                <a:t>         </a:t>
              </a:r>
              <a:r>
                <a:rPr lang="vi-VN"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voi</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có</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thể</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dễ</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dàng</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kéo</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lá</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cây</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cành</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cây</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từ</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trên</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cao</a:t>
              </a:r>
              <a:r>
                <a:rPr lang="en-US" sz="3600" b="0" i="0" dirty="0">
                  <a:solidFill>
                    <a:srgbClr val="333333"/>
                  </a:solidFill>
                  <a:effectLst/>
                  <a:latin typeface="Roboto" panose="02000000000000000000" pitchFamily="2" charset="0"/>
                </a:rPr>
                <a:t> </a:t>
              </a:r>
              <a:r>
                <a:rPr lang="en-US" sz="3600" b="0" i="0" dirty="0" err="1">
                  <a:solidFill>
                    <a:srgbClr val="333333"/>
                  </a:solidFill>
                  <a:effectLst/>
                  <a:latin typeface="Roboto" panose="02000000000000000000" pitchFamily="2" charset="0"/>
                </a:rPr>
                <a:t>xuống</a:t>
              </a:r>
              <a:r>
                <a:rPr lang="en-US" sz="3600" b="0" i="0" dirty="0">
                  <a:solidFill>
                    <a:srgbClr val="333333"/>
                  </a:solidFill>
                  <a:effectLst/>
                  <a:latin typeface="Roboto" panose="02000000000000000000" pitchFamily="2" charset="0"/>
                </a:rPr>
                <a:t>.</a:t>
              </a:r>
              <a:endParaRPr lang="vi-VN" sz="3600" b="0" i="0" dirty="0">
                <a:solidFill>
                  <a:srgbClr val="333333"/>
                </a:solidFill>
                <a:effectLst/>
                <a:latin typeface="Roboto" panose="02000000000000000000" pitchFamily="2" charset="0"/>
              </a:endParaRPr>
            </a:p>
          </p:txBody>
        </p:sp>
        <p:grpSp>
          <p:nvGrpSpPr>
            <p:cNvPr id="15" name="Group 14">
              <a:extLst>
                <a:ext uri="{FF2B5EF4-FFF2-40B4-BE49-F238E27FC236}">
                  <a16:creationId xmlns:a16="http://schemas.microsoft.com/office/drawing/2014/main" id="{C9A5B661-35B3-4231-A5B6-289A11B02C0C}"/>
                </a:ext>
              </a:extLst>
            </p:cNvPr>
            <p:cNvGrpSpPr/>
            <p:nvPr/>
          </p:nvGrpSpPr>
          <p:grpSpPr>
            <a:xfrm>
              <a:off x="2250657" y="4430163"/>
              <a:ext cx="647700" cy="707886"/>
              <a:chOff x="2352676" y="1579651"/>
              <a:chExt cx="647700" cy="707886"/>
            </a:xfrm>
          </p:grpSpPr>
          <p:sp>
            <p:nvSpPr>
              <p:cNvPr id="16" name="Rectangle 15">
                <a:extLst>
                  <a:ext uri="{FF2B5EF4-FFF2-40B4-BE49-F238E27FC236}">
                    <a16:creationId xmlns:a16="http://schemas.microsoft.com/office/drawing/2014/main" id="{0944B18E-76A1-4199-9EB8-D1E3C5D93711}"/>
                  </a:ext>
                </a:extLst>
              </p:cNvPr>
              <p:cNvSpPr/>
              <p:nvPr/>
            </p:nvSpPr>
            <p:spPr>
              <a:xfrm>
                <a:off x="2352676" y="1724025"/>
                <a:ext cx="647700" cy="457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AF9516B-D9D2-4A80-97BE-914169C5C183}"/>
                  </a:ext>
                </a:extLst>
              </p:cNvPr>
              <p:cNvSpPr txBox="1"/>
              <p:nvPr/>
            </p:nvSpPr>
            <p:spPr>
              <a:xfrm>
                <a:off x="2433844" y="1579651"/>
                <a:ext cx="523875" cy="707886"/>
              </a:xfrm>
              <a:prstGeom prst="rect">
                <a:avLst/>
              </a:prstGeom>
              <a:noFill/>
            </p:spPr>
            <p:txBody>
              <a:bodyPr wrap="square" rtlCol="0">
                <a:spAutoFit/>
              </a:bodyPr>
              <a:lstStyle/>
              <a:p>
                <a:r>
                  <a:rPr lang="en-US" sz="4000" dirty="0"/>
                  <a:t>?</a:t>
                </a:r>
              </a:p>
            </p:txBody>
          </p:sp>
        </p:grpSp>
      </p:grpSp>
      <p:sp>
        <p:nvSpPr>
          <p:cNvPr id="5" name="Hộp Văn bản 6">
            <a:extLst>
              <a:ext uri="{FF2B5EF4-FFF2-40B4-BE49-F238E27FC236}">
                <a16:creationId xmlns:a16="http://schemas.microsoft.com/office/drawing/2014/main" id="{37ACFEC7-65E6-91CA-898B-209687E0BFD9}"/>
              </a:ext>
            </a:extLst>
          </p:cNvPr>
          <p:cNvSpPr txBox="1"/>
          <p:nvPr/>
        </p:nvSpPr>
        <p:spPr>
          <a:xfrm>
            <a:off x="480225" y="166534"/>
            <a:ext cx="11231548" cy="1159420"/>
          </a:xfrm>
          <a:prstGeom prst="rect">
            <a:avLst/>
          </a:prstGeom>
          <a:noFill/>
        </p:spPr>
        <p:txBody>
          <a:bodyPr wrap="square">
            <a:spAutoFit/>
          </a:bodyPr>
          <a:lstStyle/>
          <a:p>
            <a:pPr lvl="0" algn="ctr" defTabSz="1219200">
              <a:buClr>
                <a:srgbClr val="000000"/>
              </a:buClr>
            </a:pPr>
            <a:r>
              <a:rPr lang="en-US"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4. </a:t>
            </a:r>
            <a:r>
              <a:rPr lang="vi-VN"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rPr>
              <a:t>Tìm trạng ngữ chỉ thời gian hoặc nơi chốn thay cho ô vuông trong mỗi câu dưới đây:</a:t>
            </a:r>
            <a:endParaRPr lang="en-US" sz="3465" b="1" kern="0" dirty="0">
              <a:solidFill>
                <a:srgbClr val="EE324F"/>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22" name="TextBox 21">
            <a:extLst>
              <a:ext uri="{FF2B5EF4-FFF2-40B4-BE49-F238E27FC236}">
                <a16:creationId xmlns:a16="http://schemas.microsoft.com/office/drawing/2014/main" id="{81629F61-2609-F3FE-63F6-A84EA0D35796}"/>
              </a:ext>
            </a:extLst>
          </p:cNvPr>
          <p:cNvSpPr txBox="1"/>
          <p:nvPr/>
        </p:nvSpPr>
        <p:spPr>
          <a:xfrm>
            <a:off x="631365" y="2004984"/>
            <a:ext cx="11231548" cy="1077218"/>
          </a:xfrm>
          <a:prstGeom prst="rect">
            <a:avLst/>
          </a:prstGeom>
          <a:noFill/>
        </p:spPr>
        <p:txBody>
          <a:bodyPr wrap="square">
            <a:spAutoFit/>
          </a:bodyPr>
          <a:lstStyle/>
          <a:p>
            <a:r>
              <a:rPr lang="en-US" sz="3200" b="0" i="1" dirty="0" err="1">
                <a:solidFill>
                  <a:srgbClr val="FF0000"/>
                </a:solidFill>
                <a:effectLst/>
                <a:latin typeface="Roboto" panose="02000000000000000000" pitchFamily="2" charset="0"/>
              </a:rPr>
              <a:t>Bằng</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hai</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cặp</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cánh</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mỏng</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Bằng</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những</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cặp</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cánh</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mỏng</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manh</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Bằng</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hai</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đôi</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cánh</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bé</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nhỏ</a:t>
            </a:r>
            <a:r>
              <a:rPr lang="en-US" sz="3200" i="1" dirty="0">
                <a:solidFill>
                  <a:srgbClr val="FF0000"/>
                </a:solidFill>
                <a:latin typeface="Roboto" panose="02000000000000000000" pitchFamily="2" charset="0"/>
              </a:rPr>
              <a:t>/ ,</a:t>
            </a:r>
            <a:r>
              <a:rPr lang="en-US" sz="3200" b="0" i="1" dirty="0">
                <a:solidFill>
                  <a:srgbClr val="FF0000"/>
                </a:solidFill>
                <a:effectLst/>
                <a:latin typeface="Roboto" panose="02000000000000000000" pitchFamily="2" charset="0"/>
              </a:rPr>
              <a:t>…</a:t>
            </a:r>
            <a:endParaRPr lang="en-US" sz="3200" dirty="0"/>
          </a:p>
        </p:txBody>
      </p:sp>
      <p:sp>
        <p:nvSpPr>
          <p:cNvPr id="23" name="TextBox 22">
            <a:extLst>
              <a:ext uri="{FF2B5EF4-FFF2-40B4-BE49-F238E27FC236}">
                <a16:creationId xmlns:a16="http://schemas.microsoft.com/office/drawing/2014/main" id="{CE8F6263-877F-F55F-C93D-B2C8BBCD44DA}"/>
              </a:ext>
            </a:extLst>
          </p:cNvPr>
          <p:cNvSpPr txBox="1"/>
          <p:nvPr/>
        </p:nvSpPr>
        <p:spPr>
          <a:xfrm>
            <a:off x="639413" y="4154622"/>
            <a:ext cx="11231548" cy="584775"/>
          </a:xfrm>
          <a:prstGeom prst="rect">
            <a:avLst/>
          </a:prstGeom>
          <a:noFill/>
        </p:spPr>
        <p:txBody>
          <a:bodyPr wrap="square">
            <a:spAutoFit/>
          </a:bodyPr>
          <a:lstStyle/>
          <a:p>
            <a:r>
              <a:rPr lang="en-US" sz="3200" b="0" i="1" dirty="0" err="1">
                <a:solidFill>
                  <a:srgbClr val="FF0000"/>
                </a:solidFill>
                <a:effectLst/>
                <a:latin typeface="Roboto" panose="02000000000000000000" pitchFamily="2" charset="0"/>
              </a:rPr>
              <a:t>Với</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chiếc</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mỏ</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cứng</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Với</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cái</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mỏ</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cứng</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như</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thép</a:t>
            </a:r>
            <a:r>
              <a:rPr lang="en-US" sz="3200" i="1" dirty="0">
                <a:solidFill>
                  <a:srgbClr val="FF0000"/>
                </a:solidFill>
                <a:latin typeface="Roboto" panose="02000000000000000000" pitchFamily="2" charset="0"/>
              </a:rPr>
              <a:t>/ ,…</a:t>
            </a:r>
            <a:endParaRPr lang="en-US" sz="3200" dirty="0"/>
          </a:p>
        </p:txBody>
      </p:sp>
      <p:sp>
        <p:nvSpPr>
          <p:cNvPr id="24" name="TextBox 23">
            <a:extLst>
              <a:ext uri="{FF2B5EF4-FFF2-40B4-BE49-F238E27FC236}">
                <a16:creationId xmlns:a16="http://schemas.microsoft.com/office/drawing/2014/main" id="{7FD7870B-C207-5486-AC2D-BC76E092C0CE}"/>
              </a:ext>
            </a:extLst>
          </p:cNvPr>
          <p:cNvSpPr txBox="1"/>
          <p:nvPr/>
        </p:nvSpPr>
        <p:spPr>
          <a:xfrm>
            <a:off x="685191" y="5967392"/>
            <a:ext cx="11231548" cy="584775"/>
          </a:xfrm>
          <a:prstGeom prst="rect">
            <a:avLst/>
          </a:prstGeom>
          <a:noFill/>
        </p:spPr>
        <p:txBody>
          <a:bodyPr wrap="square">
            <a:spAutoFit/>
          </a:bodyPr>
          <a:lstStyle/>
          <a:p>
            <a:r>
              <a:rPr lang="en-US" sz="3200" b="0" i="1" dirty="0" err="1">
                <a:solidFill>
                  <a:srgbClr val="FF0000"/>
                </a:solidFill>
                <a:effectLst/>
                <a:latin typeface="Roboto" panose="02000000000000000000" pitchFamily="2" charset="0"/>
              </a:rPr>
              <a:t>Bằng</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chiếc</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vòi</a:t>
            </a:r>
            <a:r>
              <a:rPr lang="en-US" sz="3200" b="0" i="1" dirty="0">
                <a:solidFill>
                  <a:srgbClr val="FF0000"/>
                </a:solidFill>
                <a:effectLst/>
                <a:latin typeface="Roboto" panose="02000000000000000000" pitchFamily="2" charset="0"/>
              </a:rPr>
              <a:t> </a:t>
            </a:r>
            <a:r>
              <a:rPr lang="en-US" sz="3200" b="0" i="1" dirty="0" err="1">
                <a:solidFill>
                  <a:srgbClr val="FF0000"/>
                </a:solidFill>
                <a:effectLst/>
                <a:latin typeface="Roboto" panose="02000000000000000000" pitchFamily="2" charset="0"/>
              </a:rPr>
              <a:t>dài</a:t>
            </a:r>
            <a:r>
              <a:rPr lang="en-US" sz="3200" i="1" dirty="0">
                <a:solidFill>
                  <a:srgbClr val="FF0000"/>
                </a:solidFill>
                <a:latin typeface="Roboto" panose="02000000000000000000" pitchFamily="2" charset="0"/>
              </a:rPr>
              <a:t>/ </a:t>
            </a:r>
            <a:r>
              <a:rPr lang="en-US" sz="3200" i="1" dirty="0" err="1">
                <a:solidFill>
                  <a:srgbClr val="FF0000"/>
                </a:solidFill>
                <a:latin typeface="Roboto" panose="02000000000000000000" pitchFamily="2" charset="0"/>
              </a:rPr>
              <a:t>Bằng</a:t>
            </a:r>
            <a:r>
              <a:rPr lang="en-US" sz="3200" i="1" dirty="0">
                <a:solidFill>
                  <a:srgbClr val="FF0000"/>
                </a:solidFill>
                <a:latin typeface="Roboto" panose="02000000000000000000" pitchFamily="2" charset="0"/>
              </a:rPr>
              <a:t> </a:t>
            </a:r>
            <a:r>
              <a:rPr lang="en-US" sz="3200" i="1" dirty="0" err="1">
                <a:solidFill>
                  <a:srgbClr val="FF0000"/>
                </a:solidFill>
                <a:latin typeface="Roboto" panose="02000000000000000000" pitchFamily="2" charset="0"/>
              </a:rPr>
              <a:t>chiếc</a:t>
            </a:r>
            <a:r>
              <a:rPr lang="en-US" sz="3200" i="1" dirty="0">
                <a:solidFill>
                  <a:srgbClr val="FF0000"/>
                </a:solidFill>
                <a:latin typeface="Roboto" panose="02000000000000000000" pitchFamily="2" charset="0"/>
              </a:rPr>
              <a:t> </a:t>
            </a:r>
            <a:r>
              <a:rPr lang="en-US" sz="3200" i="1" dirty="0" err="1">
                <a:solidFill>
                  <a:srgbClr val="FF0000"/>
                </a:solidFill>
                <a:latin typeface="Roboto" panose="02000000000000000000" pitchFamily="2" charset="0"/>
              </a:rPr>
              <a:t>vòi</a:t>
            </a:r>
            <a:r>
              <a:rPr lang="en-US" sz="3200" i="1" dirty="0">
                <a:solidFill>
                  <a:srgbClr val="FF0000"/>
                </a:solidFill>
                <a:latin typeface="Roboto" panose="02000000000000000000" pitchFamily="2" charset="0"/>
              </a:rPr>
              <a:t> </a:t>
            </a:r>
            <a:r>
              <a:rPr lang="en-US" sz="3200" i="1" dirty="0" err="1">
                <a:solidFill>
                  <a:srgbClr val="FF0000"/>
                </a:solidFill>
                <a:latin typeface="Roboto" panose="02000000000000000000" pitchFamily="2" charset="0"/>
              </a:rPr>
              <a:t>dài</a:t>
            </a:r>
            <a:r>
              <a:rPr lang="en-US" sz="3200" i="1" dirty="0">
                <a:solidFill>
                  <a:srgbClr val="FF0000"/>
                </a:solidFill>
                <a:latin typeface="Roboto" panose="02000000000000000000" pitchFamily="2" charset="0"/>
              </a:rPr>
              <a:t> </a:t>
            </a:r>
            <a:r>
              <a:rPr lang="en-US" sz="3200" i="1" dirty="0" err="1">
                <a:solidFill>
                  <a:srgbClr val="FF0000"/>
                </a:solidFill>
                <a:latin typeface="Roboto" panose="02000000000000000000" pitchFamily="2" charset="0"/>
              </a:rPr>
              <a:t>khoảng</a:t>
            </a:r>
            <a:r>
              <a:rPr lang="en-US" sz="3200" i="1" dirty="0">
                <a:solidFill>
                  <a:srgbClr val="FF0000"/>
                </a:solidFill>
                <a:latin typeface="Roboto" panose="02000000000000000000" pitchFamily="2" charset="0"/>
              </a:rPr>
              <a:t> </a:t>
            </a:r>
            <a:r>
              <a:rPr lang="en-US" sz="3200" i="1" dirty="0" err="1">
                <a:solidFill>
                  <a:srgbClr val="FF0000"/>
                </a:solidFill>
                <a:latin typeface="Roboto" panose="02000000000000000000" pitchFamily="2" charset="0"/>
              </a:rPr>
              <a:t>một</a:t>
            </a:r>
            <a:r>
              <a:rPr lang="en-US" sz="3200" i="1" dirty="0">
                <a:solidFill>
                  <a:srgbClr val="FF0000"/>
                </a:solidFill>
                <a:latin typeface="Roboto" panose="02000000000000000000" pitchFamily="2" charset="0"/>
              </a:rPr>
              <a:t> </a:t>
            </a:r>
            <a:r>
              <a:rPr lang="en-US" sz="3200" i="1" dirty="0" err="1">
                <a:solidFill>
                  <a:srgbClr val="FF0000"/>
                </a:solidFill>
                <a:latin typeface="Roboto" panose="02000000000000000000" pitchFamily="2" charset="0"/>
              </a:rPr>
              <a:t>mét</a:t>
            </a:r>
            <a:r>
              <a:rPr lang="en-US" sz="3200" i="1" dirty="0">
                <a:solidFill>
                  <a:srgbClr val="FF0000"/>
                </a:solidFill>
                <a:latin typeface="Roboto" panose="02000000000000000000" pitchFamily="2" charset="0"/>
              </a:rPr>
              <a:t>/ ,…</a:t>
            </a:r>
            <a:endParaRPr lang="en-US" sz="3200" dirty="0"/>
          </a:p>
        </p:txBody>
      </p:sp>
    </p:spTree>
    <p:extLst>
      <p:ext uri="{BB962C8B-B14F-4D97-AF65-F5344CB8AC3E}">
        <p14:creationId xmlns:p14="http://schemas.microsoft.com/office/powerpoint/2010/main" val="16809160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925434" y="4861633"/>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6806" name="Google Shape;6806;p45"/>
          <p:cNvGrpSpPr/>
          <p:nvPr/>
        </p:nvGrpSpPr>
        <p:grpSpPr>
          <a:xfrm>
            <a:off x="7961658" y="4889784"/>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pic>
        <p:nvPicPr>
          <p:cNvPr id="11" name="Hình ảnh 10"/>
          <p:cNvPicPr>
            <a:picLocks noChangeAspect="1"/>
          </p:cNvPicPr>
          <p:nvPr/>
        </p:nvPicPr>
        <p:blipFill>
          <a:blip r:embed="rId3"/>
          <a:stretch>
            <a:fillRect/>
          </a:stretch>
        </p:blipFill>
        <p:spPr>
          <a:xfrm>
            <a:off x="455875" y="-1290402"/>
            <a:ext cx="11241822" cy="9131382"/>
          </a:xfrm>
          <a:prstGeom prst="rect">
            <a:avLst/>
          </a:prstGeom>
          <a:ln>
            <a:noFill/>
          </a:ln>
        </p:spPr>
      </p:pic>
      <p:pic>
        <p:nvPicPr>
          <p:cNvPr id="2" name="Picture 1">
            <a:extLst>
              <a:ext uri="{FF2B5EF4-FFF2-40B4-BE49-F238E27FC236}">
                <a16:creationId xmlns:a16="http://schemas.microsoft.com/office/drawing/2014/main" id="{EDA068C5-DFD4-A1BE-7FEE-F64A75940C67}"/>
              </a:ext>
            </a:extLst>
          </p:cNvPr>
          <p:cNvPicPr>
            <a:picLocks noChangeAspect="1"/>
          </p:cNvPicPr>
          <p:nvPr/>
        </p:nvPicPr>
        <p:blipFill>
          <a:blip r:embed="rId4"/>
          <a:stretch>
            <a:fillRect/>
          </a:stretch>
        </p:blipFill>
        <p:spPr>
          <a:xfrm>
            <a:off x="2857571" y="1319716"/>
            <a:ext cx="6285122" cy="3056191"/>
          </a:xfrm>
          <a:prstGeom prst="rect">
            <a:avLst/>
          </a:prstGeom>
        </p:spPr>
      </p:pic>
      <p:sp>
        <p:nvSpPr>
          <p:cNvPr id="3" name="TextBox 2">
            <a:extLst>
              <a:ext uri="{FF2B5EF4-FFF2-40B4-BE49-F238E27FC236}">
                <a16:creationId xmlns:a16="http://schemas.microsoft.com/office/drawing/2014/main" id="{923DCE00-C62C-6665-643E-4482E6145437}"/>
              </a:ext>
            </a:extLst>
          </p:cNvPr>
          <p:cNvSpPr txBox="1"/>
          <p:nvPr/>
        </p:nvSpPr>
        <p:spPr>
          <a:xfrm>
            <a:off x="3111386" y="3414910"/>
            <a:ext cx="6045100" cy="1569660"/>
          </a:xfrm>
          <a:prstGeom prst="rect">
            <a:avLst/>
          </a:prstGeom>
          <a:noFill/>
        </p:spPr>
        <p:txBody>
          <a:bodyPr wrap="square" rtlCol="0">
            <a:spAutoFit/>
          </a:bodyPr>
          <a:lstStyle/>
          <a:p>
            <a:pPr algn="ctr"/>
            <a:r>
              <a:rPr lang="en-US" sz="4800" b="1" dirty="0" err="1">
                <a:solidFill>
                  <a:srgbClr val="002060"/>
                </a:solidFill>
                <a:latin typeface="Cambria" panose="02040503050406030204" pitchFamily="18" charset="0"/>
                <a:ea typeface="Cambria" panose="02040503050406030204" pitchFamily="18" charset="0"/>
              </a:rPr>
              <a:t>Trò</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chơi</a:t>
            </a:r>
            <a:r>
              <a:rPr lang="en-US" sz="4800" b="1" dirty="0">
                <a:solidFill>
                  <a:srgbClr val="002060"/>
                </a:solidFill>
                <a:latin typeface="Cambria" panose="02040503050406030204" pitchFamily="18" charset="0"/>
                <a:ea typeface="Cambria" panose="02040503050406030204" pitchFamily="18" charset="0"/>
              </a:rPr>
              <a:t>: “Ai </a:t>
            </a:r>
            <a:r>
              <a:rPr lang="en-US" sz="4800" b="1" dirty="0" err="1">
                <a:solidFill>
                  <a:srgbClr val="002060"/>
                </a:solidFill>
                <a:latin typeface="Cambria" panose="02040503050406030204" pitchFamily="18" charset="0"/>
                <a:ea typeface="Cambria" panose="02040503050406030204" pitchFamily="18" charset="0"/>
              </a:rPr>
              <a:t>nhanh</a:t>
            </a:r>
            <a:r>
              <a:rPr lang="en-US" sz="4800" b="1" dirty="0">
                <a:solidFill>
                  <a:srgbClr val="002060"/>
                </a:solidFill>
                <a:latin typeface="Cambria" panose="02040503050406030204" pitchFamily="18" charset="0"/>
                <a:ea typeface="Cambria" panose="02040503050406030204" pitchFamily="18" charset="0"/>
              </a:rPr>
              <a:t>, ai </a:t>
            </a:r>
            <a:r>
              <a:rPr lang="en-US" sz="4800" b="1" dirty="0" err="1">
                <a:solidFill>
                  <a:srgbClr val="002060"/>
                </a:solidFill>
                <a:latin typeface="Cambria" panose="02040503050406030204" pitchFamily="18" charset="0"/>
                <a:ea typeface="Cambria" panose="02040503050406030204" pitchFamily="18" charset="0"/>
              </a:rPr>
              <a:t>đúng</a:t>
            </a:r>
            <a:r>
              <a:rPr lang="en-US" sz="48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575771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925434" y="4861633"/>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6806" name="Google Shape;6806;p45"/>
          <p:cNvGrpSpPr/>
          <p:nvPr/>
        </p:nvGrpSpPr>
        <p:grpSpPr>
          <a:xfrm>
            <a:off x="7961658" y="4889784"/>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pic>
        <p:nvPicPr>
          <p:cNvPr id="11" name="Hình ảnh 10"/>
          <p:cNvPicPr>
            <a:picLocks noChangeAspect="1"/>
          </p:cNvPicPr>
          <p:nvPr/>
        </p:nvPicPr>
        <p:blipFill>
          <a:blip r:embed="rId3"/>
          <a:stretch>
            <a:fillRect/>
          </a:stretch>
        </p:blipFill>
        <p:spPr>
          <a:xfrm>
            <a:off x="455875" y="-1290402"/>
            <a:ext cx="10720796" cy="8708169"/>
          </a:xfrm>
          <a:prstGeom prst="rect">
            <a:avLst/>
          </a:prstGeom>
          <a:ln>
            <a:noFill/>
          </a:ln>
        </p:spPr>
      </p:pic>
      <p:pic>
        <p:nvPicPr>
          <p:cNvPr id="3" name="Picture 2">
            <a:extLst>
              <a:ext uri="{FF2B5EF4-FFF2-40B4-BE49-F238E27FC236}">
                <a16:creationId xmlns:a16="http://schemas.microsoft.com/office/drawing/2014/main" id="{04DD3EAD-92D4-534C-BFF3-8FAF1CC22D65}"/>
              </a:ext>
            </a:extLst>
          </p:cNvPr>
          <p:cNvPicPr>
            <a:picLocks noChangeAspect="1"/>
          </p:cNvPicPr>
          <p:nvPr/>
        </p:nvPicPr>
        <p:blipFill>
          <a:blip r:embed="rId4"/>
          <a:stretch>
            <a:fillRect/>
          </a:stretch>
        </p:blipFill>
        <p:spPr>
          <a:xfrm>
            <a:off x="2641868" y="2239335"/>
            <a:ext cx="6285521" cy="1944793"/>
          </a:xfrm>
          <a:prstGeom prst="rect">
            <a:avLst/>
          </a:prstGeom>
        </p:spPr>
      </p:pic>
    </p:spTree>
    <p:extLst>
      <p:ext uri="{BB962C8B-B14F-4D97-AF65-F5344CB8AC3E}">
        <p14:creationId xmlns:p14="http://schemas.microsoft.com/office/powerpoint/2010/main" val="40413021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13"/>
        <p:cNvGrpSpPr/>
        <p:nvPr/>
      </p:nvGrpSpPr>
      <p:grpSpPr>
        <a:xfrm>
          <a:off x="0" y="0"/>
          <a:ext cx="0" cy="0"/>
          <a:chOff x="0" y="0"/>
          <a:chExt cx="0" cy="0"/>
        </a:xfrm>
      </p:grpSpPr>
      <p:grpSp>
        <p:nvGrpSpPr>
          <p:cNvPr id="7517" name="Google Shape;7517;p54"/>
          <p:cNvGrpSpPr/>
          <p:nvPr/>
        </p:nvGrpSpPr>
        <p:grpSpPr>
          <a:xfrm rot="-587972" flipH="1">
            <a:off x="7245856" y="1693983"/>
            <a:ext cx="2225557" cy="2958613"/>
            <a:chOff x="652638" y="1351294"/>
            <a:chExt cx="1669184" cy="2218981"/>
          </a:xfrm>
        </p:grpSpPr>
        <p:sp>
          <p:nvSpPr>
            <p:cNvPr id="7518" name="Google Shape;7518;p54"/>
            <p:cNvSpPr/>
            <p:nvPr/>
          </p:nvSpPr>
          <p:spPr>
            <a:xfrm>
              <a:off x="1011140" y="2619900"/>
              <a:ext cx="539700" cy="950375"/>
            </a:xfrm>
            <a:custGeom>
              <a:avLst/>
              <a:gdLst/>
              <a:ahLst/>
              <a:cxnLst/>
              <a:rect l="l" t="t" r="r" b="b"/>
              <a:pathLst>
                <a:path w="21588" h="38015" extrusionOk="0">
                  <a:moveTo>
                    <a:pt x="16319" y="0"/>
                  </a:moveTo>
                  <a:cubicBezTo>
                    <a:pt x="11269" y="2020"/>
                    <a:pt x="5970" y="9630"/>
                    <a:pt x="8613" y="14384"/>
                  </a:cubicBezTo>
                  <a:cubicBezTo>
                    <a:pt x="10714" y="18162"/>
                    <a:pt x="22505" y="20376"/>
                    <a:pt x="21456" y="16182"/>
                  </a:cubicBezTo>
                  <a:cubicBezTo>
                    <a:pt x="19969" y="10236"/>
                    <a:pt x="7401" y="15327"/>
                    <a:pt x="3476" y="20035"/>
                  </a:cubicBezTo>
                  <a:cubicBezTo>
                    <a:pt x="-365" y="24643"/>
                    <a:pt x="-1535" y="33771"/>
                    <a:pt x="2705" y="38015"/>
                  </a:cubicBezTo>
                </a:path>
              </a:pathLst>
            </a:custGeom>
            <a:noFill/>
            <a:ln w="19050" cap="rnd" cmpd="sng">
              <a:solidFill>
                <a:schemeClr val="dk2"/>
              </a:solidFill>
              <a:prstDash val="dot"/>
              <a:round/>
              <a:headEnd type="none" w="med" len="med"/>
              <a:tailEnd type="none" w="med" len="med"/>
            </a:ln>
          </p:spPr>
        </p:sp>
        <p:grpSp>
          <p:nvGrpSpPr>
            <p:cNvPr id="7519" name="Google Shape;7519;p54"/>
            <p:cNvGrpSpPr/>
            <p:nvPr/>
          </p:nvGrpSpPr>
          <p:grpSpPr>
            <a:xfrm>
              <a:off x="652638" y="1351294"/>
              <a:ext cx="1669184" cy="1395769"/>
              <a:chOff x="652638" y="1351294"/>
              <a:chExt cx="1669184" cy="1395769"/>
            </a:xfrm>
          </p:grpSpPr>
          <p:grpSp>
            <p:nvGrpSpPr>
              <p:cNvPr id="7520" name="Google Shape;7520;p54"/>
              <p:cNvGrpSpPr/>
              <p:nvPr/>
            </p:nvGrpSpPr>
            <p:grpSpPr>
              <a:xfrm rot="709124" flipH="1">
                <a:off x="751546" y="1490122"/>
                <a:ext cx="1471369" cy="1118112"/>
                <a:chOff x="5947000" y="2810807"/>
                <a:chExt cx="1198250" cy="910566"/>
              </a:xfrm>
            </p:grpSpPr>
            <p:sp>
              <p:nvSpPr>
                <p:cNvPr id="7521" name="Google Shape;7521;p54"/>
                <p:cNvSpPr/>
                <p:nvPr/>
              </p:nvSpPr>
              <p:spPr>
                <a:xfrm>
                  <a:off x="5998439" y="2810807"/>
                  <a:ext cx="1088019" cy="910566"/>
                </a:xfrm>
                <a:custGeom>
                  <a:avLst/>
                  <a:gdLst/>
                  <a:ahLst/>
                  <a:cxnLst/>
                  <a:rect l="l" t="t" r="r" b="b"/>
                  <a:pathLst>
                    <a:path w="46279" h="38731" extrusionOk="0">
                      <a:moveTo>
                        <a:pt x="34180" y="0"/>
                      </a:moveTo>
                      <a:cubicBezTo>
                        <a:pt x="31664" y="0"/>
                        <a:pt x="29416" y="750"/>
                        <a:pt x="27516" y="2115"/>
                      </a:cubicBezTo>
                      <a:cubicBezTo>
                        <a:pt x="27034" y="1820"/>
                        <a:pt x="26472" y="1660"/>
                        <a:pt x="25830" y="1660"/>
                      </a:cubicBezTo>
                      <a:cubicBezTo>
                        <a:pt x="24732" y="1660"/>
                        <a:pt x="23769" y="2222"/>
                        <a:pt x="23206" y="3052"/>
                      </a:cubicBezTo>
                      <a:cubicBezTo>
                        <a:pt x="22618" y="2222"/>
                        <a:pt x="21654" y="1660"/>
                        <a:pt x="20557" y="1660"/>
                      </a:cubicBezTo>
                      <a:cubicBezTo>
                        <a:pt x="19914" y="1660"/>
                        <a:pt x="19352" y="1820"/>
                        <a:pt x="18844" y="2142"/>
                      </a:cubicBezTo>
                      <a:cubicBezTo>
                        <a:pt x="16943" y="777"/>
                        <a:pt x="14695" y="27"/>
                        <a:pt x="12179" y="27"/>
                      </a:cubicBezTo>
                      <a:cubicBezTo>
                        <a:pt x="11189" y="27"/>
                        <a:pt x="10118" y="134"/>
                        <a:pt x="9047" y="375"/>
                      </a:cubicBezTo>
                      <a:cubicBezTo>
                        <a:pt x="4417" y="1339"/>
                        <a:pt x="1178" y="4765"/>
                        <a:pt x="590" y="9288"/>
                      </a:cubicBezTo>
                      <a:cubicBezTo>
                        <a:pt x="1" y="13463"/>
                        <a:pt x="1848" y="17612"/>
                        <a:pt x="5354" y="20556"/>
                      </a:cubicBezTo>
                      <a:cubicBezTo>
                        <a:pt x="2517" y="24036"/>
                        <a:pt x="1981" y="28425"/>
                        <a:pt x="3962" y="32788"/>
                      </a:cubicBezTo>
                      <a:cubicBezTo>
                        <a:pt x="5675" y="36509"/>
                        <a:pt x="9101" y="38730"/>
                        <a:pt x="13196" y="38730"/>
                      </a:cubicBezTo>
                      <a:cubicBezTo>
                        <a:pt x="16194" y="38730"/>
                        <a:pt x="19218" y="37526"/>
                        <a:pt x="21520" y="35438"/>
                      </a:cubicBezTo>
                      <a:cubicBezTo>
                        <a:pt x="22029" y="35599"/>
                        <a:pt x="22564" y="35706"/>
                        <a:pt x="23099" y="35706"/>
                      </a:cubicBezTo>
                      <a:cubicBezTo>
                        <a:pt x="23635" y="35706"/>
                        <a:pt x="24170" y="35599"/>
                        <a:pt x="24625" y="35438"/>
                      </a:cubicBezTo>
                      <a:cubicBezTo>
                        <a:pt x="26954" y="37526"/>
                        <a:pt x="29951" y="38730"/>
                        <a:pt x="32976" y="38730"/>
                      </a:cubicBezTo>
                      <a:cubicBezTo>
                        <a:pt x="37071" y="38730"/>
                        <a:pt x="40524" y="36509"/>
                        <a:pt x="42237" y="32788"/>
                      </a:cubicBezTo>
                      <a:cubicBezTo>
                        <a:pt x="44218" y="28425"/>
                        <a:pt x="43682" y="24063"/>
                        <a:pt x="40872" y="20556"/>
                      </a:cubicBezTo>
                      <a:cubicBezTo>
                        <a:pt x="44432" y="17612"/>
                        <a:pt x="46278" y="13437"/>
                        <a:pt x="45743" y="9234"/>
                      </a:cubicBezTo>
                      <a:cubicBezTo>
                        <a:pt x="45154" y="4738"/>
                        <a:pt x="41889" y="1312"/>
                        <a:pt x="37312" y="348"/>
                      </a:cubicBezTo>
                      <a:cubicBezTo>
                        <a:pt x="36241" y="107"/>
                        <a:pt x="35171" y="0"/>
                        <a:pt x="34180"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22" name="Google Shape;7522;p54"/>
                <p:cNvSpPr/>
                <p:nvPr/>
              </p:nvSpPr>
              <p:spPr>
                <a:xfrm>
                  <a:off x="6034875" y="3269675"/>
                  <a:ext cx="509250" cy="415975"/>
                </a:xfrm>
                <a:custGeom>
                  <a:avLst/>
                  <a:gdLst/>
                  <a:ahLst/>
                  <a:cxnLst/>
                  <a:rect l="l" t="t" r="r" b="b"/>
                  <a:pathLst>
                    <a:path w="20370" h="16639" extrusionOk="0">
                      <a:moveTo>
                        <a:pt x="8084" y="1"/>
                      </a:moveTo>
                      <a:cubicBezTo>
                        <a:pt x="8084" y="1"/>
                        <a:pt x="1" y="4230"/>
                        <a:pt x="3668" y="12286"/>
                      </a:cubicBezTo>
                      <a:cubicBezTo>
                        <a:pt x="5039" y="15278"/>
                        <a:pt x="7696" y="16638"/>
                        <a:pt x="10494" y="16638"/>
                      </a:cubicBezTo>
                      <a:cubicBezTo>
                        <a:pt x="15229" y="16638"/>
                        <a:pt x="20369" y="12741"/>
                        <a:pt x="20369" y="6264"/>
                      </a:cubicBezTo>
                      <a:lnTo>
                        <a:pt x="20369" y="134"/>
                      </a:lnTo>
                      <a:lnTo>
                        <a:pt x="8084"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23" name="Google Shape;7523;p54"/>
                <p:cNvSpPr/>
                <p:nvPr/>
              </p:nvSpPr>
              <p:spPr>
                <a:xfrm>
                  <a:off x="6145950" y="3290425"/>
                  <a:ext cx="368050" cy="344450"/>
                </a:xfrm>
                <a:custGeom>
                  <a:avLst/>
                  <a:gdLst/>
                  <a:ahLst/>
                  <a:cxnLst/>
                  <a:rect l="l" t="t" r="r" b="b"/>
                  <a:pathLst>
                    <a:path w="14722" h="13778" extrusionOk="0">
                      <a:moveTo>
                        <a:pt x="5327" y="0"/>
                      </a:moveTo>
                      <a:cubicBezTo>
                        <a:pt x="3721" y="1071"/>
                        <a:pt x="1" y="3560"/>
                        <a:pt x="456" y="8672"/>
                      </a:cubicBezTo>
                      <a:cubicBezTo>
                        <a:pt x="790" y="12089"/>
                        <a:pt x="4302" y="13778"/>
                        <a:pt x="6689" y="13778"/>
                      </a:cubicBezTo>
                      <a:cubicBezTo>
                        <a:pt x="6977" y="13778"/>
                        <a:pt x="7248" y="13753"/>
                        <a:pt x="7495" y="13704"/>
                      </a:cubicBezTo>
                      <a:cubicBezTo>
                        <a:pt x="9824" y="13249"/>
                        <a:pt x="13625" y="11242"/>
                        <a:pt x="14722" y="6745"/>
                      </a:cubicBezTo>
                      <a:lnTo>
                        <a:pt x="14615"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24" name="Google Shape;7524;p54"/>
                <p:cNvSpPr/>
                <p:nvPr/>
              </p:nvSpPr>
              <p:spPr>
                <a:xfrm>
                  <a:off x="6203500" y="3316525"/>
                  <a:ext cx="290425" cy="263650"/>
                </a:xfrm>
                <a:custGeom>
                  <a:avLst/>
                  <a:gdLst/>
                  <a:ahLst/>
                  <a:cxnLst/>
                  <a:rect l="l" t="t" r="r" b="b"/>
                  <a:pathLst>
                    <a:path w="11617" h="10546" extrusionOk="0">
                      <a:moveTo>
                        <a:pt x="4711" y="0"/>
                      </a:moveTo>
                      <a:cubicBezTo>
                        <a:pt x="1901" y="1713"/>
                        <a:pt x="1" y="4176"/>
                        <a:pt x="295" y="7361"/>
                      </a:cubicBezTo>
                      <a:cubicBezTo>
                        <a:pt x="536" y="9582"/>
                        <a:pt x="3159" y="10546"/>
                        <a:pt x="4417" y="10546"/>
                      </a:cubicBezTo>
                      <a:cubicBezTo>
                        <a:pt x="4524" y="10546"/>
                        <a:pt x="4619" y="10534"/>
                        <a:pt x="4703" y="10534"/>
                      </a:cubicBezTo>
                      <a:cubicBezTo>
                        <a:pt x="4744" y="10534"/>
                        <a:pt x="4783" y="10537"/>
                        <a:pt x="4819" y="10546"/>
                      </a:cubicBezTo>
                      <a:cubicBezTo>
                        <a:pt x="6424" y="10251"/>
                        <a:pt x="9342" y="8806"/>
                        <a:pt x="10279" y="5353"/>
                      </a:cubicBezTo>
                      <a:lnTo>
                        <a:pt x="11617" y="643"/>
                      </a:lnTo>
                      <a:lnTo>
                        <a:pt x="4711"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25" name="Google Shape;7525;p54"/>
                <p:cNvSpPr/>
                <p:nvPr/>
              </p:nvSpPr>
              <p:spPr>
                <a:xfrm>
                  <a:off x="6273775" y="3412200"/>
                  <a:ext cx="99050" cy="98400"/>
                </a:xfrm>
                <a:custGeom>
                  <a:avLst/>
                  <a:gdLst/>
                  <a:ahLst/>
                  <a:cxnLst/>
                  <a:rect l="l" t="t" r="r" b="b"/>
                  <a:pathLst>
                    <a:path w="3962" h="3936" extrusionOk="0">
                      <a:moveTo>
                        <a:pt x="1981" y="1"/>
                      </a:moveTo>
                      <a:cubicBezTo>
                        <a:pt x="883" y="1"/>
                        <a:pt x="0" y="884"/>
                        <a:pt x="0" y="1955"/>
                      </a:cubicBezTo>
                      <a:cubicBezTo>
                        <a:pt x="0" y="3079"/>
                        <a:pt x="883" y="3935"/>
                        <a:pt x="1981" y="3935"/>
                      </a:cubicBezTo>
                      <a:cubicBezTo>
                        <a:pt x="3078" y="3935"/>
                        <a:pt x="3961" y="3025"/>
                        <a:pt x="3961" y="1955"/>
                      </a:cubicBezTo>
                      <a:cubicBezTo>
                        <a:pt x="3961" y="884"/>
                        <a:pt x="3078" y="1"/>
                        <a:pt x="1981"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26" name="Google Shape;7526;p54"/>
                <p:cNvSpPr/>
                <p:nvPr/>
              </p:nvSpPr>
              <p:spPr>
                <a:xfrm>
                  <a:off x="6305875" y="3443650"/>
                  <a:ext cx="34825" cy="35500"/>
                </a:xfrm>
                <a:custGeom>
                  <a:avLst/>
                  <a:gdLst/>
                  <a:ahLst/>
                  <a:cxnLst/>
                  <a:rect l="l" t="t" r="r" b="b"/>
                  <a:pathLst>
                    <a:path w="1393" h="1420" extrusionOk="0">
                      <a:moveTo>
                        <a:pt x="697" y="1"/>
                      </a:moveTo>
                      <a:cubicBezTo>
                        <a:pt x="295" y="1"/>
                        <a:pt x="1" y="295"/>
                        <a:pt x="1" y="697"/>
                      </a:cubicBezTo>
                      <a:cubicBezTo>
                        <a:pt x="1" y="1098"/>
                        <a:pt x="295" y="1419"/>
                        <a:pt x="697" y="1419"/>
                      </a:cubicBezTo>
                      <a:cubicBezTo>
                        <a:pt x="1098" y="1419"/>
                        <a:pt x="1393" y="1098"/>
                        <a:pt x="1393" y="697"/>
                      </a:cubicBezTo>
                      <a:cubicBezTo>
                        <a:pt x="1393" y="295"/>
                        <a:pt x="1098" y="1"/>
                        <a:pt x="697"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27" name="Google Shape;7527;p54"/>
                <p:cNvSpPr/>
                <p:nvPr/>
              </p:nvSpPr>
              <p:spPr>
                <a:xfrm>
                  <a:off x="6543425" y="3269675"/>
                  <a:ext cx="509925" cy="415975"/>
                </a:xfrm>
                <a:custGeom>
                  <a:avLst/>
                  <a:gdLst/>
                  <a:ahLst/>
                  <a:cxnLst/>
                  <a:rect l="l" t="t" r="r" b="b"/>
                  <a:pathLst>
                    <a:path w="20397" h="16639" extrusionOk="0">
                      <a:moveTo>
                        <a:pt x="12366" y="1"/>
                      </a:moveTo>
                      <a:lnTo>
                        <a:pt x="1" y="134"/>
                      </a:lnTo>
                      <a:lnTo>
                        <a:pt x="1" y="6264"/>
                      </a:lnTo>
                      <a:cubicBezTo>
                        <a:pt x="1" y="12741"/>
                        <a:pt x="5151" y="16638"/>
                        <a:pt x="9895" y="16638"/>
                      </a:cubicBezTo>
                      <a:cubicBezTo>
                        <a:pt x="12697" y="16638"/>
                        <a:pt x="15357" y="15278"/>
                        <a:pt x="16729" y="12286"/>
                      </a:cubicBezTo>
                      <a:cubicBezTo>
                        <a:pt x="20396" y="4230"/>
                        <a:pt x="12366" y="1"/>
                        <a:pt x="12366"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28" name="Google Shape;7528;p54"/>
                <p:cNvSpPr/>
                <p:nvPr/>
              </p:nvSpPr>
              <p:spPr>
                <a:xfrm>
                  <a:off x="6578900" y="3290425"/>
                  <a:ext cx="368050" cy="344450"/>
                </a:xfrm>
                <a:custGeom>
                  <a:avLst/>
                  <a:gdLst/>
                  <a:ahLst/>
                  <a:cxnLst/>
                  <a:rect l="l" t="t" r="r" b="b"/>
                  <a:pathLst>
                    <a:path w="14722" h="13778" extrusionOk="0">
                      <a:moveTo>
                        <a:pt x="107" y="0"/>
                      </a:moveTo>
                      <a:lnTo>
                        <a:pt x="0" y="6745"/>
                      </a:lnTo>
                      <a:cubicBezTo>
                        <a:pt x="1124" y="11242"/>
                        <a:pt x="4898" y="13249"/>
                        <a:pt x="7227" y="13704"/>
                      </a:cubicBezTo>
                      <a:cubicBezTo>
                        <a:pt x="7477" y="13753"/>
                        <a:pt x="7751" y="13778"/>
                        <a:pt x="8040" y="13778"/>
                      </a:cubicBezTo>
                      <a:cubicBezTo>
                        <a:pt x="10442" y="13778"/>
                        <a:pt x="13932" y="12089"/>
                        <a:pt x="14266" y="8672"/>
                      </a:cubicBezTo>
                      <a:cubicBezTo>
                        <a:pt x="14721" y="3560"/>
                        <a:pt x="11028" y="1071"/>
                        <a:pt x="9422"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29" name="Google Shape;7529;p54"/>
                <p:cNvSpPr/>
                <p:nvPr/>
              </p:nvSpPr>
              <p:spPr>
                <a:xfrm>
                  <a:off x="6598975" y="3316525"/>
                  <a:ext cx="290425" cy="264325"/>
                </a:xfrm>
                <a:custGeom>
                  <a:avLst/>
                  <a:gdLst/>
                  <a:ahLst/>
                  <a:cxnLst/>
                  <a:rect l="l" t="t" r="r" b="b"/>
                  <a:pathLst>
                    <a:path w="11617" h="10573" extrusionOk="0">
                      <a:moveTo>
                        <a:pt x="6906" y="0"/>
                      </a:moveTo>
                      <a:lnTo>
                        <a:pt x="0" y="643"/>
                      </a:lnTo>
                      <a:lnTo>
                        <a:pt x="1338" y="5353"/>
                      </a:lnTo>
                      <a:cubicBezTo>
                        <a:pt x="2275" y="8806"/>
                        <a:pt x="5193" y="10251"/>
                        <a:pt x="6799" y="10546"/>
                      </a:cubicBezTo>
                      <a:cubicBezTo>
                        <a:pt x="6906" y="10546"/>
                        <a:pt x="7013" y="10573"/>
                        <a:pt x="7200" y="10573"/>
                      </a:cubicBezTo>
                      <a:cubicBezTo>
                        <a:pt x="8485" y="10573"/>
                        <a:pt x="11081" y="9609"/>
                        <a:pt x="11322" y="7361"/>
                      </a:cubicBezTo>
                      <a:cubicBezTo>
                        <a:pt x="11617" y="4176"/>
                        <a:pt x="9716" y="1713"/>
                        <a:pt x="6906"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30" name="Google Shape;7530;p54"/>
                <p:cNvSpPr/>
                <p:nvPr/>
              </p:nvSpPr>
              <p:spPr>
                <a:xfrm>
                  <a:off x="6720750" y="3412200"/>
                  <a:ext cx="98400" cy="98400"/>
                </a:xfrm>
                <a:custGeom>
                  <a:avLst/>
                  <a:gdLst/>
                  <a:ahLst/>
                  <a:cxnLst/>
                  <a:rect l="l" t="t" r="r" b="b"/>
                  <a:pathLst>
                    <a:path w="3936" h="3936" extrusionOk="0">
                      <a:moveTo>
                        <a:pt x="1954" y="1"/>
                      </a:moveTo>
                      <a:cubicBezTo>
                        <a:pt x="857" y="1"/>
                        <a:pt x="1" y="884"/>
                        <a:pt x="1" y="1955"/>
                      </a:cubicBezTo>
                      <a:cubicBezTo>
                        <a:pt x="1" y="3025"/>
                        <a:pt x="857" y="3935"/>
                        <a:pt x="1954" y="3935"/>
                      </a:cubicBezTo>
                      <a:cubicBezTo>
                        <a:pt x="3025" y="3935"/>
                        <a:pt x="3935" y="3079"/>
                        <a:pt x="3935" y="1955"/>
                      </a:cubicBezTo>
                      <a:cubicBezTo>
                        <a:pt x="3935" y="884"/>
                        <a:pt x="3079" y="1"/>
                        <a:pt x="1954"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31" name="Google Shape;7531;p54"/>
                <p:cNvSpPr/>
                <p:nvPr/>
              </p:nvSpPr>
              <p:spPr>
                <a:xfrm>
                  <a:off x="6751525" y="3443650"/>
                  <a:ext cx="34825" cy="35500"/>
                </a:xfrm>
                <a:custGeom>
                  <a:avLst/>
                  <a:gdLst/>
                  <a:ahLst/>
                  <a:cxnLst/>
                  <a:rect l="l" t="t" r="r" b="b"/>
                  <a:pathLst>
                    <a:path w="1393" h="1420" extrusionOk="0">
                      <a:moveTo>
                        <a:pt x="697" y="1"/>
                      </a:moveTo>
                      <a:cubicBezTo>
                        <a:pt x="322" y="1"/>
                        <a:pt x="1" y="295"/>
                        <a:pt x="1" y="697"/>
                      </a:cubicBezTo>
                      <a:cubicBezTo>
                        <a:pt x="1" y="1098"/>
                        <a:pt x="295" y="1419"/>
                        <a:pt x="697" y="1419"/>
                      </a:cubicBezTo>
                      <a:cubicBezTo>
                        <a:pt x="1098" y="1419"/>
                        <a:pt x="1393" y="1098"/>
                        <a:pt x="1393" y="697"/>
                      </a:cubicBezTo>
                      <a:cubicBezTo>
                        <a:pt x="1393" y="295"/>
                        <a:pt x="1098" y="1"/>
                        <a:pt x="697"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32" name="Google Shape;7532;p54"/>
                <p:cNvSpPr/>
                <p:nvPr/>
              </p:nvSpPr>
              <p:spPr>
                <a:xfrm>
                  <a:off x="6544100" y="2851625"/>
                  <a:ext cx="601150" cy="490350"/>
                </a:xfrm>
                <a:custGeom>
                  <a:avLst/>
                  <a:gdLst/>
                  <a:ahLst/>
                  <a:cxnLst/>
                  <a:rect l="l" t="t" r="r" b="b"/>
                  <a:pathLst>
                    <a:path w="24046" h="19614" extrusionOk="0">
                      <a:moveTo>
                        <a:pt x="11043" y="1"/>
                      </a:moveTo>
                      <a:cubicBezTo>
                        <a:pt x="2715" y="1"/>
                        <a:pt x="1446" y="9710"/>
                        <a:pt x="1446" y="9710"/>
                      </a:cubicBezTo>
                      <a:lnTo>
                        <a:pt x="0" y="9576"/>
                      </a:lnTo>
                      <a:lnTo>
                        <a:pt x="0" y="19613"/>
                      </a:lnTo>
                      <a:lnTo>
                        <a:pt x="1847" y="19560"/>
                      </a:lnTo>
                      <a:cubicBezTo>
                        <a:pt x="2399" y="19586"/>
                        <a:pt x="2938" y="19599"/>
                        <a:pt x="3463" y="19599"/>
                      </a:cubicBezTo>
                      <a:cubicBezTo>
                        <a:pt x="22599" y="19599"/>
                        <a:pt x="24045" y="2477"/>
                        <a:pt x="13651" y="289"/>
                      </a:cubicBezTo>
                      <a:cubicBezTo>
                        <a:pt x="12713" y="91"/>
                        <a:pt x="11845" y="1"/>
                        <a:pt x="11043"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33" name="Google Shape;7533;p54"/>
                <p:cNvSpPr/>
                <p:nvPr/>
              </p:nvSpPr>
              <p:spPr>
                <a:xfrm>
                  <a:off x="6584925" y="2905675"/>
                  <a:ext cx="413550" cy="382775"/>
                </a:xfrm>
                <a:custGeom>
                  <a:avLst/>
                  <a:gdLst/>
                  <a:ahLst/>
                  <a:cxnLst/>
                  <a:rect l="l" t="t" r="r" b="b"/>
                  <a:pathLst>
                    <a:path w="16542" h="15311" extrusionOk="0">
                      <a:moveTo>
                        <a:pt x="9395" y="0"/>
                      </a:moveTo>
                      <a:cubicBezTo>
                        <a:pt x="6772" y="0"/>
                        <a:pt x="4764" y="1205"/>
                        <a:pt x="3373" y="3747"/>
                      </a:cubicBezTo>
                      <a:cubicBezTo>
                        <a:pt x="0" y="9903"/>
                        <a:pt x="616" y="15310"/>
                        <a:pt x="616" y="15310"/>
                      </a:cubicBezTo>
                      <a:lnTo>
                        <a:pt x="1874" y="15310"/>
                      </a:lnTo>
                      <a:cubicBezTo>
                        <a:pt x="11188" y="15310"/>
                        <a:pt x="15819" y="10921"/>
                        <a:pt x="16274" y="6558"/>
                      </a:cubicBezTo>
                      <a:cubicBezTo>
                        <a:pt x="16541" y="3961"/>
                        <a:pt x="15203" y="1017"/>
                        <a:pt x="11590" y="241"/>
                      </a:cubicBezTo>
                      <a:cubicBezTo>
                        <a:pt x="10813" y="80"/>
                        <a:pt x="10118" y="0"/>
                        <a:pt x="9395"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34" name="Google Shape;7534;p54"/>
                <p:cNvSpPr/>
                <p:nvPr/>
              </p:nvSpPr>
              <p:spPr>
                <a:xfrm>
                  <a:off x="6653825" y="2960825"/>
                  <a:ext cx="287775" cy="273275"/>
                </a:xfrm>
                <a:custGeom>
                  <a:avLst/>
                  <a:gdLst/>
                  <a:ahLst/>
                  <a:cxnLst/>
                  <a:rect l="l" t="t" r="r" b="b"/>
                  <a:pathLst>
                    <a:path w="11511" h="10931" extrusionOk="0">
                      <a:moveTo>
                        <a:pt x="7272" y="1"/>
                      </a:moveTo>
                      <a:cubicBezTo>
                        <a:pt x="5408" y="1"/>
                        <a:pt x="3585" y="1200"/>
                        <a:pt x="2490" y="2585"/>
                      </a:cubicBezTo>
                      <a:cubicBezTo>
                        <a:pt x="1286" y="4191"/>
                        <a:pt x="1" y="7671"/>
                        <a:pt x="1" y="10909"/>
                      </a:cubicBezTo>
                      <a:cubicBezTo>
                        <a:pt x="1" y="10924"/>
                        <a:pt x="38" y="10931"/>
                        <a:pt x="108" y="10931"/>
                      </a:cubicBezTo>
                      <a:cubicBezTo>
                        <a:pt x="947" y="10931"/>
                        <a:pt x="6504" y="9915"/>
                        <a:pt x="8432" y="8581"/>
                      </a:cubicBezTo>
                      <a:cubicBezTo>
                        <a:pt x="10172" y="7376"/>
                        <a:pt x="11189" y="5797"/>
                        <a:pt x="11376" y="4111"/>
                      </a:cubicBezTo>
                      <a:cubicBezTo>
                        <a:pt x="11430" y="3602"/>
                        <a:pt x="11510" y="979"/>
                        <a:pt x="8379" y="150"/>
                      </a:cubicBezTo>
                      <a:cubicBezTo>
                        <a:pt x="8012" y="48"/>
                        <a:pt x="7641" y="1"/>
                        <a:pt x="7272"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35" name="Google Shape;7535;p54"/>
                <p:cNvSpPr/>
                <p:nvPr/>
              </p:nvSpPr>
              <p:spPr>
                <a:xfrm>
                  <a:off x="6770925" y="3015400"/>
                  <a:ext cx="111775" cy="112450"/>
                </a:xfrm>
                <a:custGeom>
                  <a:avLst/>
                  <a:gdLst/>
                  <a:ahLst/>
                  <a:cxnLst/>
                  <a:rect l="l" t="t" r="r" b="b"/>
                  <a:pathLst>
                    <a:path w="4471" h="4498" extrusionOk="0">
                      <a:moveTo>
                        <a:pt x="2223" y="1"/>
                      </a:moveTo>
                      <a:cubicBezTo>
                        <a:pt x="991" y="1"/>
                        <a:pt x="1" y="1018"/>
                        <a:pt x="1" y="2249"/>
                      </a:cubicBezTo>
                      <a:cubicBezTo>
                        <a:pt x="1" y="3480"/>
                        <a:pt x="991" y="4497"/>
                        <a:pt x="2223" y="4497"/>
                      </a:cubicBezTo>
                      <a:cubicBezTo>
                        <a:pt x="3481" y="4497"/>
                        <a:pt x="4471" y="3480"/>
                        <a:pt x="4471" y="2249"/>
                      </a:cubicBezTo>
                      <a:cubicBezTo>
                        <a:pt x="4471" y="1018"/>
                        <a:pt x="3481" y="1"/>
                        <a:pt x="2223"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36" name="Google Shape;7536;p54"/>
                <p:cNvSpPr/>
                <p:nvPr/>
              </p:nvSpPr>
              <p:spPr>
                <a:xfrm>
                  <a:off x="6806400" y="3051550"/>
                  <a:ext cx="40175" cy="40150"/>
                </a:xfrm>
                <a:custGeom>
                  <a:avLst/>
                  <a:gdLst/>
                  <a:ahLst/>
                  <a:cxnLst/>
                  <a:rect l="l" t="t" r="r" b="b"/>
                  <a:pathLst>
                    <a:path w="1607" h="1606" extrusionOk="0">
                      <a:moveTo>
                        <a:pt x="804" y="0"/>
                      </a:moveTo>
                      <a:cubicBezTo>
                        <a:pt x="375" y="0"/>
                        <a:pt x="1" y="375"/>
                        <a:pt x="1" y="803"/>
                      </a:cubicBezTo>
                      <a:cubicBezTo>
                        <a:pt x="1" y="1231"/>
                        <a:pt x="375" y="1606"/>
                        <a:pt x="804" y="1606"/>
                      </a:cubicBezTo>
                      <a:cubicBezTo>
                        <a:pt x="1232" y="1606"/>
                        <a:pt x="1607" y="1231"/>
                        <a:pt x="1607" y="803"/>
                      </a:cubicBezTo>
                      <a:cubicBezTo>
                        <a:pt x="1607" y="375"/>
                        <a:pt x="1232" y="0"/>
                        <a:pt x="804"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37" name="Google Shape;7537;p54"/>
                <p:cNvSpPr/>
                <p:nvPr/>
              </p:nvSpPr>
              <p:spPr>
                <a:xfrm>
                  <a:off x="5947000" y="2851625"/>
                  <a:ext cx="597125" cy="490350"/>
                </a:xfrm>
                <a:custGeom>
                  <a:avLst/>
                  <a:gdLst/>
                  <a:ahLst/>
                  <a:cxnLst/>
                  <a:rect l="l" t="t" r="r" b="b"/>
                  <a:pathLst>
                    <a:path w="23885" h="19614" extrusionOk="0">
                      <a:moveTo>
                        <a:pt x="12996" y="1"/>
                      </a:moveTo>
                      <a:cubicBezTo>
                        <a:pt x="12196" y="1"/>
                        <a:pt x="11331" y="91"/>
                        <a:pt x="10395" y="289"/>
                      </a:cubicBezTo>
                      <a:cubicBezTo>
                        <a:pt x="0" y="2477"/>
                        <a:pt x="1345" y="19599"/>
                        <a:pt x="20501" y="19599"/>
                      </a:cubicBezTo>
                      <a:cubicBezTo>
                        <a:pt x="21026" y="19599"/>
                        <a:pt x="21565" y="19586"/>
                        <a:pt x="22118" y="19560"/>
                      </a:cubicBezTo>
                      <a:lnTo>
                        <a:pt x="23884" y="19613"/>
                      </a:lnTo>
                      <a:lnTo>
                        <a:pt x="23884" y="9576"/>
                      </a:lnTo>
                      <a:lnTo>
                        <a:pt x="22546" y="9710"/>
                      </a:lnTo>
                      <a:cubicBezTo>
                        <a:pt x="22546" y="9710"/>
                        <a:pt x="21299" y="1"/>
                        <a:pt x="12996"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38" name="Google Shape;7538;p54"/>
                <p:cNvSpPr/>
                <p:nvPr/>
              </p:nvSpPr>
              <p:spPr>
                <a:xfrm>
                  <a:off x="6095100" y="2905675"/>
                  <a:ext cx="412900" cy="382775"/>
                </a:xfrm>
                <a:custGeom>
                  <a:avLst/>
                  <a:gdLst/>
                  <a:ahLst/>
                  <a:cxnLst/>
                  <a:rect l="l" t="t" r="r" b="b"/>
                  <a:pathLst>
                    <a:path w="16516" h="15311" extrusionOk="0">
                      <a:moveTo>
                        <a:pt x="7120" y="0"/>
                      </a:moveTo>
                      <a:cubicBezTo>
                        <a:pt x="6424" y="0"/>
                        <a:pt x="5702" y="80"/>
                        <a:pt x="4952" y="241"/>
                      </a:cubicBezTo>
                      <a:cubicBezTo>
                        <a:pt x="1339" y="1017"/>
                        <a:pt x="1" y="3961"/>
                        <a:pt x="268" y="6558"/>
                      </a:cubicBezTo>
                      <a:cubicBezTo>
                        <a:pt x="697" y="10921"/>
                        <a:pt x="5354" y="15310"/>
                        <a:pt x="14641" y="15310"/>
                      </a:cubicBezTo>
                      <a:lnTo>
                        <a:pt x="15926" y="15310"/>
                      </a:lnTo>
                      <a:cubicBezTo>
                        <a:pt x="15926" y="15310"/>
                        <a:pt x="16515" y="9903"/>
                        <a:pt x="13143" y="3747"/>
                      </a:cubicBezTo>
                      <a:cubicBezTo>
                        <a:pt x="11778" y="1205"/>
                        <a:pt x="9770" y="0"/>
                        <a:pt x="7120"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39" name="Google Shape;7539;p54"/>
                <p:cNvSpPr/>
                <p:nvPr/>
              </p:nvSpPr>
              <p:spPr>
                <a:xfrm>
                  <a:off x="6150650" y="2960825"/>
                  <a:ext cx="287750" cy="273275"/>
                </a:xfrm>
                <a:custGeom>
                  <a:avLst/>
                  <a:gdLst/>
                  <a:ahLst/>
                  <a:cxnLst/>
                  <a:rect l="l" t="t" r="r" b="b"/>
                  <a:pathLst>
                    <a:path w="11510" h="10931" extrusionOk="0">
                      <a:moveTo>
                        <a:pt x="4238" y="1"/>
                      </a:moveTo>
                      <a:cubicBezTo>
                        <a:pt x="3869" y="1"/>
                        <a:pt x="3499" y="48"/>
                        <a:pt x="3132" y="150"/>
                      </a:cubicBezTo>
                      <a:cubicBezTo>
                        <a:pt x="0" y="979"/>
                        <a:pt x="81" y="3602"/>
                        <a:pt x="134" y="4111"/>
                      </a:cubicBezTo>
                      <a:cubicBezTo>
                        <a:pt x="321" y="5797"/>
                        <a:pt x="1339" y="7376"/>
                        <a:pt x="3078" y="8581"/>
                      </a:cubicBezTo>
                      <a:cubicBezTo>
                        <a:pt x="5006" y="9915"/>
                        <a:pt x="10564" y="10931"/>
                        <a:pt x="11403" y="10931"/>
                      </a:cubicBezTo>
                      <a:cubicBezTo>
                        <a:pt x="11472" y="10931"/>
                        <a:pt x="11509" y="10924"/>
                        <a:pt x="11509" y="10909"/>
                      </a:cubicBezTo>
                      <a:cubicBezTo>
                        <a:pt x="11509" y="7671"/>
                        <a:pt x="10225" y="4191"/>
                        <a:pt x="9020" y="2585"/>
                      </a:cubicBezTo>
                      <a:cubicBezTo>
                        <a:pt x="7925" y="1200"/>
                        <a:pt x="6103" y="1"/>
                        <a:pt x="423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40" name="Google Shape;7540;p54"/>
                <p:cNvSpPr/>
                <p:nvPr/>
              </p:nvSpPr>
              <p:spPr>
                <a:xfrm>
                  <a:off x="6209525" y="3015400"/>
                  <a:ext cx="111775" cy="112450"/>
                </a:xfrm>
                <a:custGeom>
                  <a:avLst/>
                  <a:gdLst/>
                  <a:ahLst/>
                  <a:cxnLst/>
                  <a:rect l="l" t="t" r="r" b="b"/>
                  <a:pathLst>
                    <a:path w="4471" h="4498" extrusionOk="0">
                      <a:moveTo>
                        <a:pt x="2222" y="1"/>
                      </a:moveTo>
                      <a:cubicBezTo>
                        <a:pt x="991" y="1"/>
                        <a:pt x="1" y="1018"/>
                        <a:pt x="1" y="2249"/>
                      </a:cubicBezTo>
                      <a:cubicBezTo>
                        <a:pt x="1" y="3480"/>
                        <a:pt x="991" y="4497"/>
                        <a:pt x="2222" y="4497"/>
                      </a:cubicBezTo>
                      <a:cubicBezTo>
                        <a:pt x="3480" y="4497"/>
                        <a:pt x="4470" y="3480"/>
                        <a:pt x="4470" y="2249"/>
                      </a:cubicBezTo>
                      <a:cubicBezTo>
                        <a:pt x="4470" y="1018"/>
                        <a:pt x="3507" y="1"/>
                        <a:pt x="2222"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41" name="Google Shape;7541;p54"/>
                <p:cNvSpPr/>
                <p:nvPr/>
              </p:nvSpPr>
              <p:spPr>
                <a:xfrm>
                  <a:off x="6246325" y="3051550"/>
                  <a:ext cx="40175" cy="40150"/>
                </a:xfrm>
                <a:custGeom>
                  <a:avLst/>
                  <a:gdLst/>
                  <a:ahLst/>
                  <a:cxnLst/>
                  <a:rect l="l" t="t" r="r" b="b"/>
                  <a:pathLst>
                    <a:path w="1607" h="1606" extrusionOk="0">
                      <a:moveTo>
                        <a:pt x="804" y="0"/>
                      </a:moveTo>
                      <a:cubicBezTo>
                        <a:pt x="375" y="0"/>
                        <a:pt x="1" y="375"/>
                        <a:pt x="1" y="803"/>
                      </a:cubicBezTo>
                      <a:cubicBezTo>
                        <a:pt x="1" y="1231"/>
                        <a:pt x="375" y="1606"/>
                        <a:pt x="804" y="1606"/>
                      </a:cubicBezTo>
                      <a:cubicBezTo>
                        <a:pt x="1232" y="1606"/>
                        <a:pt x="1607" y="1231"/>
                        <a:pt x="1607" y="803"/>
                      </a:cubicBezTo>
                      <a:cubicBezTo>
                        <a:pt x="1607" y="375"/>
                        <a:pt x="1232" y="0"/>
                        <a:pt x="804"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42" name="Google Shape;7542;p54"/>
                <p:cNvSpPr/>
                <p:nvPr/>
              </p:nvSpPr>
              <p:spPr>
                <a:xfrm>
                  <a:off x="6467823" y="2915427"/>
                  <a:ext cx="57550" cy="158463"/>
                </a:xfrm>
                <a:custGeom>
                  <a:avLst/>
                  <a:gdLst/>
                  <a:ahLst/>
                  <a:cxnLst/>
                  <a:rect l="l" t="t" r="r" b="b"/>
                  <a:pathLst>
                    <a:path w="2302" h="4471" extrusionOk="0">
                      <a:moveTo>
                        <a:pt x="509" y="0"/>
                      </a:moveTo>
                      <a:cubicBezTo>
                        <a:pt x="241" y="0"/>
                        <a:pt x="0" y="214"/>
                        <a:pt x="0" y="482"/>
                      </a:cubicBezTo>
                      <a:cubicBezTo>
                        <a:pt x="0" y="750"/>
                        <a:pt x="241" y="991"/>
                        <a:pt x="509" y="991"/>
                      </a:cubicBezTo>
                      <a:cubicBezTo>
                        <a:pt x="535" y="991"/>
                        <a:pt x="589" y="991"/>
                        <a:pt x="643" y="964"/>
                      </a:cubicBezTo>
                      <a:cubicBezTo>
                        <a:pt x="1767" y="2222"/>
                        <a:pt x="1927" y="4470"/>
                        <a:pt x="1927" y="4470"/>
                      </a:cubicBezTo>
                      <a:lnTo>
                        <a:pt x="2275" y="4336"/>
                      </a:lnTo>
                      <a:cubicBezTo>
                        <a:pt x="2302" y="2570"/>
                        <a:pt x="1472" y="1285"/>
                        <a:pt x="964" y="696"/>
                      </a:cubicBezTo>
                      <a:cubicBezTo>
                        <a:pt x="1017" y="616"/>
                        <a:pt x="1017" y="562"/>
                        <a:pt x="1017" y="482"/>
                      </a:cubicBezTo>
                      <a:cubicBezTo>
                        <a:pt x="1017" y="214"/>
                        <a:pt x="776" y="0"/>
                        <a:pt x="50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43" name="Google Shape;7543;p54"/>
                <p:cNvSpPr/>
                <p:nvPr/>
              </p:nvSpPr>
              <p:spPr>
                <a:xfrm>
                  <a:off x="6567526" y="2913513"/>
                  <a:ext cx="57575" cy="159420"/>
                </a:xfrm>
                <a:custGeom>
                  <a:avLst/>
                  <a:gdLst/>
                  <a:ahLst/>
                  <a:cxnLst/>
                  <a:rect l="l" t="t" r="r" b="b"/>
                  <a:pathLst>
                    <a:path w="2303" h="4498" extrusionOk="0">
                      <a:moveTo>
                        <a:pt x="1794" y="1"/>
                      </a:moveTo>
                      <a:cubicBezTo>
                        <a:pt x="1526" y="1"/>
                        <a:pt x="1312" y="242"/>
                        <a:pt x="1312" y="509"/>
                      </a:cubicBezTo>
                      <a:cubicBezTo>
                        <a:pt x="1312" y="590"/>
                        <a:pt x="1339" y="643"/>
                        <a:pt x="1339" y="723"/>
                      </a:cubicBezTo>
                      <a:cubicBezTo>
                        <a:pt x="830" y="1312"/>
                        <a:pt x="0" y="2597"/>
                        <a:pt x="27" y="4364"/>
                      </a:cubicBezTo>
                      <a:lnTo>
                        <a:pt x="375" y="4497"/>
                      </a:lnTo>
                      <a:cubicBezTo>
                        <a:pt x="375" y="4497"/>
                        <a:pt x="536" y="2249"/>
                        <a:pt x="1660" y="991"/>
                      </a:cubicBezTo>
                      <a:cubicBezTo>
                        <a:pt x="1713" y="991"/>
                        <a:pt x="1740" y="1018"/>
                        <a:pt x="1794" y="1018"/>
                      </a:cubicBezTo>
                      <a:cubicBezTo>
                        <a:pt x="2061" y="1018"/>
                        <a:pt x="2302" y="777"/>
                        <a:pt x="2302" y="509"/>
                      </a:cubicBezTo>
                      <a:cubicBezTo>
                        <a:pt x="2302" y="242"/>
                        <a:pt x="2061" y="1"/>
                        <a:pt x="1794"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44" name="Google Shape;7544;p54"/>
                <p:cNvSpPr/>
                <p:nvPr/>
              </p:nvSpPr>
              <p:spPr>
                <a:xfrm>
                  <a:off x="6426325" y="3173325"/>
                  <a:ext cx="242925" cy="436975"/>
                </a:xfrm>
                <a:custGeom>
                  <a:avLst/>
                  <a:gdLst/>
                  <a:ahLst/>
                  <a:cxnLst/>
                  <a:rect l="l" t="t" r="r" b="b"/>
                  <a:pathLst>
                    <a:path w="9717" h="17479" extrusionOk="0">
                      <a:moveTo>
                        <a:pt x="4711" y="0"/>
                      </a:moveTo>
                      <a:cubicBezTo>
                        <a:pt x="1" y="9047"/>
                        <a:pt x="1152" y="17478"/>
                        <a:pt x="4711" y="17478"/>
                      </a:cubicBezTo>
                      <a:cubicBezTo>
                        <a:pt x="8244" y="17478"/>
                        <a:pt x="9717" y="9047"/>
                        <a:pt x="4711"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7545" name="Google Shape;7545;p54"/>
                <p:cNvGrpSpPr/>
                <p:nvPr/>
              </p:nvGrpSpPr>
              <p:grpSpPr>
                <a:xfrm>
                  <a:off x="6444741" y="3059657"/>
                  <a:ext cx="202756" cy="177629"/>
                  <a:chOff x="8959025" y="3837775"/>
                  <a:chExt cx="382775" cy="335275"/>
                </a:xfrm>
              </p:grpSpPr>
              <p:sp>
                <p:nvSpPr>
                  <p:cNvPr id="7546" name="Google Shape;7546;p54"/>
                  <p:cNvSpPr/>
                  <p:nvPr/>
                </p:nvSpPr>
                <p:spPr>
                  <a:xfrm>
                    <a:off x="8959025" y="3837775"/>
                    <a:ext cx="382775" cy="335275"/>
                  </a:xfrm>
                  <a:custGeom>
                    <a:avLst/>
                    <a:gdLst/>
                    <a:ahLst/>
                    <a:cxnLst/>
                    <a:rect l="l" t="t" r="r" b="b"/>
                    <a:pathLst>
                      <a:path w="15311" h="13411" extrusionOk="0">
                        <a:moveTo>
                          <a:pt x="7415" y="1"/>
                        </a:moveTo>
                        <a:cubicBezTo>
                          <a:pt x="6639" y="27"/>
                          <a:pt x="5889" y="134"/>
                          <a:pt x="5166" y="375"/>
                        </a:cubicBezTo>
                        <a:cubicBezTo>
                          <a:pt x="4444" y="589"/>
                          <a:pt x="3775" y="937"/>
                          <a:pt x="3159" y="1366"/>
                        </a:cubicBezTo>
                        <a:cubicBezTo>
                          <a:pt x="2838" y="1607"/>
                          <a:pt x="2570" y="1874"/>
                          <a:pt x="2302" y="2169"/>
                        </a:cubicBezTo>
                        <a:cubicBezTo>
                          <a:pt x="2035" y="2463"/>
                          <a:pt x="1794" y="2838"/>
                          <a:pt x="1607" y="3239"/>
                        </a:cubicBezTo>
                        <a:cubicBezTo>
                          <a:pt x="1232" y="3935"/>
                          <a:pt x="964" y="4711"/>
                          <a:pt x="723" y="5461"/>
                        </a:cubicBezTo>
                        <a:lnTo>
                          <a:pt x="670" y="5621"/>
                        </a:lnTo>
                        <a:cubicBezTo>
                          <a:pt x="589" y="5809"/>
                          <a:pt x="536" y="6023"/>
                          <a:pt x="456" y="6237"/>
                        </a:cubicBezTo>
                        <a:cubicBezTo>
                          <a:pt x="402" y="6451"/>
                          <a:pt x="322" y="6612"/>
                          <a:pt x="295" y="6799"/>
                        </a:cubicBezTo>
                        <a:cubicBezTo>
                          <a:pt x="188" y="7147"/>
                          <a:pt x="134" y="7495"/>
                          <a:pt x="54" y="7789"/>
                        </a:cubicBezTo>
                        <a:cubicBezTo>
                          <a:pt x="27" y="8137"/>
                          <a:pt x="1" y="8459"/>
                          <a:pt x="27" y="8753"/>
                        </a:cubicBezTo>
                        <a:cubicBezTo>
                          <a:pt x="54" y="9047"/>
                          <a:pt x="134" y="9395"/>
                          <a:pt x="215" y="9663"/>
                        </a:cubicBezTo>
                        <a:cubicBezTo>
                          <a:pt x="322" y="9957"/>
                          <a:pt x="482" y="10252"/>
                          <a:pt x="697" y="10520"/>
                        </a:cubicBezTo>
                        <a:cubicBezTo>
                          <a:pt x="884" y="10814"/>
                          <a:pt x="1152" y="11108"/>
                          <a:pt x="1500" y="11376"/>
                        </a:cubicBezTo>
                        <a:cubicBezTo>
                          <a:pt x="2142" y="11858"/>
                          <a:pt x="2865" y="12313"/>
                          <a:pt x="3748" y="12634"/>
                        </a:cubicBezTo>
                        <a:cubicBezTo>
                          <a:pt x="4497" y="12928"/>
                          <a:pt x="5354" y="13169"/>
                          <a:pt x="6237" y="13303"/>
                        </a:cubicBezTo>
                        <a:cubicBezTo>
                          <a:pt x="6639" y="13383"/>
                          <a:pt x="7013" y="13410"/>
                          <a:pt x="7441" y="13410"/>
                        </a:cubicBezTo>
                        <a:lnTo>
                          <a:pt x="8566" y="13410"/>
                        </a:lnTo>
                        <a:cubicBezTo>
                          <a:pt x="9315" y="13383"/>
                          <a:pt x="10065" y="13276"/>
                          <a:pt x="10734" y="13116"/>
                        </a:cubicBezTo>
                        <a:cubicBezTo>
                          <a:pt x="11456" y="12902"/>
                          <a:pt x="12125" y="12634"/>
                          <a:pt x="12714" y="12233"/>
                        </a:cubicBezTo>
                        <a:cubicBezTo>
                          <a:pt x="13009" y="12045"/>
                          <a:pt x="13276" y="11804"/>
                          <a:pt x="13544" y="11537"/>
                        </a:cubicBezTo>
                        <a:cubicBezTo>
                          <a:pt x="13812" y="11269"/>
                          <a:pt x="14053" y="10975"/>
                          <a:pt x="14240" y="10627"/>
                        </a:cubicBezTo>
                        <a:cubicBezTo>
                          <a:pt x="14641" y="10011"/>
                          <a:pt x="14936" y="9262"/>
                          <a:pt x="15123" y="8432"/>
                        </a:cubicBezTo>
                        <a:cubicBezTo>
                          <a:pt x="15284" y="7656"/>
                          <a:pt x="15311" y="6826"/>
                          <a:pt x="15204" y="5969"/>
                        </a:cubicBezTo>
                        <a:cubicBezTo>
                          <a:pt x="15177" y="5568"/>
                          <a:pt x="15123" y="5166"/>
                          <a:pt x="15016" y="4818"/>
                        </a:cubicBezTo>
                        <a:cubicBezTo>
                          <a:pt x="14909" y="4417"/>
                          <a:pt x="14775" y="4042"/>
                          <a:pt x="14641" y="3694"/>
                        </a:cubicBezTo>
                        <a:cubicBezTo>
                          <a:pt x="14481" y="3373"/>
                          <a:pt x="14267" y="3025"/>
                          <a:pt x="14053" y="2731"/>
                        </a:cubicBezTo>
                        <a:cubicBezTo>
                          <a:pt x="13919" y="2570"/>
                          <a:pt x="13785" y="2410"/>
                          <a:pt x="13651" y="2276"/>
                        </a:cubicBezTo>
                        <a:cubicBezTo>
                          <a:pt x="13410" y="2008"/>
                          <a:pt x="13143" y="1767"/>
                          <a:pt x="12848" y="1553"/>
                        </a:cubicBezTo>
                        <a:lnTo>
                          <a:pt x="12795" y="1553"/>
                        </a:lnTo>
                        <a:cubicBezTo>
                          <a:pt x="12661" y="1473"/>
                          <a:pt x="12527" y="1366"/>
                          <a:pt x="12366" y="1259"/>
                        </a:cubicBezTo>
                        <a:cubicBezTo>
                          <a:pt x="12340" y="1259"/>
                          <a:pt x="12340" y="1232"/>
                          <a:pt x="12313" y="1232"/>
                        </a:cubicBezTo>
                        <a:cubicBezTo>
                          <a:pt x="12179" y="1125"/>
                          <a:pt x="11992" y="1018"/>
                          <a:pt x="11858" y="964"/>
                        </a:cubicBezTo>
                        <a:cubicBezTo>
                          <a:pt x="11778" y="884"/>
                          <a:pt x="11644" y="857"/>
                          <a:pt x="11510" y="804"/>
                        </a:cubicBezTo>
                        <a:lnTo>
                          <a:pt x="11296" y="697"/>
                        </a:lnTo>
                        <a:cubicBezTo>
                          <a:pt x="11189" y="670"/>
                          <a:pt x="11135" y="616"/>
                          <a:pt x="11028" y="589"/>
                        </a:cubicBezTo>
                        <a:cubicBezTo>
                          <a:pt x="10734" y="456"/>
                          <a:pt x="10386" y="349"/>
                          <a:pt x="10038" y="268"/>
                        </a:cubicBezTo>
                        <a:cubicBezTo>
                          <a:pt x="9824" y="188"/>
                          <a:pt x="9583" y="134"/>
                          <a:pt x="9288" y="81"/>
                        </a:cubicBezTo>
                        <a:cubicBezTo>
                          <a:pt x="9262" y="81"/>
                          <a:pt x="9235" y="81"/>
                          <a:pt x="9154" y="54"/>
                        </a:cubicBezTo>
                        <a:lnTo>
                          <a:pt x="8753" y="54"/>
                        </a:lnTo>
                        <a:cubicBezTo>
                          <a:pt x="8432" y="1"/>
                          <a:pt x="8004" y="1"/>
                          <a:pt x="7656"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47" name="Google Shape;7547;p54"/>
                  <p:cNvSpPr/>
                  <p:nvPr/>
                </p:nvSpPr>
                <p:spPr>
                  <a:xfrm>
                    <a:off x="9096200" y="3985650"/>
                    <a:ext cx="70950" cy="50900"/>
                  </a:xfrm>
                  <a:custGeom>
                    <a:avLst/>
                    <a:gdLst/>
                    <a:ahLst/>
                    <a:cxnLst/>
                    <a:rect l="l" t="t" r="r" b="b"/>
                    <a:pathLst>
                      <a:path w="2838" h="2036" extrusionOk="0">
                        <a:moveTo>
                          <a:pt x="1747" y="1112"/>
                        </a:moveTo>
                        <a:cubicBezTo>
                          <a:pt x="1801" y="1112"/>
                          <a:pt x="1861" y="1125"/>
                          <a:pt x="1928" y="1152"/>
                        </a:cubicBezTo>
                        <a:cubicBezTo>
                          <a:pt x="2035" y="1179"/>
                          <a:pt x="2088" y="1179"/>
                          <a:pt x="2169" y="1205"/>
                        </a:cubicBezTo>
                        <a:cubicBezTo>
                          <a:pt x="2222" y="1232"/>
                          <a:pt x="2276" y="1286"/>
                          <a:pt x="2329" y="1312"/>
                        </a:cubicBezTo>
                        <a:cubicBezTo>
                          <a:pt x="2302" y="1366"/>
                          <a:pt x="2276" y="1419"/>
                          <a:pt x="2222" y="1446"/>
                        </a:cubicBezTo>
                        <a:cubicBezTo>
                          <a:pt x="2169" y="1500"/>
                          <a:pt x="2088" y="1553"/>
                          <a:pt x="2035" y="1607"/>
                        </a:cubicBezTo>
                        <a:cubicBezTo>
                          <a:pt x="2008" y="1607"/>
                          <a:pt x="2008" y="1634"/>
                          <a:pt x="1954" y="1634"/>
                        </a:cubicBezTo>
                        <a:cubicBezTo>
                          <a:pt x="1874" y="1714"/>
                          <a:pt x="1794" y="1741"/>
                          <a:pt x="1687" y="1767"/>
                        </a:cubicBezTo>
                        <a:cubicBezTo>
                          <a:pt x="1607" y="1821"/>
                          <a:pt x="1499" y="1848"/>
                          <a:pt x="1392" y="1848"/>
                        </a:cubicBezTo>
                        <a:cubicBezTo>
                          <a:pt x="1339" y="1848"/>
                          <a:pt x="1232" y="1848"/>
                          <a:pt x="1125" y="1821"/>
                        </a:cubicBezTo>
                        <a:cubicBezTo>
                          <a:pt x="1071" y="1767"/>
                          <a:pt x="964" y="1741"/>
                          <a:pt x="884" y="1714"/>
                        </a:cubicBezTo>
                        <a:lnTo>
                          <a:pt x="857" y="1714"/>
                        </a:lnTo>
                        <a:cubicBezTo>
                          <a:pt x="857" y="1687"/>
                          <a:pt x="884" y="1687"/>
                          <a:pt x="884" y="1634"/>
                        </a:cubicBezTo>
                        <a:cubicBezTo>
                          <a:pt x="937" y="1580"/>
                          <a:pt x="937" y="1553"/>
                          <a:pt x="964" y="1500"/>
                        </a:cubicBezTo>
                        <a:cubicBezTo>
                          <a:pt x="991" y="1446"/>
                          <a:pt x="1018" y="1419"/>
                          <a:pt x="1071" y="1366"/>
                        </a:cubicBezTo>
                        <a:lnTo>
                          <a:pt x="1098" y="1339"/>
                        </a:lnTo>
                        <a:lnTo>
                          <a:pt x="1285" y="1232"/>
                        </a:lnTo>
                        <a:lnTo>
                          <a:pt x="1607" y="1152"/>
                        </a:lnTo>
                        <a:cubicBezTo>
                          <a:pt x="1647" y="1125"/>
                          <a:pt x="1694" y="1112"/>
                          <a:pt x="1747" y="1112"/>
                        </a:cubicBezTo>
                        <a:close/>
                        <a:moveTo>
                          <a:pt x="54" y="1"/>
                        </a:moveTo>
                        <a:cubicBezTo>
                          <a:pt x="1" y="429"/>
                          <a:pt x="27" y="857"/>
                          <a:pt x="161" y="1205"/>
                        </a:cubicBezTo>
                        <a:cubicBezTo>
                          <a:pt x="268" y="1500"/>
                          <a:pt x="456" y="1741"/>
                          <a:pt x="723" y="1874"/>
                        </a:cubicBezTo>
                        <a:cubicBezTo>
                          <a:pt x="750" y="1901"/>
                          <a:pt x="830" y="1928"/>
                          <a:pt x="884" y="1982"/>
                        </a:cubicBezTo>
                        <a:cubicBezTo>
                          <a:pt x="937" y="1982"/>
                          <a:pt x="991" y="2008"/>
                          <a:pt x="1071" y="2008"/>
                        </a:cubicBezTo>
                        <a:cubicBezTo>
                          <a:pt x="1152" y="2035"/>
                          <a:pt x="1285" y="2035"/>
                          <a:pt x="1419" y="2035"/>
                        </a:cubicBezTo>
                        <a:cubicBezTo>
                          <a:pt x="1660" y="2008"/>
                          <a:pt x="1928" y="1928"/>
                          <a:pt x="2142" y="1767"/>
                        </a:cubicBezTo>
                        <a:lnTo>
                          <a:pt x="2169" y="1741"/>
                        </a:lnTo>
                        <a:cubicBezTo>
                          <a:pt x="2409" y="1580"/>
                          <a:pt x="2570" y="1366"/>
                          <a:pt x="2677" y="1098"/>
                        </a:cubicBezTo>
                        <a:cubicBezTo>
                          <a:pt x="2731" y="938"/>
                          <a:pt x="2757" y="804"/>
                          <a:pt x="2811" y="643"/>
                        </a:cubicBezTo>
                        <a:cubicBezTo>
                          <a:pt x="2838" y="509"/>
                          <a:pt x="2838" y="349"/>
                          <a:pt x="2838" y="135"/>
                        </a:cubicBezTo>
                        <a:cubicBezTo>
                          <a:pt x="1928" y="81"/>
                          <a:pt x="991" y="81"/>
                          <a:pt x="54" y="1"/>
                        </a:cubicBezTo>
                        <a:close/>
                      </a:path>
                    </a:pathLst>
                  </a:custGeom>
                  <a:solidFill>
                    <a:srgbClr val="3E3E3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48" name="Google Shape;7548;p54"/>
                  <p:cNvSpPr/>
                  <p:nvPr/>
                </p:nvSpPr>
                <p:spPr>
                  <a:xfrm>
                    <a:off x="9030625" y="3959525"/>
                    <a:ext cx="28125" cy="42925"/>
                  </a:xfrm>
                  <a:custGeom>
                    <a:avLst/>
                    <a:gdLst/>
                    <a:ahLst/>
                    <a:cxnLst/>
                    <a:rect l="l" t="t" r="r" b="b"/>
                    <a:pathLst>
                      <a:path w="1125" h="1717" extrusionOk="0">
                        <a:moveTo>
                          <a:pt x="643" y="1"/>
                        </a:moveTo>
                        <a:cubicBezTo>
                          <a:pt x="384" y="1"/>
                          <a:pt x="132" y="365"/>
                          <a:pt x="54" y="805"/>
                        </a:cubicBezTo>
                        <a:cubicBezTo>
                          <a:pt x="1" y="1287"/>
                          <a:pt x="161" y="1688"/>
                          <a:pt x="456" y="1715"/>
                        </a:cubicBezTo>
                        <a:cubicBezTo>
                          <a:pt x="465" y="1716"/>
                          <a:pt x="475" y="1716"/>
                          <a:pt x="485" y="1716"/>
                        </a:cubicBezTo>
                        <a:cubicBezTo>
                          <a:pt x="742" y="1716"/>
                          <a:pt x="994" y="1376"/>
                          <a:pt x="1071" y="912"/>
                        </a:cubicBezTo>
                        <a:cubicBezTo>
                          <a:pt x="1125" y="457"/>
                          <a:pt x="937" y="2"/>
                          <a:pt x="670" y="2"/>
                        </a:cubicBezTo>
                        <a:cubicBezTo>
                          <a:pt x="661" y="1"/>
                          <a:pt x="652" y="1"/>
                          <a:pt x="643"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49" name="Google Shape;7549;p54"/>
                  <p:cNvSpPr/>
                  <p:nvPr/>
                </p:nvSpPr>
                <p:spPr>
                  <a:xfrm>
                    <a:off x="9213975" y="3964125"/>
                    <a:ext cx="30125" cy="47025"/>
                  </a:xfrm>
                  <a:custGeom>
                    <a:avLst/>
                    <a:gdLst/>
                    <a:ahLst/>
                    <a:cxnLst/>
                    <a:rect l="l" t="t" r="r" b="b"/>
                    <a:pathLst>
                      <a:path w="1205" h="1881" extrusionOk="0">
                        <a:moveTo>
                          <a:pt x="643" y="1"/>
                        </a:moveTo>
                        <a:cubicBezTo>
                          <a:pt x="367" y="1"/>
                          <a:pt x="104" y="384"/>
                          <a:pt x="54" y="862"/>
                        </a:cubicBezTo>
                        <a:cubicBezTo>
                          <a:pt x="0" y="1397"/>
                          <a:pt x="188" y="1825"/>
                          <a:pt x="482" y="1879"/>
                        </a:cubicBezTo>
                        <a:cubicBezTo>
                          <a:pt x="492" y="1880"/>
                          <a:pt x="502" y="1880"/>
                          <a:pt x="513" y="1880"/>
                        </a:cubicBezTo>
                        <a:cubicBezTo>
                          <a:pt x="822" y="1880"/>
                          <a:pt x="1099" y="1488"/>
                          <a:pt x="1125" y="996"/>
                        </a:cubicBezTo>
                        <a:cubicBezTo>
                          <a:pt x="1205" y="487"/>
                          <a:pt x="991" y="32"/>
                          <a:pt x="696" y="5"/>
                        </a:cubicBezTo>
                        <a:cubicBezTo>
                          <a:pt x="679" y="2"/>
                          <a:pt x="661" y="1"/>
                          <a:pt x="643"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50" name="Google Shape;7550;p54"/>
                  <p:cNvSpPr/>
                  <p:nvPr/>
                </p:nvSpPr>
                <p:spPr>
                  <a:xfrm>
                    <a:off x="9026600" y="3905675"/>
                    <a:ext cx="47550" cy="26575"/>
                  </a:xfrm>
                  <a:custGeom>
                    <a:avLst/>
                    <a:gdLst/>
                    <a:ahLst/>
                    <a:cxnLst/>
                    <a:rect l="l" t="t" r="r" b="b"/>
                    <a:pathLst>
                      <a:path w="1902" h="1063" extrusionOk="0">
                        <a:moveTo>
                          <a:pt x="1262" y="1"/>
                        </a:moveTo>
                        <a:cubicBezTo>
                          <a:pt x="1193" y="1"/>
                          <a:pt x="1121" y="5"/>
                          <a:pt x="1045" y="15"/>
                        </a:cubicBezTo>
                        <a:cubicBezTo>
                          <a:pt x="965" y="15"/>
                          <a:pt x="884" y="68"/>
                          <a:pt x="831" y="95"/>
                        </a:cubicBezTo>
                        <a:cubicBezTo>
                          <a:pt x="322" y="256"/>
                          <a:pt x="1" y="604"/>
                          <a:pt x="54" y="818"/>
                        </a:cubicBezTo>
                        <a:cubicBezTo>
                          <a:pt x="114" y="977"/>
                          <a:pt x="308" y="1062"/>
                          <a:pt x="590" y="1062"/>
                        </a:cubicBezTo>
                        <a:cubicBezTo>
                          <a:pt x="687" y="1062"/>
                          <a:pt x="795" y="1052"/>
                          <a:pt x="911" y="1032"/>
                        </a:cubicBezTo>
                        <a:cubicBezTo>
                          <a:pt x="965" y="1032"/>
                          <a:pt x="1045" y="1005"/>
                          <a:pt x="1098" y="952"/>
                        </a:cubicBezTo>
                        <a:cubicBezTo>
                          <a:pt x="1446" y="871"/>
                          <a:pt x="1741" y="657"/>
                          <a:pt x="1848" y="470"/>
                        </a:cubicBezTo>
                        <a:cubicBezTo>
                          <a:pt x="1875" y="389"/>
                          <a:pt x="1901" y="282"/>
                          <a:pt x="1875" y="229"/>
                        </a:cubicBezTo>
                        <a:cubicBezTo>
                          <a:pt x="1808" y="97"/>
                          <a:pt x="1579" y="1"/>
                          <a:pt x="126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51" name="Google Shape;7551;p54"/>
                  <p:cNvSpPr/>
                  <p:nvPr/>
                </p:nvSpPr>
                <p:spPr>
                  <a:xfrm>
                    <a:off x="9210625" y="3909125"/>
                    <a:ext cx="50875" cy="28875"/>
                  </a:xfrm>
                  <a:custGeom>
                    <a:avLst/>
                    <a:gdLst/>
                    <a:ahLst/>
                    <a:cxnLst/>
                    <a:rect l="l" t="t" r="r" b="b"/>
                    <a:pathLst>
                      <a:path w="2035" h="1155" extrusionOk="0">
                        <a:moveTo>
                          <a:pt x="614" y="1"/>
                        </a:moveTo>
                        <a:cubicBezTo>
                          <a:pt x="551" y="1"/>
                          <a:pt x="489" y="4"/>
                          <a:pt x="429" y="11"/>
                        </a:cubicBezTo>
                        <a:cubicBezTo>
                          <a:pt x="241" y="64"/>
                          <a:pt x="134" y="144"/>
                          <a:pt x="108" y="251"/>
                        </a:cubicBezTo>
                        <a:cubicBezTo>
                          <a:pt x="1" y="519"/>
                          <a:pt x="375" y="894"/>
                          <a:pt x="911" y="1054"/>
                        </a:cubicBezTo>
                        <a:cubicBezTo>
                          <a:pt x="1073" y="1119"/>
                          <a:pt x="1245" y="1155"/>
                          <a:pt x="1397" y="1155"/>
                        </a:cubicBezTo>
                        <a:cubicBezTo>
                          <a:pt x="1496" y="1155"/>
                          <a:pt x="1586" y="1140"/>
                          <a:pt x="1660" y="1108"/>
                        </a:cubicBezTo>
                        <a:cubicBezTo>
                          <a:pt x="1874" y="1081"/>
                          <a:pt x="1981" y="974"/>
                          <a:pt x="2008" y="894"/>
                        </a:cubicBezTo>
                        <a:cubicBezTo>
                          <a:pt x="2035" y="814"/>
                          <a:pt x="2008" y="706"/>
                          <a:pt x="1981" y="653"/>
                        </a:cubicBezTo>
                        <a:cubicBezTo>
                          <a:pt x="1874" y="412"/>
                          <a:pt x="1580" y="225"/>
                          <a:pt x="1205" y="91"/>
                        </a:cubicBezTo>
                        <a:cubicBezTo>
                          <a:pt x="1004" y="31"/>
                          <a:pt x="803" y="1"/>
                          <a:pt x="614"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grpSp>
            <p:nvGrpSpPr>
              <p:cNvPr id="7552" name="Google Shape;7552;p54"/>
              <p:cNvGrpSpPr/>
              <p:nvPr/>
            </p:nvGrpSpPr>
            <p:grpSpPr>
              <a:xfrm>
                <a:off x="1388345" y="1794075"/>
                <a:ext cx="263105" cy="230650"/>
                <a:chOff x="2191334" y="1790416"/>
                <a:chExt cx="261380" cy="229161"/>
              </a:xfrm>
            </p:grpSpPr>
            <p:sp>
              <p:nvSpPr>
                <p:cNvPr id="7553" name="Google Shape;7553;p54"/>
                <p:cNvSpPr/>
                <p:nvPr/>
              </p:nvSpPr>
              <p:spPr>
                <a:xfrm flipH="1">
                  <a:off x="2191334" y="1790859"/>
                  <a:ext cx="261380" cy="228426"/>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54" name="Google Shape;7554;p54"/>
                <p:cNvSpPr/>
                <p:nvPr/>
              </p:nvSpPr>
              <p:spPr>
                <a:xfrm flipH="1">
                  <a:off x="2191676" y="1790416"/>
                  <a:ext cx="182047" cy="229161"/>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55" name="Google Shape;7555;p54"/>
                <p:cNvSpPr/>
                <p:nvPr/>
              </p:nvSpPr>
              <p:spPr>
                <a:xfrm flipH="1">
                  <a:off x="2267945" y="1870826"/>
                  <a:ext cx="41035" cy="30877"/>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56" name="Google Shape;7556;p54"/>
                <p:cNvSpPr/>
                <p:nvPr/>
              </p:nvSpPr>
              <p:spPr>
                <a:xfrm flipH="1">
                  <a:off x="2373039" y="1850296"/>
                  <a:ext cx="46455" cy="21075"/>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57" name="Google Shape;7557;p54"/>
                <p:cNvSpPr/>
                <p:nvPr/>
              </p:nvSpPr>
              <p:spPr>
                <a:xfrm>
                  <a:off x="2343750" y="1935375"/>
                  <a:ext cx="38100" cy="27975"/>
                </a:xfrm>
                <a:custGeom>
                  <a:avLst/>
                  <a:gdLst/>
                  <a:ahLst/>
                  <a:cxnLst/>
                  <a:rect l="l" t="t" r="r" b="b"/>
                  <a:pathLst>
                    <a:path w="1524" h="1119" extrusionOk="0">
                      <a:moveTo>
                        <a:pt x="1048" y="0"/>
                      </a:moveTo>
                      <a:lnTo>
                        <a:pt x="381" y="0"/>
                      </a:lnTo>
                      <a:lnTo>
                        <a:pt x="0" y="523"/>
                      </a:lnTo>
                      <a:lnTo>
                        <a:pt x="405" y="1000"/>
                      </a:lnTo>
                      <a:lnTo>
                        <a:pt x="762" y="1119"/>
                      </a:lnTo>
                      <a:lnTo>
                        <a:pt x="1333" y="881"/>
                      </a:lnTo>
                      <a:lnTo>
                        <a:pt x="1524" y="619"/>
                      </a:lnTo>
                      <a:lnTo>
                        <a:pt x="1429" y="214"/>
                      </a:lnTo>
                      <a:close/>
                    </a:path>
                  </a:pathLst>
                </a:custGeom>
                <a:solidFill>
                  <a:schemeClr val="accent4"/>
                </a:solidFill>
                <a:ln>
                  <a:noFill/>
                </a:ln>
              </p:spPr>
            </p:sp>
            <p:sp>
              <p:nvSpPr>
                <p:cNvPr id="7558" name="Google Shape;7558;p54"/>
                <p:cNvSpPr/>
                <p:nvPr/>
              </p:nvSpPr>
              <p:spPr>
                <a:xfrm flipH="1">
                  <a:off x="2336424" y="1920245"/>
                  <a:ext cx="47468" cy="44758"/>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59" name="Google Shape;7559;p54"/>
                <p:cNvSpPr/>
                <p:nvPr/>
              </p:nvSpPr>
              <p:spPr>
                <a:xfrm flipH="1">
                  <a:off x="2396431" y="1894763"/>
                  <a:ext cx="20682" cy="31650"/>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60" name="Google Shape;7560;p54"/>
                <p:cNvSpPr/>
                <p:nvPr/>
              </p:nvSpPr>
              <p:spPr>
                <a:xfrm flipH="1">
                  <a:off x="2295073" y="1921891"/>
                  <a:ext cx="21024" cy="31637"/>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grpSp>
      <p:grpSp>
        <p:nvGrpSpPr>
          <p:cNvPr id="7561" name="Google Shape;7561;p54"/>
          <p:cNvGrpSpPr/>
          <p:nvPr/>
        </p:nvGrpSpPr>
        <p:grpSpPr>
          <a:xfrm>
            <a:off x="1028750" y="1447542"/>
            <a:ext cx="1278965" cy="681591"/>
            <a:chOff x="5205307" y="859734"/>
            <a:chExt cx="1645890" cy="877283"/>
          </a:xfrm>
        </p:grpSpPr>
        <p:sp>
          <p:nvSpPr>
            <p:cNvPr id="7562" name="Google Shape;7562;p54"/>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7563" name="Google Shape;7563;p54"/>
            <p:cNvGrpSpPr/>
            <p:nvPr/>
          </p:nvGrpSpPr>
          <p:grpSpPr>
            <a:xfrm>
              <a:off x="5205307" y="912913"/>
              <a:ext cx="1585343" cy="749800"/>
              <a:chOff x="5391532" y="1259663"/>
              <a:chExt cx="1585343" cy="749800"/>
            </a:xfrm>
          </p:grpSpPr>
          <p:grpSp>
            <p:nvGrpSpPr>
              <p:cNvPr id="7564" name="Google Shape;7564;p54"/>
              <p:cNvGrpSpPr/>
              <p:nvPr/>
            </p:nvGrpSpPr>
            <p:grpSpPr>
              <a:xfrm>
                <a:off x="6206000" y="1259663"/>
                <a:ext cx="770875" cy="749800"/>
                <a:chOff x="1364275" y="1684325"/>
                <a:chExt cx="770875" cy="749800"/>
              </a:xfrm>
            </p:grpSpPr>
            <p:sp>
              <p:nvSpPr>
                <p:cNvPr id="7565" name="Google Shape;7565;p54"/>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66" name="Google Shape;7566;p54"/>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67" name="Google Shape;7567;p54"/>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68" name="Google Shape;7568;p54"/>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69" name="Google Shape;7569;p54"/>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70" name="Google Shape;7570;p54"/>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71" name="Google Shape;7571;p54"/>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72" name="Google Shape;7572;p54"/>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73" name="Google Shape;7573;p54"/>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74" name="Google Shape;7574;p54"/>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75" name="Google Shape;7575;p54"/>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76" name="Google Shape;7576;p54"/>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77" name="Google Shape;7577;p54"/>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78" name="Google Shape;7578;p54"/>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79" name="Google Shape;7579;p54"/>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80" name="Google Shape;7580;p54"/>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81" name="Google Shape;7581;p54"/>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82" name="Google Shape;7582;p54"/>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83" name="Google Shape;7583;p54"/>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84" name="Google Shape;7584;p54"/>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85" name="Google Shape;7585;p54"/>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86" name="Google Shape;7586;p54"/>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87" name="Google Shape;7587;p54"/>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88" name="Google Shape;7588;p54"/>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89" name="Google Shape;7589;p54"/>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7590" name="Google Shape;7590;p54"/>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p:cNvPicPr>
            <a:picLocks noChangeAspect="1"/>
          </p:cNvPicPr>
          <p:nvPr/>
        </p:nvPicPr>
        <p:blipFill>
          <a:blip r:embed="rId3"/>
          <a:stretch>
            <a:fillRect/>
          </a:stretch>
        </p:blipFill>
        <p:spPr>
          <a:xfrm>
            <a:off x="1963467" y="1447801"/>
            <a:ext cx="5850676" cy="3424786"/>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561"/>
                                        </p:tgtEl>
                                        <p:attrNameLst>
                                          <p:attrName>style.visibility</p:attrName>
                                        </p:attrNameLst>
                                      </p:cBhvr>
                                      <p:to>
                                        <p:strVal val="visible"/>
                                      </p:to>
                                    </p:set>
                                    <p:anim calcmode="lin" valueType="num">
                                      <p:cBhvr additive="base">
                                        <p:cTn id="7" dur="500" fill="hold"/>
                                        <p:tgtEl>
                                          <p:spTgt spid="7561"/>
                                        </p:tgtEl>
                                        <p:attrNameLst>
                                          <p:attrName>ppt_x</p:attrName>
                                        </p:attrNameLst>
                                      </p:cBhvr>
                                      <p:tavLst>
                                        <p:tav tm="0">
                                          <p:val>
                                            <p:strVal val="0-#ppt_w/2"/>
                                          </p:val>
                                        </p:tav>
                                        <p:tav tm="100000">
                                          <p:val>
                                            <p:strVal val="#ppt_x"/>
                                          </p:val>
                                        </p:tav>
                                      </p:tavLst>
                                    </p:anim>
                                    <p:anim calcmode="lin" valueType="num">
                                      <p:cBhvr additive="base">
                                        <p:cTn id="8" dur="500" fill="hold"/>
                                        <p:tgtEl>
                                          <p:spTgt spid="756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7517"/>
                                        </p:tgtEl>
                                        <p:attrNameLst>
                                          <p:attrName>style.visibility</p:attrName>
                                        </p:attrNameLst>
                                      </p:cBhvr>
                                      <p:to>
                                        <p:strVal val="visible"/>
                                      </p:to>
                                    </p:set>
                                    <p:anim calcmode="lin" valueType="num">
                                      <p:cBhvr additive="base">
                                        <p:cTn id="12" dur="500" fill="hold"/>
                                        <p:tgtEl>
                                          <p:spTgt spid="7517"/>
                                        </p:tgtEl>
                                        <p:attrNameLst>
                                          <p:attrName>ppt_x</p:attrName>
                                        </p:attrNameLst>
                                      </p:cBhvr>
                                      <p:tavLst>
                                        <p:tav tm="0">
                                          <p:val>
                                            <p:strVal val="1+#ppt_w/2"/>
                                          </p:val>
                                        </p:tav>
                                        <p:tav tm="100000">
                                          <p:val>
                                            <p:strVal val="#ppt_x"/>
                                          </p:val>
                                        </p:tav>
                                      </p:tavLst>
                                    </p:anim>
                                    <p:anim calcmode="lin" valueType="num">
                                      <p:cBhvr additive="base">
                                        <p:cTn id="13" dur="500" fill="hold"/>
                                        <p:tgtEl>
                                          <p:spTgt spid="75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0175"/>
          <a:stretch>
            <a:fillRect/>
          </a:stretch>
        </p:blipFill>
        <p:spPr>
          <a:xfrm>
            <a:off x="-19050" y="0"/>
            <a:ext cx="12195969" cy="6858000"/>
          </a:xfrm>
          <a:prstGeom prst="rect">
            <a:avLst/>
          </a:prstGeom>
        </p:spPr>
      </p:pic>
      <p:pic>
        <p:nvPicPr>
          <p:cNvPr id="21" name="Picture 2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7233" y="-153566"/>
            <a:ext cx="1322295" cy="1322295"/>
          </a:xfrm>
          <a:prstGeom prst="rect">
            <a:avLst/>
          </a:prstGeom>
        </p:spPr>
      </p:pic>
      <p:sp>
        <p:nvSpPr>
          <p:cNvPr id="4" name="TextBox 3"/>
          <p:cNvSpPr txBox="1"/>
          <p:nvPr/>
        </p:nvSpPr>
        <p:spPr>
          <a:xfrm>
            <a:off x="152400" y="76202"/>
            <a:ext cx="6248400" cy="830997"/>
          </a:xfrm>
          <a:prstGeom prst="rect">
            <a:avLst/>
          </a:prstGeom>
          <a:solidFill>
            <a:schemeClr val="bg1"/>
          </a:solidFill>
        </p:spPr>
        <p:txBody>
          <a:bodyPr wrap="square" rtlCol="0">
            <a:spAutoFit/>
          </a:bodyPr>
          <a:lstStyle/>
          <a:p>
            <a:pPr defTabSz="914400"/>
            <a:r>
              <a:rPr lang="en-US" sz="2400" dirty="0">
                <a:solidFill>
                  <a:srgbClr val="FF0000"/>
                </a:solidFill>
                <a:latin typeface="Arial" panose="020B0604020202020204" pitchFamily="34" charset="0"/>
                <a:cs typeface="Arial" panose="020B0604020202020204" pitchFamily="34" charset="0"/>
              </a:rPr>
              <a:t>KHỞI ĐỘNG</a:t>
            </a:r>
          </a:p>
          <a:p>
            <a:pPr defTabSz="914400"/>
            <a:r>
              <a:rPr lang="en-US" sz="2400" dirty="0">
                <a:solidFill>
                  <a:srgbClr val="FF0000"/>
                </a:solidFill>
                <a:latin typeface="Arial" panose="020B0604020202020204" pitchFamily="34" charset="0"/>
                <a:cs typeface="Arial" panose="020B0604020202020204" pitchFamily="34" charset="0"/>
              </a:rPr>
              <a:t>TRÒ CHƠI: </a:t>
            </a:r>
            <a:r>
              <a:rPr lang="en-US" sz="2400" b="1" i="1" dirty="0">
                <a:solidFill>
                  <a:srgbClr val="FF0000"/>
                </a:solidFill>
                <a:latin typeface="Arial" panose="020B0604020202020204" pitchFamily="34" charset="0"/>
                <a:cs typeface="Arial" panose="020B0604020202020204" pitchFamily="34" charset="0"/>
              </a:rPr>
              <a:t>CÙNG SÓC NÂU HÁI SỒI</a:t>
            </a: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1" y="-194625"/>
            <a:ext cx="1322295" cy="1322295"/>
          </a:xfrm>
          <a:prstGeom prst="rect">
            <a:avLst/>
          </a:prstGeom>
        </p:spPr>
      </p:pic>
      <p:pic>
        <p:nvPicPr>
          <p:cNvPr id="25" name="Picture 2" descr="clipchipmunk2.gif (300×368) | Squirrel clipart, Cute squirrel, Squirrel art"/>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800" y="4259835"/>
            <a:ext cx="2133600" cy="2617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b="10175"/>
          <a:stretch>
            <a:fillRect/>
          </a:stretch>
        </p:blipFill>
        <p:spPr>
          <a:xfrm>
            <a:off x="-36054" y="0"/>
            <a:ext cx="12195969" cy="6858000"/>
          </a:xfrm>
          <a:prstGeom prst="rect">
            <a:avLst/>
          </a:prstGeom>
        </p:spPr>
      </p:pic>
      <p:pic>
        <p:nvPicPr>
          <p:cNvPr id="1028" name="Picture 4" descr="squirrel clipart - Clip Art Library"/>
          <p:cNvPicPr>
            <a:picLocks noChangeAspect="1" noChangeArrowheads="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0" y="3886200"/>
            <a:ext cx="2289269" cy="2667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842419" y="715761"/>
            <a:ext cx="495300" cy="523220"/>
          </a:xfrm>
          <a:prstGeom prst="rect">
            <a:avLst/>
          </a:prstGeom>
          <a:solidFill>
            <a:schemeClr val="bg1"/>
          </a:solidFill>
          <a:ln>
            <a:noFill/>
          </a:ln>
          <a:effectLst>
            <a:softEdge rad="63500"/>
          </a:effectLst>
        </p:spPr>
        <p:txBody>
          <a:bodyPr wrap="square" rtlCol="0">
            <a:spAutoFit/>
          </a:bodyPr>
          <a:lstStyle/>
          <a:p>
            <a:pPr algn="ctr" defTabSz="914400"/>
            <a:r>
              <a:rPr lang="en-US" sz="2800" b="1" cap="all">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1</a:t>
            </a:r>
          </a:p>
        </p:txBody>
      </p:sp>
      <p:sp>
        <p:nvSpPr>
          <p:cNvPr id="29" name="TextBox 28"/>
          <p:cNvSpPr txBox="1"/>
          <p:nvPr/>
        </p:nvSpPr>
        <p:spPr>
          <a:xfrm>
            <a:off x="6061931" y="575732"/>
            <a:ext cx="495300" cy="523220"/>
          </a:xfrm>
          <a:prstGeom prst="rect">
            <a:avLst/>
          </a:prstGeom>
          <a:solidFill>
            <a:schemeClr val="bg1"/>
          </a:solidFill>
          <a:ln>
            <a:noFill/>
          </a:ln>
          <a:effectLst>
            <a:softEdge rad="63500"/>
          </a:effectLst>
        </p:spPr>
        <p:txBody>
          <a:bodyPr wrap="square" rtlCol="0">
            <a:spAutoFit/>
          </a:bodyPr>
          <a:lstStyle/>
          <a:p>
            <a:pPr algn="ctr" defTabSz="914400"/>
            <a:r>
              <a:rPr lang="en-US" sz="2800" b="1" cap="all">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2</a:t>
            </a:r>
          </a:p>
        </p:txBody>
      </p:sp>
      <p:sp>
        <p:nvSpPr>
          <p:cNvPr id="30" name="TextBox 29"/>
          <p:cNvSpPr txBox="1"/>
          <p:nvPr/>
        </p:nvSpPr>
        <p:spPr>
          <a:xfrm>
            <a:off x="8789990" y="1129729"/>
            <a:ext cx="495300" cy="523220"/>
          </a:xfrm>
          <a:prstGeom prst="rect">
            <a:avLst/>
          </a:prstGeom>
          <a:solidFill>
            <a:schemeClr val="bg1"/>
          </a:solidFill>
          <a:ln>
            <a:noFill/>
          </a:ln>
          <a:effectLst>
            <a:softEdge rad="63500"/>
          </a:effectLst>
        </p:spPr>
        <p:txBody>
          <a:bodyPr wrap="square" rtlCol="0">
            <a:spAutoFit/>
          </a:bodyPr>
          <a:lstStyle/>
          <a:p>
            <a:pPr algn="ctr" defTabSz="914400"/>
            <a:r>
              <a:rPr lang="en-US" sz="2800" b="1" cap="all">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3</a:t>
            </a:r>
          </a:p>
        </p:txBody>
      </p:sp>
      <p:pic>
        <p:nvPicPr>
          <p:cNvPr id="1030" name="Picture 6" descr="Basket Clipart Cartoon - Free image o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4927" y="3937793"/>
            <a:ext cx="3022475" cy="30224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11152774" y="5832848"/>
            <a:ext cx="899319" cy="1140635"/>
          </a:xfrm>
          <a:prstGeom prst="rect">
            <a:avLst/>
          </a:prstGeom>
        </p:spPr>
      </p:pic>
      <p:pic>
        <p:nvPicPr>
          <p:cNvPr id="25" name="Picture 24">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90093" l="10000" r="90800"/>
                    </a14:imgEffect>
                    <a14:imgEffect>
                      <a14:saturation sat="400000"/>
                    </a14:imgEffect>
                  </a14:imgLayer>
                </a14:imgProps>
              </a:ext>
              <a:ext uri="{28A0092B-C50C-407E-A947-70E740481C1C}">
                <a14:useLocalDpi xmlns:a14="http://schemas.microsoft.com/office/drawing/2010/main" val="0"/>
              </a:ext>
            </a:extLst>
          </a:blip>
          <a:srcRect b="9930"/>
          <a:stretch>
            <a:fillRect/>
          </a:stretch>
        </p:blipFill>
        <p:spPr>
          <a:xfrm>
            <a:off x="2632869" y="1238983"/>
            <a:ext cx="914400" cy="889488"/>
          </a:xfrm>
          <a:prstGeom prst="rect">
            <a:avLst/>
          </a:prstGeom>
        </p:spPr>
      </p:pic>
      <p:pic>
        <p:nvPicPr>
          <p:cNvPr id="12" name="Picture 11">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0" b="90093" l="10000" r="90800"/>
                    </a14:imgEffect>
                    <a14:imgEffect>
                      <a14:saturation sat="400000"/>
                    </a14:imgEffect>
                  </a14:imgLayer>
                </a14:imgProps>
              </a:ext>
              <a:ext uri="{28A0092B-C50C-407E-A947-70E740481C1C}">
                <a14:useLocalDpi xmlns:a14="http://schemas.microsoft.com/office/drawing/2010/main" val="0"/>
              </a:ext>
            </a:extLst>
          </a:blip>
          <a:srcRect b="9930"/>
          <a:stretch>
            <a:fillRect/>
          </a:stretch>
        </p:blipFill>
        <p:spPr>
          <a:xfrm>
            <a:off x="5611767" y="992760"/>
            <a:ext cx="914400" cy="889488"/>
          </a:xfrm>
          <a:prstGeom prst="rect">
            <a:avLst/>
          </a:prstGeom>
        </p:spPr>
      </p:pic>
      <p:pic>
        <p:nvPicPr>
          <p:cNvPr id="27" name="Picture 26">
            <a:hlinkClick r:id="rId17"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90093" l="10000" r="90800"/>
                    </a14:imgEffect>
                    <a14:imgEffect>
                      <a14:saturation sat="400000"/>
                    </a14:imgEffect>
                  </a14:imgLayer>
                </a14:imgProps>
              </a:ext>
              <a:ext uri="{28A0092B-C50C-407E-A947-70E740481C1C}">
                <a14:useLocalDpi xmlns:a14="http://schemas.microsoft.com/office/drawing/2010/main" val="0"/>
              </a:ext>
            </a:extLst>
          </a:blip>
          <a:srcRect b="9930"/>
          <a:stretch>
            <a:fillRect/>
          </a:stretch>
        </p:blipFill>
        <p:spPr>
          <a:xfrm>
            <a:off x="8519336" y="1602073"/>
            <a:ext cx="914400" cy="889488"/>
          </a:xfrm>
          <a:prstGeom prst="rect">
            <a:avLst/>
          </a:prstGeom>
        </p:spPr>
      </p:pic>
      <p:pic>
        <p:nvPicPr>
          <p:cNvPr id="33" name="Picture 6" descr="Basket Clipart Cartoon - Free image on Pixabay"/>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51944" b="90000" l="417" r="97917">
                        <a14:backgroundMark x1="29722" y1="57361" x2="72917" y2="57361"/>
                      </a14:backgroundRemoval>
                    </a14:imgEffect>
                  </a14:imgLayer>
                </a14:imgProps>
              </a:ext>
              <a:ext uri="{28A0092B-C50C-407E-A947-70E740481C1C}">
                <a14:useLocalDpi xmlns:a14="http://schemas.microsoft.com/office/drawing/2010/main" val="0"/>
              </a:ext>
            </a:extLst>
          </a:blip>
          <a:srcRect/>
          <a:stretch>
            <a:fillRect/>
          </a:stretch>
        </p:blipFill>
        <p:spPr bwMode="auto">
          <a:xfrm>
            <a:off x="2844927" y="3937793"/>
            <a:ext cx="3022475" cy="3022475"/>
          </a:xfrm>
          <a:prstGeom prst="rect">
            <a:avLst/>
          </a:prstGeom>
          <a:noFill/>
          <a:extLst>
            <a:ext uri="{909E8E84-426E-40DD-AFC4-6F175D3DCCD1}">
              <a14:hiddenFill xmlns:a14="http://schemas.microsoft.com/office/drawing/2010/main">
                <a:solidFill>
                  <a:srgbClr val="FFFFFF"/>
                </a:solidFill>
              </a14:hiddenFill>
            </a:ext>
          </a:extLst>
        </p:spPr>
      </p:pic>
      <p:pic>
        <p:nvPicPr>
          <p:cNvPr id="21"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691481" y="181858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51 -0.03025 L 0.04757 0.54661 " pathEditMode="relative" rAng="0" ptsTypes="AA">
                                      <p:cBhvr>
                                        <p:cTn id="6" dur="2000" fill="hold"/>
                                        <p:tgtEl>
                                          <p:spTgt spid="25"/>
                                        </p:tgtEl>
                                        <p:attrNameLst>
                                          <p:attrName>ppt_x</p:attrName>
                                          <p:attrName>ppt_y</p:attrName>
                                        </p:attrNameLst>
                                      </p:cBhvr>
                                      <p:rCtr x="3125" y="28827"/>
                                    </p:animMotion>
                                  </p:childTnLst>
                                </p:cTn>
                              </p:par>
                              <p:par>
                                <p:cTn id="7" presetID="10" presetClass="exit" presetSubtype="0" fill="hold" grpId="0" nodeType="withEffect">
                                  <p:stCondLst>
                                    <p:cond delay="0"/>
                                  </p:stCondLst>
                                  <p:childTnLst>
                                    <p:animEffect transition="out" filter="fade">
                                      <p:cBhvr>
                                        <p:cTn id="8" dur="10"/>
                                        <p:tgtEl>
                                          <p:spTgt spid="13"/>
                                        </p:tgtEl>
                                      </p:cBhvr>
                                    </p:animEffect>
                                    <p:set>
                                      <p:cBhvr>
                                        <p:cTn id="9" dur="1" fill="hold">
                                          <p:stCondLst>
                                            <p:cond delay="9"/>
                                          </p:stCondLst>
                                        </p:cTn>
                                        <p:tgtEl>
                                          <p:spTgt spid="13"/>
                                        </p:tgtEl>
                                        <p:attrNameLst>
                                          <p:attrName>style.visibility</p:attrName>
                                        </p:attrNameLst>
                                      </p:cBhvr>
                                      <p:to>
                                        <p:strVal val="hidden"/>
                                      </p:to>
                                    </p:set>
                                  </p:childTnLst>
                                </p:cTn>
                              </p:par>
                            </p:childTnLst>
                          </p:cTn>
                        </p:par>
                        <p:par>
                          <p:cTn id="10" fill="hold">
                            <p:stCondLst>
                              <p:cond delay="2000"/>
                            </p:stCondLst>
                            <p:childTnLst>
                              <p:par>
                                <p:cTn id="11" presetID="0" presetClass="path" presetSubtype="0" accel="50000" decel="50000" fill="hold" nodeType="afterEffect">
                                  <p:stCondLst>
                                    <p:cond delay="0"/>
                                  </p:stCondLst>
                                  <p:childTnLst>
                                    <p:animMotion origin="layout" path="M 1.49425E-6 3.33333E-6 C 0.00588 -0.03148 0.00248 -0.04722 0.0047 -0.08889 C 0.00522 -0.09861 0.0081 -0.10718 0.0094 -0.11667 C 0.00992 -0.125 0.00927 -0.1338 0.01097 -0.14167 C 0.01175 -0.14514 0.01214 -0.13426 0.01254 -0.13056 C 0.01724 -0.08889 0.01162 -0.13079 0.01567 -0.10556 C 0.01933 -0.08264 0.01933 -0.05857 0.02351 -0.03611 C 0.0256 -0.06621 0.03056 -0.0956 0.03918 -0.12222 C 0.0397 -0.12593 0.03997 -0.12986 0.04075 -0.13334 C 0.04153 -0.13634 0.04323 -0.13843 0.04388 -0.14167 C 0.04558 -0.14977 0.04584 -0.15834 0.04702 -0.16667 C 0.04754 -0.12222 0.04741 -0.07778 0.04859 -0.03334 C 0.04872 -0.02685 0.04885 -0.04676 0.05015 -0.05278 C 0.05146 -0.05903 0.05642 -0.06945 0.05642 -0.06945 C 0.0576 -0.05116 0.06113 -0.02963 0.06113 -0.01111 " pathEditMode="relative" ptsTypes="ffffffffffffffA">
                                      <p:cBhvr>
                                        <p:cTn id="12" dur="2000" fill="hold"/>
                                        <p:tgtEl>
                                          <p:spTgt spid="1028"/>
                                        </p:tgtEl>
                                        <p:attrNameLst>
                                          <p:attrName>ppt_x</p:attrName>
                                          <p:attrName>ppt_y</p:attrName>
                                        </p:attrNameLst>
                                      </p:cBhvr>
                                    </p:animMotion>
                                  </p:childTnLst>
                                </p:cTn>
                              </p:par>
                              <p:par>
                                <p:cTn id="13" presetID="1" presetClass="mediacall" presetSubtype="0" fill="hold" nodeType="withEffect">
                                  <p:stCondLst>
                                    <p:cond delay="0"/>
                                  </p:stCondLst>
                                  <p:childTnLst>
                                    <p:cmd type="call" cmd="playFrom(0.0)">
                                      <p:cBhvr>
                                        <p:cTn id="14" dur="4414" fill="hold"/>
                                        <p:tgtEl>
                                          <p:spTgt spid="21"/>
                                        </p:tgtEl>
                                      </p:cBhvr>
                                    </p:cmd>
                                  </p:childTnLst>
                                </p:cTn>
                              </p:par>
                            </p:childTnLst>
                          </p:cTn>
                        </p:par>
                      </p:childTnLst>
                    </p:cTn>
                  </p:par>
                </p:childTnLst>
              </p:cTn>
              <p:nextCondLst>
                <p:cond evt="onClick" delay="0">
                  <p:tgtEl>
                    <p:spTgt spid="25"/>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3.54167E-6 -7.40741E-7 L -0.13399 0.58195 " pathEditMode="relative" rAng="0" ptsTypes="AA">
                                      <p:cBhvr>
                                        <p:cTn id="19" dur="2000" fill="hold"/>
                                        <p:tgtEl>
                                          <p:spTgt spid="12"/>
                                        </p:tgtEl>
                                        <p:attrNameLst>
                                          <p:attrName>ppt_x</p:attrName>
                                          <p:attrName>ppt_y</p:attrName>
                                        </p:attrNameLst>
                                      </p:cBhvr>
                                      <p:rCtr x="-6706" y="29097"/>
                                    </p:animMotion>
                                  </p:childTnLst>
                                </p:cTn>
                              </p:par>
                              <p:par>
                                <p:cTn id="20" presetID="10" presetClass="exit" presetSubtype="0" fill="hold" grpId="0" nodeType="withEffect">
                                  <p:stCondLst>
                                    <p:cond delay="0"/>
                                  </p:stCondLst>
                                  <p:childTnLst>
                                    <p:animEffect transition="out" filter="fade">
                                      <p:cBhvr>
                                        <p:cTn id="21" dur="10"/>
                                        <p:tgtEl>
                                          <p:spTgt spid="29"/>
                                        </p:tgtEl>
                                      </p:cBhvr>
                                    </p:animEffect>
                                    <p:set>
                                      <p:cBhvr>
                                        <p:cTn id="22" dur="1" fill="hold">
                                          <p:stCondLst>
                                            <p:cond delay="9"/>
                                          </p:stCondLst>
                                        </p:cTn>
                                        <p:tgtEl>
                                          <p:spTgt spid="29"/>
                                        </p:tgtEl>
                                        <p:attrNameLst>
                                          <p:attrName>style.visibility</p:attrName>
                                        </p:attrNameLst>
                                      </p:cBhvr>
                                      <p:to>
                                        <p:strVal val="hidden"/>
                                      </p:to>
                                    </p:set>
                                  </p:childTnLst>
                                </p:cTn>
                              </p:par>
                            </p:childTnLst>
                          </p:cTn>
                        </p:par>
                        <p:par>
                          <p:cTn id="23" fill="hold">
                            <p:stCondLst>
                              <p:cond delay="2000"/>
                            </p:stCondLst>
                            <p:childTnLst>
                              <p:par>
                                <p:cTn id="24" presetID="0" presetClass="path" presetSubtype="0" accel="50000" decel="50000" fill="hold" nodeType="afterEffect">
                                  <p:stCondLst>
                                    <p:cond delay="0"/>
                                  </p:stCondLst>
                                  <p:childTnLst>
                                    <p:animMotion origin="layout" path="M -2.73772E-6 4.44444E-6 C 0.0017 -0.00926 0.00222 -0.01922 0.0047 -0.02778 C 0.01058 -0.04885 0.00928 -0.03912 0.01568 -0.05278 C 0.02038 -0.06273 0.02221 -0.0757 0.02665 -0.08611 C 0.02795 -0.08936 0.02991 -0.09144 0.03135 -0.09445 C 0.03253 -0.09699 0.03344 -0.1 0.03448 -0.10278 C 0.03501 -0.08148 0.03488 -0.06019 0.03605 -0.03889 C 0.03618 -0.03588 0.03736 -0.04445 0.03762 -0.04723 C 0.0384 -0.05371 0.03853 -0.06019 0.03919 -0.06667 C 0.0418 -0.09306 0.04454 -0.09792 0.04859 -0.11945 C 0.05303 -0.10764 0.05395 -0.09398 0.05643 -0.08056 C 0.0576 -0.05903 0.05982 -0.04028 0.0627 -0.01945 C 0.06322 -0.01574 0.06348 0.00277 0.0674 0.00277 " pathEditMode="relative" ptsTypes="ffffffffffffA">
                                      <p:cBhvr>
                                        <p:cTn id="25" dur="2000" fill="hold"/>
                                        <p:tgtEl>
                                          <p:spTgt spid="1028"/>
                                        </p:tgtEl>
                                        <p:attrNameLst>
                                          <p:attrName>ppt_x</p:attrName>
                                          <p:attrName>ppt_y</p:attrName>
                                        </p:attrNameLst>
                                      </p:cBhvr>
                                    </p:animMotion>
                                  </p:childTnLst>
                                </p:cTn>
                              </p:par>
                              <p:par>
                                <p:cTn id="26" presetID="1" presetClass="mediacall" presetSubtype="0" fill="hold" nodeType="withEffect">
                                  <p:stCondLst>
                                    <p:cond delay="0"/>
                                  </p:stCondLst>
                                  <p:childTnLst>
                                    <p:cmd type="call" cmd="playFrom(0.0)">
                                      <p:cBhvr>
                                        <p:cTn id="27" dur="4414" fill="hold"/>
                                        <p:tgtEl>
                                          <p:spTgt spid="21"/>
                                        </p:tgtEl>
                                      </p:cBhvr>
                                    </p:cmd>
                                  </p:child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875E-6 3.7037E-7 L -0.32057 0.4875 " pathEditMode="relative" rAng="0" ptsTypes="AA">
                                      <p:cBhvr>
                                        <p:cTn id="32" dur="2000" fill="hold"/>
                                        <p:tgtEl>
                                          <p:spTgt spid="27"/>
                                        </p:tgtEl>
                                        <p:attrNameLst>
                                          <p:attrName>ppt_x</p:attrName>
                                          <p:attrName>ppt_y</p:attrName>
                                        </p:attrNameLst>
                                      </p:cBhvr>
                                      <p:rCtr x="-16029" y="24375"/>
                                    </p:animMotion>
                                  </p:childTnLst>
                                </p:cTn>
                              </p:par>
                              <p:par>
                                <p:cTn id="33" presetID="10" presetClass="exit" presetSubtype="0" fill="hold" grpId="0" nodeType="withEffect">
                                  <p:stCondLst>
                                    <p:cond delay="0"/>
                                  </p:stCondLst>
                                  <p:childTnLst>
                                    <p:animEffect transition="out" filter="fade">
                                      <p:cBhvr>
                                        <p:cTn id="34" dur="10"/>
                                        <p:tgtEl>
                                          <p:spTgt spid="30"/>
                                        </p:tgtEl>
                                      </p:cBhvr>
                                    </p:animEffect>
                                    <p:set>
                                      <p:cBhvr>
                                        <p:cTn id="35" dur="1" fill="hold">
                                          <p:stCondLst>
                                            <p:cond delay="9"/>
                                          </p:stCondLst>
                                        </p:cTn>
                                        <p:tgtEl>
                                          <p:spTgt spid="30"/>
                                        </p:tgtEl>
                                        <p:attrNameLst>
                                          <p:attrName>style.visibility</p:attrName>
                                        </p:attrNameLst>
                                      </p:cBhvr>
                                      <p:to>
                                        <p:strVal val="hidden"/>
                                      </p:to>
                                    </p:set>
                                  </p:childTnLst>
                                </p:cTn>
                              </p:par>
                            </p:childTnLst>
                          </p:cTn>
                        </p:par>
                        <p:par>
                          <p:cTn id="36" fill="hold">
                            <p:stCondLst>
                              <p:cond delay="2000"/>
                            </p:stCondLst>
                            <p:childTnLst>
                              <p:par>
                                <p:cTn id="37" presetID="0" presetClass="path" presetSubtype="0" accel="50000" decel="50000" fill="hold" nodeType="afterEffect">
                                  <p:stCondLst>
                                    <p:cond delay="0"/>
                                  </p:stCondLst>
                                  <p:childTnLst>
                                    <p:animMotion origin="layout" path="M 2.05852E-6 2.22222E-6 C 0.00705 -0.01667 0.00614 -0.03009 0.01097 -0.04722 C 0.01175 -0.05023 0.01332 -0.05255 0.0141 -0.05556 C 0.01868 -0.07408 0.01946 -0.09514 0.02351 -0.11389 C 0.02573 -0.12408 0.02782 -0.13403 0.02978 -0.14445 C 0.03174 -0.09722 0.035 -0.05 0.03761 -0.00278 C 0.04467 -0.03426 0.03997 -0.02361 0.04859 -0.03889 C 0.05028 -0.04792 0.05224 -0.05857 0.05486 -0.06667 C 0.06021 -0.08333 0.05904 -0.07153 0.06269 -0.08889 C 0.064 -0.09514 0.06465 -0.10185 0.06583 -0.10833 C 0.0674 -0.13796 0.06753 -0.19236 0.07053 -0.10833 C 0.07105 -0.06111 0.0704 -0.01389 0.0721 0.03333 C 0.07223 0.03657 0.07445 0.02801 0.07523 0.025 C 0.07602 0.02153 0.07615 0.01759 0.0768 0.01389 C 0.0785 0.0037 0.07967 -0.00509 0.08307 -0.01389 C 0.08359 0.00648 0.08464 0.04722 0.08464 0.04722 " pathEditMode="relative" ptsTypes="fffffffffffffffA">
                                      <p:cBhvr>
                                        <p:cTn id="38" dur="2000" fill="hold"/>
                                        <p:tgtEl>
                                          <p:spTgt spid="1028"/>
                                        </p:tgtEl>
                                        <p:attrNameLst>
                                          <p:attrName>ppt_x</p:attrName>
                                          <p:attrName>ppt_y</p:attrName>
                                        </p:attrNameLst>
                                      </p:cBhvr>
                                    </p:animMotion>
                                  </p:childTnLst>
                                </p:cTn>
                              </p:par>
                              <p:par>
                                <p:cTn id="39" presetID="1" presetClass="mediacall" presetSubtype="0" fill="hold" nodeType="withEffect">
                                  <p:stCondLst>
                                    <p:cond delay="0"/>
                                  </p:stCondLst>
                                  <p:childTnLst>
                                    <p:cmd type="call" cmd="playFrom(0.0)">
                                      <p:cBhvr>
                                        <p:cTn id="40" dur="4414" fill="hold"/>
                                        <p:tgtEl>
                                          <p:spTgt spid="21"/>
                                        </p:tgtEl>
                                      </p:cBhvr>
                                    </p:cmd>
                                  </p:childTnLst>
                                </p:cTn>
                              </p:par>
                            </p:childTnLst>
                          </p:cTn>
                        </p:par>
                      </p:childTnLst>
                    </p:cTn>
                  </p:par>
                </p:childTnLst>
              </p:cTn>
              <p:nextCondLst>
                <p:cond evt="onClick" delay="0">
                  <p:tgtEl>
                    <p:spTgt spid="27"/>
                  </p:tgtEl>
                </p:cond>
              </p:nextCondLst>
            </p:seq>
            <p:audio>
              <p:cMediaNode vol="80000">
                <p:cTn id="41" fill="hold" display="0">
                  <p:stCondLst>
                    <p:cond delay="indefinite"/>
                  </p:stCondLst>
                  <p:endCondLst>
                    <p:cond evt="onStopAudio" delay="0">
                      <p:tgtEl>
                        <p:sldTgt/>
                      </p:tgtEl>
                    </p:cond>
                  </p:endCondLst>
                </p:cTn>
                <p:tgtEl>
                  <p:spTgt spid="21"/>
                </p:tgtEl>
              </p:cMediaNode>
            </p:audio>
          </p:childTnLst>
        </p:cTn>
      </p:par>
    </p:tnLst>
    <p:bldLst>
      <p:bldP spid="13" grpId="0" animBg="1"/>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b="10175"/>
          <a:stretch>
            <a:fillRect/>
          </a:stretch>
        </p:blipFill>
        <p:spPr>
          <a:xfrm>
            <a:off x="-19050" y="0"/>
            <a:ext cx="12195969" cy="6858000"/>
          </a:xfrm>
          <a:prstGeom prst="rect">
            <a:avLst/>
          </a:prstGeom>
        </p:spPr>
      </p:pic>
      <p:sp>
        <p:nvSpPr>
          <p:cNvPr id="16" name="Rectangle 15"/>
          <p:cNvSpPr/>
          <p:nvPr/>
        </p:nvSpPr>
        <p:spPr>
          <a:xfrm>
            <a:off x="393463" y="5545504"/>
            <a:ext cx="11254901" cy="921551"/>
          </a:xfrm>
          <a:prstGeom prst="rect">
            <a:avLst/>
          </a:prstGeom>
          <a:solidFill>
            <a:srgbClr val="FFFFFF"/>
          </a:solidFill>
          <a:ln w="28575" cap="flat" cmpd="sng" algn="ctr">
            <a:solidFill>
              <a:schemeClr val="tx1"/>
            </a:solidFill>
            <a:prstDash val="solid"/>
            <a:miter lim="800000"/>
          </a:ln>
          <a:effectLst/>
        </p:spPr>
        <p:txBody>
          <a:bodyPr lIns="121725" tIns="60863" rIns="121725" bIns="60863" rtlCol="0" anchor="ctr"/>
          <a:lstStyle/>
          <a:p>
            <a:pPr>
              <a:defRPr/>
            </a:pPr>
            <a:r>
              <a:rPr lang="vi-VN" sz="4400" dirty="0">
                <a:solidFill>
                  <a:srgbClr val="F79646"/>
                </a:solidFill>
                <a:ea typeface="Arial-Rounded" pitchFamily="34" charset="0"/>
                <a:cs typeface="Arial-Rounded" pitchFamily="34" charset="0"/>
              </a:rPr>
              <a:t>C. </a:t>
            </a:r>
            <a:r>
              <a:rPr lang="vi-VN" sz="4400" dirty="0">
                <a:solidFill>
                  <a:srgbClr val="002060"/>
                </a:solidFill>
                <a:ea typeface="Arial-Rounded" pitchFamily="34" charset="0"/>
                <a:cs typeface="Arial-Rounded" pitchFamily="34" charset="0"/>
              </a:rPr>
              <a:t>Để tăng cường sức đề kháng cho cơ thể</a:t>
            </a:r>
          </a:p>
        </p:txBody>
      </p:sp>
      <p:sp>
        <p:nvSpPr>
          <p:cNvPr id="17" name="Rectangle 16"/>
          <p:cNvSpPr/>
          <p:nvPr/>
        </p:nvSpPr>
        <p:spPr>
          <a:xfrm>
            <a:off x="393463" y="4209436"/>
            <a:ext cx="10460923" cy="945123"/>
          </a:xfrm>
          <a:prstGeom prst="rect">
            <a:avLst/>
          </a:prstGeom>
          <a:solidFill>
            <a:srgbClr val="FFFFFF"/>
          </a:solidFill>
          <a:ln w="28575" cap="flat" cmpd="sng" algn="ctr">
            <a:solidFill>
              <a:schemeClr val="tx1"/>
            </a:solidFill>
            <a:prstDash val="solid"/>
            <a:miter lim="800000"/>
          </a:ln>
          <a:effectLst/>
        </p:spPr>
        <p:txBody>
          <a:bodyPr lIns="121725" tIns="60863" rIns="121725" bIns="60863" rtlCol="0" anchor="ctr"/>
          <a:lstStyle/>
          <a:p>
            <a:r>
              <a:rPr lang="en-US" sz="4400" dirty="0">
                <a:solidFill>
                  <a:srgbClr val="F79646"/>
                </a:solidFill>
                <a:ea typeface="Arial-Rounded" pitchFamily="34" charset="0"/>
                <a:cs typeface="Arial-Rounded" pitchFamily="34" charset="0"/>
              </a:rPr>
              <a:t>B. </a:t>
            </a:r>
            <a:r>
              <a:rPr lang="vi-VN" sz="4400" dirty="0">
                <a:solidFill>
                  <a:srgbClr val="002060"/>
                </a:solidFill>
                <a:ea typeface="Arial-Rounded" pitchFamily="34" charset="0"/>
                <a:cs typeface="Arial-Rounded" pitchFamily="34" charset="0"/>
              </a:rPr>
              <a:t>Để tăng cường sức đề</a:t>
            </a:r>
            <a:r>
              <a:rPr lang="en-US" sz="4400" dirty="0">
                <a:solidFill>
                  <a:srgbClr val="002060"/>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kháng</a:t>
            </a:r>
            <a:endParaRPr lang="en-US" sz="4400" dirty="0">
              <a:solidFill>
                <a:srgbClr val="002060"/>
              </a:solidFill>
              <a:ea typeface="Arial-Rounded" pitchFamily="34" charset="0"/>
              <a:cs typeface="Arial-Rounded" pitchFamily="34" charset="0"/>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20670" y="5684314"/>
            <a:ext cx="798097" cy="782741"/>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46830" y="4292821"/>
            <a:ext cx="807556" cy="778352"/>
          </a:xfrm>
          <a:prstGeom prst="rect">
            <a:avLst/>
          </a:prstGeom>
        </p:spPr>
      </p:pic>
      <p:sp>
        <p:nvSpPr>
          <p:cNvPr id="20" name="Rectangle 19"/>
          <p:cNvSpPr/>
          <p:nvPr/>
        </p:nvSpPr>
        <p:spPr>
          <a:xfrm>
            <a:off x="393463" y="2487361"/>
            <a:ext cx="10452369" cy="1482532"/>
          </a:xfrm>
          <a:prstGeom prst="rect">
            <a:avLst/>
          </a:prstGeom>
          <a:solidFill>
            <a:srgbClr val="FFFFFF"/>
          </a:solidFill>
          <a:ln w="28575" cap="flat" cmpd="sng" algn="ctr">
            <a:solidFill>
              <a:schemeClr val="tx1"/>
            </a:solidFill>
            <a:prstDash val="solid"/>
            <a:miter lim="800000"/>
          </a:ln>
          <a:effectLst/>
        </p:spPr>
        <p:txBody>
          <a:bodyPr lIns="121725" tIns="60863" rIns="121725" bIns="60863" rtlCol="0" anchor="ctr"/>
          <a:lstStyle/>
          <a:p>
            <a:r>
              <a:rPr lang="en-US" sz="4400" dirty="0">
                <a:solidFill>
                  <a:srgbClr val="F79646"/>
                </a:solidFill>
                <a:ea typeface="Arial-Rounded" pitchFamily="34" charset="0"/>
                <a:cs typeface="Arial-Rounded" pitchFamily="34" charset="0"/>
              </a:rPr>
              <a:t>A. </a:t>
            </a:r>
            <a:r>
              <a:rPr lang="en-US" sz="4400" dirty="0">
                <a:solidFill>
                  <a:srgbClr val="002060"/>
                </a:solidFill>
                <a:ea typeface="Arial-Rounded" pitchFamily="34" charset="0"/>
                <a:cs typeface="Arial-Rounded" pitchFamily="34" charset="0"/>
              </a:rPr>
              <a:t>E</a:t>
            </a:r>
            <a:r>
              <a:rPr lang="vi-VN" sz="4400" dirty="0">
                <a:solidFill>
                  <a:srgbClr val="002060"/>
                </a:solidFill>
                <a:ea typeface="Arial-Rounded" pitchFamily="34" charset="0"/>
                <a:cs typeface="Arial-Rounded" pitchFamily="34" charset="0"/>
              </a:rPr>
              <a:t>m</a:t>
            </a:r>
            <a:r>
              <a:rPr lang="en-US" sz="4400" dirty="0">
                <a:solidFill>
                  <a:srgbClr val="002060"/>
                </a:solidFill>
                <a:ea typeface="Arial-Rounded" pitchFamily="34" charset="0"/>
                <a:cs typeface="Arial-Rounded" pitchFamily="34" charset="0"/>
              </a:rPr>
              <a:t> </a:t>
            </a:r>
            <a:r>
              <a:rPr lang="vi-VN" sz="4400" dirty="0">
                <a:solidFill>
                  <a:srgbClr val="002060"/>
                </a:solidFill>
                <a:ea typeface="Arial-Rounded" pitchFamily="34" charset="0"/>
                <a:cs typeface="Arial-Rounded" pitchFamily="34" charset="0"/>
              </a:rPr>
              <a:t>cần ăn uống đủ chất và thường xuyên tập thể dục</a:t>
            </a:r>
            <a:endParaRPr lang="en-US" sz="4400" dirty="0">
              <a:solidFill>
                <a:srgbClr val="002060"/>
              </a:solidFill>
              <a:ea typeface="Arial-Rounded" pitchFamily="34" charset="0"/>
              <a:cs typeface="Arial-Rounded" pitchFamily="34" charset="0"/>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04955" y="2924248"/>
            <a:ext cx="807556" cy="778352"/>
          </a:xfrm>
          <a:prstGeom prst="rect">
            <a:avLst/>
          </a:prstGeom>
        </p:spPr>
      </p:pic>
      <p:sp>
        <p:nvSpPr>
          <p:cNvPr id="22" name="Rectangle 21"/>
          <p:cNvSpPr/>
          <p:nvPr/>
        </p:nvSpPr>
        <p:spPr>
          <a:xfrm>
            <a:off x="301558" y="177594"/>
            <a:ext cx="11478638" cy="2091915"/>
          </a:xfrm>
          <a:prstGeom prst="rect">
            <a:avLst/>
          </a:prstGeom>
          <a:solidFill>
            <a:schemeClr val="accent6">
              <a:lumMod val="20000"/>
              <a:lumOff val="80000"/>
            </a:schemeClr>
          </a:solidFill>
        </p:spPr>
        <p:txBody>
          <a:bodyPr wrap="square" lIns="121725" tIns="60863" rIns="121725" bIns="60863">
            <a:spAutoFit/>
          </a:bodyPr>
          <a:lstStyle/>
          <a:p>
            <a:pPr marL="742950" indent="-742950" defTabSz="914400">
              <a:buAutoNum type="arabicPeriod"/>
            </a:pPr>
            <a:r>
              <a:rPr lang="en-US" sz="4265" b="1" dirty="0" err="1">
                <a:solidFill>
                  <a:sysClr val="windowText" lastClr="000000"/>
                </a:solidFill>
                <a:cs typeface="Arial" panose="020B0604020202020204" pitchFamily="34" charset="0"/>
              </a:rPr>
              <a:t>Tìm</a:t>
            </a:r>
            <a:r>
              <a:rPr lang="en-US" sz="4265" b="1" dirty="0">
                <a:solidFill>
                  <a:sysClr val="windowText" lastClr="000000"/>
                </a:solidFill>
                <a:cs typeface="Arial" panose="020B0604020202020204" pitchFamily="34" charset="0"/>
              </a:rPr>
              <a:t> </a:t>
            </a:r>
            <a:r>
              <a:rPr lang="en-US" sz="4265" b="1" dirty="0" err="1">
                <a:solidFill>
                  <a:sysClr val="windowText" lastClr="000000"/>
                </a:solidFill>
                <a:cs typeface="Arial" panose="020B0604020202020204" pitchFamily="34" charset="0"/>
              </a:rPr>
              <a:t>trạng</a:t>
            </a:r>
            <a:r>
              <a:rPr lang="en-US" sz="4265" b="1" dirty="0">
                <a:solidFill>
                  <a:sysClr val="windowText" lastClr="000000"/>
                </a:solidFill>
                <a:cs typeface="Arial" panose="020B0604020202020204" pitchFamily="34" charset="0"/>
              </a:rPr>
              <a:t> </a:t>
            </a:r>
            <a:r>
              <a:rPr lang="en-US" sz="4265" b="1" dirty="0" err="1">
                <a:solidFill>
                  <a:sysClr val="windowText" lastClr="000000"/>
                </a:solidFill>
                <a:cs typeface="Arial" panose="020B0604020202020204" pitchFamily="34" charset="0"/>
              </a:rPr>
              <a:t>ngữ</a:t>
            </a:r>
            <a:r>
              <a:rPr lang="en-US" sz="4265" b="1" dirty="0">
                <a:solidFill>
                  <a:sysClr val="windowText" lastClr="000000"/>
                </a:solidFill>
                <a:cs typeface="Arial" panose="020B0604020202020204" pitchFamily="34" charset="0"/>
              </a:rPr>
              <a:t> </a:t>
            </a:r>
            <a:r>
              <a:rPr lang="en-US" sz="4265" b="1" dirty="0" err="1">
                <a:solidFill>
                  <a:sysClr val="windowText" lastClr="000000"/>
                </a:solidFill>
                <a:cs typeface="Arial" panose="020B0604020202020204" pitchFamily="34" charset="0"/>
              </a:rPr>
              <a:t>chỉ</a:t>
            </a:r>
            <a:r>
              <a:rPr lang="en-US" sz="4265" b="1" dirty="0">
                <a:solidFill>
                  <a:sysClr val="windowText" lastClr="000000"/>
                </a:solidFill>
                <a:cs typeface="Arial" panose="020B0604020202020204" pitchFamily="34" charset="0"/>
              </a:rPr>
              <a:t> </a:t>
            </a:r>
            <a:r>
              <a:rPr lang="en-US" sz="4265" b="1" dirty="0" err="1">
                <a:solidFill>
                  <a:sysClr val="windowText" lastClr="000000"/>
                </a:solidFill>
                <a:cs typeface="Arial" panose="020B0604020202020204" pitchFamily="34" charset="0"/>
              </a:rPr>
              <a:t>mục</a:t>
            </a:r>
            <a:r>
              <a:rPr lang="en-US" sz="4265" b="1" dirty="0">
                <a:solidFill>
                  <a:sysClr val="windowText" lastClr="000000"/>
                </a:solidFill>
                <a:cs typeface="Arial" panose="020B0604020202020204" pitchFamily="34" charset="0"/>
              </a:rPr>
              <a:t> </a:t>
            </a:r>
            <a:r>
              <a:rPr lang="en-US" sz="4265" b="1" dirty="0" err="1">
                <a:solidFill>
                  <a:sysClr val="windowText" lastClr="000000"/>
                </a:solidFill>
                <a:cs typeface="Arial" panose="020B0604020202020204" pitchFamily="34" charset="0"/>
              </a:rPr>
              <a:t>đích</a:t>
            </a:r>
            <a:r>
              <a:rPr lang="en-US" sz="4265" b="1" dirty="0">
                <a:solidFill>
                  <a:sysClr val="windowText" lastClr="000000"/>
                </a:solidFill>
                <a:cs typeface="Arial" panose="020B0604020202020204" pitchFamily="34" charset="0"/>
              </a:rPr>
              <a:t> </a:t>
            </a:r>
            <a:r>
              <a:rPr lang="en-US" sz="4265" b="1" dirty="0" err="1">
                <a:solidFill>
                  <a:sysClr val="windowText" lastClr="000000"/>
                </a:solidFill>
                <a:cs typeface="Arial" panose="020B0604020202020204" pitchFamily="34" charset="0"/>
              </a:rPr>
              <a:t>trong</a:t>
            </a:r>
            <a:r>
              <a:rPr lang="en-US" sz="4265" b="1" dirty="0">
                <a:solidFill>
                  <a:sysClr val="windowText" lastClr="000000"/>
                </a:solidFill>
                <a:cs typeface="Arial" panose="020B0604020202020204" pitchFamily="34" charset="0"/>
              </a:rPr>
              <a:t> </a:t>
            </a:r>
            <a:r>
              <a:rPr lang="en-US" sz="4265" b="1" dirty="0" err="1">
                <a:solidFill>
                  <a:sysClr val="windowText" lastClr="000000"/>
                </a:solidFill>
                <a:cs typeface="Arial" panose="020B0604020202020204" pitchFamily="34" charset="0"/>
              </a:rPr>
              <a:t>câu</a:t>
            </a:r>
            <a:r>
              <a:rPr lang="en-US" sz="4265" b="1" dirty="0">
                <a:solidFill>
                  <a:sysClr val="windowText" lastClr="000000"/>
                </a:solidFill>
                <a:cs typeface="Arial" panose="020B0604020202020204" pitchFamily="34" charset="0"/>
              </a:rPr>
              <a:t> </a:t>
            </a:r>
            <a:r>
              <a:rPr lang="en-US" sz="4265" b="1" dirty="0" err="1">
                <a:solidFill>
                  <a:sysClr val="windowText" lastClr="000000"/>
                </a:solidFill>
                <a:cs typeface="Arial" panose="020B0604020202020204" pitchFamily="34" charset="0"/>
              </a:rPr>
              <a:t>sau</a:t>
            </a:r>
            <a:r>
              <a:rPr lang="en-US" sz="4265" b="1" dirty="0">
                <a:solidFill>
                  <a:sysClr val="windowText" lastClr="000000"/>
                </a:solidFill>
                <a:cs typeface="Arial" panose="020B0604020202020204" pitchFamily="34" charset="0"/>
              </a:rPr>
              <a:t>:</a:t>
            </a:r>
          </a:p>
          <a:p>
            <a:pPr algn="ctr" defTabSz="914400"/>
            <a:r>
              <a:rPr lang="en-US" sz="4265" b="1" dirty="0">
                <a:solidFill>
                  <a:srgbClr val="0070C0"/>
                </a:solidFill>
                <a:ea typeface="Arial-Rounded" pitchFamily="34" charset="0"/>
                <a:cs typeface="Arial" panose="020B0604020202020204" pitchFamily="34" charset="0"/>
              </a:rPr>
              <a:t>“</a:t>
            </a:r>
            <a:r>
              <a:rPr lang="en-US" sz="4265" b="1" dirty="0" err="1">
                <a:solidFill>
                  <a:srgbClr val="0070C0"/>
                </a:solidFill>
                <a:ea typeface="Arial-Rounded" pitchFamily="34" charset="0"/>
                <a:cs typeface="Arial" panose="020B0604020202020204" pitchFamily="34" charset="0"/>
              </a:rPr>
              <a:t>Để</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tăng</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cường</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sức</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đề</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kháng</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cho</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cơ</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thể</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em</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cần</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ăn</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uống</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đủ</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chất</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và</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thường</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xuyên</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tập</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thể</a:t>
            </a:r>
            <a:r>
              <a:rPr lang="en-US" sz="4265" b="1" dirty="0">
                <a:solidFill>
                  <a:srgbClr val="0070C0"/>
                </a:solidFill>
                <a:ea typeface="Arial-Rounded" pitchFamily="34" charset="0"/>
                <a:cs typeface="Arial" panose="020B0604020202020204" pitchFamily="34" charset="0"/>
              </a:rPr>
              <a:t> </a:t>
            </a:r>
            <a:r>
              <a:rPr lang="en-US" sz="4265" b="1" dirty="0" err="1">
                <a:solidFill>
                  <a:srgbClr val="0070C0"/>
                </a:solidFill>
                <a:ea typeface="Arial-Rounded" pitchFamily="34" charset="0"/>
                <a:cs typeface="Arial" panose="020B0604020202020204" pitchFamily="34" charset="0"/>
              </a:rPr>
              <a:t>dục</a:t>
            </a:r>
            <a:r>
              <a:rPr lang="en-US" sz="4265" b="1" dirty="0">
                <a:solidFill>
                  <a:srgbClr val="0070C0"/>
                </a:solidFill>
                <a:ea typeface="Arial-Rounded" pitchFamily="34" charset="0"/>
                <a:cs typeface="Arial" panose="020B0604020202020204" pitchFamily="34" charset="0"/>
              </a:rPr>
              <a:t>.”</a:t>
            </a:r>
            <a:endParaRPr lang="en-US" sz="4265" b="1" dirty="0">
              <a:solidFill>
                <a:srgbClr val="0070C0"/>
              </a:solidFill>
              <a:ea typeface="Arial-Rounded" pitchFamily="34" charset="0"/>
              <a:cs typeface="Arial-Rounded" pitchFamily="34" charset="0"/>
            </a:endParaRPr>
          </a:p>
        </p:txBody>
      </p:sp>
      <p:pic>
        <p:nvPicPr>
          <p:cNvPr id="23" name="Picture 2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90093" l="10000" r="90800"/>
                    </a14:imgEffect>
                    <a14:imgEffect>
                      <a14:saturation sat="400000"/>
                    </a14:imgEffect>
                  </a14:imgLayer>
                </a14:imgProps>
              </a:ext>
              <a:ext uri="{28A0092B-C50C-407E-A947-70E740481C1C}">
                <a14:useLocalDpi xmlns:a14="http://schemas.microsoft.com/office/drawing/2010/main" val="0"/>
              </a:ext>
            </a:extLst>
          </a:blip>
          <a:srcRect b="9930"/>
          <a:stretch>
            <a:fillRect/>
          </a:stretch>
        </p:blipFill>
        <p:spPr>
          <a:xfrm>
            <a:off x="11262519" y="17709"/>
            <a:ext cx="914400" cy="88948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strVal val="#ppt_w*0.70"/>
                                          </p:val>
                                        </p:tav>
                                        <p:tav tm="100000">
                                          <p:val>
                                            <p:strVal val="#ppt_w"/>
                                          </p:val>
                                        </p:tav>
                                      </p:tavLst>
                                    </p:anim>
                                    <p:anim calcmode="lin" valueType="num">
                                      <p:cBhvr>
                                        <p:cTn id="16" dur="1000" fill="hold"/>
                                        <p:tgtEl>
                                          <p:spTgt spid="17"/>
                                        </p:tgtEl>
                                        <p:attrNameLst>
                                          <p:attrName>ppt_h</p:attrName>
                                        </p:attrNameLst>
                                      </p:cBhvr>
                                      <p:tavLst>
                                        <p:tav tm="0">
                                          <p:val>
                                            <p:strVal val="#ppt_h"/>
                                          </p:val>
                                        </p:tav>
                                        <p:tav tm="100000">
                                          <p:val>
                                            <p:strVal val="#ppt_h"/>
                                          </p:val>
                                        </p:tav>
                                      </p:tavLst>
                                    </p:anim>
                                    <p:animEffect transition="in" filter="fade">
                                      <p:cBhvr>
                                        <p:cTn id="17" dur="1000"/>
                                        <p:tgtEl>
                                          <p:spTgt spid="17"/>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000" fill="hold"/>
                                        <p:tgtEl>
                                          <p:spTgt spid="20"/>
                                        </p:tgtEl>
                                        <p:attrNameLst>
                                          <p:attrName>ppt_w</p:attrName>
                                        </p:attrNameLst>
                                      </p:cBhvr>
                                      <p:tavLst>
                                        <p:tav tm="0">
                                          <p:val>
                                            <p:strVal val="#ppt_w*0.70"/>
                                          </p:val>
                                        </p:tav>
                                        <p:tav tm="100000">
                                          <p:val>
                                            <p:strVal val="#ppt_w"/>
                                          </p:val>
                                        </p:tav>
                                      </p:tavLst>
                                    </p:anim>
                                    <p:anim calcmode="lin" valueType="num">
                                      <p:cBhvr>
                                        <p:cTn id="21" dur="1000" fill="hold"/>
                                        <p:tgtEl>
                                          <p:spTgt spid="20"/>
                                        </p:tgtEl>
                                        <p:attrNameLst>
                                          <p:attrName>ppt_h</p:attrName>
                                        </p:attrNameLst>
                                      </p:cBhvr>
                                      <p:tavLst>
                                        <p:tav tm="0">
                                          <p:val>
                                            <p:strVal val="#ppt_h"/>
                                          </p:val>
                                        </p:tav>
                                        <p:tav tm="100000">
                                          <p:val>
                                            <p:strVal val="#ppt_h"/>
                                          </p:val>
                                        </p:tav>
                                      </p:tavLst>
                                    </p:anim>
                                    <p:animEffect transition="in" filter="fade">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6"/>
                                        </p:tgtEl>
                                        <p:attrNameLst>
                                          <p:attrName>fillcolor</p:attrName>
                                        </p:attrNameLst>
                                      </p:cBhvr>
                                      <p:to>
                                        <a:schemeClr val="bg2"/>
                                      </p:to>
                                    </p:animClr>
                                    <p:set>
                                      <p:cBhvr>
                                        <p:cTn id="28" dur="250" fill="hold"/>
                                        <p:tgtEl>
                                          <p:spTgt spid="16"/>
                                        </p:tgtEl>
                                        <p:attrNameLst>
                                          <p:attrName>fill.type</p:attrName>
                                        </p:attrNameLst>
                                      </p:cBhvr>
                                      <p:to>
                                        <p:strVal val="solid"/>
                                      </p:to>
                                    </p:set>
                                    <p:set>
                                      <p:cBhvr>
                                        <p:cTn id="29" dur="25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16"/>
                                        </p:tgtEl>
                                        <p:attrNameLst>
                                          <p:attrName>fillcolor</p:attrName>
                                        </p:attrNameLst>
                                      </p:cBhvr>
                                      <p:to>
                                        <a:schemeClr val="bg2"/>
                                      </p:to>
                                    </p:animClr>
                                    <p:set>
                                      <p:cBhvr>
                                        <p:cTn id="32" dur="250" fill="hold"/>
                                        <p:tgtEl>
                                          <p:spTgt spid="16"/>
                                        </p:tgtEl>
                                        <p:attrNameLst>
                                          <p:attrName>fill.type</p:attrName>
                                        </p:attrNameLst>
                                      </p:cBhvr>
                                      <p:to>
                                        <p:strVal val="solid"/>
                                      </p:to>
                                    </p:set>
                                    <p:set>
                                      <p:cBhvr>
                                        <p:cTn id="33" dur="250" fill="hold"/>
                                        <p:tgtEl>
                                          <p:spTgt spid="16"/>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8"/>
                                        </p:tgtEl>
                                        <p:attrNameLst>
                                          <p:attrName>style.visibility</p:attrName>
                                        </p:attrNameLst>
                                      </p:cBhvr>
                                      <p:to>
                                        <p:strVal val="visible"/>
                                      </p:to>
                                    </p:set>
                                    <p:anim calcmode="lin" valueType="num">
                                      <p:cBhvr>
                                        <p:cTn id="36" dur="250" fill="hold"/>
                                        <p:tgtEl>
                                          <p:spTgt spid="18"/>
                                        </p:tgtEl>
                                        <p:attrNameLst>
                                          <p:attrName>ppt_w</p:attrName>
                                        </p:attrNameLst>
                                      </p:cBhvr>
                                      <p:tavLst>
                                        <p:tav tm="0">
                                          <p:val>
                                            <p:strVal val="4*#ppt_w"/>
                                          </p:val>
                                        </p:tav>
                                        <p:tav tm="100000">
                                          <p:val>
                                            <p:strVal val="#ppt_w"/>
                                          </p:val>
                                        </p:tav>
                                      </p:tavLst>
                                    </p:anim>
                                    <p:anim calcmode="lin" valueType="num">
                                      <p:cBhvr>
                                        <p:cTn id="3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7"/>
                                        </p:tgtEl>
                                        <p:attrNameLst>
                                          <p:attrName>fillcolor</p:attrName>
                                        </p:attrNameLst>
                                      </p:cBhvr>
                                      <p:to>
                                        <a:schemeClr val="accent1"/>
                                      </p:to>
                                    </p:animClr>
                                    <p:set>
                                      <p:cBhvr>
                                        <p:cTn id="43" dur="250" fill="hold"/>
                                        <p:tgtEl>
                                          <p:spTgt spid="17"/>
                                        </p:tgtEl>
                                        <p:attrNameLst>
                                          <p:attrName>fill.type</p:attrName>
                                        </p:attrNameLst>
                                      </p:cBhvr>
                                      <p:to>
                                        <p:strVal val="solid"/>
                                      </p:to>
                                    </p:set>
                                    <p:set>
                                      <p:cBhvr>
                                        <p:cTn id="44" dur="250" fill="hold"/>
                                        <p:tgtEl>
                                          <p:spTgt spid="1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17"/>
                                        </p:tgtEl>
                                        <p:attrNameLst>
                                          <p:attrName>fillcolor</p:attrName>
                                        </p:attrNameLst>
                                      </p:cBhvr>
                                      <p:to>
                                        <a:schemeClr val="accent1"/>
                                      </p:to>
                                    </p:animClr>
                                    <p:set>
                                      <p:cBhvr>
                                        <p:cTn id="47" dur="250" fill="hold"/>
                                        <p:tgtEl>
                                          <p:spTgt spid="17"/>
                                        </p:tgtEl>
                                        <p:attrNameLst>
                                          <p:attrName>fill.type</p:attrName>
                                        </p:attrNameLst>
                                      </p:cBhvr>
                                      <p:to>
                                        <p:strVal val="solid"/>
                                      </p:to>
                                    </p:set>
                                    <p:set>
                                      <p:cBhvr>
                                        <p:cTn id="48" dur="250" fill="hold"/>
                                        <p:tgtEl>
                                          <p:spTgt spid="17"/>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9"/>
                                        </p:tgtEl>
                                        <p:attrNameLst>
                                          <p:attrName>style.visibility</p:attrName>
                                        </p:attrNameLst>
                                      </p:cBhvr>
                                      <p:to>
                                        <p:strVal val="visible"/>
                                      </p:to>
                                    </p:set>
                                    <p:anim calcmode="lin" valueType="num">
                                      <p:cBhvr>
                                        <p:cTn id="51" dur="250" fill="hold"/>
                                        <p:tgtEl>
                                          <p:spTgt spid="19"/>
                                        </p:tgtEl>
                                        <p:attrNameLst>
                                          <p:attrName>ppt_w</p:attrName>
                                        </p:attrNameLst>
                                      </p:cBhvr>
                                      <p:tavLst>
                                        <p:tav tm="0">
                                          <p:val>
                                            <p:strVal val="4*#ppt_w"/>
                                          </p:val>
                                        </p:tav>
                                        <p:tav tm="100000">
                                          <p:val>
                                            <p:strVal val="#ppt_w"/>
                                          </p:val>
                                        </p:tav>
                                      </p:tavLst>
                                    </p:anim>
                                    <p:anim calcmode="lin" valueType="num">
                                      <p:cBhvr>
                                        <p:cTn id="52"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20"/>
                                        </p:tgtEl>
                                        <p:attrNameLst>
                                          <p:attrName>fillcolor</p:attrName>
                                        </p:attrNameLst>
                                      </p:cBhvr>
                                      <p:to>
                                        <a:schemeClr val="accent1"/>
                                      </p:to>
                                    </p:animClr>
                                    <p:set>
                                      <p:cBhvr>
                                        <p:cTn id="58" dur="250" fill="hold"/>
                                        <p:tgtEl>
                                          <p:spTgt spid="20"/>
                                        </p:tgtEl>
                                        <p:attrNameLst>
                                          <p:attrName>fill.type</p:attrName>
                                        </p:attrNameLst>
                                      </p:cBhvr>
                                      <p:to>
                                        <p:strVal val="solid"/>
                                      </p:to>
                                    </p:set>
                                    <p:set>
                                      <p:cBhvr>
                                        <p:cTn id="59" dur="250" fill="hold"/>
                                        <p:tgtEl>
                                          <p:spTgt spid="20"/>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20"/>
                                        </p:tgtEl>
                                        <p:attrNameLst>
                                          <p:attrName>fillcolor</p:attrName>
                                        </p:attrNameLst>
                                      </p:cBhvr>
                                      <p:to>
                                        <a:schemeClr val="accent1"/>
                                      </p:to>
                                    </p:animClr>
                                    <p:set>
                                      <p:cBhvr>
                                        <p:cTn id="62" dur="250" fill="hold"/>
                                        <p:tgtEl>
                                          <p:spTgt spid="20"/>
                                        </p:tgtEl>
                                        <p:attrNameLst>
                                          <p:attrName>fill.type</p:attrName>
                                        </p:attrNameLst>
                                      </p:cBhvr>
                                      <p:to>
                                        <p:strVal val="solid"/>
                                      </p:to>
                                    </p:set>
                                    <p:set>
                                      <p:cBhvr>
                                        <p:cTn id="63" dur="250" fill="hold"/>
                                        <p:tgtEl>
                                          <p:spTgt spid="20"/>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21"/>
                                        </p:tgtEl>
                                        <p:attrNameLst>
                                          <p:attrName>style.visibility</p:attrName>
                                        </p:attrNameLst>
                                      </p:cBhvr>
                                      <p:to>
                                        <p:strVal val="visible"/>
                                      </p:to>
                                    </p:set>
                                    <p:anim calcmode="lin" valueType="num">
                                      <p:cBhvr>
                                        <p:cTn id="66" dur="250" fill="hold"/>
                                        <p:tgtEl>
                                          <p:spTgt spid="21"/>
                                        </p:tgtEl>
                                        <p:attrNameLst>
                                          <p:attrName>ppt_w</p:attrName>
                                        </p:attrNameLst>
                                      </p:cBhvr>
                                      <p:tavLst>
                                        <p:tav tm="0">
                                          <p:val>
                                            <p:strVal val="4*#ppt_w"/>
                                          </p:val>
                                        </p:tav>
                                        <p:tav tm="100000">
                                          <p:val>
                                            <p:strVal val="#ppt_w"/>
                                          </p:val>
                                        </p:tav>
                                      </p:tavLst>
                                    </p:anim>
                                    <p:anim calcmode="lin" valueType="num">
                                      <p:cBhvr>
                                        <p:cTn id="67"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20"/>
                  </p:tgtEl>
                </p:cond>
              </p:nextCondLst>
            </p:seq>
          </p:childTnLst>
        </p:cTn>
      </p:par>
    </p:tnLst>
    <p:bldLst>
      <p:bldP spid="16" grpId="0" animBg="1"/>
      <p:bldP spid="17" grpId="0" animBg="1"/>
      <p:bldP spid="20"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b="10175"/>
          <a:stretch>
            <a:fillRect/>
          </a:stretch>
        </p:blipFill>
        <p:spPr>
          <a:xfrm>
            <a:off x="-19050" y="0"/>
            <a:ext cx="12195969" cy="6858000"/>
          </a:xfrm>
          <a:prstGeom prst="rect">
            <a:avLst/>
          </a:prstGeom>
        </p:spPr>
      </p:pic>
      <p:sp>
        <p:nvSpPr>
          <p:cNvPr id="12" name="Rectangle 11"/>
          <p:cNvSpPr/>
          <p:nvPr/>
        </p:nvSpPr>
        <p:spPr>
          <a:xfrm>
            <a:off x="2075124" y="3932332"/>
            <a:ext cx="8046720" cy="921551"/>
          </a:xfrm>
          <a:prstGeom prst="rect">
            <a:avLst/>
          </a:prstGeom>
          <a:solidFill>
            <a:srgbClr val="FFFFFF"/>
          </a:solidFill>
          <a:ln w="28575" cap="flat" cmpd="sng" algn="ctr">
            <a:solidFill>
              <a:schemeClr val="tx1"/>
            </a:solidFill>
            <a:prstDash val="solid"/>
            <a:miter lim="800000"/>
          </a:ln>
          <a:effectLst/>
        </p:spPr>
        <p:txBody>
          <a:bodyPr lIns="121725" tIns="60863" rIns="121725" bIns="60863" rtlCol="0" anchor="ctr"/>
          <a:lstStyle/>
          <a:p>
            <a:pPr defTabSz="914400">
              <a:defRPr/>
            </a:pPr>
            <a:r>
              <a:rPr lang="en-US" sz="4400" dirty="0">
                <a:solidFill>
                  <a:srgbClr val="F79646"/>
                </a:solidFill>
                <a:ea typeface="Arial-Rounded" pitchFamily="34" charset="0"/>
                <a:cs typeface="Arial-Rounded" pitchFamily="34" charset="0"/>
              </a:rPr>
              <a:t>B</a:t>
            </a:r>
            <a:r>
              <a:rPr lang="vi-VN" sz="4400" dirty="0">
                <a:solidFill>
                  <a:srgbClr val="F79646"/>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Hôm</a:t>
            </a:r>
            <a:r>
              <a:rPr lang="en-US" sz="4400" dirty="0">
                <a:solidFill>
                  <a:srgbClr val="002060"/>
                </a:solidFill>
                <a:ea typeface="Arial-Rounded" pitchFamily="34" charset="0"/>
                <a:cs typeface="Arial-Rounded" pitchFamily="34" charset="0"/>
              </a:rPr>
              <a:t> qua</a:t>
            </a:r>
            <a:endParaRPr lang="vi-VN" sz="4400" dirty="0">
              <a:solidFill>
                <a:srgbClr val="002060"/>
              </a:solidFill>
              <a:ea typeface="Arial-Rounded" pitchFamily="34" charset="0"/>
              <a:cs typeface="Arial-Rounded" pitchFamily="34" charset="0"/>
            </a:endParaRPr>
          </a:p>
        </p:txBody>
      </p:sp>
      <p:sp>
        <p:nvSpPr>
          <p:cNvPr id="16" name="Rectangle 15"/>
          <p:cNvSpPr/>
          <p:nvPr/>
        </p:nvSpPr>
        <p:spPr>
          <a:xfrm>
            <a:off x="2067670" y="5166059"/>
            <a:ext cx="8046720" cy="945123"/>
          </a:xfrm>
          <a:prstGeom prst="rect">
            <a:avLst/>
          </a:prstGeom>
          <a:solidFill>
            <a:srgbClr val="FFFFFF"/>
          </a:solidFill>
          <a:ln w="28575" cap="flat" cmpd="sng" algn="ctr">
            <a:solidFill>
              <a:schemeClr val="tx1"/>
            </a:solidFill>
            <a:prstDash val="solid"/>
            <a:miter lim="800000"/>
          </a:ln>
          <a:effectLst/>
        </p:spPr>
        <p:txBody>
          <a:bodyPr lIns="121725" tIns="60863" rIns="121725" bIns="60863" rtlCol="0" anchor="ctr"/>
          <a:lstStyle/>
          <a:p>
            <a:pPr defTabSz="914400"/>
            <a:r>
              <a:rPr lang="en-US" sz="4400" dirty="0">
                <a:solidFill>
                  <a:srgbClr val="F79646"/>
                </a:solidFill>
                <a:ea typeface="Arial-Rounded" pitchFamily="34" charset="0"/>
                <a:cs typeface="Arial-Rounded" pitchFamily="34" charset="0"/>
              </a:rPr>
              <a:t>C. </a:t>
            </a:r>
            <a:r>
              <a:rPr lang="en-US" sz="4400" dirty="0" err="1">
                <a:solidFill>
                  <a:srgbClr val="002060"/>
                </a:solidFill>
                <a:ea typeface="Arial-Rounded" pitchFamily="34" charset="0"/>
                <a:cs typeface="Arial-Rounded" pitchFamily="34" charset="0"/>
              </a:rPr>
              <a:t>Cùng</a:t>
            </a:r>
            <a:r>
              <a:rPr lang="en-US" sz="4400" dirty="0">
                <a:solidFill>
                  <a:srgbClr val="002060"/>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bố</a:t>
            </a:r>
            <a:r>
              <a:rPr lang="en-US" sz="4400" dirty="0">
                <a:solidFill>
                  <a:srgbClr val="002060"/>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mẹ</a:t>
            </a:r>
            <a:r>
              <a:rPr lang="en-US" sz="4400" dirty="0">
                <a:solidFill>
                  <a:srgbClr val="002060"/>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về</a:t>
            </a:r>
            <a:r>
              <a:rPr lang="en-US" sz="4400" dirty="0">
                <a:solidFill>
                  <a:srgbClr val="002060"/>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quê</a:t>
            </a:r>
            <a:r>
              <a:rPr lang="en-US" sz="4400" dirty="0">
                <a:solidFill>
                  <a:srgbClr val="002060"/>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chơi</a:t>
            </a:r>
            <a:endParaRPr lang="en-US" sz="4400" dirty="0">
              <a:solidFill>
                <a:srgbClr val="002060"/>
              </a:solidFill>
              <a:ea typeface="Arial-Rounded" pitchFamily="34" charset="0"/>
              <a:cs typeface="Arial-Rounded" pitchFamily="34"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59558" y="3992270"/>
            <a:ext cx="798097" cy="78274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76190" y="5236361"/>
            <a:ext cx="807556" cy="778352"/>
          </a:xfrm>
          <a:prstGeom prst="rect">
            <a:avLst/>
          </a:prstGeom>
        </p:spPr>
      </p:pic>
      <p:sp>
        <p:nvSpPr>
          <p:cNvPr id="19" name="Rectangle 18"/>
          <p:cNvSpPr/>
          <p:nvPr/>
        </p:nvSpPr>
        <p:spPr>
          <a:xfrm>
            <a:off x="2072640" y="2716062"/>
            <a:ext cx="8046720" cy="918621"/>
          </a:xfrm>
          <a:prstGeom prst="rect">
            <a:avLst/>
          </a:prstGeom>
          <a:solidFill>
            <a:srgbClr val="FFFFFF"/>
          </a:solidFill>
          <a:ln w="28575" cap="flat" cmpd="sng" algn="ctr">
            <a:solidFill>
              <a:schemeClr val="tx1"/>
            </a:solidFill>
            <a:prstDash val="solid"/>
            <a:miter lim="800000"/>
          </a:ln>
          <a:effectLst/>
        </p:spPr>
        <p:txBody>
          <a:bodyPr lIns="121725" tIns="60863" rIns="121725" bIns="60863" rtlCol="0" anchor="ctr"/>
          <a:lstStyle/>
          <a:p>
            <a:pPr defTabSz="914400"/>
            <a:r>
              <a:rPr lang="en-US" sz="4400" dirty="0">
                <a:solidFill>
                  <a:srgbClr val="F79646"/>
                </a:solidFill>
                <a:ea typeface="Arial-Rounded" pitchFamily="34" charset="0"/>
                <a:cs typeface="Arial-Rounded" pitchFamily="34" charset="0"/>
              </a:rPr>
              <a:t>A. </a:t>
            </a:r>
            <a:r>
              <a:rPr lang="en-US" sz="4400" dirty="0" err="1">
                <a:solidFill>
                  <a:srgbClr val="002060"/>
                </a:solidFill>
                <a:ea typeface="Arial-Rounded" pitchFamily="34" charset="0"/>
                <a:cs typeface="Arial-Rounded" pitchFamily="34" charset="0"/>
              </a:rPr>
              <a:t>Em</a:t>
            </a:r>
            <a:endParaRPr lang="en-US" sz="4400" dirty="0">
              <a:solidFill>
                <a:srgbClr val="002060"/>
              </a:solidFill>
              <a:ea typeface="Arial-Rounded" pitchFamily="34" charset="0"/>
              <a:cs typeface="Arial-Rounded" pitchFamily="34" charset="0"/>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76190" y="2793017"/>
            <a:ext cx="807556" cy="778352"/>
          </a:xfrm>
          <a:prstGeom prst="rect">
            <a:avLst/>
          </a:prstGeom>
        </p:spPr>
      </p:pic>
      <p:sp>
        <p:nvSpPr>
          <p:cNvPr id="21" name="Rectangle 20"/>
          <p:cNvSpPr/>
          <p:nvPr/>
        </p:nvSpPr>
        <p:spPr>
          <a:xfrm>
            <a:off x="1088715" y="553669"/>
            <a:ext cx="10014571" cy="1415576"/>
          </a:xfrm>
          <a:prstGeom prst="rect">
            <a:avLst/>
          </a:prstGeom>
          <a:solidFill>
            <a:schemeClr val="accent6">
              <a:lumMod val="20000"/>
              <a:lumOff val="80000"/>
            </a:schemeClr>
          </a:solidFill>
        </p:spPr>
        <p:txBody>
          <a:bodyPr wrap="square" lIns="121725" tIns="60863" rIns="121725" bIns="60863">
            <a:spAutoFit/>
          </a:bodyPr>
          <a:lstStyle/>
          <a:p>
            <a:pPr defTabSz="914400"/>
            <a:r>
              <a:rPr lang="en-US" sz="4400" b="1" dirty="0">
                <a:solidFill>
                  <a:sysClr val="windowText" lastClr="000000"/>
                </a:solidFill>
                <a:ea typeface="Arial-Rounded" pitchFamily="34" charset="0"/>
                <a:cs typeface="Arial-Rounded" pitchFamily="34" charset="0"/>
              </a:rPr>
              <a:t>2. </a:t>
            </a:r>
            <a:r>
              <a:rPr lang="en-US" sz="4400" b="1" dirty="0" err="1">
                <a:solidFill>
                  <a:sysClr val="windowText" lastClr="000000"/>
                </a:solidFill>
                <a:ea typeface="Arial-Rounded" pitchFamily="34" charset="0"/>
                <a:cs typeface="Arial-Rounded" pitchFamily="34" charset="0"/>
              </a:rPr>
              <a:t>Tìm</a:t>
            </a:r>
            <a:r>
              <a:rPr lang="en-US" sz="4400" b="1" dirty="0">
                <a:solidFill>
                  <a:sysClr val="windowText" lastClr="000000"/>
                </a:solidFill>
                <a:ea typeface="Arial-Rounded" pitchFamily="34" charset="0"/>
                <a:cs typeface="Arial-Rounded" pitchFamily="34" charset="0"/>
              </a:rPr>
              <a:t> </a:t>
            </a:r>
            <a:r>
              <a:rPr lang="en-US" sz="4400" b="1" dirty="0" err="1">
                <a:solidFill>
                  <a:sysClr val="windowText" lastClr="000000"/>
                </a:solidFill>
                <a:ea typeface="Arial-Rounded" pitchFamily="34" charset="0"/>
                <a:cs typeface="Arial-Rounded" pitchFamily="34" charset="0"/>
              </a:rPr>
              <a:t>trạng</a:t>
            </a:r>
            <a:r>
              <a:rPr lang="en-US" sz="4400" b="1" dirty="0">
                <a:solidFill>
                  <a:sysClr val="windowText" lastClr="000000"/>
                </a:solidFill>
                <a:ea typeface="Arial-Rounded" pitchFamily="34" charset="0"/>
                <a:cs typeface="Arial-Rounded" pitchFamily="34" charset="0"/>
              </a:rPr>
              <a:t> </a:t>
            </a:r>
            <a:r>
              <a:rPr lang="en-US" sz="4400" b="1" dirty="0" err="1">
                <a:solidFill>
                  <a:sysClr val="windowText" lastClr="000000"/>
                </a:solidFill>
                <a:ea typeface="Arial-Rounded" pitchFamily="34" charset="0"/>
                <a:cs typeface="Arial-Rounded" pitchFamily="34" charset="0"/>
              </a:rPr>
              <a:t>ngữ</a:t>
            </a:r>
            <a:r>
              <a:rPr lang="en-US" sz="4400" b="1" dirty="0">
                <a:solidFill>
                  <a:sysClr val="windowText" lastClr="000000"/>
                </a:solidFill>
                <a:ea typeface="Arial-Rounded" pitchFamily="34" charset="0"/>
                <a:cs typeface="Arial-Rounded" pitchFamily="34" charset="0"/>
              </a:rPr>
              <a:t> </a:t>
            </a:r>
            <a:r>
              <a:rPr lang="en-US" sz="4400" b="1" dirty="0" err="1">
                <a:solidFill>
                  <a:sysClr val="windowText" lastClr="000000"/>
                </a:solidFill>
                <a:ea typeface="Arial-Rounded" pitchFamily="34" charset="0"/>
                <a:cs typeface="Arial-Rounded" pitchFamily="34" charset="0"/>
              </a:rPr>
              <a:t>trong</a:t>
            </a:r>
            <a:r>
              <a:rPr lang="en-US" sz="4400" b="1" dirty="0">
                <a:solidFill>
                  <a:sysClr val="windowText" lastClr="000000"/>
                </a:solidFill>
                <a:ea typeface="Arial-Rounded" pitchFamily="34" charset="0"/>
                <a:cs typeface="Arial-Rounded" pitchFamily="34" charset="0"/>
              </a:rPr>
              <a:t> </a:t>
            </a:r>
            <a:r>
              <a:rPr lang="en-US" sz="4400" b="1" dirty="0" err="1">
                <a:solidFill>
                  <a:sysClr val="windowText" lastClr="000000"/>
                </a:solidFill>
                <a:ea typeface="Arial-Rounded" pitchFamily="34" charset="0"/>
                <a:cs typeface="Arial-Rounded" pitchFamily="34" charset="0"/>
              </a:rPr>
              <a:t>câu</a:t>
            </a:r>
            <a:r>
              <a:rPr lang="en-US" sz="4400" b="1" dirty="0">
                <a:solidFill>
                  <a:sysClr val="windowText" lastClr="000000"/>
                </a:solidFill>
                <a:ea typeface="Arial-Rounded" pitchFamily="34" charset="0"/>
                <a:cs typeface="Arial-Rounded" pitchFamily="34" charset="0"/>
              </a:rPr>
              <a:t> </a:t>
            </a:r>
            <a:r>
              <a:rPr lang="en-US" sz="4400" b="1" dirty="0" err="1">
                <a:solidFill>
                  <a:sysClr val="windowText" lastClr="000000"/>
                </a:solidFill>
                <a:ea typeface="Arial-Rounded" pitchFamily="34" charset="0"/>
                <a:cs typeface="Arial-Rounded" pitchFamily="34" charset="0"/>
              </a:rPr>
              <a:t>sau</a:t>
            </a:r>
            <a:r>
              <a:rPr lang="en-US" sz="4400" b="1" dirty="0">
                <a:solidFill>
                  <a:sysClr val="windowText" lastClr="000000"/>
                </a:solidFill>
                <a:ea typeface="Arial-Rounded" pitchFamily="34" charset="0"/>
                <a:cs typeface="Arial-Rounded" pitchFamily="34" charset="0"/>
              </a:rPr>
              <a:t>:</a:t>
            </a:r>
          </a:p>
          <a:p>
            <a:pPr algn="ctr" defTabSz="914400"/>
            <a:r>
              <a:rPr lang="en-US" sz="4000" b="1" dirty="0">
                <a:solidFill>
                  <a:srgbClr val="0070C0"/>
                </a:solidFill>
                <a:ea typeface="Arial-Rounded" pitchFamily="34" charset="0"/>
                <a:cs typeface="Arial-Rounded" pitchFamily="34" charset="0"/>
              </a:rPr>
              <a:t>“</a:t>
            </a:r>
            <a:r>
              <a:rPr lang="vi-VN" sz="4000" b="1" dirty="0">
                <a:solidFill>
                  <a:srgbClr val="0070C0"/>
                </a:solidFill>
                <a:ea typeface="Arial-Rounded" pitchFamily="34" charset="0"/>
                <a:cs typeface="Arial-Rounded" pitchFamily="34" charset="0"/>
              </a:rPr>
              <a:t>Hôm qua, em cùng bố mẹ về quê chơi.</a:t>
            </a:r>
            <a:r>
              <a:rPr lang="en-US" sz="4000" b="1" dirty="0">
                <a:solidFill>
                  <a:srgbClr val="0070C0"/>
                </a:solidFill>
                <a:ea typeface="Arial-Rounded" pitchFamily="34" charset="0"/>
                <a:cs typeface="Arial-Rounded" pitchFamily="34" charset="0"/>
              </a:rPr>
              <a:t>”</a:t>
            </a:r>
          </a:p>
        </p:txBody>
      </p:sp>
      <p:pic>
        <p:nvPicPr>
          <p:cNvPr id="22" name="Picture 21">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90093" l="10000" r="90800"/>
                    </a14:imgEffect>
                    <a14:imgEffect>
                      <a14:saturation sat="400000"/>
                    </a14:imgEffect>
                  </a14:imgLayer>
                </a14:imgProps>
              </a:ext>
              <a:ext uri="{28A0092B-C50C-407E-A947-70E740481C1C}">
                <a14:useLocalDpi xmlns:a14="http://schemas.microsoft.com/office/drawing/2010/main" val="0"/>
              </a:ext>
            </a:extLst>
          </a:blip>
          <a:srcRect b="9930"/>
          <a:stretch>
            <a:fillRect/>
          </a:stretch>
        </p:blipFill>
        <p:spPr>
          <a:xfrm>
            <a:off x="11262519" y="17709"/>
            <a:ext cx="914400" cy="88948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strVal val="#ppt_w*0.70"/>
                                          </p:val>
                                        </p:tav>
                                        <p:tav tm="100000">
                                          <p:val>
                                            <p:strVal val="#ppt_w"/>
                                          </p:val>
                                        </p:tav>
                                      </p:tavLst>
                                    </p:anim>
                                    <p:anim calcmode="lin" valueType="num">
                                      <p:cBhvr>
                                        <p:cTn id="16" dur="1000" fill="hold"/>
                                        <p:tgtEl>
                                          <p:spTgt spid="16"/>
                                        </p:tgtEl>
                                        <p:attrNameLst>
                                          <p:attrName>ppt_h</p:attrName>
                                        </p:attrNameLst>
                                      </p:cBhvr>
                                      <p:tavLst>
                                        <p:tav tm="0">
                                          <p:val>
                                            <p:strVal val="#ppt_h"/>
                                          </p:val>
                                        </p:tav>
                                        <p:tav tm="100000">
                                          <p:val>
                                            <p:strVal val="#ppt_h"/>
                                          </p:val>
                                        </p:tav>
                                      </p:tavLst>
                                    </p:anim>
                                    <p:animEffect transition="in" filter="fade">
                                      <p:cBhvr>
                                        <p:cTn id="17" dur="1000"/>
                                        <p:tgtEl>
                                          <p:spTgt spid="16"/>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strVal val="#ppt_w*0.70"/>
                                          </p:val>
                                        </p:tav>
                                        <p:tav tm="100000">
                                          <p:val>
                                            <p:strVal val="#ppt_w"/>
                                          </p:val>
                                        </p:tav>
                                      </p:tavLst>
                                    </p:anim>
                                    <p:anim calcmode="lin" valueType="num">
                                      <p:cBhvr>
                                        <p:cTn id="21" dur="1000" fill="hold"/>
                                        <p:tgtEl>
                                          <p:spTgt spid="19"/>
                                        </p:tgtEl>
                                        <p:attrNameLst>
                                          <p:attrName>ppt_h</p:attrName>
                                        </p:attrNameLst>
                                      </p:cBhvr>
                                      <p:tavLst>
                                        <p:tav tm="0">
                                          <p:val>
                                            <p:strVal val="#ppt_h"/>
                                          </p:val>
                                        </p:tav>
                                        <p:tav tm="100000">
                                          <p:val>
                                            <p:strVal val="#ppt_h"/>
                                          </p:val>
                                        </p:tav>
                                      </p:tavLst>
                                    </p:anim>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2"/>
                                        </p:tgtEl>
                                        <p:attrNameLst>
                                          <p:attrName>fillcolor</p:attrName>
                                        </p:attrNameLst>
                                      </p:cBhvr>
                                      <p:to>
                                        <a:schemeClr val="bg2"/>
                                      </p:to>
                                    </p:animClr>
                                    <p:set>
                                      <p:cBhvr>
                                        <p:cTn id="28" dur="250" fill="hold"/>
                                        <p:tgtEl>
                                          <p:spTgt spid="12"/>
                                        </p:tgtEl>
                                        <p:attrNameLst>
                                          <p:attrName>fill.type</p:attrName>
                                        </p:attrNameLst>
                                      </p:cBhvr>
                                      <p:to>
                                        <p:strVal val="solid"/>
                                      </p:to>
                                    </p:set>
                                    <p:set>
                                      <p:cBhvr>
                                        <p:cTn id="29" dur="250" fill="hold"/>
                                        <p:tgtEl>
                                          <p:spTgt spid="1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12"/>
                                        </p:tgtEl>
                                        <p:attrNameLst>
                                          <p:attrName>fillcolor</p:attrName>
                                        </p:attrNameLst>
                                      </p:cBhvr>
                                      <p:to>
                                        <a:schemeClr val="bg2"/>
                                      </p:to>
                                    </p:animClr>
                                    <p:set>
                                      <p:cBhvr>
                                        <p:cTn id="32" dur="250" fill="hold"/>
                                        <p:tgtEl>
                                          <p:spTgt spid="12"/>
                                        </p:tgtEl>
                                        <p:attrNameLst>
                                          <p:attrName>fill.type</p:attrName>
                                        </p:attrNameLst>
                                      </p:cBhvr>
                                      <p:to>
                                        <p:strVal val="solid"/>
                                      </p:to>
                                    </p:set>
                                    <p:set>
                                      <p:cBhvr>
                                        <p:cTn id="33" dur="250" fill="hold"/>
                                        <p:tgtEl>
                                          <p:spTgt spid="12"/>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7"/>
                                        </p:tgtEl>
                                        <p:attrNameLst>
                                          <p:attrName>style.visibility</p:attrName>
                                        </p:attrNameLst>
                                      </p:cBhvr>
                                      <p:to>
                                        <p:strVal val="visible"/>
                                      </p:to>
                                    </p:set>
                                    <p:anim calcmode="lin" valueType="num">
                                      <p:cBhvr>
                                        <p:cTn id="36" dur="250" fill="hold"/>
                                        <p:tgtEl>
                                          <p:spTgt spid="17"/>
                                        </p:tgtEl>
                                        <p:attrNameLst>
                                          <p:attrName>ppt_w</p:attrName>
                                        </p:attrNameLst>
                                      </p:cBhvr>
                                      <p:tavLst>
                                        <p:tav tm="0">
                                          <p:val>
                                            <p:strVal val="4*#ppt_w"/>
                                          </p:val>
                                        </p:tav>
                                        <p:tav tm="100000">
                                          <p:val>
                                            <p:strVal val="#ppt_w"/>
                                          </p:val>
                                        </p:tav>
                                      </p:tavLst>
                                    </p:anim>
                                    <p:anim calcmode="lin" valueType="num">
                                      <p:cBhvr>
                                        <p:cTn id="37"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6"/>
                                        </p:tgtEl>
                                        <p:attrNameLst>
                                          <p:attrName>fillcolor</p:attrName>
                                        </p:attrNameLst>
                                      </p:cBhvr>
                                      <p:to>
                                        <a:schemeClr val="accent1"/>
                                      </p:to>
                                    </p:animClr>
                                    <p:set>
                                      <p:cBhvr>
                                        <p:cTn id="43" dur="250" fill="hold"/>
                                        <p:tgtEl>
                                          <p:spTgt spid="16"/>
                                        </p:tgtEl>
                                        <p:attrNameLst>
                                          <p:attrName>fill.type</p:attrName>
                                        </p:attrNameLst>
                                      </p:cBhvr>
                                      <p:to>
                                        <p:strVal val="solid"/>
                                      </p:to>
                                    </p:set>
                                    <p:set>
                                      <p:cBhvr>
                                        <p:cTn id="44" dur="250" fill="hold"/>
                                        <p:tgtEl>
                                          <p:spTgt spid="1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16"/>
                                        </p:tgtEl>
                                        <p:attrNameLst>
                                          <p:attrName>fillcolor</p:attrName>
                                        </p:attrNameLst>
                                      </p:cBhvr>
                                      <p:to>
                                        <a:schemeClr val="accent1"/>
                                      </p:to>
                                    </p:animClr>
                                    <p:set>
                                      <p:cBhvr>
                                        <p:cTn id="47" dur="250" fill="hold"/>
                                        <p:tgtEl>
                                          <p:spTgt spid="16"/>
                                        </p:tgtEl>
                                        <p:attrNameLst>
                                          <p:attrName>fill.type</p:attrName>
                                        </p:attrNameLst>
                                      </p:cBhvr>
                                      <p:to>
                                        <p:strVal val="solid"/>
                                      </p:to>
                                    </p:set>
                                    <p:set>
                                      <p:cBhvr>
                                        <p:cTn id="48" dur="250" fill="hold"/>
                                        <p:tgtEl>
                                          <p:spTgt spid="16"/>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8"/>
                                        </p:tgtEl>
                                        <p:attrNameLst>
                                          <p:attrName>style.visibility</p:attrName>
                                        </p:attrNameLst>
                                      </p:cBhvr>
                                      <p:to>
                                        <p:strVal val="visible"/>
                                      </p:to>
                                    </p:set>
                                    <p:anim calcmode="lin" valueType="num">
                                      <p:cBhvr>
                                        <p:cTn id="51" dur="250" fill="hold"/>
                                        <p:tgtEl>
                                          <p:spTgt spid="18"/>
                                        </p:tgtEl>
                                        <p:attrNameLst>
                                          <p:attrName>ppt_w</p:attrName>
                                        </p:attrNameLst>
                                      </p:cBhvr>
                                      <p:tavLst>
                                        <p:tav tm="0">
                                          <p:val>
                                            <p:strVal val="4*#ppt_w"/>
                                          </p:val>
                                        </p:tav>
                                        <p:tav tm="100000">
                                          <p:val>
                                            <p:strVal val="#ppt_w"/>
                                          </p:val>
                                        </p:tav>
                                      </p:tavLst>
                                    </p:anim>
                                    <p:anim calcmode="lin" valueType="num">
                                      <p:cBhvr>
                                        <p:cTn id="5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9"/>
                                        </p:tgtEl>
                                        <p:attrNameLst>
                                          <p:attrName>fillcolor</p:attrName>
                                        </p:attrNameLst>
                                      </p:cBhvr>
                                      <p:to>
                                        <a:schemeClr val="accent1"/>
                                      </p:to>
                                    </p:animClr>
                                    <p:set>
                                      <p:cBhvr>
                                        <p:cTn id="58" dur="250" fill="hold"/>
                                        <p:tgtEl>
                                          <p:spTgt spid="19"/>
                                        </p:tgtEl>
                                        <p:attrNameLst>
                                          <p:attrName>fill.type</p:attrName>
                                        </p:attrNameLst>
                                      </p:cBhvr>
                                      <p:to>
                                        <p:strVal val="solid"/>
                                      </p:to>
                                    </p:set>
                                    <p:set>
                                      <p:cBhvr>
                                        <p:cTn id="59" dur="250" fill="hold"/>
                                        <p:tgtEl>
                                          <p:spTgt spid="1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19"/>
                                        </p:tgtEl>
                                        <p:attrNameLst>
                                          <p:attrName>fillcolor</p:attrName>
                                        </p:attrNameLst>
                                      </p:cBhvr>
                                      <p:to>
                                        <a:schemeClr val="accent1"/>
                                      </p:to>
                                    </p:animClr>
                                    <p:set>
                                      <p:cBhvr>
                                        <p:cTn id="62" dur="250" fill="hold"/>
                                        <p:tgtEl>
                                          <p:spTgt spid="19"/>
                                        </p:tgtEl>
                                        <p:attrNameLst>
                                          <p:attrName>fill.type</p:attrName>
                                        </p:attrNameLst>
                                      </p:cBhvr>
                                      <p:to>
                                        <p:strVal val="solid"/>
                                      </p:to>
                                    </p:set>
                                    <p:set>
                                      <p:cBhvr>
                                        <p:cTn id="63" dur="250" fill="hold"/>
                                        <p:tgtEl>
                                          <p:spTgt spid="19"/>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20"/>
                                        </p:tgtEl>
                                        <p:attrNameLst>
                                          <p:attrName>style.visibility</p:attrName>
                                        </p:attrNameLst>
                                      </p:cBhvr>
                                      <p:to>
                                        <p:strVal val="visible"/>
                                      </p:to>
                                    </p:set>
                                    <p:anim calcmode="lin" valueType="num">
                                      <p:cBhvr>
                                        <p:cTn id="66" dur="250" fill="hold"/>
                                        <p:tgtEl>
                                          <p:spTgt spid="20"/>
                                        </p:tgtEl>
                                        <p:attrNameLst>
                                          <p:attrName>ppt_w</p:attrName>
                                        </p:attrNameLst>
                                      </p:cBhvr>
                                      <p:tavLst>
                                        <p:tav tm="0">
                                          <p:val>
                                            <p:strVal val="4*#ppt_w"/>
                                          </p:val>
                                        </p:tav>
                                        <p:tav tm="100000">
                                          <p:val>
                                            <p:strVal val="#ppt_w"/>
                                          </p:val>
                                        </p:tav>
                                      </p:tavLst>
                                    </p:anim>
                                    <p:anim calcmode="lin" valueType="num">
                                      <p:cBhvr>
                                        <p:cTn id="67"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9"/>
                  </p:tgtEl>
                </p:cond>
              </p:nextCondLst>
            </p:seq>
          </p:childTnLst>
        </p:cTn>
      </p:par>
    </p:tnLst>
    <p:bldLst>
      <p:bldP spid="12" grpId="0" animBg="1"/>
      <p:bldP spid="16" grpId="0" animBg="1"/>
      <p:bldP spid="19"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b="10175"/>
          <a:stretch>
            <a:fillRect/>
          </a:stretch>
        </p:blipFill>
        <p:spPr>
          <a:xfrm>
            <a:off x="-19050" y="0"/>
            <a:ext cx="12195969" cy="6858000"/>
          </a:xfrm>
          <a:prstGeom prst="rect">
            <a:avLst/>
          </a:prstGeom>
        </p:spPr>
      </p:pic>
      <p:sp>
        <p:nvSpPr>
          <p:cNvPr id="12" name="Rectangle 11"/>
          <p:cNvSpPr/>
          <p:nvPr/>
        </p:nvSpPr>
        <p:spPr>
          <a:xfrm>
            <a:off x="2072640" y="2746729"/>
            <a:ext cx="8046720" cy="921551"/>
          </a:xfrm>
          <a:prstGeom prst="rect">
            <a:avLst/>
          </a:prstGeom>
          <a:solidFill>
            <a:srgbClr val="FFFFFF"/>
          </a:solidFill>
          <a:ln w="28575" cap="flat" cmpd="sng" algn="ctr">
            <a:solidFill>
              <a:schemeClr val="tx1"/>
            </a:solidFill>
            <a:prstDash val="solid"/>
            <a:miter lim="800000"/>
          </a:ln>
          <a:effectLst/>
        </p:spPr>
        <p:txBody>
          <a:bodyPr lIns="121725" tIns="60863" rIns="121725" bIns="60863" rtlCol="0" anchor="ctr"/>
          <a:lstStyle/>
          <a:p>
            <a:pPr defTabSz="914400">
              <a:defRPr/>
            </a:pPr>
            <a:r>
              <a:rPr lang="en-US" sz="4400" dirty="0">
                <a:solidFill>
                  <a:srgbClr val="F79646"/>
                </a:solidFill>
                <a:ea typeface="Arial-Rounded" pitchFamily="34" charset="0"/>
                <a:cs typeface="Arial-Rounded" pitchFamily="34" charset="0"/>
              </a:rPr>
              <a:t>A</a:t>
            </a:r>
            <a:r>
              <a:rPr lang="vi-VN" sz="4400" dirty="0">
                <a:solidFill>
                  <a:srgbClr val="F79646"/>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Để</a:t>
            </a:r>
            <a:r>
              <a:rPr lang="en-US" sz="4400" dirty="0">
                <a:solidFill>
                  <a:srgbClr val="002060"/>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bảo</a:t>
            </a:r>
            <a:r>
              <a:rPr lang="en-US" sz="4400" dirty="0">
                <a:solidFill>
                  <a:srgbClr val="002060"/>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vệ</a:t>
            </a:r>
            <a:r>
              <a:rPr lang="en-US" sz="4400" dirty="0">
                <a:solidFill>
                  <a:srgbClr val="002060"/>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môi</a:t>
            </a:r>
            <a:r>
              <a:rPr lang="en-US" sz="4400" dirty="0">
                <a:solidFill>
                  <a:srgbClr val="002060"/>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trường</a:t>
            </a:r>
            <a:endParaRPr lang="vi-VN" sz="4400" dirty="0">
              <a:solidFill>
                <a:srgbClr val="002060"/>
              </a:solidFill>
              <a:ea typeface="Arial-Rounded" pitchFamily="34" charset="0"/>
              <a:cs typeface="Arial-Rounded" pitchFamily="34" charset="0"/>
            </a:endParaRPr>
          </a:p>
        </p:txBody>
      </p:sp>
      <p:sp>
        <p:nvSpPr>
          <p:cNvPr id="16" name="Rectangle 15"/>
          <p:cNvSpPr/>
          <p:nvPr/>
        </p:nvSpPr>
        <p:spPr>
          <a:xfrm>
            <a:off x="2065186" y="3935204"/>
            <a:ext cx="8046720" cy="945123"/>
          </a:xfrm>
          <a:prstGeom prst="rect">
            <a:avLst/>
          </a:prstGeom>
          <a:solidFill>
            <a:srgbClr val="FFFFFF"/>
          </a:solidFill>
          <a:ln w="28575" cap="flat" cmpd="sng" algn="ctr">
            <a:solidFill>
              <a:schemeClr val="tx1"/>
            </a:solidFill>
            <a:prstDash val="solid"/>
            <a:miter lim="800000"/>
          </a:ln>
          <a:effectLst/>
        </p:spPr>
        <p:txBody>
          <a:bodyPr lIns="121725" tIns="60863" rIns="121725" bIns="60863" rtlCol="0" anchor="ctr"/>
          <a:lstStyle/>
          <a:p>
            <a:pPr defTabSz="914400"/>
            <a:r>
              <a:rPr lang="en-US" sz="4400" dirty="0">
                <a:solidFill>
                  <a:srgbClr val="F79646"/>
                </a:solidFill>
                <a:ea typeface="Arial-Rounded" pitchFamily="34" charset="0"/>
                <a:cs typeface="Arial-Rounded" pitchFamily="34" charset="0"/>
              </a:rPr>
              <a:t>B. </a:t>
            </a:r>
            <a:r>
              <a:rPr lang="en-US" sz="4400" dirty="0" err="1">
                <a:solidFill>
                  <a:srgbClr val="002060"/>
                </a:solidFill>
                <a:ea typeface="Arial-Rounded" pitchFamily="34" charset="0"/>
                <a:cs typeface="Arial-Rounded" pitchFamily="34" charset="0"/>
              </a:rPr>
              <a:t>Vì</a:t>
            </a:r>
            <a:r>
              <a:rPr lang="en-US" sz="4400" dirty="0">
                <a:solidFill>
                  <a:srgbClr val="002060"/>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tập</a:t>
            </a:r>
            <a:r>
              <a:rPr lang="en-US" sz="4400" dirty="0">
                <a:solidFill>
                  <a:srgbClr val="002060"/>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thể</a:t>
            </a:r>
            <a:r>
              <a:rPr lang="en-US" sz="4400" dirty="0">
                <a:solidFill>
                  <a:srgbClr val="002060"/>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lớp</a:t>
            </a:r>
            <a:endParaRPr lang="en-US" sz="4400" dirty="0">
              <a:solidFill>
                <a:srgbClr val="002060"/>
              </a:solidFill>
              <a:ea typeface="Arial-Rounded" pitchFamily="34" charset="0"/>
              <a:cs typeface="Arial-Rounded" pitchFamily="34"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4810" y="2806667"/>
            <a:ext cx="798097" cy="78274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11440" y="4005506"/>
            <a:ext cx="807556" cy="778352"/>
          </a:xfrm>
          <a:prstGeom prst="rect">
            <a:avLst/>
          </a:prstGeom>
        </p:spPr>
      </p:pic>
      <p:sp>
        <p:nvSpPr>
          <p:cNvPr id="19" name="Rectangle 18"/>
          <p:cNvSpPr/>
          <p:nvPr/>
        </p:nvSpPr>
        <p:spPr>
          <a:xfrm>
            <a:off x="2070156" y="5180907"/>
            <a:ext cx="8046720" cy="918621"/>
          </a:xfrm>
          <a:prstGeom prst="rect">
            <a:avLst/>
          </a:prstGeom>
          <a:solidFill>
            <a:srgbClr val="FFFFFF"/>
          </a:solidFill>
          <a:ln w="28575" cap="flat" cmpd="sng" algn="ctr">
            <a:solidFill>
              <a:schemeClr val="tx1"/>
            </a:solidFill>
            <a:prstDash val="solid"/>
            <a:miter lim="800000"/>
          </a:ln>
          <a:effectLst/>
        </p:spPr>
        <p:txBody>
          <a:bodyPr lIns="121725" tIns="60863" rIns="121725" bIns="60863" rtlCol="0" anchor="ctr"/>
          <a:lstStyle/>
          <a:p>
            <a:pPr defTabSz="914400"/>
            <a:r>
              <a:rPr lang="en-US" sz="4400" dirty="0">
                <a:solidFill>
                  <a:srgbClr val="F79646"/>
                </a:solidFill>
                <a:ea typeface="Arial-Rounded" pitchFamily="34" charset="0"/>
                <a:cs typeface="Arial-Rounded" pitchFamily="34" charset="0"/>
              </a:rPr>
              <a:t>C. </a:t>
            </a:r>
            <a:r>
              <a:rPr lang="en-US" sz="4400" dirty="0" err="1">
                <a:solidFill>
                  <a:srgbClr val="002060"/>
                </a:solidFill>
                <a:ea typeface="Arial-Rounded" pitchFamily="34" charset="0"/>
                <a:cs typeface="Arial-Rounded" pitchFamily="34" charset="0"/>
              </a:rPr>
              <a:t>Nhờ</a:t>
            </a:r>
            <a:r>
              <a:rPr lang="en-US" sz="4400" dirty="0">
                <a:solidFill>
                  <a:srgbClr val="002060"/>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bác</a:t>
            </a:r>
            <a:r>
              <a:rPr lang="en-US" sz="4400" dirty="0">
                <a:solidFill>
                  <a:srgbClr val="002060"/>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lao</a:t>
            </a:r>
            <a:r>
              <a:rPr lang="en-US" sz="4400" dirty="0">
                <a:solidFill>
                  <a:srgbClr val="002060"/>
                </a:solidFill>
                <a:ea typeface="Arial-Rounded" pitchFamily="34" charset="0"/>
                <a:cs typeface="Arial-Rounded" pitchFamily="34" charset="0"/>
              </a:rPr>
              <a:t> </a:t>
            </a:r>
            <a:r>
              <a:rPr lang="en-US" sz="4400" dirty="0" err="1">
                <a:solidFill>
                  <a:srgbClr val="002060"/>
                </a:solidFill>
                <a:ea typeface="Arial-Rounded" pitchFamily="34" charset="0"/>
                <a:cs typeface="Arial-Rounded" pitchFamily="34" charset="0"/>
              </a:rPr>
              <a:t>công</a:t>
            </a:r>
            <a:endParaRPr lang="en-US" sz="4400" dirty="0">
              <a:solidFill>
                <a:srgbClr val="002060"/>
              </a:solidFill>
              <a:ea typeface="Arial-Rounded" pitchFamily="34" charset="0"/>
              <a:cs typeface="Arial-Rounded" pitchFamily="34" charset="0"/>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11440" y="5257862"/>
            <a:ext cx="807556" cy="778352"/>
          </a:xfrm>
          <a:prstGeom prst="rect">
            <a:avLst/>
          </a:prstGeom>
        </p:spPr>
      </p:pic>
      <p:sp>
        <p:nvSpPr>
          <p:cNvPr id="21" name="Rectangle 20"/>
          <p:cNvSpPr/>
          <p:nvPr/>
        </p:nvSpPr>
        <p:spPr>
          <a:xfrm>
            <a:off x="535021" y="552675"/>
            <a:ext cx="11118715" cy="1435582"/>
          </a:xfrm>
          <a:prstGeom prst="rect">
            <a:avLst/>
          </a:prstGeom>
          <a:solidFill>
            <a:schemeClr val="accent6">
              <a:lumMod val="20000"/>
              <a:lumOff val="80000"/>
            </a:schemeClr>
          </a:solidFill>
        </p:spPr>
        <p:txBody>
          <a:bodyPr wrap="square" lIns="121725" tIns="60863" rIns="121725" bIns="60863">
            <a:spAutoFit/>
          </a:bodyPr>
          <a:lstStyle/>
          <a:p>
            <a:pPr algn="just" defTabSz="914400"/>
            <a:r>
              <a:rPr lang="en-US" sz="4265" b="1" dirty="0">
                <a:solidFill>
                  <a:sysClr val="windowText" lastClr="000000"/>
                </a:solidFill>
                <a:ea typeface="Arial-Rounded" pitchFamily="34" charset="0"/>
                <a:cs typeface="Arial-Rounded" pitchFamily="34" charset="0"/>
              </a:rPr>
              <a:t>3. </a:t>
            </a:r>
            <a:r>
              <a:rPr lang="en-US" sz="4265" b="1" dirty="0" err="1">
                <a:solidFill>
                  <a:sysClr val="windowText" lastClr="000000"/>
                </a:solidFill>
                <a:ea typeface="Arial-Rounded" pitchFamily="34" charset="0"/>
                <a:cs typeface="Arial-Rounded" pitchFamily="34" charset="0"/>
              </a:rPr>
              <a:t>Thêm</a:t>
            </a:r>
            <a:r>
              <a:rPr lang="en-US" sz="4265" b="1" dirty="0">
                <a:solidFill>
                  <a:sysClr val="windowText" lastClr="000000"/>
                </a:solidFill>
                <a:ea typeface="Arial-Rounded" pitchFamily="34" charset="0"/>
                <a:cs typeface="Arial-Rounded" pitchFamily="34" charset="0"/>
              </a:rPr>
              <a:t> </a:t>
            </a:r>
            <a:r>
              <a:rPr lang="en-US" sz="4265" b="1" dirty="0" err="1">
                <a:solidFill>
                  <a:sysClr val="windowText" lastClr="000000"/>
                </a:solidFill>
                <a:ea typeface="Arial-Rounded" pitchFamily="34" charset="0"/>
                <a:cs typeface="Arial-Rounded" pitchFamily="34" charset="0"/>
              </a:rPr>
              <a:t>trạng</a:t>
            </a:r>
            <a:r>
              <a:rPr lang="en-US" sz="4265" b="1" dirty="0">
                <a:solidFill>
                  <a:sysClr val="windowText" lastClr="000000"/>
                </a:solidFill>
                <a:ea typeface="Arial-Rounded" pitchFamily="34" charset="0"/>
                <a:cs typeface="Arial-Rounded" pitchFamily="34" charset="0"/>
              </a:rPr>
              <a:t> </a:t>
            </a:r>
            <a:r>
              <a:rPr lang="en-US" sz="4265" b="1" dirty="0" err="1">
                <a:solidFill>
                  <a:sysClr val="windowText" lastClr="000000"/>
                </a:solidFill>
                <a:ea typeface="Arial-Rounded" pitchFamily="34" charset="0"/>
                <a:cs typeface="Arial-Rounded" pitchFamily="34" charset="0"/>
              </a:rPr>
              <a:t>ngữ</a:t>
            </a:r>
            <a:r>
              <a:rPr lang="en-US" sz="4265" b="1" dirty="0">
                <a:solidFill>
                  <a:sysClr val="windowText" lastClr="000000"/>
                </a:solidFill>
                <a:ea typeface="Arial-Rounded" pitchFamily="34" charset="0"/>
                <a:cs typeface="Arial-Rounded" pitchFamily="34" charset="0"/>
              </a:rPr>
              <a:t> </a:t>
            </a:r>
            <a:r>
              <a:rPr lang="en-US" sz="4265" b="1" dirty="0" err="1">
                <a:solidFill>
                  <a:sysClr val="windowText" lastClr="000000"/>
                </a:solidFill>
                <a:ea typeface="Arial-Rounded" pitchFamily="34" charset="0"/>
                <a:cs typeface="Arial-Rounded" pitchFamily="34" charset="0"/>
              </a:rPr>
              <a:t>thích</a:t>
            </a:r>
            <a:r>
              <a:rPr lang="en-US" sz="4265" b="1" dirty="0">
                <a:solidFill>
                  <a:sysClr val="windowText" lastClr="000000"/>
                </a:solidFill>
                <a:ea typeface="Arial-Rounded" pitchFamily="34" charset="0"/>
                <a:cs typeface="Arial-Rounded" pitchFamily="34" charset="0"/>
              </a:rPr>
              <a:t> </a:t>
            </a:r>
            <a:r>
              <a:rPr lang="en-US" sz="4265" b="1" dirty="0" err="1">
                <a:solidFill>
                  <a:sysClr val="windowText" lastClr="000000"/>
                </a:solidFill>
                <a:ea typeface="Arial-Rounded" pitchFamily="34" charset="0"/>
                <a:cs typeface="Arial-Rounded" pitchFamily="34" charset="0"/>
              </a:rPr>
              <a:t>hợp</a:t>
            </a:r>
            <a:r>
              <a:rPr lang="en-US" sz="4265" b="1" dirty="0">
                <a:solidFill>
                  <a:sysClr val="windowText" lastClr="000000"/>
                </a:solidFill>
                <a:ea typeface="Arial-Rounded" pitchFamily="34" charset="0"/>
                <a:cs typeface="Arial-Rounded" pitchFamily="34" charset="0"/>
              </a:rPr>
              <a:t> </a:t>
            </a:r>
            <a:r>
              <a:rPr lang="en-US" sz="4265" b="1" dirty="0" err="1">
                <a:solidFill>
                  <a:sysClr val="windowText" lastClr="000000"/>
                </a:solidFill>
                <a:ea typeface="Arial-Rounded" pitchFamily="34" charset="0"/>
                <a:cs typeface="Arial-Rounded" pitchFamily="34" charset="0"/>
              </a:rPr>
              <a:t>cho</a:t>
            </a:r>
            <a:r>
              <a:rPr lang="en-US" sz="4265" b="1" dirty="0">
                <a:solidFill>
                  <a:sysClr val="windowText" lastClr="000000"/>
                </a:solidFill>
                <a:ea typeface="Arial-Rounded" pitchFamily="34" charset="0"/>
                <a:cs typeface="Arial-Rounded" pitchFamily="34" charset="0"/>
              </a:rPr>
              <a:t> </a:t>
            </a:r>
            <a:r>
              <a:rPr lang="en-US" sz="4265" b="1" dirty="0" err="1">
                <a:solidFill>
                  <a:sysClr val="windowText" lastClr="000000"/>
                </a:solidFill>
                <a:ea typeface="Arial-Rounded" pitchFamily="34" charset="0"/>
                <a:cs typeface="Arial-Rounded" pitchFamily="34" charset="0"/>
              </a:rPr>
              <a:t>câu</a:t>
            </a:r>
            <a:r>
              <a:rPr lang="en-US" sz="4265" b="1" dirty="0">
                <a:solidFill>
                  <a:sysClr val="windowText" lastClr="000000"/>
                </a:solidFill>
                <a:ea typeface="Arial-Rounded" pitchFamily="34" charset="0"/>
                <a:cs typeface="Arial-Rounded" pitchFamily="34" charset="0"/>
              </a:rPr>
              <a:t> </a:t>
            </a:r>
            <a:r>
              <a:rPr lang="en-US" sz="4265" b="1" dirty="0" err="1">
                <a:solidFill>
                  <a:sysClr val="windowText" lastClr="000000"/>
                </a:solidFill>
                <a:ea typeface="Arial-Rounded" pitchFamily="34" charset="0"/>
                <a:cs typeface="Arial-Rounded" pitchFamily="34" charset="0"/>
              </a:rPr>
              <a:t>sau</a:t>
            </a:r>
            <a:r>
              <a:rPr lang="en-US" sz="4265" b="1" dirty="0">
                <a:solidFill>
                  <a:sysClr val="windowText" lastClr="000000"/>
                </a:solidFill>
                <a:ea typeface="Arial-Rounded" pitchFamily="34" charset="0"/>
                <a:cs typeface="Arial-Rounded" pitchFamily="34" charset="0"/>
              </a:rPr>
              <a:t>:</a:t>
            </a:r>
          </a:p>
          <a:p>
            <a:pPr algn="just" defTabSz="914400"/>
            <a:r>
              <a:rPr lang="en-US" sz="4265" b="1" dirty="0">
                <a:solidFill>
                  <a:srgbClr val="0070C0"/>
                </a:solidFill>
                <a:ea typeface="Arial-Rounded" pitchFamily="34" charset="0"/>
                <a:cs typeface="Arial-Rounded" pitchFamily="34" charset="0"/>
              </a:rPr>
              <a:t>“ ……………….., </a:t>
            </a:r>
            <a:r>
              <a:rPr lang="en-US" sz="4265" b="1" dirty="0" err="1">
                <a:solidFill>
                  <a:srgbClr val="0070C0"/>
                </a:solidFill>
                <a:ea typeface="Arial-Rounded" pitchFamily="34" charset="0"/>
                <a:cs typeface="Arial-Rounded" pitchFamily="34" charset="0"/>
              </a:rPr>
              <a:t>chúng</a:t>
            </a:r>
            <a:r>
              <a:rPr lang="en-US" sz="4265" b="1" dirty="0">
                <a:solidFill>
                  <a:srgbClr val="0070C0"/>
                </a:solidFill>
                <a:ea typeface="Arial-Rounded" pitchFamily="34" charset="0"/>
                <a:cs typeface="Arial-Rounded" pitchFamily="34" charset="0"/>
              </a:rPr>
              <a:t> </a:t>
            </a:r>
            <a:r>
              <a:rPr lang="en-US" sz="4265" b="1" dirty="0" err="1">
                <a:solidFill>
                  <a:srgbClr val="0070C0"/>
                </a:solidFill>
                <a:ea typeface="Arial-Rounded" pitchFamily="34" charset="0"/>
                <a:cs typeface="Arial-Rounded" pitchFamily="34" charset="0"/>
              </a:rPr>
              <a:t>em</a:t>
            </a:r>
            <a:r>
              <a:rPr lang="en-US" sz="4265" b="1" dirty="0">
                <a:solidFill>
                  <a:srgbClr val="0070C0"/>
                </a:solidFill>
                <a:ea typeface="Arial-Rounded" pitchFamily="34" charset="0"/>
                <a:cs typeface="Arial-Rounded" pitchFamily="34" charset="0"/>
              </a:rPr>
              <a:t> </a:t>
            </a:r>
            <a:r>
              <a:rPr lang="en-US" sz="4265" b="1" dirty="0" err="1">
                <a:solidFill>
                  <a:srgbClr val="0070C0"/>
                </a:solidFill>
                <a:ea typeface="Arial-Rounded" pitchFamily="34" charset="0"/>
                <a:cs typeface="Arial-Rounded" pitchFamily="34" charset="0"/>
              </a:rPr>
              <a:t>không</a:t>
            </a:r>
            <a:r>
              <a:rPr lang="en-US" sz="4265" b="1" dirty="0">
                <a:solidFill>
                  <a:srgbClr val="0070C0"/>
                </a:solidFill>
                <a:ea typeface="Arial-Rounded" pitchFamily="34" charset="0"/>
                <a:cs typeface="Arial-Rounded" pitchFamily="34" charset="0"/>
              </a:rPr>
              <a:t> </a:t>
            </a:r>
            <a:r>
              <a:rPr lang="en-US" sz="4265" b="1" dirty="0" err="1">
                <a:solidFill>
                  <a:srgbClr val="0070C0"/>
                </a:solidFill>
                <a:ea typeface="Arial-Rounded" pitchFamily="34" charset="0"/>
                <a:cs typeface="Arial-Rounded" pitchFamily="34" charset="0"/>
              </a:rPr>
              <a:t>vứt</a:t>
            </a:r>
            <a:r>
              <a:rPr lang="en-US" sz="4265" b="1" dirty="0">
                <a:solidFill>
                  <a:srgbClr val="0070C0"/>
                </a:solidFill>
                <a:ea typeface="Arial-Rounded" pitchFamily="34" charset="0"/>
                <a:cs typeface="Arial-Rounded" pitchFamily="34" charset="0"/>
              </a:rPr>
              <a:t> </a:t>
            </a:r>
            <a:r>
              <a:rPr lang="en-US" sz="4265" b="1" dirty="0" err="1">
                <a:solidFill>
                  <a:srgbClr val="0070C0"/>
                </a:solidFill>
                <a:ea typeface="Arial-Rounded" pitchFamily="34" charset="0"/>
                <a:cs typeface="Arial-Rounded" pitchFamily="34" charset="0"/>
              </a:rPr>
              <a:t>rác</a:t>
            </a:r>
            <a:r>
              <a:rPr lang="en-US" sz="4265" b="1" dirty="0">
                <a:solidFill>
                  <a:srgbClr val="0070C0"/>
                </a:solidFill>
                <a:ea typeface="Arial-Rounded" pitchFamily="34" charset="0"/>
                <a:cs typeface="Arial-Rounded" pitchFamily="34" charset="0"/>
              </a:rPr>
              <a:t> </a:t>
            </a:r>
            <a:r>
              <a:rPr lang="en-US" sz="4265" b="1" dirty="0" err="1">
                <a:solidFill>
                  <a:srgbClr val="0070C0"/>
                </a:solidFill>
                <a:ea typeface="Arial-Rounded" pitchFamily="34" charset="0"/>
                <a:cs typeface="Arial-Rounded" pitchFamily="34" charset="0"/>
              </a:rPr>
              <a:t>bừa</a:t>
            </a:r>
            <a:r>
              <a:rPr lang="en-US" sz="4265" b="1" dirty="0">
                <a:solidFill>
                  <a:srgbClr val="0070C0"/>
                </a:solidFill>
                <a:ea typeface="Arial-Rounded" pitchFamily="34" charset="0"/>
                <a:cs typeface="Arial-Rounded" pitchFamily="34" charset="0"/>
              </a:rPr>
              <a:t> </a:t>
            </a:r>
            <a:r>
              <a:rPr lang="en-US" sz="4265" b="1" dirty="0" err="1">
                <a:solidFill>
                  <a:srgbClr val="0070C0"/>
                </a:solidFill>
                <a:ea typeface="Arial-Rounded" pitchFamily="34" charset="0"/>
                <a:cs typeface="Arial-Rounded" pitchFamily="34" charset="0"/>
              </a:rPr>
              <a:t>bãi</a:t>
            </a:r>
            <a:r>
              <a:rPr lang="en-US" sz="4265" b="1" dirty="0">
                <a:solidFill>
                  <a:srgbClr val="0070C0"/>
                </a:solidFill>
                <a:ea typeface="Arial-Rounded" pitchFamily="34" charset="0"/>
                <a:cs typeface="Arial-Rounded" pitchFamily="34" charset="0"/>
              </a:rPr>
              <a:t>.”</a:t>
            </a:r>
          </a:p>
        </p:txBody>
      </p:sp>
      <p:pic>
        <p:nvPicPr>
          <p:cNvPr id="22" name="Picture 21">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90093" l="10000" r="90800"/>
                    </a14:imgEffect>
                    <a14:imgEffect>
                      <a14:saturation sat="400000"/>
                    </a14:imgEffect>
                  </a14:imgLayer>
                </a14:imgProps>
              </a:ext>
              <a:ext uri="{28A0092B-C50C-407E-A947-70E740481C1C}">
                <a14:useLocalDpi xmlns:a14="http://schemas.microsoft.com/office/drawing/2010/main" val="0"/>
              </a:ext>
            </a:extLst>
          </a:blip>
          <a:srcRect b="9930"/>
          <a:stretch>
            <a:fillRect/>
          </a:stretch>
        </p:blipFill>
        <p:spPr>
          <a:xfrm>
            <a:off x="11262519" y="17709"/>
            <a:ext cx="914400" cy="88948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strVal val="#ppt_w*0.70"/>
                                          </p:val>
                                        </p:tav>
                                        <p:tav tm="100000">
                                          <p:val>
                                            <p:strVal val="#ppt_w"/>
                                          </p:val>
                                        </p:tav>
                                      </p:tavLst>
                                    </p:anim>
                                    <p:anim calcmode="lin" valueType="num">
                                      <p:cBhvr>
                                        <p:cTn id="16" dur="1000" fill="hold"/>
                                        <p:tgtEl>
                                          <p:spTgt spid="16"/>
                                        </p:tgtEl>
                                        <p:attrNameLst>
                                          <p:attrName>ppt_h</p:attrName>
                                        </p:attrNameLst>
                                      </p:cBhvr>
                                      <p:tavLst>
                                        <p:tav tm="0">
                                          <p:val>
                                            <p:strVal val="#ppt_h"/>
                                          </p:val>
                                        </p:tav>
                                        <p:tav tm="100000">
                                          <p:val>
                                            <p:strVal val="#ppt_h"/>
                                          </p:val>
                                        </p:tav>
                                      </p:tavLst>
                                    </p:anim>
                                    <p:animEffect transition="in" filter="fade">
                                      <p:cBhvr>
                                        <p:cTn id="17" dur="1000"/>
                                        <p:tgtEl>
                                          <p:spTgt spid="16"/>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strVal val="#ppt_w*0.70"/>
                                          </p:val>
                                        </p:tav>
                                        <p:tav tm="100000">
                                          <p:val>
                                            <p:strVal val="#ppt_w"/>
                                          </p:val>
                                        </p:tav>
                                      </p:tavLst>
                                    </p:anim>
                                    <p:anim calcmode="lin" valueType="num">
                                      <p:cBhvr>
                                        <p:cTn id="21" dur="1000" fill="hold"/>
                                        <p:tgtEl>
                                          <p:spTgt spid="19"/>
                                        </p:tgtEl>
                                        <p:attrNameLst>
                                          <p:attrName>ppt_h</p:attrName>
                                        </p:attrNameLst>
                                      </p:cBhvr>
                                      <p:tavLst>
                                        <p:tav tm="0">
                                          <p:val>
                                            <p:strVal val="#ppt_h"/>
                                          </p:val>
                                        </p:tav>
                                        <p:tav tm="100000">
                                          <p:val>
                                            <p:strVal val="#ppt_h"/>
                                          </p:val>
                                        </p:tav>
                                      </p:tavLst>
                                    </p:anim>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2"/>
                                        </p:tgtEl>
                                        <p:attrNameLst>
                                          <p:attrName>fillcolor</p:attrName>
                                        </p:attrNameLst>
                                      </p:cBhvr>
                                      <p:to>
                                        <a:schemeClr val="bg2"/>
                                      </p:to>
                                    </p:animClr>
                                    <p:set>
                                      <p:cBhvr>
                                        <p:cTn id="28" dur="250" fill="hold"/>
                                        <p:tgtEl>
                                          <p:spTgt spid="12"/>
                                        </p:tgtEl>
                                        <p:attrNameLst>
                                          <p:attrName>fill.type</p:attrName>
                                        </p:attrNameLst>
                                      </p:cBhvr>
                                      <p:to>
                                        <p:strVal val="solid"/>
                                      </p:to>
                                    </p:set>
                                    <p:set>
                                      <p:cBhvr>
                                        <p:cTn id="29" dur="250" fill="hold"/>
                                        <p:tgtEl>
                                          <p:spTgt spid="1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12"/>
                                        </p:tgtEl>
                                        <p:attrNameLst>
                                          <p:attrName>fillcolor</p:attrName>
                                        </p:attrNameLst>
                                      </p:cBhvr>
                                      <p:to>
                                        <a:srgbClr val="FFFF00"/>
                                      </p:to>
                                    </p:animClr>
                                    <p:set>
                                      <p:cBhvr>
                                        <p:cTn id="32" dur="250" fill="hold"/>
                                        <p:tgtEl>
                                          <p:spTgt spid="12"/>
                                        </p:tgtEl>
                                        <p:attrNameLst>
                                          <p:attrName>fill.type</p:attrName>
                                        </p:attrNameLst>
                                      </p:cBhvr>
                                      <p:to>
                                        <p:strVal val="solid"/>
                                      </p:to>
                                    </p:set>
                                    <p:set>
                                      <p:cBhvr>
                                        <p:cTn id="33" dur="250" fill="hold"/>
                                        <p:tgtEl>
                                          <p:spTgt spid="12"/>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7"/>
                                        </p:tgtEl>
                                        <p:attrNameLst>
                                          <p:attrName>style.visibility</p:attrName>
                                        </p:attrNameLst>
                                      </p:cBhvr>
                                      <p:to>
                                        <p:strVal val="visible"/>
                                      </p:to>
                                    </p:set>
                                    <p:anim calcmode="lin" valueType="num">
                                      <p:cBhvr>
                                        <p:cTn id="36" dur="250" fill="hold"/>
                                        <p:tgtEl>
                                          <p:spTgt spid="17"/>
                                        </p:tgtEl>
                                        <p:attrNameLst>
                                          <p:attrName>ppt_w</p:attrName>
                                        </p:attrNameLst>
                                      </p:cBhvr>
                                      <p:tavLst>
                                        <p:tav tm="0">
                                          <p:val>
                                            <p:strVal val="4*#ppt_w"/>
                                          </p:val>
                                        </p:tav>
                                        <p:tav tm="100000">
                                          <p:val>
                                            <p:strVal val="#ppt_w"/>
                                          </p:val>
                                        </p:tav>
                                      </p:tavLst>
                                    </p:anim>
                                    <p:anim calcmode="lin" valueType="num">
                                      <p:cBhvr>
                                        <p:cTn id="37"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6"/>
                                        </p:tgtEl>
                                        <p:attrNameLst>
                                          <p:attrName>fillcolor</p:attrName>
                                        </p:attrNameLst>
                                      </p:cBhvr>
                                      <p:to>
                                        <a:schemeClr val="accent1"/>
                                      </p:to>
                                    </p:animClr>
                                    <p:set>
                                      <p:cBhvr>
                                        <p:cTn id="43" dur="250" fill="hold"/>
                                        <p:tgtEl>
                                          <p:spTgt spid="16"/>
                                        </p:tgtEl>
                                        <p:attrNameLst>
                                          <p:attrName>fill.type</p:attrName>
                                        </p:attrNameLst>
                                      </p:cBhvr>
                                      <p:to>
                                        <p:strVal val="solid"/>
                                      </p:to>
                                    </p:set>
                                    <p:set>
                                      <p:cBhvr>
                                        <p:cTn id="44" dur="250" fill="hold"/>
                                        <p:tgtEl>
                                          <p:spTgt spid="1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16"/>
                                        </p:tgtEl>
                                        <p:attrNameLst>
                                          <p:attrName>fillcolor</p:attrName>
                                        </p:attrNameLst>
                                      </p:cBhvr>
                                      <p:to>
                                        <a:schemeClr val="accent1"/>
                                      </p:to>
                                    </p:animClr>
                                    <p:set>
                                      <p:cBhvr>
                                        <p:cTn id="47" dur="250" fill="hold"/>
                                        <p:tgtEl>
                                          <p:spTgt spid="16"/>
                                        </p:tgtEl>
                                        <p:attrNameLst>
                                          <p:attrName>fill.type</p:attrName>
                                        </p:attrNameLst>
                                      </p:cBhvr>
                                      <p:to>
                                        <p:strVal val="solid"/>
                                      </p:to>
                                    </p:set>
                                    <p:set>
                                      <p:cBhvr>
                                        <p:cTn id="48" dur="250" fill="hold"/>
                                        <p:tgtEl>
                                          <p:spTgt spid="16"/>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8"/>
                                        </p:tgtEl>
                                        <p:attrNameLst>
                                          <p:attrName>style.visibility</p:attrName>
                                        </p:attrNameLst>
                                      </p:cBhvr>
                                      <p:to>
                                        <p:strVal val="visible"/>
                                      </p:to>
                                    </p:set>
                                    <p:anim calcmode="lin" valueType="num">
                                      <p:cBhvr>
                                        <p:cTn id="51" dur="250" fill="hold"/>
                                        <p:tgtEl>
                                          <p:spTgt spid="18"/>
                                        </p:tgtEl>
                                        <p:attrNameLst>
                                          <p:attrName>ppt_w</p:attrName>
                                        </p:attrNameLst>
                                      </p:cBhvr>
                                      <p:tavLst>
                                        <p:tav tm="0">
                                          <p:val>
                                            <p:strVal val="4*#ppt_w"/>
                                          </p:val>
                                        </p:tav>
                                        <p:tav tm="100000">
                                          <p:val>
                                            <p:strVal val="#ppt_w"/>
                                          </p:val>
                                        </p:tav>
                                      </p:tavLst>
                                    </p:anim>
                                    <p:anim calcmode="lin" valueType="num">
                                      <p:cBhvr>
                                        <p:cTn id="5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9"/>
                                        </p:tgtEl>
                                        <p:attrNameLst>
                                          <p:attrName>fillcolor</p:attrName>
                                        </p:attrNameLst>
                                      </p:cBhvr>
                                      <p:to>
                                        <a:schemeClr val="accent1"/>
                                      </p:to>
                                    </p:animClr>
                                    <p:set>
                                      <p:cBhvr>
                                        <p:cTn id="58" dur="250" fill="hold"/>
                                        <p:tgtEl>
                                          <p:spTgt spid="19"/>
                                        </p:tgtEl>
                                        <p:attrNameLst>
                                          <p:attrName>fill.type</p:attrName>
                                        </p:attrNameLst>
                                      </p:cBhvr>
                                      <p:to>
                                        <p:strVal val="solid"/>
                                      </p:to>
                                    </p:set>
                                    <p:set>
                                      <p:cBhvr>
                                        <p:cTn id="59" dur="250" fill="hold"/>
                                        <p:tgtEl>
                                          <p:spTgt spid="1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19"/>
                                        </p:tgtEl>
                                        <p:attrNameLst>
                                          <p:attrName>fillcolor</p:attrName>
                                        </p:attrNameLst>
                                      </p:cBhvr>
                                      <p:to>
                                        <a:schemeClr val="accent1"/>
                                      </p:to>
                                    </p:animClr>
                                    <p:set>
                                      <p:cBhvr>
                                        <p:cTn id="62" dur="250" fill="hold"/>
                                        <p:tgtEl>
                                          <p:spTgt spid="19"/>
                                        </p:tgtEl>
                                        <p:attrNameLst>
                                          <p:attrName>fill.type</p:attrName>
                                        </p:attrNameLst>
                                      </p:cBhvr>
                                      <p:to>
                                        <p:strVal val="solid"/>
                                      </p:to>
                                    </p:set>
                                    <p:set>
                                      <p:cBhvr>
                                        <p:cTn id="63" dur="250" fill="hold"/>
                                        <p:tgtEl>
                                          <p:spTgt spid="19"/>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20"/>
                                        </p:tgtEl>
                                        <p:attrNameLst>
                                          <p:attrName>style.visibility</p:attrName>
                                        </p:attrNameLst>
                                      </p:cBhvr>
                                      <p:to>
                                        <p:strVal val="visible"/>
                                      </p:to>
                                    </p:set>
                                    <p:anim calcmode="lin" valueType="num">
                                      <p:cBhvr>
                                        <p:cTn id="66" dur="250" fill="hold"/>
                                        <p:tgtEl>
                                          <p:spTgt spid="20"/>
                                        </p:tgtEl>
                                        <p:attrNameLst>
                                          <p:attrName>ppt_w</p:attrName>
                                        </p:attrNameLst>
                                      </p:cBhvr>
                                      <p:tavLst>
                                        <p:tav tm="0">
                                          <p:val>
                                            <p:strVal val="4*#ppt_w"/>
                                          </p:val>
                                        </p:tav>
                                        <p:tav tm="100000">
                                          <p:val>
                                            <p:strVal val="#ppt_w"/>
                                          </p:val>
                                        </p:tav>
                                      </p:tavLst>
                                    </p:anim>
                                    <p:anim calcmode="lin" valueType="num">
                                      <p:cBhvr>
                                        <p:cTn id="67"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9"/>
                  </p:tgtEl>
                </p:cond>
              </p:nextCondLst>
            </p:seq>
          </p:childTnLst>
        </p:cTn>
      </p:par>
    </p:tnLst>
    <p:bldLst>
      <p:bldP spid="12" grpId="0" animBg="1"/>
      <p:bldP spid="16" grpId="0" animBg="1"/>
      <p:bldP spid="19"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b="10175"/>
          <a:stretch>
            <a:fillRect/>
          </a:stretch>
        </p:blipFill>
        <p:spPr>
          <a:xfrm>
            <a:off x="-36054" y="0"/>
            <a:ext cx="12195969" cy="6858000"/>
          </a:xfrm>
          <a:prstGeom prst="rect">
            <a:avLst/>
          </a:prstGeom>
        </p:spPr>
      </p:pic>
      <p:pic>
        <p:nvPicPr>
          <p:cNvPr id="1028" name="Picture 4" descr="squirrel clipart - Clip Art Library"/>
          <p:cNvPicPr>
            <a:picLocks noChangeAspect="1" noChangeArrowheads="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156126" y="2543281"/>
            <a:ext cx="3313203" cy="38598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sket Clipart Cartoon - Free image o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4927" y="3937793"/>
            <a:ext cx="3022475" cy="30224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11152774" y="5832848"/>
            <a:ext cx="899319" cy="1140635"/>
          </a:xfrm>
          <a:prstGeom prst="rect">
            <a:avLst/>
          </a:prstGeom>
        </p:spPr>
      </p:pic>
      <p:pic>
        <p:nvPicPr>
          <p:cNvPr id="25" name="Picture 24">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90093" l="10000" r="90800"/>
                    </a14:imgEffect>
                    <a14:imgEffect>
                      <a14:saturation sat="400000"/>
                    </a14:imgEffect>
                  </a14:imgLayer>
                </a14:imgProps>
              </a:ext>
              <a:ext uri="{28A0092B-C50C-407E-A947-70E740481C1C}">
                <a14:useLocalDpi xmlns:a14="http://schemas.microsoft.com/office/drawing/2010/main" val="0"/>
              </a:ext>
            </a:extLst>
          </a:blip>
          <a:srcRect b="9930"/>
          <a:stretch>
            <a:fillRect/>
          </a:stretch>
        </p:blipFill>
        <p:spPr>
          <a:xfrm>
            <a:off x="3335096" y="5004286"/>
            <a:ext cx="914400" cy="889488"/>
          </a:xfrm>
          <a:prstGeom prst="rect">
            <a:avLst/>
          </a:prstGeom>
        </p:spPr>
      </p:pic>
      <p:pic>
        <p:nvPicPr>
          <p:cNvPr id="12" name="Picture 11">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0" b="90093" l="10000" r="90800"/>
                    </a14:imgEffect>
                    <a14:imgEffect>
                      <a14:saturation sat="400000"/>
                    </a14:imgEffect>
                  </a14:imgLayer>
                </a14:imgProps>
              </a:ext>
              <a:ext uri="{28A0092B-C50C-407E-A947-70E740481C1C}">
                <a14:useLocalDpi xmlns:a14="http://schemas.microsoft.com/office/drawing/2010/main" val="0"/>
              </a:ext>
            </a:extLst>
          </a:blip>
          <a:srcRect b="9930"/>
          <a:stretch>
            <a:fillRect/>
          </a:stretch>
        </p:blipFill>
        <p:spPr>
          <a:xfrm>
            <a:off x="3957226" y="5064017"/>
            <a:ext cx="914400" cy="889488"/>
          </a:xfrm>
          <a:prstGeom prst="rect">
            <a:avLst/>
          </a:prstGeom>
        </p:spPr>
      </p:pic>
      <p:pic>
        <p:nvPicPr>
          <p:cNvPr id="27" name="Picture 26">
            <a:hlinkClick r:id="rId17"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90093" l="10000" r="90800"/>
                    </a14:imgEffect>
                    <a14:imgEffect>
                      <a14:saturation sat="400000"/>
                    </a14:imgEffect>
                  </a14:imgLayer>
                </a14:imgProps>
              </a:ext>
              <a:ext uri="{28A0092B-C50C-407E-A947-70E740481C1C}">
                <a14:useLocalDpi xmlns:a14="http://schemas.microsoft.com/office/drawing/2010/main" val="0"/>
              </a:ext>
            </a:extLst>
          </a:blip>
          <a:srcRect b="9930"/>
          <a:stretch>
            <a:fillRect/>
          </a:stretch>
        </p:blipFill>
        <p:spPr>
          <a:xfrm>
            <a:off x="4601249" y="5053434"/>
            <a:ext cx="914400" cy="889488"/>
          </a:xfrm>
          <a:prstGeom prst="rect">
            <a:avLst/>
          </a:prstGeom>
        </p:spPr>
      </p:pic>
      <p:pic>
        <p:nvPicPr>
          <p:cNvPr id="33" name="Picture 6" descr="Basket Clipart Cartoon - Free image on Pixabay"/>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51944" b="90000" l="417" r="97917">
                        <a14:backgroundMark x1="29722" y1="57361" x2="72917" y2="57361"/>
                      </a14:backgroundRemoval>
                    </a14:imgEffect>
                  </a14:imgLayer>
                </a14:imgProps>
              </a:ext>
              <a:ext uri="{28A0092B-C50C-407E-A947-70E740481C1C}">
                <a14:useLocalDpi xmlns:a14="http://schemas.microsoft.com/office/drawing/2010/main" val="0"/>
              </a:ext>
            </a:extLst>
          </a:blip>
          <a:srcRect/>
          <a:stretch>
            <a:fillRect/>
          </a:stretch>
        </p:blipFill>
        <p:spPr bwMode="auto">
          <a:xfrm>
            <a:off x="2844927" y="3937793"/>
            <a:ext cx="3022475" cy="3022475"/>
          </a:xfrm>
          <a:prstGeom prst="rect">
            <a:avLst/>
          </a:prstGeom>
          <a:noFill/>
          <a:extLst>
            <a:ext uri="{909E8E84-426E-40DD-AFC4-6F175D3DCCD1}">
              <a14:hiddenFill xmlns:a14="http://schemas.microsoft.com/office/drawing/2010/main">
                <a:solidFill>
                  <a:srgbClr val="FFFFFF"/>
                </a:solidFill>
              </a14:hiddenFill>
            </a:ext>
          </a:extLst>
        </p:spPr>
      </p:pic>
      <p:pic>
        <p:nvPicPr>
          <p:cNvPr id="21"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691481" y="1818580"/>
            <a:ext cx="609600" cy="609600"/>
          </a:xfrm>
          <a:prstGeom prst="rect">
            <a:avLst/>
          </a:prstGeom>
        </p:spPr>
      </p:pic>
      <p:sp>
        <p:nvSpPr>
          <p:cNvPr id="2" name="Speech Bubble: Rectangle 1">
            <a:extLst>
              <a:ext uri="{FF2B5EF4-FFF2-40B4-BE49-F238E27FC236}">
                <a16:creationId xmlns:a16="http://schemas.microsoft.com/office/drawing/2014/main" id="{2E5D1D55-E2B3-C2E4-B37D-9F3D5CB5EA6E}"/>
              </a:ext>
            </a:extLst>
          </p:cNvPr>
          <p:cNvSpPr/>
          <p:nvPr/>
        </p:nvSpPr>
        <p:spPr>
          <a:xfrm>
            <a:off x="415510" y="392107"/>
            <a:ext cx="11292839" cy="1617927"/>
          </a:xfrm>
          <a:prstGeom prst="wedgeRectCallout">
            <a:avLst>
              <a:gd name="adj1" fmla="val -34902"/>
              <a:gd name="adj2" fmla="val 9499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1"/>
                </a:solidFill>
                <a:latin typeface="Times New Roman" panose="02020603050405020304" pitchFamily="18" charset="0"/>
                <a:cs typeface="Times New Roman" panose="02020603050405020304" pitchFamily="18" charset="0"/>
              </a:rPr>
              <a:t>Bằng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trí</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thông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minh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của</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các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em</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sóc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nâu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đã</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sồi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ngon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rồi</a:t>
            </a:r>
            <a:r>
              <a:rPr lang="en-US" sz="4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6620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1"/>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382" name="Google Shape;6382;p41"/>
          <p:cNvGrpSpPr/>
          <p:nvPr/>
        </p:nvGrpSpPr>
        <p:grpSpPr>
          <a:xfrm>
            <a:off x="10435949" y="375640"/>
            <a:ext cx="1724525" cy="1626287"/>
            <a:chOff x="3003675" y="7145350"/>
            <a:chExt cx="1609300" cy="1517625"/>
          </a:xfrm>
        </p:grpSpPr>
        <p:sp>
          <p:nvSpPr>
            <p:cNvPr id="6383" name="Google Shape;6383;p41"/>
            <p:cNvSpPr/>
            <p:nvPr/>
          </p:nvSpPr>
          <p:spPr>
            <a:xfrm>
              <a:off x="3003675" y="7145350"/>
              <a:ext cx="1609300" cy="1517625"/>
            </a:xfrm>
            <a:custGeom>
              <a:avLst/>
              <a:gdLst/>
              <a:ahLst/>
              <a:cxnLst/>
              <a:rect l="l" t="t" r="r" b="b"/>
              <a:pathLst>
                <a:path w="64372" h="60705" extrusionOk="0">
                  <a:moveTo>
                    <a:pt x="24491" y="0"/>
                  </a:moveTo>
                  <a:cubicBezTo>
                    <a:pt x="23153" y="0"/>
                    <a:pt x="21948" y="857"/>
                    <a:pt x="21440" y="2115"/>
                  </a:cubicBezTo>
                  <a:cubicBezTo>
                    <a:pt x="21306" y="2088"/>
                    <a:pt x="21199" y="2008"/>
                    <a:pt x="21065" y="1981"/>
                  </a:cubicBezTo>
                  <a:cubicBezTo>
                    <a:pt x="21038" y="1954"/>
                    <a:pt x="21038" y="1954"/>
                    <a:pt x="21011" y="1954"/>
                  </a:cubicBezTo>
                  <a:cubicBezTo>
                    <a:pt x="20797" y="1874"/>
                    <a:pt x="20610" y="1847"/>
                    <a:pt x="20369" y="1793"/>
                  </a:cubicBezTo>
                  <a:lnTo>
                    <a:pt x="20342" y="1793"/>
                  </a:lnTo>
                  <a:cubicBezTo>
                    <a:pt x="19566" y="1606"/>
                    <a:pt x="18736" y="1526"/>
                    <a:pt x="17853" y="1526"/>
                  </a:cubicBezTo>
                  <a:cubicBezTo>
                    <a:pt x="16247" y="1526"/>
                    <a:pt x="14400" y="1847"/>
                    <a:pt x="12741" y="2409"/>
                  </a:cubicBezTo>
                  <a:cubicBezTo>
                    <a:pt x="12072" y="2650"/>
                    <a:pt x="11429" y="2918"/>
                    <a:pt x="10867" y="3212"/>
                  </a:cubicBezTo>
                  <a:lnTo>
                    <a:pt x="10787" y="3266"/>
                  </a:lnTo>
                  <a:cubicBezTo>
                    <a:pt x="9904" y="3721"/>
                    <a:pt x="9154" y="4256"/>
                    <a:pt x="8646" y="4818"/>
                  </a:cubicBezTo>
                  <a:cubicBezTo>
                    <a:pt x="6692" y="6959"/>
                    <a:pt x="5568" y="11376"/>
                    <a:pt x="5166" y="13169"/>
                  </a:cubicBezTo>
                  <a:lnTo>
                    <a:pt x="5139" y="13303"/>
                  </a:lnTo>
                  <a:cubicBezTo>
                    <a:pt x="5006" y="14052"/>
                    <a:pt x="5220" y="14909"/>
                    <a:pt x="5701" y="15497"/>
                  </a:cubicBezTo>
                  <a:cubicBezTo>
                    <a:pt x="6210" y="16113"/>
                    <a:pt x="6986" y="16461"/>
                    <a:pt x="7789" y="16461"/>
                  </a:cubicBezTo>
                  <a:lnTo>
                    <a:pt x="8110" y="16461"/>
                  </a:lnTo>
                  <a:cubicBezTo>
                    <a:pt x="6237" y="19887"/>
                    <a:pt x="5086" y="23661"/>
                    <a:pt x="4738" y="27569"/>
                  </a:cubicBezTo>
                  <a:cubicBezTo>
                    <a:pt x="4631" y="27649"/>
                    <a:pt x="4577" y="27756"/>
                    <a:pt x="4470" y="27810"/>
                  </a:cubicBezTo>
                  <a:cubicBezTo>
                    <a:pt x="3560" y="28639"/>
                    <a:pt x="3078" y="29764"/>
                    <a:pt x="3025" y="30861"/>
                  </a:cubicBezTo>
                  <a:cubicBezTo>
                    <a:pt x="3025" y="31129"/>
                    <a:pt x="3025" y="31396"/>
                    <a:pt x="3105" y="31637"/>
                  </a:cubicBezTo>
                  <a:cubicBezTo>
                    <a:pt x="2998" y="31744"/>
                    <a:pt x="2945" y="31851"/>
                    <a:pt x="2864" y="31985"/>
                  </a:cubicBezTo>
                  <a:cubicBezTo>
                    <a:pt x="2222" y="32333"/>
                    <a:pt x="1740" y="32895"/>
                    <a:pt x="1392" y="33645"/>
                  </a:cubicBezTo>
                  <a:cubicBezTo>
                    <a:pt x="429" y="35786"/>
                    <a:pt x="991" y="37258"/>
                    <a:pt x="1392" y="37954"/>
                  </a:cubicBezTo>
                  <a:cubicBezTo>
                    <a:pt x="1526" y="38141"/>
                    <a:pt x="1660" y="38329"/>
                    <a:pt x="1794" y="38489"/>
                  </a:cubicBezTo>
                  <a:cubicBezTo>
                    <a:pt x="1874" y="39399"/>
                    <a:pt x="2275" y="40229"/>
                    <a:pt x="2971" y="40818"/>
                  </a:cubicBezTo>
                  <a:cubicBezTo>
                    <a:pt x="2891" y="41112"/>
                    <a:pt x="2864" y="41326"/>
                    <a:pt x="2838" y="41567"/>
                  </a:cubicBezTo>
                  <a:cubicBezTo>
                    <a:pt x="2142" y="41808"/>
                    <a:pt x="1526" y="42129"/>
                    <a:pt x="1071" y="42638"/>
                  </a:cubicBezTo>
                  <a:cubicBezTo>
                    <a:pt x="348" y="43360"/>
                    <a:pt x="0" y="44351"/>
                    <a:pt x="54" y="45421"/>
                  </a:cubicBezTo>
                  <a:cubicBezTo>
                    <a:pt x="161" y="47322"/>
                    <a:pt x="1071" y="48901"/>
                    <a:pt x="2409" y="49757"/>
                  </a:cubicBezTo>
                  <a:cubicBezTo>
                    <a:pt x="2436" y="50587"/>
                    <a:pt x="2704" y="51604"/>
                    <a:pt x="3560" y="52648"/>
                  </a:cubicBezTo>
                  <a:cubicBezTo>
                    <a:pt x="4979" y="54361"/>
                    <a:pt x="6451" y="55191"/>
                    <a:pt x="8084" y="55191"/>
                  </a:cubicBezTo>
                  <a:cubicBezTo>
                    <a:pt x="9529" y="55191"/>
                    <a:pt x="10626" y="54522"/>
                    <a:pt x="11403" y="53906"/>
                  </a:cubicBezTo>
                  <a:cubicBezTo>
                    <a:pt x="11670" y="53692"/>
                    <a:pt x="11938" y="53451"/>
                    <a:pt x="12125" y="53183"/>
                  </a:cubicBezTo>
                  <a:cubicBezTo>
                    <a:pt x="12313" y="53237"/>
                    <a:pt x="12500" y="53264"/>
                    <a:pt x="12714" y="53344"/>
                  </a:cubicBezTo>
                  <a:cubicBezTo>
                    <a:pt x="12714" y="53371"/>
                    <a:pt x="12741" y="53451"/>
                    <a:pt x="12741" y="53478"/>
                  </a:cubicBezTo>
                  <a:cubicBezTo>
                    <a:pt x="13517" y="56663"/>
                    <a:pt x="15712" y="56984"/>
                    <a:pt x="16649" y="56984"/>
                  </a:cubicBezTo>
                  <a:cubicBezTo>
                    <a:pt x="17050" y="56984"/>
                    <a:pt x="17452" y="56931"/>
                    <a:pt x="17692" y="56904"/>
                  </a:cubicBezTo>
                  <a:lnTo>
                    <a:pt x="17719" y="56904"/>
                  </a:lnTo>
                  <a:cubicBezTo>
                    <a:pt x="18362" y="57359"/>
                    <a:pt x="19138" y="57653"/>
                    <a:pt x="19994" y="57653"/>
                  </a:cubicBezTo>
                  <a:cubicBezTo>
                    <a:pt x="20342" y="57653"/>
                    <a:pt x="20637" y="57627"/>
                    <a:pt x="20931" y="57573"/>
                  </a:cubicBezTo>
                  <a:cubicBezTo>
                    <a:pt x="21707" y="57359"/>
                    <a:pt x="22296" y="57064"/>
                    <a:pt x="22778" y="56717"/>
                  </a:cubicBezTo>
                  <a:cubicBezTo>
                    <a:pt x="26097" y="58028"/>
                    <a:pt x="29523" y="58670"/>
                    <a:pt x="33110" y="58670"/>
                  </a:cubicBezTo>
                  <a:cubicBezTo>
                    <a:pt x="34475" y="58670"/>
                    <a:pt x="35893" y="58563"/>
                    <a:pt x="37258" y="58376"/>
                  </a:cubicBezTo>
                  <a:cubicBezTo>
                    <a:pt x="38168" y="60544"/>
                    <a:pt x="39908" y="60705"/>
                    <a:pt x="40417" y="60705"/>
                  </a:cubicBezTo>
                  <a:cubicBezTo>
                    <a:pt x="41567" y="60705"/>
                    <a:pt x="42638" y="60035"/>
                    <a:pt x="43173" y="59018"/>
                  </a:cubicBezTo>
                  <a:cubicBezTo>
                    <a:pt x="43361" y="59072"/>
                    <a:pt x="43548" y="59125"/>
                    <a:pt x="43762" y="59152"/>
                  </a:cubicBezTo>
                  <a:cubicBezTo>
                    <a:pt x="44351" y="59286"/>
                    <a:pt x="45020" y="59366"/>
                    <a:pt x="45716" y="59366"/>
                  </a:cubicBezTo>
                  <a:cubicBezTo>
                    <a:pt x="46599" y="59366"/>
                    <a:pt x="47536" y="59259"/>
                    <a:pt x="48500" y="59018"/>
                  </a:cubicBezTo>
                  <a:cubicBezTo>
                    <a:pt x="49115" y="58885"/>
                    <a:pt x="49704" y="58724"/>
                    <a:pt x="50320" y="58483"/>
                  </a:cubicBezTo>
                  <a:cubicBezTo>
                    <a:pt x="50882" y="58269"/>
                    <a:pt x="51417" y="58028"/>
                    <a:pt x="51926" y="57760"/>
                  </a:cubicBezTo>
                  <a:lnTo>
                    <a:pt x="51953" y="57734"/>
                  </a:lnTo>
                  <a:cubicBezTo>
                    <a:pt x="52274" y="57519"/>
                    <a:pt x="52622" y="57332"/>
                    <a:pt x="52889" y="57118"/>
                  </a:cubicBezTo>
                  <a:cubicBezTo>
                    <a:pt x="53264" y="56850"/>
                    <a:pt x="53558" y="56583"/>
                    <a:pt x="53826" y="56288"/>
                  </a:cubicBezTo>
                  <a:cubicBezTo>
                    <a:pt x="54495" y="55512"/>
                    <a:pt x="55084" y="54415"/>
                    <a:pt x="55619" y="52943"/>
                  </a:cubicBezTo>
                  <a:cubicBezTo>
                    <a:pt x="56235" y="51230"/>
                    <a:pt x="56610" y="49517"/>
                    <a:pt x="56690" y="49062"/>
                  </a:cubicBezTo>
                  <a:cubicBezTo>
                    <a:pt x="56690" y="49035"/>
                    <a:pt x="56744" y="48901"/>
                    <a:pt x="56744" y="48901"/>
                  </a:cubicBezTo>
                  <a:cubicBezTo>
                    <a:pt x="56877" y="48125"/>
                    <a:pt x="56663" y="47349"/>
                    <a:pt x="56208" y="46760"/>
                  </a:cubicBezTo>
                  <a:cubicBezTo>
                    <a:pt x="59634" y="41969"/>
                    <a:pt x="61508" y="36214"/>
                    <a:pt x="61508" y="30192"/>
                  </a:cubicBezTo>
                  <a:cubicBezTo>
                    <a:pt x="61508" y="29897"/>
                    <a:pt x="61481" y="29549"/>
                    <a:pt x="61481" y="29228"/>
                  </a:cubicBezTo>
                  <a:cubicBezTo>
                    <a:pt x="62097" y="28853"/>
                    <a:pt x="62578" y="28291"/>
                    <a:pt x="62926" y="27569"/>
                  </a:cubicBezTo>
                  <a:cubicBezTo>
                    <a:pt x="63890" y="25427"/>
                    <a:pt x="63328" y="23929"/>
                    <a:pt x="62926" y="23233"/>
                  </a:cubicBezTo>
                  <a:cubicBezTo>
                    <a:pt x="62793" y="23019"/>
                    <a:pt x="62659" y="22858"/>
                    <a:pt x="62525" y="22697"/>
                  </a:cubicBezTo>
                  <a:cubicBezTo>
                    <a:pt x="62498" y="21761"/>
                    <a:pt x="62043" y="20931"/>
                    <a:pt x="61347" y="20315"/>
                  </a:cubicBezTo>
                  <a:cubicBezTo>
                    <a:pt x="61428" y="20048"/>
                    <a:pt x="61454" y="19807"/>
                    <a:pt x="61481" y="19539"/>
                  </a:cubicBezTo>
                  <a:cubicBezTo>
                    <a:pt x="62231" y="19352"/>
                    <a:pt x="62819" y="18977"/>
                    <a:pt x="63301" y="18468"/>
                  </a:cubicBezTo>
                  <a:cubicBezTo>
                    <a:pt x="63997" y="17746"/>
                    <a:pt x="64372" y="16782"/>
                    <a:pt x="64291" y="15712"/>
                  </a:cubicBezTo>
                  <a:cubicBezTo>
                    <a:pt x="64184" y="13758"/>
                    <a:pt x="63328" y="12232"/>
                    <a:pt x="61963" y="11322"/>
                  </a:cubicBezTo>
                  <a:cubicBezTo>
                    <a:pt x="61909" y="10519"/>
                    <a:pt x="61642" y="9475"/>
                    <a:pt x="60785" y="8431"/>
                  </a:cubicBezTo>
                  <a:cubicBezTo>
                    <a:pt x="59340" y="6692"/>
                    <a:pt x="57868" y="5862"/>
                    <a:pt x="56235" y="5862"/>
                  </a:cubicBezTo>
                  <a:cubicBezTo>
                    <a:pt x="54790" y="5862"/>
                    <a:pt x="53719" y="6531"/>
                    <a:pt x="52916" y="7147"/>
                  </a:cubicBezTo>
                  <a:cubicBezTo>
                    <a:pt x="52622" y="7361"/>
                    <a:pt x="52354" y="7602"/>
                    <a:pt x="52140" y="7869"/>
                  </a:cubicBezTo>
                  <a:lnTo>
                    <a:pt x="51551" y="7682"/>
                  </a:lnTo>
                  <a:cubicBezTo>
                    <a:pt x="51551" y="7602"/>
                    <a:pt x="51524" y="7575"/>
                    <a:pt x="51524" y="7495"/>
                  </a:cubicBezTo>
                  <a:cubicBezTo>
                    <a:pt x="50748" y="4283"/>
                    <a:pt x="48500" y="3961"/>
                    <a:pt x="47563" y="3961"/>
                  </a:cubicBezTo>
                  <a:cubicBezTo>
                    <a:pt x="47135" y="3961"/>
                    <a:pt x="46733" y="4015"/>
                    <a:pt x="46492" y="4095"/>
                  </a:cubicBezTo>
                  <a:lnTo>
                    <a:pt x="46466" y="4095"/>
                  </a:lnTo>
                  <a:cubicBezTo>
                    <a:pt x="45796" y="3587"/>
                    <a:pt x="45020" y="3319"/>
                    <a:pt x="44190" y="3319"/>
                  </a:cubicBezTo>
                  <a:cubicBezTo>
                    <a:pt x="43843" y="3319"/>
                    <a:pt x="43548" y="3346"/>
                    <a:pt x="43254" y="3426"/>
                  </a:cubicBezTo>
                  <a:cubicBezTo>
                    <a:pt x="43227" y="3426"/>
                    <a:pt x="43147" y="3426"/>
                    <a:pt x="43093" y="3453"/>
                  </a:cubicBezTo>
                  <a:cubicBezTo>
                    <a:pt x="39881" y="2248"/>
                    <a:pt x="36536" y="1660"/>
                    <a:pt x="33056" y="1660"/>
                  </a:cubicBezTo>
                  <a:cubicBezTo>
                    <a:pt x="31236" y="1660"/>
                    <a:pt x="29389" y="1847"/>
                    <a:pt x="27623" y="2195"/>
                  </a:cubicBezTo>
                  <a:cubicBezTo>
                    <a:pt x="26659" y="188"/>
                    <a:pt x="24973" y="0"/>
                    <a:pt x="24491"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84" name="Google Shape;6384;p41"/>
            <p:cNvSpPr/>
            <p:nvPr/>
          </p:nvSpPr>
          <p:spPr>
            <a:xfrm>
              <a:off x="3186350" y="7254400"/>
              <a:ext cx="1290125" cy="1289475"/>
            </a:xfrm>
            <a:custGeom>
              <a:avLst/>
              <a:gdLst/>
              <a:ahLst/>
              <a:cxnLst/>
              <a:rect l="l" t="t" r="r" b="b"/>
              <a:pathLst>
                <a:path w="51605" h="51579" extrusionOk="0">
                  <a:moveTo>
                    <a:pt x="25803" y="1"/>
                  </a:moveTo>
                  <a:cubicBezTo>
                    <a:pt x="11563" y="1"/>
                    <a:pt x="0" y="11537"/>
                    <a:pt x="0" y="25803"/>
                  </a:cubicBezTo>
                  <a:cubicBezTo>
                    <a:pt x="0" y="40042"/>
                    <a:pt x="11563" y="51578"/>
                    <a:pt x="25803" y="51578"/>
                  </a:cubicBezTo>
                  <a:cubicBezTo>
                    <a:pt x="40042" y="51578"/>
                    <a:pt x="51605" y="40042"/>
                    <a:pt x="51605" y="25803"/>
                  </a:cubicBezTo>
                  <a:cubicBezTo>
                    <a:pt x="51605" y="11537"/>
                    <a:pt x="40042" y="1"/>
                    <a:pt x="25803" y="1"/>
                  </a:cubicBezTo>
                  <a:close/>
                </a:path>
              </a:pathLst>
            </a:custGeom>
            <a:solidFill>
              <a:schemeClr val="accent2"/>
            </a:solidFill>
            <a:ln>
              <a:noFill/>
            </a:ln>
          </p:spPr>
          <p:txBody>
            <a:bodyPr spcFirstLastPara="1" wrap="square" lIns="121900" tIns="121900" rIns="121900" bIns="121900" anchor="ctr" anchorCtr="0">
              <a:noAutofit/>
            </a:bodyPr>
            <a:lstStyle/>
            <a:p>
              <a:pPr algn="ctr" defTabSz="1219200">
                <a:buClr>
                  <a:srgbClr val="000000"/>
                </a:buClr>
              </a:pPr>
              <a:endParaRPr sz="2265" kern="0">
                <a:solidFill>
                  <a:srgbClr val="FFFFFF"/>
                </a:solidFill>
                <a:latin typeface="Ranchers"/>
                <a:ea typeface="Ranchers"/>
                <a:cs typeface="Ranchers"/>
                <a:sym typeface="Ranchers"/>
              </a:endParaRPr>
            </a:p>
          </p:txBody>
        </p:sp>
        <p:sp>
          <p:nvSpPr>
            <p:cNvPr id="6385" name="Google Shape;6385;p41"/>
            <p:cNvSpPr/>
            <p:nvPr/>
          </p:nvSpPr>
          <p:spPr>
            <a:xfrm>
              <a:off x="3294750" y="7362150"/>
              <a:ext cx="1074000" cy="1073975"/>
            </a:xfrm>
            <a:custGeom>
              <a:avLst/>
              <a:gdLst/>
              <a:ahLst/>
              <a:cxnLst/>
              <a:rect l="l" t="t" r="r" b="b"/>
              <a:pathLst>
                <a:path w="42960" h="42959" fill="none" extrusionOk="0">
                  <a:moveTo>
                    <a:pt x="42959" y="21493"/>
                  </a:moveTo>
                  <a:cubicBezTo>
                    <a:pt x="42959" y="33350"/>
                    <a:pt x="33324" y="42959"/>
                    <a:pt x="21467" y="42959"/>
                  </a:cubicBezTo>
                  <a:cubicBezTo>
                    <a:pt x="9609" y="42959"/>
                    <a:pt x="0" y="33350"/>
                    <a:pt x="0" y="21493"/>
                  </a:cubicBezTo>
                  <a:cubicBezTo>
                    <a:pt x="0" y="9636"/>
                    <a:pt x="9609" y="0"/>
                    <a:pt x="21467" y="0"/>
                  </a:cubicBezTo>
                  <a:cubicBezTo>
                    <a:pt x="33324" y="0"/>
                    <a:pt x="42959" y="9636"/>
                    <a:pt x="42959" y="21493"/>
                  </a:cubicBezTo>
                  <a:close/>
                </a:path>
              </a:pathLst>
            </a:custGeom>
            <a:noFill/>
            <a:ln w="16725" cap="flat" cmpd="sng">
              <a:solidFill>
                <a:srgbClr val="FFFFFF"/>
              </a:solidFill>
              <a:prstDash val="solid"/>
              <a:miter lim="26765"/>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86" name="Google Shape;6386;p41"/>
            <p:cNvSpPr/>
            <p:nvPr/>
          </p:nvSpPr>
          <p:spPr>
            <a:xfrm>
              <a:off x="3072350" y="8131875"/>
              <a:ext cx="366300" cy="326125"/>
            </a:xfrm>
            <a:custGeom>
              <a:avLst/>
              <a:gdLst/>
              <a:ahLst/>
              <a:cxnLst/>
              <a:rect l="l" t="t" r="r" b="b"/>
              <a:pathLst>
                <a:path w="14652" h="13045" extrusionOk="0">
                  <a:moveTo>
                    <a:pt x="6303" y="0"/>
                  </a:moveTo>
                  <a:cubicBezTo>
                    <a:pt x="6140" y="0"/>
                    <a:pt x="5960" y="23"/>
                    <a:pt x="5765" y="72"/>
                  </a:cubicBezTo>
                  <a:cubicBezTo>
                    <a:pt x="2981" y="768"/>
                    <a:pt x="2499" y="2026"/>
                    <a:pt x="2928" y="3284"/>
                  </a:cubicBezTo>
                  <a:cubicBezTo>
                    <a:pt x="3356" y="4515"/>
                    <a:pt x="4507" y="4890"/>
                    <a:pt x="4507" y="4890"/>
                  </a:cubicBezTo>
                  <a:cubicBezTo>
                    <a:pt x="4507" y="4890"/>
                    <a:pt x="3179" y="4523"/>
                    <a:pt x="1970" y="4523"/>
                  </a:cubicBezTo>
                  <a:cubicBezTo>
                    <a:pt x="942" y="4523"/>
                    <a:pt x="0" y="4789"/>
                    <a:pt x="37" y="5773"/>
                  </a:cubicBezTo>
                  <a:cubicBezTo>
                    <a:pt x="94" y="7339"/>
                    <a:pt x="983" y="8428"/>
                    <a:pt x="2478" y="8428"/>
                  </a:cubicBezTo>
                  <a:cubicBezTo>
                    <a:pt x="2956" y="8428"/>
                    <a:pt x="3495" y="8317"/>
                    <a:pt x="4090" y="8075"/>
                  </a:cubicBezTo>
                  <a:lnTo>
                    <a:pt x="4090" y="8075"/>
                  </a:lnTo>
                  <a:cubicBezTo>
                    <a:pt x="3196" y="8533"/>
                    <a:pt x="1468" y="9714"/>
                    <a:pt x="2901" y="11474"/>
                  </a:cubicBezTo>
                  <a:cubicBezTo>
                    <a:pt x="3867" y="12647"/>
                    <a:pt x="4655" y="13044"/>
                    <a:pt x="5338" y="13044"/>
                  </a:cubicBezTo>
                  <a:cubicBezTo>
                    <a:pt x="5981" y="13044"/>
                    <a:pt x="6531" y="12693"/>
                    <a:pt x="7050" y="12304"/>
                  </a:cubicBezTo>
                  <a:cubicBezTo>
                    <a:pt x="8093" y="11501"/>
                    <a:pt x="7960" y="9601"/>
                    <a:pt x="7960" y="9601"/>
                  </a:cubicBezTo>
                  <a:lnTo>
                    <a:pt x="7960" y="9601"/>
                  </a:lnTo>
                  <a:cubicBezTo>
                    <a:pt x="7960" y="9601"/>
                    <a:pt x="9667" y="11408"/>
                    <a:pt x="11334" y="11408"/>
                  </a:cubicBezTo>
                  <a:cubicBezTo>
                    <a:pt x="11785" y="11408"/>
                    <a:pt x="12233" y="11275"/>
                    <a:pt x="12644" y="10939"/>
                  </a:cubicBezTo>
                  <a:cubicBezTo>
                    <a:pt x="14517" y="9360"/>
                    <a:pt x="14276" y="8102"/>
                    <a:pt x="13366" y="7299"/>
                  </a:cubicBezTo>
                  <a:cubicBezTo>
                    <a:pt x="12456" y="6496"/>
                    <a:pt x="10181" y="5907"/>
                    <a:pt x="10181" y="5907"/>
                  </a:cubicBezTo>
                  <a:cubicBezTo>
                    <a:pt x="10181" y="5907"/>
                    <a:pt x="14651" y="4087"/>
                    <a:pt x="13607" y="2615"/>
                  </a:cubicBezTo>
                  <a:cubicBezTo>
                    <a:pt x="12849" y="1545"/>
                    <a:pt x="11088" y="519"/>
                    <a:pt x="9874" y="519"/>
                  </a:cubicBezTo>
                  <a:cubicBezTo>
                    <a:pt x="9416" y="519"/>
                    <a:pt x="9036" y="664"/>
                    <a:pt x="8816" y="1009"/>
                  </a:cubicBezTo>
                  <a:cubicBezTo>
                    <a:pt x="8283" y="1826"/>
                    <a:pt x="8092" y="2866"/>
                    <a:pt x="8024" y="3474"/>
                  </a:cubicBezTo>
                  <a:lnTo>
                    <a:pt x="8024" y="3474"/>
                  </a:lnTo>
                  <a:cubicBezTo>
                    <a:pt x="8071" y="2403"/>
                    <a:pt x="7989" y="0"/>
                    <a:pt x="6303"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87" name="Google Shape;6387;p41"/>
            <p:cNvSpPr/>
            <p:nvPr/>
          </p:nvSpPr>
          <p:spPr>
            <a:xfrm>
              <a:off x="3214450" y="8254100"/>
              <a:ext cx="64925" cy="64950"/>
            </a:xfrm>
            <a:custGeom>
              <a:avLst/>
              <a:gdLst/>
              <a:ahLst/>
              <a:cxnLst/>
              <a:rect l="l" t="t" r="r" b="b"/>
              <a:pathLst>
                <a:path w="2597" h="2598" extrusionOk="0">
                  <a:moveTo>
                    <a:pt x="1285" y="1"/>
                  </a:moveTo>
                  <a:cubicBezTo>
                    <a:pt x="563" y="1"/>
                    <a:pt x="1" y="563"/>
                    <a:pt x="1" y="1312"/>
                  </a:cubicBezTo>
                  <a:cubicBezTo>
                    <a:pt x="1" y="2035"/>
                    <a:pt x="563" y="2597"/>
                    <a:pt x="1285" y="2597"/>
                  </a:cubicBezTo>
                  <a:cubicBezTo>
                    <a:pt x="2035" y="2597"/>
                    <a:pt x="2597" y="2008"/>
                    <a:pt x="2597" y="1312"/>
                  </a:cubicBezTo>
                  <a:cubicBezTo>
                    <a:pt x="2597" y="590"/>
                    <a:pt x="2035" y="1"/>
                    <a:pt x="1285" y="1"/>
                  </a:cubicBezTo>
                  <a:close/>
                </a:path>
              </a:pathLst>
            </a:custGeom>
            <a:solidFill>
              <a:srgbClr val="FDDF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88" name="Google Shape;6388;p41"/>
            <p:cNvSpPr/>
            <p:nvPr/>
          </p:nvSpPr>
          <p:spPr>
            <a:xfrm>
              <a:off x="3374300" y="8338900"/>
              <a:ext cx="199875" cy="179700"/>
            </a:xfrm>
            <a:custGeom>
              <a:avLst/>
              <a:gdLst/>
              <a:ahLst/>
              <a:cxnLst/>
              <a:rect l="l" t="t" r="r" b="b"/>
              <a:pathLst>
                <a:path w="7995" h="7188" extrusionOk="0">
                  <a:moveTo>
                    <a:pt x="3750" y="0"/>
                  </a:moveTo>
                  <a:cubicBezTo>
                    <a:pt x="2819" y="0"/>
                    <a:pt x="2450" y="423"/>
                    <a:pt x="2386" y="998"/>
                  </a:cubicBezTo>
                  <a:cubicBezTo>
                    <a:pt x="2332" y="1694"/>
                    <a:pt x="2787" y="2149"/>
                    <a:pt x="2787" y="2149"/>
                  </a:cubicBezTo>
                  <a:cubicBezTo>
                    <a:pt x="2787" y="2149"/>
                    <a:pt x="1675" y="1189"/>
                    <a:pt x="933" y="1189"/>
                  </a:cubicBezTo>
                  <a:cubicBezTo>
                    <a:pt x="692" y="1189"/>
                    <a:pt x="490" y="1291"/>
                    <a:pt x="378" y="1560"/>
                  </a:cubicBezTo>
                  <a:cubicBezTo>
                    <a:pt x="1" y="2668"/>
                    <a:pt x="452" y="3634"/>
                    <a:pt x="1911" y="3722"/>
                  </a:cubicBezTo>
                  <a:lnTo>
                    <a:pt x="1911" y="3722"/>
                  </a:lnTo>
                  <a:cubicBezTo>
                    <a:pt x="1353" y="3737"/>
                    <a:pt x="199" y="3906"/>
                    <a:pt x="485" y="5093"/>
                  </a:cubicBezTo>
                  <a:cubicBezTo>
                    <a:pt x="772" y="6300"/>
                    <a:pt x="1277" y="6569"/>
                    <a:pt x="1822" y="6569"/>
                  </a:cubicBezTo>
                  <a:cubicBezTo>
                    <a:pt x="1990" y="6569"/>
                    <a:pt x="2162" y="6544"/>
                    <a:pt x="2332" y="6512"/>
                  </a:cubicBezTo>
                  <a:cubicBezTo>
                    <a:pt x="3028" y="6378"/>
                    <a:pt x="3430" y="5361"/>
                    <a:pt x="3430" y="5361"/>
                  </a:cubicBezTo>
                  <a:cubicBezTo>
                    <a:pt x="3430" y="5361"/>
                    <a:pt x="4008" y="7188"/>
                    <a:pt x="5164" y="7188"/>
                  </a:cubicBezTo>
                  <a:cubicBezTo>
                    <a:pt x="5251" y="7188"/>
                    <a:pt x="5343" y="7177"/>
                    <a:pt x="5437" y="7154"/>
                  </a:cubicBezTo>
                  <a:cubicBezTo>
                    <a:pt x="6775" y="6806"/>
                    <a:pt x="6936" y="6137"/>
                    <a:pt x="6668" y="5495"/>
                  </a:cubicBezTo>
                  <a:cubicBezTo>
                    <a:pt x="6401" y="4906"/>
                    <a:pt x="5410" y="4076"/>
                    <a:pt x="5410" y="4076"/>
                  </a:cubicBezTo>
                  <a:lnTo>
                    <a:pt x="5410" y="4076"/>
                  </a:lnTo>
                  <a:cubicBezTo>
                    <a:pt x="5410" y="4076"/>
                    <a:pt x="5561" y="4086"/>
                    <a:pt x="5789" y="4086"/>
                  </a:cubicBezTo>
                  <a:cubicBezTo>
                    <a:pt x="6509" y="4086"/>
                    <a:pt x="7995" y="3993"/>
                    <a:pt x="7873" y="3220"/>
                  </a:cubicBezTo>
                  <a:cubicBezTo>
                    <a:pt x="7733" y="2379"/>
                    <a:pt x="6859" y="1213"/>
                    <a:pt x="6159" y="1213"/>
                  </a:cubicBezTo>
                  <a:cubicBezTo>
                    <a:pt x="6056" y="1213"/>
                    <a:pt x="5958" y="1238"/>
                    <a:pt x="5865" y="1293"/>
                  </a:cubicBezTo>
                  <a:cubicBezTo>
                    <a:pt x="5366" y="1600"/>
                    <a:pt x="5005" y="2113"/>
                    <a:pt x="4841" y="2379"/>
                  </a:cubicBezTo>
                  <a:lnTo>
                    <a:pt x="4841" y="2379"/>
                  </a:lnTo>
                  <a:cubicBezTo>
                    <a:pt x="5125" y="1861"/>
                    <a:pt x="5844" y="332"/>
                    <a:pt x="4580" y="88"/>
                  </a:cubicBezTo>
                  <a:cubicBezTo>
                    <a:pt x="4264" y="28"/>
                    <a:pt x="3988" y="0"/>
                    <a:pt x="375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89" name="Google Shape;6389;p41"/>
            <p:cNvSpPr/>
            <p:nvPr/>
          </p:nvSpPr>
          <p:spPr>
            <a:xfrm>
              <a:off x="3445300" y="8407225"/>
              <a:ext cx="46875" cy="46975"/>
            </a:xfrm>
            <a:custGeom>
              <a:avLst/>
              <a:gdLst/>
              <a:ahLst/>
              <a:cxnLst/>
              <a:rect l="l" t="t" r="r" b="b"/>
              <a:pathLst>
                <a:path w="1875" h="1879" extrusionOk="0">
                  <a:moveTo>
                    <a:pt x="1023" y="1"/>
                  </a:moveTo>
                  <a:cubicBezTo>
                    <a:pt x="995" y="1"/>
                    <a:pt x="966" y="2"/>
                    <a:pt x="938" y="5"/>
                  </a:cubicBezTo>
                  <a:cubicBezTo>
                    <a:pt x="429" y="5"/>
                    <a:pt x="1" y="407"/>
                    <a:pt x="1" y="942"/>
                  </a:cubicBezTo>
                  <a:cubicBezTo>
                    <a:pt x="1" y="1424"/>
                    <a:pt x="402" y="1879"/>
                    <a:pt x="938" y="1879"/>
                  </a:cubicBezTo>
                  <a:cubicBezTo>
                    <a:pt x="1419" y="1879"/>
                    <a:pt x="1874" y="1477"/>
                    <a:pt x="1874" y="942"/>
                  </a:cubicBezTo>
                  <a:cubicBezTo>
                    <a:pt x="1874" y="435"/>
                    <a:pt x="1515" y="1"/>
                    <a:pt x="1023" y="1"/>
                  </a:cubicBezTo>
                  <a:close/>
                </a:path>
              </a:pathLst>
            </a:custGeom>
            <a:solidFill>
              <a:srgbClr val="FDDF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90" name="Google Shape;6390;p41"/>
            <p:cNvSpPr/>
            <p:nvPr/>
          </p:nvSpPr>
          <p:spPr>
            <a:xfrm>
              <a:off x="3085300" y="7959375"/>
              <a:ext cx="192725" cy="180100"/>
            </a:xfrm>
            <a:custGeom>
              <a:avLst/>
              <a:gdLst/>
              <a:ahLst/>
              <a:cxnLst/>
              <a:rect l="l" t="t" r="r" b="b"/>
              <a:pathLst>
                <a:path w="7709" h="7204" extrusionOk="0">
                  <a:moveTo>
                    <a:pt x="3727" y="1"/>
                  </a:moveTo>
                  <a:cubicBezTo>
                    <a:pt x="2661" y="1"/>
                    <a:pt x="1996" y="493"/>
                    <a:pt x="1955" y="762"/>
                  </a:cubicBezTo>
                  <a:cubicBezTo>
                    <a:pt x="1874" y="1110"/>
                    <a:pt x="3186" y="2716"/>
                    <a:pt x="3186" y="2716"/>
                  </a:cubicBezTo>
                  <a:cubicBezTo>
                    <a:pt x="3186" y="2716"/>
                    <a:pt x="2114" y="1688"/>
                    <a:pt x="1313" y="1688"/>
                  </a:cubicBezTo>
                  <a:cubicBezTo>
                    <a:pt x="1025" y="1688"/>
                    <a:pt x="772" y="1820"/>
                    <a:pt x="616" y="2181"/>
                  </a:cubicBezTo>
                  <a:cubicBezTo>
                    <a:pt x="1" y="3546"/>
                    <a:pt x="429" y="4322"/>
                    <a:pt x="938" y="4349"/>
                  </a:cubicBezTo>
                  <a:cubicBezTo>
                    <a:pt x="1045" y="4360"/>
                    <a:pt x="1166" y="4364"/>
                    <a:pt x="1291" y="4364"/>
                  </a:cubicBezTo>
                  <a:cubicBezTo>
                    <a:pt x="1791" y="4364"/>
                    <a:pt x="2356" y="4295"/>
                    <a:pt x="2356" y="4295"/>
                  </a:cubicBezTo>
                  <a:lnTo>
                    <a:pt x="2356" y="4295"/>
                  </a:lnTo>
                  <a:cubicBezTo>
                    <a:pt x="2356" y="4295"/>
                    <a:pt x="376" y="5660"/>
                    <a:pt x="1607" y="6383"/>
                  </a:cubicBezTo>
                  <a:cubicBezTo>
                    <a:pt x="2458" y="6883"/>
                    <a:pt x="2708" y="7203"/>
                    <a:pt x="2967" y="7203"/>
                  </a:cubicBezTo>
                  <a:cubicBezTo>
                    <a:pt x="3082" y="7203"/>
                    <a:pt x="3200" y="7139"/>
                    <a:pt x="3373" y="6999"/>
                  </a:cubicBezTo>
                  <a:cubicBezTo>
                    <a:pt x="3962" y="6570"/>
                    <a:pt x="4042" y="5045"/>
                    <a:pt x="4042" y="5045"/>
                  </a:cubicBezTo>
                  <a:cubicBezTo>
                    <a:pt x="4042" y="5045"/>
                    <a:pt x="4244" y="7043"/>
                    <a:pt x="5384" y="7043"/>
                  </a:cubicBezTo>
                  <a:cubicBezTo>
                    <a:pt x="5557" y="7043"/>
                    <a:pt x="5751" y="6997"/>
                    <a:pt x="5970" y="6892"/>
                  </a:cubicBezTo>
                  <a:cubicBezTo>
                    <a:pt x="7602" y="6115"/>
                    <a:pt x="7468" y="6115"/>
                    <a:pt x="7201" y="5446"/>
                  </a:cubicBezTo>
                  <a:cubicBezTo>
                    <a:pt x="6933" y="4777"/>
                    <a:pt x="5622" y="3921"/>
                    <a:pt x="5622" y="3921"/>
                  </a:cubicBezTo>
                  <a:lnTo>
                    <a:pt x="5622" y="3921"/>
                  </a:lnTo>
                  <a:cubicBezTo>
                    <a:pt x="5622" y="3921"/>
                    <a:pt x="6391" y="4187"/>
                    <a:pt x="6983" y="4187"/>
                  </a:cubicBezTo>
                  <a:cubicBezTo>
                    <a:pt x="7348" y="4187"/>
                    <a:pt x="7646" y="4086"/>
                    <a:pt x="7656" y="3760"/>
                  </a:cubicBezTo>
                  <a:cubicBezTo>
                    <a:pt x="7708" y="2871"/>
                    <a:pt x="7275" y="1215"/>
                    <a:pt x="6606" y="1215"/>
                  </a:cubicBezTo>
                  <a:cubicBezTo>
                    <a:pt x="6590" y="1215"/>
                    <a:pt x="6574" y="1216"/>
                    <a:pt x="6558" y="1217"/>
                  </a:cubicBezTo>
                  <a:cubicBezTo>
                    <a:pt x="5862" y="1244"/>
                    <a:pt x="4444" y="2689"/>
                    <a:pt x="4444" y="2689"/>
                  </a:cubicBezTo>
                  <a:cubicBezTo>
                    <a:pt x="4444" y="2689"/>
                    <a:pt x="6398" y="575"/>
                    <a:pt x="4765" y="147"/>
                  </a:cubicBezTo>
                  <a:cubicBezTo>
                    <a:pt x="4388" y="43"/>
                    <a:pt x="4040" y="1"/>
                    <a:pt x="3727"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91" name="Google Shape;6391;p41"/>
            <p:cNvSpPr/>
            <p:nvPr/>
          </p:nvSpPr>
          <p:spPr>
            <a:xfrm>
              <a:off x="3161600" y="8027025"/>
              <a:ext cx="47525" cy="42075"/>
            </a:xfrm>
            <a:custGeom>
              <a:avLst/>
              <a:gdLst/>
              <a:ahLst/>
              <a:cxnLst/>
              <a:rect l="l" t="t" r="r" b="b"/>
              <a:pathLst>
                <a:path w="1901" h="1683" extrusionOk="0">
                  <a:moveTo>
                    <a:pt x="951" y="0"/>
                  </a:moveTo>
                  <a:cubicBezTo>
                    <a:pt x="589" y="0"/>
                    <a:pt x="264" y="224"/>
                    <a:pt x="134" y="572"/>
                  </a:cubicBezTo>
                  <a:cubicBezTo>
                    <a:pt x="0" y="1027"/>
                    <a:pt x="241" y="1482"/>
                    <a:pt x="669" y="1643"/>
                  </a:cubicBezTo>
                  <a:cubicBezTo>
                    <a:pt x="754" y="1669"/>
                    <a:pt x="841" y="1682"/>
                    <a:pt x="927" y="1682"/>
                  </a:cubicBezTo>
                  <a:cubicBezTo>
                    <a:pt x="1276" y="1682"/>
                    <a:pt x="1611" y="1472"/>
                    <a:pt x="1740" y="1108"/>
                  </a:cubicBezTo>
                  <a:cubicBezTo>
                    <a:pt x="1900" y="653"/>
                    <a:pt x="1660" y="171"/>
                    <a:pt x="1205" y="37"/>
                  </a:cubicBezTo>
                  <a:cubicBezTo>
                    <a:pt x="1119" y="12"/>
                    <a:pt x="1034" y="0"/>
                    <a:pt x="951" y="0"/>
                  </a:cubicBezTo>
                  <a:close/>
                </a:path>
              </a:pathLst>
            </a:custGeom>
            <a:solidFill>
              <a:srgbClr val="FDDF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92" name="Google Shape;6392;p41"/>
            <p:cNvSpPr/>
            <p:nvPr/>
          </p:nvSpPr>
          <p:spPr>
            <a:xfrm>
              <a:off x="3144850" y="7874175"/>
              <a:ext cx="103075" cy="95300"/>
            </a:xfrm>
            <a:custGeom>
              <a:avLst/>
              <a:gdLst/>
              <a:ahLst/>
              <a:cxnLst/>
              <a:rect l="l" t="t" r="r" b="b"/>
              <a:pathLst>
                <a:path w="4123" h="3812" extrusionOk="0">
                  <a:moveTo>
                    <a:pt x="1955" y="0"/>
                  </a:moveTo>
                  <a:cubicBezTo>
                    <a:pt x="1803" y="0"/>
                    <a:pt x="1683" y="37"/>
                    <a:pt x="1634" y="129"/>
                  </a:cubicBezTo>
                  <a:cubicBezTo>
                    <a:pt x="1473" y="477"/>
                    <a:pt x="1714" y="1467"/>
                    <a:pt x="1714" y="1467"/>
                  </a:cubicBezTo>
                  <a:cubicBezTo>
                    <a:pt x="1714" y="1467"/>
                    <a:pt x="1457" y="494"/>
                    <a:pt x="989" y="494"/>
                  </a:cubicBezTo>
                  <a:cubicBezTo>
                    <a:pt x="891" y="494"/>
                    <a:pt x="785" y="536"/>
                    <a:pt x="670" y="637"/>
                  </a:cubicBezTo>
                  <a:cubicBezTo>
                    <a:pt x="28" y="1253"/>
                    <a:pt x="28" y="1922"/>
                    <a:pt x="162" y="2056"/>
                  </a:cubicBezTo>
                  <a:cubicBezTo>
                    <a:pt x="192" y="2074"/>
                    <a:pt x="273" y="2082"/>
                    <a:pt x="379" y="2082"/>
                  </a:cubicBezTo>
                  <a:cubicBezTo>
                    <a:pt x="732" y="2082"/>
                    <a:pt x="1366" y="2002"/>
                    <a:pt x="1366" y="2002"/>
                  </a:cubicBezTo>
                  <a:lnTo>
                    <a:pt x="1366" y="2002"/>
                  </a:lnTo>
                  <a:cubicBezTo>
                    <a:pt x="1366" y="2002"/>
                    <a:pt x="1" y="2350"/>
                    <a:pt x="402" y="3019"/>
                  </a:cubicBezTo>
                  <a:cubicBezTo>
                    <a:pt x="681" y="3437"/>
                    <a:pt x="982" y="3595"/>
                    <a:pt x="1203" y="3595"/>
                  </a:cubicBezTo>
                  <a:cubicBezTo>
                    <a:pt x="1322" y="3595"/>
                    <a:pt x="1417" y="3549"/>
                    <a:pt x="1473" y="3474"/>
                  </a:cubicBezTo>
                  <a:cubicBezTo>
                    <a:pt x="1634" y="3260"/>
                    <a:pt x="1848" y="2859"/>
                    <a:pt x="1848" y="2859"/>
                  </a:cubicBezTo>
                  <a:cubicBezTo>
                    <a:pt x="1848" y="2859"/>
                    <a:pt x="1888" y="3812"/>
                    <a:pt x="2340" y="3812"/>
                  </a:cubicBezTo>
                  <a:cubicBezTo>
                    <a:pt x="2407" y="3812"/>
                    <a:pt x="2484" y="3791"/>
                    <a:pt x="2570" y="3742"/>
                  </a:cubicBezTo>
                  <a:cubicBezTo>
                    <a:pt x="3240" y="3421"/>
                    <a:pt x="3373" y="3528"/>
                    <a:pt x="3347" y="3153"/>
                  </a:cubicBezTo>
                  <a:cubicBezTo>
                    <a:pt x="3320" y="2779"/>
                    <a:pt x="2678" y="2324"/>
                    <a:pt x="2678" y="2324"/>
                  </a:cubicBezTo>
                  <a:lnTo>
                    <a:pt x="2678" y="2324"/>
                  </a:lnTo>
                  <a:cubicBezTo>
                    <a:pt x="2678" y="2324"/>
                    <a:pt x="3060" y="2506"/>
                    <a:pt x="3416" y="2506"/>
                  </a:cubicBezTo>
                  <a:cubicBezTo>
                    <a:pt x="3700" y="2506"/>
                    <a:pt x="3968" y="2391"/>
                    <a:pt x="4016" y="1976"/>
                  </a:cubicBezTo>
                  <a:cubicBezTo>
                    <a:pt x="4123" y="1039"/>
                    <a:pt x="4069" y="1119"/>
                    <a:pt x="3721" y="1039"/>
                  </a:cubicBezTo>
                  <a:cubicBezTo>
                    <a:pt x="3693" y="1035"/>
                    <a:pt x="3661" y="1033"/>
                    <a:pt x="3628" y="1033"/>
                  </a:cubicBezTo>
                  <a:cubicBezTo>
                    <a:pt x="3232" y="1033"/>
                    <a:pt x="2570" y="1306"/>
                    <a:pt x="2570" y="1306"/>
                  </a:cubicBezTo>
                  <a:cubicBezTo>
                    <a:pt x="2570" y="1306"/>
                    <a:pt x="3454" y="611"/>
                    <a:pt x="3079" y="370"/>
                  </a:cubicBezTo>
                  <a:cubicBezTo>
                    <a:pt x="2802" y="185"/>
                    <a:pt x="2295" y="0"/>
                    <a:pt x="1955" y="0"/>
                  </a:cubicBezTo>
                  <a:close/>
                </a:path>
              </a:pathLst>
            </a:custGeom>
            <a:solidFill>
              <a:srgbClr val="FF456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93" name="Google Shape;6393;p41"/>
            <p:cNvSpPr/>
            <p:nvPr/>
          </p:nvSpPr>
          <p:spPr>
            <a:xfrm>
              <a:off x="3182325" y="7910850"/>
              <a:ext cx="21450" cy="22100"/>
            </a:xfrm>
            <a:custGeom>
              <a:avLst/>
              <a:gdLst/>
              <a:ahLst/>
              <a:cxnLst/>
              <a:rect l="l" t="t" r="r" b="b"/>
              <a:pathLst>
                <a:path w="858" h="884" extrusionOk="0">
                  <a:moveTo>
                    <a:pt x="429" y="0"/>
                  </a:moveTo>
                  <a:cubicBezTo>
                    <a:pt x="188" y="0"/>
                    <a:pt x="1" y="214"/>
                    <a:pt x="1" y="455"/>
                  </a:cubicBezTo>
                  <a:cubicBezTo>
                    <a:pt x="1" y="669"/>
                    <a:pt x="188" y="883"/>
                    <a:pt x="429" y="883"/>
                  </a:cubicBezTo>
                  <a:cubicBezTo>
                    <a:pt x="670" y="883"/>
                    <a:pt x="857" y="669"/>
                    <a:pt x="857" y="455"/>
                  </a:cubicBezTo>
                  <a:cubicBezTo>
                    <a:pt x="857" y="214"/>
                    <a:pt x="670" y="0"/>
                    <a:pt x="429" y="0"/>
                  </a:cubicBezTo>
                  <a:close/>
                </a:path>
              </a:pathLst>
            </a:custGeom>
            <a:solidFill>
              <a:srgbClr val="FDDF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94" name="Google Shape;6394;p41"/>
            <p:cNvSpPr/>
            <p:nvPr/>
          </p:nvSpPr>
          <p:spPr>
            <a:xfrm>
              <a:off x="3650725" y="7341850"/>
              <a:ext cx="96175" cy="56250"/>
            </a:xfrm>
            <a:custGeom>
              <a:avLst/>
              <a:gdLst/>
              <a:ahLst/>
              <a:cxnLst/>
              <a:rect l="l" t="t" r="r" b="b"/>
              <a:pathLst>
                <a:path w="3847" h="2250" extrusionOk="0">
                  <a:moveTo>
                    <a:pt x="329" y="1"/>
                  </a:moveTo>
                  <a:cubicBezTo>
                    <a:pt x="126" y="1"/>
                    <a:pt x="1" y="9"/>
                    <a:pt x="1" y="9"/>
                  </a:cubicBezTo>
                  <a:cubicBezTo>
                    <a:pt x="1" y="9"/>
                    <a:pt x="215" y="223"/>
                    <a:pt x="161" y="223"/>
                  </a:cubicBezTo>
                  <a:cubicBezTo>
                    <a:pt x="3025" y="919"/>
                    <a:pt x="2570" y="1267"/>
                    <a:pt x="2570" y="1267"/>
                  </a:cubicBezTo>
                  <a:cubicBezTo>
                    <a:pt x="2570" y="1267"/>
                    <a:pt x="2276" y="2124"/>
                    <a:pt x="2758" y="2231"/>
                  </a:cubicBezTo>
                  <a:cubicBezTo>
                    <a:pt x="2809" y="2243"/>
                    <a:pt x="2865" y="2249"/>
                    <a:pt x="2921" y="2249"/>
                  </a:cubicBezTo>
                  <a:cubicBezTo>
                    <a:pt x="3358" y="2249"/>
                    <a:pt x="3847" y="1868"/>
                    <a:pt x="3159" y="919"/>
                  </a:cubicBezTo>
                  <a:cubicBezTo>
                    <a:pt x="2541" y="96"/>
                    <a:pt x="1005" y="1"/>
                    <a:pt x="3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95" name="Google Shape;6395;p41"/>
            <p:cNvSpPr/>
            <p:nvPr/>
          </p:nvSpPr>
          <p:spPr>
            <a:xfrm>
              <a:off x="3599200" y="7212500"/>
              <a:ext cx="50225" cy="97475"/>
            </a:xfrm>
            <a:custGeom>
              <a:avLst/>
              <a:gdLst/>
              <a:ahLst/>
              <a:cxnLst/>
              <a:rect l="l" t="t" r="r" b="b"/>
              <a:pathLst>
                <a:path w="2009" h="3899" extrusionOk="0">
                  <a:moveTo>
                    <a:pt x="718" y="0"/>
                  </a:moveTo>
                  <a:cubicBezTo>
                    <a:pt x="459" y="0"/>
                    <a:pt x="244" y="227"/>
                    <a:pt x="161" y="446"/>
                  </a:cubicBezTo>
                  <a:cubicBezTo>
                    <a:pt x="1" y="874"/>
                    <a:pt x="884" y="1115"/>
                    <a:pt x="884" y="1115"/>
                  </a:cubicBezTo>
                  <a:cubicBezTo>
                    <a:pt x="884" y="1115"/>
                    <a:pt x="890" y="1113"/>
                    <a:pt x="899" y="1113"/>
                  </a:cubicBezTo>
                  <a:cubicBezTo>
                    <a:pt x="977" y="1113"/>
                    <a:pt x="1302" y="1241"/>
                    <a:pt x="537" y="3656"/>
                  </a:cubicBezTo>
                  <a:lnTo>
                    <a:pt x="537" y="3656"/>
                  </a:lnTo>
                  <a:cubicBezTo>
                    <a:pt x="537" y="3656"/>
                    <a:pt x="537" y="3656"/>
                    <a:pt x="536" y="3656"/>
                  </a:cubicBezTo>
                  <a:cubicBezTo>
                    <a:pt x="536" y="3656"/>
                    <a:pt x="536" y="3656"/>
                    <a:pt x="536" y="3658"/>
                  </a:cubicBezTo>
                  <a:cubicBezTo>
                    <a:pt x="536" y="3657"/>
                    <a:pt x="537" y="3656"/>
                    <a:pt x="537" y="3656"/>
                  </a:cubicBezTo>
                  <a:lnTo>
                    <a:pt x="537" y="3656"/>
                  </a:lnTo>
                  <a:cubicBezTo>
                    <a:pt x="542" y="3662"/>
                    <a:pt x="590" y="3898"/>
                    <a:pt x="590" y="3898"/>
                  </a:cubicBezTo>
                  <a:cubicBezTo>
                    <a:pt x="590" y="3898"/>
                    <a:pt x="2008" y="2052"/>
                    <a:pt x="1500" y="820"/>
                  </a:cubicBezTo>
                  <a:cubicBezTo>
                    <a:pt x="1251" y="206"/>
                    <a:pt x="965" y="0"/>
                    <a:pt x="71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96" name="Google Shape;6396;p41"/>
            <p:cNvSpPr/>
            <p:nvPr/>
          </p:nvSpPr>
          <p:spPr>
            <a:xfrm>
              <a:off x="3270000" y="7257100"/>
              <a:ext cx="407525" cy="314275"/>
            </a:xfrm>
            <a:custGeom>
              <a:avLst/>
              <a:gdLst/>
              <a:ahLst/>
              <a:cxnLst/>
              <a:rect l="l" t="t" r="r" b="b"/>
              <a:pathLst>
                <a:path w="16301" h="12571" extrusionOk="0">
                  <a:moveTo>
                    <a:pt x="12506" y="879"/>
                  </a:moveTo>
                  <a:cubicBezTo>
                    <a:pt x="12136" y="879"/>
                    <a:pt x="11747" y="949"/>
                    <a:pt x="11349" y="1097"/>
                  </a:cubicBezTo>
                  <a:cubicBezTo>
                    <a:pt x="9502" y="1793"/>
                    <a:pt x="750" y="0"/>
                    <a:pt x="375" y="5300"/>
                  </a:cubicBezTo>
                  <a:cubicBezTo>
                    <a:pt x="0" y="10599"/>
                    <a:pt x="2436" y="12071"/>
                    <a:pt x="4818" y="12500"/>
                  </a:cubicBezTo>
                  <a:cubicBezTo>
                    <a:pt x="5066" y="12547"/>
                    <a:pt x="5354" y="12570"/>
                    <a:pt x="5673" y="12570"/>
                  </a:cubicBezTo>
                  <a:cubicBezTo>
                    <a:pt x="8419" y="12570"/>
                    <a:pt x="13409" y="10820"/>
                    <a:pt x="13865" y="7414"/>
                  </a:cubicBezTo>
                  <a:cubicBezTo>
                    <a:pt x="13865" y="7414"/>
                    <a:pt x="16300" y="5059"/>
                    <a:pt x="15444" y="2998"/>
                  </a:cubicBezTo>
                  <a:cubicBezTo>
                    <a:pt x="14882" y="1728"/>
                    <a:pt x="13802" y="879"/>
                    <a:pt x="12506" y="879"/>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97" name="Google Shape;6397;p41"/>
            <p:cNvSpPr/>
            <p:nvPr/>
          </p:nvSpPr>
          <p:spPr>
            <a:xfrm>
              <a:off x="3199050" y="7250400"/>
              <a:ext cx="455050" cy="240250"/>
            </a:xfrm>
            <a:custGeom>
              <a:avLst/>
              <a:gdLst/>
              <a:ahLst/>
              <a:cxnLst/>
              <a:rect l="l" t="t" r="r" b="b"/>
              <a:pathLst>
                <a:path w="18202" h="9610" extrusionOk="0">
                  <a:moveTo>
                    <a:pt x="10094" y="0"/>
                  </a:moveTo>
                  <a:cubicBezTo>
                    <a:pt x="7176" y="0"/>
                    <a:pt x="3927" y="1264"/>
                    <a:pt x="2892" y="2409"/>
                  </a:cubicBezTo>
                  <a:cubicBezTo>
                    <a:pt x="1098" y="4336"/>
                    <a:pt x="1" y="9609"/>
                    <a:pt x="1" y="9609"/>
                  </a:cubicBezTo>
                  <a:cubicBezTo>
                    <a:pt x="1" y="9609"/>
                    <a:pt x="18202" y="9288"/>
                    <a:pt x="14883" y="2382"/>
                  </a:cubicBezTo>
                  <a:cubicBezTo>
                    <a:pt x="14051" y="631"/>
                    <a:pt x="12156" y="0"/>
                    <a:pt x="10094"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98" name="Google Shape;6398;p41"/>
            <p:cNvSpPr/>
            <p:nvPr/>
          </p:nvSpPr>
          <p:spPr>
            <a:xfrm>
              <a:off x="3438625" y="7254400"/>
              <a:ext cx="143200" cy="142375"/>
            </a:xfrm>
            <a:custGeom>
              <a:avLst/>
              <a:gdLst/>
              <a:ahLst/>
              <a:cxnLst/>
              <a:rect l="l" t="t" r="r" b="b"/>
              <a:pathLst>
                <a:path w="5728" h="5695" extrusionOk="0">
                  <a:moveTo>
                    <a:pt x="2355" y="1"/>
                  </a:moveTo>
                  <a:cubicBezTo>
                    <a:pt x="1686" y="162"/>
                    <a:pt x="1124" y="536"/>
                    <a:pt x="750" y="1179"/>
                  </a:cubicBezTo>
                  <a:cubicBezTo>
                    <a:pt x="0" y="2490"/>
                    <a:pt x="455" y="4283"/>
                    <a:pt x="1767" y="5167"/>
                  </a:cubicBezTo>
                  <a:cubicBezTo>
                    <a:pt x="2290" y="5523"/>
                    <a:pt x="2863" y="5695"/>
                    <a:pt x="3413" y="5695"/>
                  </a:cubicBezTo>
                  <a:cubicBezTo>
                    <a:pt x="4269" y="5695"/>
                    <a:pt x="5068" y="5279"/>
                    <a:pt x="5541" y="4498"/>
                  </a:cubicBezTo>
                  <a:cubicBezTo>
                    <a:pt x="5567" y="4444"/>
                    <a:pt x="5567" y="4391"/>
                    <a:pt x="5621" y="4364"/>
                  </a:cubicBezTo>
                  <a:cubicBezTo>
                    <a:pt x="5728" y="3721"/>
                    <a:pt x="5674" y="2972"/>
                    <a:pt x="5273" y="2169"/>
                  </a:cubicBezTo>
                  <a:cubicBezTo>
                    <a:pt x="4711" y="965"/>
                    <a:pt x="3640" y="295"/>
                    <a:pt x="2355"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99" name="Google Shape;6399;p41"/>
            <p:cNvSpPr/>
            <p:nvPr/>
          </p:nvSpPr>
          <p:spPr>
            <a:xfrm>
              <a:off x="3292750" y="7349425"/>
              <a:ext cx="394800" cy="310925"/>
            </a:xfrm>
            <a:custGeom>
              <a:avLst/>
              <a:gdLst/>
              <a:ahLst/>
              <a:cxnLst/>
              <a:rect l="l" t="t" r="r" b="b"/>
              <a:pathLst>
                <a:path w="15792" h="12437" extrusionOk="0">
                  <a:moveTo>
                    <a:pt x="10347" y="1"/>
                  </a:moveTo>
                  <a:cubicBezTo>
                    <a:pt x="5594" y="1"/>
                    <a:pt x="0" y="11804"/>
                    <a:pt x="0" y="11804"/>
                  </a:cubicBezTo>
                  <a:cubicBezTo>
                    <a:pt x="0" y="11804"/>
                    <a:pt x="2869" y="12437"/>
                    <a:pt x="5389" y="12437"/>
                  </a:cubicBezTo>
                  <a:cubicBezTo>
                    <a:pt x="6268" y="12437"/>
                    <a:pt x="7105" y="12360"/>
                    <a:pt x="7762" y="12152"/>
                  </a:cubicBezTo>
                  <a:cubicBezTo>
                    <a:pt x="10305" y="11349"/>
                    <a:pt x="15792" y="4872"/>
                    <a:pt x="12794" y="1285"/>
                  </a:cubicBezTo>
                  <a:cubicBezTo>
                    <a:pt x="12031" y="383"/>
                    <a:pt x="11203" y="1"/>
                    <a:pt x="10347"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00" name="Google Shape;6400;p41"/>
            <p:cNvSpPr/>
            <p:nvPr/>
          </p:nvSpPr>
          <p:spPr>
            <a:xfrm>
              <a:off x="3433250" y="7576175"/>
              <a:ext cx="121150" cy="84425"/>
            </a:xfrm>
            <a:custGeom>
              <a:avLst/>
              <a:gdLst/>
              <a:ahLst/>
              <a:cxnLst/>
              <a:rect l="l" t="t" r="r" b="b"/>
              <a:pathLst>
                <a:path w="4846" h="3377" extrusionOk="0">
                  <a:moveTo>
                    <a:pt x="2579" y="0"/>
                  </a:moveTo>
                  <a:cubicBezTo>
                    <a:pt x="1714" y="0"/>
                    <a:pt x="903" y="425"/>
                    <a:pt x="429" y="1209"/>
                  </a:cubicBezTo>
                  <a:cubicBezTo>
                    <a:pt x="81" y="1851"/>
                    <a:pt x="1" y="2627"/>
                    <a:pt x="162" y="3377"/>
                  </a:cubicBezTo>
                  <a:cubicBezTo>
                    <a:pt x="911" y="3377"/>
                    <a:pt x="1580" y="3296"/>
                    <a:pt x="2142" y="3136"/>
                  </a:cubicBezTo>
                  <a:cubicBezTo>
                    <a:pt x="2892" y="2895"/>
                    <a:pt x="3882" y="2145"/>
                    <a:pt x="4846" y="1155"/>
                  </a:cubicBezTo>
                  <a:cubicBezTo>
                    <a:pt x="4685" y="914"/>
                    <a:pt x="4444" y="727"/>
                    <a:pt x="4230" y="540"/>
                  </a:cubicBezTo>
                  <a:cubicBezTo>
                    <a:pt x="3708" y="174"/>
                    <a:pt x="3133" y="0"/>
                    <a:pt x="2579"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01" name="Google Shape;6401;p41"/>
            <p:cNvSpPr/>
            <p:nvPr/>
          </p:nvSpPr>
          <p:spPr>
            <a:xfrm>
              <a:off x="3526275" y="7403875"/>
              <a:ext cx="116450" cy="143650"/>
            </a:xfrm>
            <a:custGeom>
              <a:avLst/>
              <a:gdLst/>
              <a:ahLst/>
              <a:cxnLst/>
              <a:rect l="l" t="t" r="r" b="b"/>
              <a:pathLst>
                <a:path w="4658" h="5746" extrusionOk="0">
                  <a:moveTo>
                    <a:pt x="2843" y="0"/>
                  </a:moveTo>
                  <a:cubicBezTo>
                    <a:pt x="1975" y="0"/>
                    <a:pt x="1173" y="429"/>
                    <a:pt x="723" y="1222"/>
                  </a:cubicBezTo>
                  <a:cubicBezTo>
                    <a:pt x="0" y="2533"/>
                    <a:pt x="429" y="4327"/>
                    <a:pt x="1767" y="5264"/>
                  </a:cubicBezTo>
                  <a:cubicBezTo>
                    <a:pt x="2142" y="5504"/>
                    <a:pt x="2516" y="5665"/>
                    <a:pt x="2918" y="5745"/>
                  </a:cubicBezTo>
                  <a:cubicBezTo>
                    <a:pt x="4015" y="4006"/>
                    <a:pt x="4658" y="1998"/>
                    <a:pt x="4122" y="312"/>
                  </a:cubicBezTo>
                  <a:cubicBezTo>
                    <a:pt x="3702" y="102"/>
                    <a:pt x="3265" y="0"/>
                    <a:pt x="2843"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02" name="Google Shape;6402;p41"/>
            <p:cNvSpPr/>
            <p:nvPr/>
          </p:nvSpPr>
          <p:spPr>
            <a:xfrm>
              <a:off x="3376375" y="7401625"/>
              <a:ext cx="137200" cy="138150"/>
            </a:xfrm>
            <a:custGeom>
              <a:avLst/>
              <a:gdLst/>
              <a:ahLst/>
              <a:cxnLst/>
              <a:rect l="l" t="t" r="r" b="b"/>
              <a:pathLst>
                <a:path w="5488" h="5526" extrusionOk="0">
                  <a:moveTo>
                    <a:pt x="3159" y="0"/>
                  </a:moveTo>
                  <a:cubicBezTo>
                    <a:pt x="2008" y="1098"/>
                    <a:pt x="911" y="2516"/>
                    <a:pt x="1" y="3908"/>
                  </a:cubicBezTo>
                  <a:cubicBezTo>
                    <a:pt x="242" y="4310"/>
                    <a:pt x="563" y="4684"/>
                    <a:pt x="964" y="4979"/>
                  </a:cubicBezTo>
                  <a:cubicBezTo>
                    <a:pt x="1492" y="5348"/>
                    <a:pt x="2073" y="5526"/>
                    <a:pt x="2631" y="5526"/>
                  </a:cubicBezTo>
                  <a:cubicBezTo>
                    <a:pt x="3490" y="5526"/>
                    <a:pt x="4295" y="5105"/>
                    <a:pt x="4765" y="4310"/>
                  </a:cubicBezTo>
                  <a:cubicBezTo>
                    <a:pt x="5488" y="3025"/>
                    <a:pt x="5060" y="1232"/>
                    <a:pt x="3721" y="295"/>
                  </a:cubicBezTo>
                  <a:cubicBezTo>
                    <a:pt x="3507" y="161"/>
                    <a:pt x="3347" y="81"/>
                    <a:pt x="3159"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03" name="Google Shape;6403;p41"/>
            <p:cNvSpPr/>
            <p:nvPr/>
          </p:nvSpPr>
          <p:spPr>
            <a:xfrm>
              <a:off x="3282025" y="7256425"/>
              <a:ext cx="150600" cy="129450"/>
            </a:xfrm>
            <a:custGeom>
              <a:avLst/>
              <a:gdLst/>
              <a:ahLst/>
              <a:cxnLst/>
              <a:rect l="l" t="t" r="r" b="b"/>
              <a:pathLst>
                <a:path w="6024" h="5178" extrusionOk="0">
                  <a:moveTo>
                    <a:pt x="4283" y="0"/>
                  </a:moveTo>
                  <a:cubicBezTo>
                    <a:pt x="2597" y="321"/>
                    <a:pt x="1072" y="964"/>
                    <a:pt x="135" y="1633"/>
                  </a:cubicBezTo>
                  <a:cubicBezTo>
                    <a:pt x="1" y="2730"/>
                    <a:pt x="509" y="3962"/>
                    <a:pt x="1473" y="4631"/>
                  </a:cubicBezTo>
                  <a:cubicBezTo>
                    <a:pt x="2000" y="5000"/>
                    <a:pt x="2577" y="5178"/>
                    <a:pt x="3130" y="5178"/>
                  </a:cubicBezTo>
                  <a:cubicBezTo>
                    <a:pt x="3982" y="5178"/>
                    <a:pt x="4777" y="4756"/>
                    <a:pt x="5247" y="3962"/>
                  </a:cubicBezTo>
                  <a:cubicBezTo>
                    <a:pt x="6023" y="2704"/>
                    <a:pt x="5595" y="937"/>
                    <a:pt x="4283"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04" name="Google Shape;6404;p41"/>
            <p:cNvSpPr/>
            <p:nvPr/>
          </p:nvSpPr>
          <p:spPr>
            <a:xfrm>
              <a:off x="3199050" y="7383675"/>
              <a:ext cx="120475" cy="106975"/>
            </a:xfrm>
            <a:custGeom>
              <a:avLst/>
              <a:gdLst/>
              <a:ahLst/>
              <a:cxnLst/>
              <a:rect l="l" t="t" r="r" b="b"/>
              <a:pathLst>
                <a:path w="4819" h="4279" extrusionOk="0">
                  <a:moveTo>
                    <a:pt x="1583" y="1"/>
                  </a:moveTo>
                  <a:cubicBezTo>
                    <a:pt x="1464" y="1"/>
                    <a:pt x="1347" y="8"/>
                    <a:pt x="1232" y="22"/>
                  </a:cubicBezTo>
                  <a:cubicBezTo>
                    <a:pt x="429" y="2083"/>
                    <a:pt x="1" y="4278"/>
                    <a:pt x="1" y="4278"/>
                  </a:cubicBezTo>
                  <a:cubicBezTo>
                    <a:pt x="1" y="4278"/>
                    <a:pt x="1982" y="4225"/>
                    <a:pt x="4498" y="3930"/>
                  </a:cubicBezTo>
                  <a:cubicBezTo>
                    <a:pt x="4819" y="2726"/>
                    <a:pt x="4310" y="1280"/>
                    <a:pt x="3213" y="531"/>
                  </a:cubicBezTo>
                  <a:cubicBezTo>
                    <a:pt x="2686" y="158"/>
                    <a:pt x="2123" y="1"/>
                    <a:pt x="1583"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05" name="Google Shape;6405;p41"/>
            <p:cNvSpPr/>
            <p:nvPr/>
          </p:nvSpPr>
          <p:spPr>
            <a:xfrm>
              <a:off x="4176675" y="7357400"/>
              <a:ext cx="371625" cy="327975"/>
            </a:xfrm>
            <a:custGeom>
              <a:avLst/>
              <a:gdLst/>
              <a:ahLst/>
              <a:cxnLst/>
              <a:rect l="l" t="t" r="r" b="b"/>
              <a:pathLst>
                <a:path w="14865" h="13119" extrusionOk="0">
                  <a:moveTo>
                    <a:pt x="9371" y="1"/>
                  </a:moveTo>
                  <a:cubicBezTo>
                    <a:pt x="8736" y="1"/>
                    <a:pt x="8194" y="342"/>
                    <a:pt x="7682" y="726"/>
                  </a:cubicBezTo>
                  <a:cubicBezTo>
                    <a:pt x="6612" y="1528"/>
                    <a:pt x="6746" y="3482"/>
                    <a:pt x="6746" y="3482"/>
                  </a:cubicBezTo>
                  <a:cubicBezTo>
                    <a:pt x="6746" y="3482"/>
                    <a:pt x="4998" y="1652"/>
                    <a:pt x="3314" y="1652"/>
                  </a:cubicBezTo>
                  <a:cubicBezTo>
                    <a:pt x="2863" y="1652"/>
                    <a:pt x="2416" y="1783"/>
                    <a:pt x="2008" y="2117"/>
                  </a:cubicBezTo>
                  <a:cubicBezTo>
                    <a:pt x="108" y="3723"/>
                    <a:pt x="349" y="4981"/>
                    <a:pt x="1285" y="5784"/>
                  </a:cubicBezTo>
                  <a:cubicBezTo>
                    <a:pt x="2222" y="6587"/>
                    <a:pt x="4497" y="7149"/>
                    <a:pt x="4497" y="7149"/>
                  </a:cubicBezTo>
                  <a:cubicBezTo>
                    <a:pt x="4497" y="7149"/>
                    <a:pt x="1" y="8996"/>
                    <a:pt x="1044" y="10495"/>
                  </a:cubicBezTo>
                  <a:cubicBezTo>
                    <a:pt x="1797" y="11595"/>
                    <a:pt x="3552" y="12612"/>
                    <a:pt x="4783" y="12612"/>
                  </a:cubicBezTo>
                  <a:cubicBezTo>
                    <a:pt x="5259" y="12612"/>
                    <a:pt x="5658" y="12459"/>
                    <a:pt x="5889" y="12101"/>
                  </a:cubicBezTo>
                  <a:cubicBezTo>
                    <a:pt x="6490" y="11160"/>
                    <a:pt x="6686" y="9950"/>
                    <a:pt x="6747" y="9399"/>
                  </a:cubicBezTo>
                  <a:lnTo>
                    <a:pt x="6747" y="9399"/>
                  </a:lnTo>
                  <a:cubicBezTo>
                    <a:pt x="6685" y="10328"/>
                    <a:pt x="6650" y="13119"/>
                    <a:pt x="8450" y="13119"/>
                  </a:cubicBezTo>
                  <a:cubicBezTo>
                    <a:pt x="8623" y="13119"/>
                    <a:pt x="8812" y="13093"/>
                    <a:pt x="9021" y="13038"/>
                  </a:cubicBezTo>
                  <a:cubicBezTo>
                    <a:pt x="11777" y="12315"/>
                    <a:pt x="12313" y="11084"/>
                    <a:pt x="11885" y="9799"/>
                  </a:cubicBezTo>
                  <a:cubicBezTo>
                    <a:pt x="11456" y="8541"/>
                    <a:pt x="10306" y="8193"/>
                    <a:pt x="10305" y="8193"/>
                  </a:cubicBezTo>
                  <a:lnTo>
                    <a:pt x="10305" y="8193"/>
                  </a:lnTo>
                  <a:cubicBezTo>
                    <a:pt x="10306" y="8193"/>
                    <a:pt x="11626" y="8552"/>
                    <a:pt x="12837" y="8552"/>
                  </a:cubicBezTo>
                  <a:cubicBezTo>
                    <a:pt x="13892" y="8552"/>
                    <a:pt x="14864" y="8279"/>
                    <a:pt x="14802" y="7256"/>
                  </a:cubicBezTo>
                  <a:cubicBezTo>
                    <a:pt x="14707" y="5751"/>
                    <a:pt x="13798" y="4680"/>
                    <a:pt x="12278" y="4680"/>
                  </a:cubicBezTo>
                  <a:cubicBezTo>
                    <a:pt x="11776" y="4680"/>
                    <a:pt x="11208" y="4797"/>
                    <a:pt x="10581" y="5053"/>
                  </a:cubicBezTo>
                  <a:lnTo>
                    <a:pt x="10581" y="5053"/>
                  </a:lnTo>
                  <a:cubicBezTo>
                    <a:pt x="11475" y="4603"/>
                    <a:pt x="13313" y="3396"/>
                    <a:pt x="11858" y="1609"/>
                  </a:cubicBezTo>
                  <a:cubicBezTo>
                    <a:pt x="10866" y="407"/>
                    <a:pt x="10063" y="1"/>
                    <a:pt x="937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06" name="Google Shape;6406;p41"/>
            <p:cNvSpPr/>
            <p:nvPr/>
          </p:nvSpPr>
          <p:spPr>
            <a:xfrm>
              <a:off x="4336600" y="7498650"/>
              <a:ext cx="64925" cy="65600"/>
            </a:xfrm>
            <a:custGeom>
              <a:avLst/>
              <a:gdLst/>
              <a:ahLst/>
              <a:cxnLst/>
              <a:rect l="l" t="t" r="r" b="b"/>
              <a:pathLst>
                <a:path w="2597" h="2624" extrusionOk="0">
                  <a:moveTo>
                    <a:pt x="1312" y="0"/>
                  </a:moveTo>
                  <a:cubicBezTo>
                    <a:pt x="563" y="0"/>
                    <a:pt x="1" y="616"/>
                    <a:pt x="1" y="1312"/>
                  </a:cubicBezTo>
                  <a:cubicBezTo>
                    <a:pt x="1" y="2008"/>
                    <a:pt x="616" y="2623"/>
                    <a:pt x="1312" y="2623"/>
                  </a:cubicBezTo>
                  <a:cubicBezTo>
                    <a:pt x="2035" y="2623"/>
                    <a:pt x="2597" y="2035"/>
                    <a:pt x="2597" y="1312"/>
                  </a:cubicBezTo>
                  <a:cubicBezTo>
                    <a:pt x="2597" y="562"/>
                    <a:pt x="2008" y="0"/>
                    <a:pt x="131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07" name="Google Shape;6407;p41"/>
            <p:cNvSpPr/>
            <p:nvPr/>
          </p:nvSpPr>
          <p:spPr>
            <a:xfrm>
              <a:off x="4038450" y="7294400"/>
              <a:ext cx="202625" cy="180375"/>
            </a:xfrm>
            <a:custGeom>
              <a:avLst/>
              <a:gdLst/>
              <a:ahLst/>
              <a:cxnLst/>
              <a:rect l="l" t="t" r="r" b="b"/>
              <a:pathLst>
                <a:path w="8105" h="7215" extrusionOk="0">
                  <a:moveTo>
                    <a:pt x="2851" y="1"/>
                  </a:moveTo>
                  <a:cubicBezTo>
                    <a:pt x="2765" y="1"/>
                    <a:pt x="2677" y="11"/>
                    <a:pt x="2585" y="34"/>
                  </a:cubicBezTo>
                  <a:cubicBezTo>
                    <a:pt x="1247" y="382"/>
                    <a:pt x="1086" y="1078"/>
                    <a:pt x="1354" y="1693"/>
                  </a:cubicBezTo>
                  <a:cubicBezTo>
                    <a:pt x="1622" y="2309"/>
                    <a:pt x="2639" y="3138"/>
                    <a:pt x="2639" y="3138"/>
                  </a:cubicBezTo>
                  <a:cubicBezTo>
                    <a:pt x="2639" y="3138"/>
                    <a:pt x="2485" y="3129"/>
                    <a:pt x="2253" y="3129"/>
                  </a:cubicBezTo>
                  <a:cubicBezTo>
                    <a:pt x="1518" y="3129"/>
                    <a:pt x="1" y="3222"/>
                    <a:pt x="123" y="3995"/>
                  </a:cubicBezTo>
                  <a:cubicBezTo>
                    <a:pt x="262" y="4852"/>
                    <a:pt x="1143" y="6011"/>
                    <a:pt x="1829" y="6011"/>
                  </a:cubicBezTo>
                  <a:cubicBezTo>
                    <a:pt x="1935" y="6011"/>
                    <a:pt x="2037" y="5983"/>
                    <a:pt x="2130" y="5922"/>
                  </a:cubicBezTo>
                  <a:cubicBezTo>
                    <a:pt x="2613" y="5625"/>
                    <a:pt x="2967" y="5135"/>
                    <a:pt x="3139" y="4862"/>
                  </a:cubicBezTo>
                  <a:lnTo>
                    <a:pt x="3139" y="4862"/>
                  </a:lnTo>
                  <a:cubicBezTo>
                    <a:pt x="2840" y="5404"/>
                    <a:pt x="2156" y="6887"/>
                    <a:pt x="3442" y="7127"/>
                  </a:cubicBezTo>
                  <a:cubicBezTo>
                    <a:pt x="3757" y="7186"/>
                    <a:pt x="4031" y="7214"/>
                    <a:pt x="4267" y="7214"/>
                  </a:cubicBezTo>
                  <a:cubicBezTo>
                    <a:pt x="5194" y="7214"/>
                    <a:pt x="5551" y="6787"/>
                    <a:pt x="5637" y="6190"/>
                  </a:cubicBezTo>
                  <a:cubicBezTo>
                    <a:pt x="5738" y="5505"/>
                    <a:pt x="5287" y="5085"/>
                    <a:pt x="5239" y="5042"/>
                  </a:cubicBezTo>
                  <a:lnTo>
                    <a:pt x="5239" y="5042"/>
                  </a:lnTo>
                  <a:cubicBezTo>
                    <a:pt x="5313" y="5107"/>
                    <a:pt x="6380" y="6021"/>
                    <a:pt x="7103" y="6021"/>
                  </a:cubicBezTo>
                  <a:cubicBezTo>
                    <a:pt x="7350" y="6021"/>
                    <a:pt x="7558" y="5914"/>
                    <a:pt x="7671" y="5628"/>
                  </a:cubicBezTo>
                  <a:cubicBezTo>
                    <a:pt x="8105" y="4632"/>
                    <a:pt x="7638" y="3661"/>
                    <a:pt x="6109" y="3573"/>
                  </a:cubicBezTo>
                  <a:lnTo>
                    <a:pt x="6109" y="3573"/>
                  </a:lnTo>
                  <a:cubicBezTo>
                    <a:pt x="6646" y="3567"/>
                    <a:pt x="7909" y="3421"/>
                    <a:pt x="7591" y="2148"/>
                  </a:cubicBezTo>
                  <a:cubicBezTo>
                    <a:pt x="7283" y="918"/>
                    <a:pt x="6772" y="646"/>
                    <a:pt x="6224" y="646"/>
                  </a:cubicBezTo>
                  <a:cubicBezTo>
                    <a:pt x="6057" y="646"/>
                    <a:pt x="5886" y="671"/>
                    <a:pt x="5717" y="703"/>
                  </a:cubicBezTo>
                  <a:cubicBezTo>
                    <a:pt x="4994" y="837"/>
                    <a:pt x="4593" y="1854"/>
                    <a:pt x="4593" y="1854"/>
                  </a:cubicBezTo>
                  <a:cubicBezTo>
                    <a:pt x="4593" y="1854"/>
                    <a:pt x="3991" y="1"/>
                    <a:pt x="285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08" name="Google Shape;6408;p41"/>
            <p:cNvSpPr/>
            <p:nvPr/>
          </p:nvSpPr>
          <p:spPr>
            <a:xfrm>
              <a:off x="4122475" y="7362150"/>
              <a:ext cx="46875" cy="46850"/>
            </a:xfrm>
            <a:custGeom>
              <a:avLst/>
              <a:gdLst/>
              <a:ahLst/>
              <a:cxnLst/>
              <a:rect l="l" t="t" r="r" b="b"/>
              <a:pathLst>
                <a:path w="1875" h="1874" extrusionOk="0">
                  <a:moveTo>
                    <a:pt x="937" y="0"/>
                  </a:moveTo>
                  <a:cubicBezTo>
                    <a:pt x="429" y="0"/>
                    <a:pt x="1" y="428"/>
                    <a:pt x="1" y="937"/>
                  </a:cubicBezTo>
                  <a:cubicBezTo>
                    <a:pt x="1" y="1472"/>
                    <a:pt x="429" y="1874"/>
                    <a:pt x="937" y="1874"/>
                  </a:cubicBezTo>
                  <a:cubicBezTo>
                    <a:pt x="1446" y="1874"/>
                    <a:pt x="1874" y="1472"/>
                    <a:pt x="1874" y="937"/>
                  </a:cubicBezTo>
                  <a:cubicBezTo>
                    <a:pt x="1874" y="428"/>
                    <a:pt x="1446" y="0"/>
                    <a:pt x="937" y="0"/>
                  </a:cubicBezTo>
                  <a:close/>
                </a:path>
              </a:pathLst>
            </a:custGeom>
            <a:solidFill>
              <a:srgbClr val="FDDF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09" name="Google Shape;6409;p41"/>
            <p:cNvSpPr/>
            <p:nvPr/>
          </p:nvSpPr>
          <p:spPr>
            <a:xfrm>
              <a:off x="4337300" y="7679550"/>
              <a:ext cx="195375" cy="180475"/>
            </a:xfrm>
            <a:custGeom>
              <a:avLst/>
              <a:gdLst/>
              <a:ahLst/>
              <a:cxnLst/>
              <a:rect l="l" t="t" r="r" b="b"/>
              <a:pathLst>
                <a:path w="7815" h="7219" extrusionOk="0">
                  <a:moveTo>
                    <a:pt x="4743" y="1"/>
                  </a:moveTo>
                  <a:cubicBezTo>
                    <a:pt x="4626" y="1"/>
                    <a:pt x="4509" y="65"/>
                    <a:pt x="4335" y="205"/>
                  </a:cubicBezTo>
                  <a:cubicBezTo>
                    <a:pt x="3747" y="633"/>
                    <a:pt x="3666" y="2159"/>
                    <a:pt x="3666" y="2159"/>
                  </a:cubicBezTo>
                  <a:cubicBezTo>
                    <a:pt x="3666" y="2159"/>
                    <a:pt x="3461" y="151"/>
                    <a:pt x="2298" y="151"/>
                  </a:cubicBezTo>
                  <a:cubicBezTo>
                    <a:pt x="2132" y="151"/>
                    <a:pt x="1947" y="192"/>
                    <a:pt x="1739" y="286"/>
                  </a:cubicBezTo>
                  <a:cubicBezTo>
                    <a:pt x="80" y="1089"/>
                    <a:pt x="240" y="1062"/>
                    <a:pt x="508" y="1731"/>
                  </a:cubicBezTo>
                  <a:cubicBezTo>
                    <a:pt x="776" y="2400"/>
                    <a:pt x="2114" y="3310"/>
                    <a:pt x="2114" y="3310"/>
                  </a:cubicBezTo>
                  <a:cubicBezTo>
                    <a:pt x="2114" y="3310"/>
                    <a:pt x="1326" y="3020"/>
                    <a:pt x="725" y="3020"/>
                  </a:cubicBezTo>
                  <a:cubicBezTo>
                    <a:pt x="360" y="3020"/>
                    <a:pt x="63" y="3127"/>
                    <a:pt x="53" y="3471"/>
                  </a:cubicBezTo>
                  <a:cubicBezTo>
                    <a:pt x="1" y="4360"/>
                    <a:pt x="434" y="6043"/>
                    <a:pt x="1104" y="6043"/>
                  </a:cubicBezTo>
                  <a:cubicBezTo>
                    <a:pt x="1119" y="6043"/>
                    <a:pt x="1135" y="6042"/>
                    <a:pt x="1150" y="6040"/>
                  </a:cubicBezTo>
                  <a:cubicBezTo>
                    <a:pt x="1846" y="6013"/>
                    <a:pt x="3291" y="4542"/>
                    <a:pt x="3292" y="4541"/>
                  </a:cubicBezTo>
                  <a:lnTo>
                    <a:pt x="3292" y="4541"/>
                  </a:lnTo>
                  <a:cubicBezTo>
                    <a:pt x="3291" y="4542"/>
                    <a:pt x="1311" y="6683"/>
                    <a:pt x="2997" y="7084"/>
                  </a:cubicBezTo>
                  <a:cubicBezTo>
                    <a:pt x="3360" y="7179"/>
                    <a:pt x="3698" y="7219"/>
                    <a:pt x="4004" y="7219"/>
                  </a:cubicBezTo>
                  <a:cubicBezTo>
                    <a:pt x="5078" y="7219"/>
                    <a:pt x="5772" y="6733"/>
                    <a:pt x="5834" y="6442"/>
                  </a:cubicBezTo>
                  <a:cubicBezTo>
                    <a:pt x="5941" y="6147"/>
                    <a:pt x="4603" y="4542"/>
                    <a:pt x="4603" y="4541"/>
                  </a:cubicBezTo>
                  <a:lnTo>
                    <a:pt x="4603" y="4541"/>
                  </a:lnTo>
                  <a:cubicBezTo>
                    <a:pt x="4603" y="4542"/>
                    <a:pt x="5690" y="5570"/>
                    <a:pt x="6499" y="5570"/>
                  </a:cubicBezTo>
                  <a:cubicBezTo>
                    <a:pt x="6789" y="5570"/>
                    <a:pt x="7044" y="5437"/>
                    <a:pt x="7199" y="5077"/>
                  </a:cubicBezTo>
                  <a:cubicBezTo>
                    <a:pt x="7815" y="3712"/>
                    <a:pt x="7360" y="2909"/>
                    <a:pt x="6825" y="2882"/>
                  </a:cubicBezTo>
                  <a:cubicBezTo>
                    <a:pt x="6718" y="2871"/>
                    <a:pt x="6597" y="2867"/>
                    <a:pt x="6471" y="2867"/>
                  </a:cubicBezTo>
                  <a:cubicBezTo>
                    <a:pt x="5971" y="2867"/>
                    <a:pt x="5406" y="2935"/>
                    <a:pt x="5406" y="2935"/>
                  </a:cubicBezTo>
                  <a:cubicBezTo>
                    <a:pt x="5406" y="2935"/>
                    <a:pt x="7413" y="1544"/>
                    <a:pt x="6129" y="821"/>
                  </a:cubicBezTo>
                  <a:cubicBezTo>
                    <a:pt x="5259" y="321"/>
                    <a:pt x="5003" y="1"/>
                    <a:pt x="4743"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10" name="Google Shape;6410;p41"/>
            <p:cNvSpPr/>
            <p:nvPr/>
          </p:nvSpPr>
          <p:spPr>
            <a:xfrm>
              <a:off x="4407525" y="7751075"/>
              <a:ext cx="49550" cy="43200"/>
            </a:xfrm>
            <a:custGeom>
              <a:avLst/>
              <a:gdLst/>
              <a:ahLst/>
              <a:cxnLst/>
              <a:rect l="l" t="t" r="r" b="b"/>
              <a:pathLst>
                <a:path w="1982" h="1728" extrusionOk="0">
                  <a:moveTo>
                    <a:pt x="1002" y="0"/>
                  </a:moveTo>
                  <a:cubicBezTo>
                    <a:pt x="633" y="0"/>
                    <a:pt x="317" y="240"/>
                    <a:pt x="188" y="583"/>
                  </a:cubicBezTo>
                  <a:cubicBezTo>
                    <a:pt x="1" y="1011"/>
                    <a:pt x="242" y="1520"/>
                    <a:pt x="723" y="1680"/>
                  </a:cubicBezTo>
                  <a:cubicBezTo>
                    <a:pt x="814" y="1712"/>
                    <a:pt x="906" y="1727"/>
                    <a:pt x="997" y="1727"/>
                  </a:cubicBezTo>
                  <a:cubicBezTo>
                    <a:pt x="1358" y="1727"/>
                    <a:pt x="1692" y="1488"/>
                    <a:pt x="1821" y="1145"/>
                  </a:cubicBezTo>
                  <a:cubicBezTo>
                    <a:pt x="1981" y="690"/>
                    <a:pt x="1714" y="208"/>
                    <a:pt x="1285" y="48"/>
                  </a:cubicBezTo>
                  <a:cubicBezTo>
                    <a:pt x="1189" y="15"/>
                    <a:pt x="1094" y="0"/>
                    <a:pt x="1002" y="0"/>
                  </a:cubicBezTo>
                  <a:close/>
                </a:path>
              </a:pathLst>
            </a:custGeom>
            <a:solidFill>
              <a:srgbClr val="FDDF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11" name="Google Shape;6411;p41"/>
            <p:cNvSpPr/>
            <p:nvPr/>
          </p:nvSpPr>
          <p:spPr>
            <a:xfrm>
              <a:off x="4369400" y="7851575"/>
              <a:ext cx="104400" cy="97600"/>
            </a:xfrm>
            <a:custGeom>
              <a:avLst/>
              <a:gdLst/>
              <a:ahLst/>
              <a:cxnLst/>
              <a:rect l="l" t="t" r="r" b="b"/>
              <a:pathLst>
                <a:path w="4176" h="3904" extrusionOk="0">
                  <a:moveTo>
                    <a:pt x="1806" y="1"/>
                  </a:moveTo>
                  <a:cubicBezTo>
                    <a:pt x="1740" y="1"/>
                    <a:pt x="1664" y="21"/>
                    <a:pt x="1579" y="69"/>
                  </a:cubicBezTo>
                  <a:cubicBezTo>
                    <a:pt x="910" y="444"/>
                    <a:pt x="776" y="310"/>
                    <a:pt x="803" y="712"/>
                  </a:cubicBezTo>
                  <a:cubicBezTo>
                    <a:pt x="830" y="1086"/>
                    <a:pt x="1472" y="1541"/>
                    <a:pt x="1472" y="1541"/>
                  </a:cubicBezTo>
                  <a:cubicBezTo>
                    <a:pt x="1472" y="1541"/>
                    <a:pt x="1080" y="1336"/>
                    <a:pt x="709" y="1336"/>
                  </a:cubicBezTo>
                  <a:cubicBezTo>
                    <a:pt x="423" y="1336"/>
                    <a:pt x="150" y="1458"/>
                    <a:pt x="80" y="1889"/>
                  </a:cubicBezTo>
                  <a:cubicBezTo>
                    <a:pt x="0" y="2826"/>
                    <a:pt x="27" y="2746"/>
                    <a:pt x="402" y="2826"/>
                  </a:cubicBezTo>
                  <a:cubicBezTo>
                    <a:pt x="428" y="2830"/>
                    <a:pt x="458" y="2832"/>
                    <a:pt x="489" y="2832"/>
                  </a:cubicBezTo>
                  <a:cubicBezTo>
                    <a:pt x="864" y="2832"/>
                    <a:pt x="1526" y="2558"/>
                    <a:pt x="1526" y="2558"/>
                  </a:cubicBezTo>
                  <a:lnTo>
                    <a:pt x="1526" y="2558"/>
                  </a:lnTo>
                  <a:cubicBezTo>
                    <a:pt x="1526" y="2558"/>
                    <a:pt x="669" y="3254"/>
                    <a:pt x="1017" y="3522"/>
                  </a:cubicBezTo>
                  <a:cubicBezTo>
                    <a:pt x="1294" y="3706"/>
                    <a:pt x="1798" y="3903"/>
                    <a:pt x="2138" y="3903"/>
                  </a:cubicBezTo>
                  <a:cubicBezTo>
                    <a:pt x="2292" y="3903"/>
                    <a:pt x="2413" y="3863"/>
                    <a:pt x="2463" y="3763"/>
                  </a:cubicBezTo>
                  <a:cubicBezTo>
                    <a:pt x="2623" y="3415"/>
                    <a:pt x="2409" y="2425"/>
                    <a:pt x="2409" y="2425"/>
                  </a:cubicBezTo>
                  <a:lnTo>
                    <a:pt x="2409" y="2425"/>
                  </a:lnTo>
                  <a:cubicBezTo>
                    <a:pt x="2409" y="2425"/>
                    <a:pt x="2680" y="3417"/>
                    <a:pt x="3117" y="3417"/>
                  </a:cubicBezTo>
                  <a:cubicBezTo>
                    <a:pt x="3212" y="3417"/>
                    <a:pt x="3316" y="3369"/>
                    <a:pt x="3426" y="3254"/>
                  </a:cubicBezTo>
                  <a:cubicBezTo>
                    <a:pt x="4068" y="2612"/>
                    <a:pt x="4068" y="1943"/>
                    <a:pt x="3935" y="1809"/>
                  </a:cubicBezTo>
                  <a:cubicBezTo>
                    <a:pt x="3905" y="1749"/>
                    <a:pt x="3735" y="1730"/>
                    <a:pt x="3535" y="1730"/>
                  </a:cubicBezTo>
                  <a:cubicBezTo>
                    <a:pt x="3202" y="1730"/>
                    <a:pt x="2784" y="1782"/>
                    <a:pt x="2784" y="1782"/>
                  </a:cubicBezTo>
                  <a:cubicBezTo>
                    <a:pt x="2784" y="1782"/>
                    <a:pt x="4176" y="1434"/>
                    <a:pt x="3747" y="765"/>
                  </a:cubicBezTo>
                  <a:cubicBezTo>
                    <a:pt x="3457" y="338"/>
                    <a:pt x="3166" y="183"/>
                    <a:pt x="2952" y="183"/>
                  </a:cubicBezTo>
                  <a:cubicBezTo>
                    <a:pt x="2831" y="183"/>
                    <a:pt x="2735" y="233"/>
                    <a:pt x="2677" y="310"/>
                  </a:cubicBezTo>
                  <a:cubicBezTo>
                    <a:pt x="2516" y="551"/>
                    <a:pt x="2302" y="979"/>
                    <a:pt x="2302" y="979"/>
                  </a:cubicBezTo>
                  <a:cubicBezTo>
                    <a:pt x="2302" y="979"/>
                    <a:pt x="2261" y="1"/>
                    <a:pt x="1806" y="1"/>
                  </a:cubicBezTo>
                  <a:close/>
                </a:path>
              </a:pathLst>
            </a:custGeom>
            <a:solidFill>
              <a:srgbClr val="FF456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12" name="Google Shape;6412;p41"/>
            <p:cNvSpPr/>
            <p:nvPr/>
          </p:nvSpPr>
          <p:spPr>
            <a:xfrm>
              <a:off x="4410875" y="7887525"/>
              <a:ext cx="26125" cy="22900"/>
            </a:xfrm>
            <a:custGeom>
              <a:avLst/>
              <a:gdLst/>
              <a:ahLst/>
              <a:cxnLst/>
              <a:rect l="l" t="t" r="r" b="b"/>
              <a:pathLst>
                <a:path w="1045" h="916" extrusionOk="0">
                  <a:moveTo>
                    <a:pt x="525" y="0"/>
                  </a:moveTo>
                  <a:cubicBezTo>
                    <a:pt x="430" y="0"/>
                    <a:pt x="333" y="34"/>
                    <a:pt x="241" y="103"/>
                  </a:cubicBezTo>
                  <a:cubicBezTo>
                    <a:pt x="54" y="264"/>
                    <a:pt x="1" y="532"/>
                    <a:pt x="188" y="746"/>
                  </a:cubicBezTo>
                  <a:cubicBezTo>
                    <a:pt x="264" y="852"/>
                    <a:pt x="393" y="916"/>
                    <a:pt x="524" y="916"/>
                  </a:cubicBezTo>
                  <a:cubicBezTo>
                    <a:pt x="623" y="916"/>
                    <a:pt x="723" y="880"/>
                    <a:pt x="804" y="799"/>
                  </a:cubicBezTo>
                  <a:cubicBezTo>
                    <a:pt x="1018" y="639"/>
                    <a:pt x="1044" y="371"/>
                    <a:pt x="884" y="184"/>
                  </a:cubicBezTo>
                  <a:cubicBezTo>
                    <a:pt x="777" y="61"/>
                    <a:pt x="652" y="0"/>
                    <a:pt x="525" y="0"/>
                  </a:cubicBezTo>
                  <a:close/>
                </a:path>
              </a:pathLst>
            </a:custGeom>
            <a:solidFill>
              <a:srgbClr val="FDDF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13" name="Google Shape;6413;p41"/>
            <p:cNvSpPr/>
            <p:nvPr/>
          </p:nvSpPr>
          <p:spPr>
            <a:xfrm>
              <a:off x="3904475" y="8440950"/>
              <a:ext cx="80175" cy="45800"/>
            </a:xfrm>
            <a:custGeom>
              <a:avLst/>
              <a:gdLst/>
              <a:ahLst/>
              <a:cxnLst/>
              <a:rect l="l" t="t" r="r" b="b"/>
              <a:pathLst>
                <a:path w="3207" h="1832" extrusionOk="0">
                  <a:moveTo>
                    <a:pt x="734" y="0"/>
                  </a:moveTo>
                  <a:cubicBezTo>
                    <a:pt x="393" y="0"/>
                    <a:pt x="1" y="326"/>
                    <a:pt x="584" y="1119"/>
                  </a:cubicBezTo>
                  <a:cubicBezTo>
                    <a:pt x="1054" y="1739"/>
                    <a:pt x="2157" y="1831"/>
                    <a:pt x="2772" y="1831"/>
                  </a:cubicBezTo>
                  <a:cubicBezTo>
                    <a:pt x="3033" y="1831"/>
                    <a:pt x="3207" y="1814"/>
                    <a:pt x="3207" y="1814"/>
                  </a:cubicBezTo>
                  <a:cubicBezTo>
                    <a:pt x="3207" y="1814"/>
                    <a:pt x="3046" y="1654"/>
                    <a:pt x="3073" y="1654"/>
                  </a:cubicBezTo>
                  <a:cubicBezTo>
                    <a:pt x="718" y="1119"/>
                    <a:pt x="1066" y="824"/>
                    <a:pt x="1066" y="824"/>
                  </a:cubicBezTo>
                  <a:cubicBezTo>
                    <a:pt x="1066" y="824"/>
                    <a:pt x="1280" y="128"/>
                    <a:pt x="878" y="21"/>
                  </a:cubicBezTo>
                  <a:cubicBezTo>
                    <a:pt x="833" y="7"/>
                    <a:pt x="784" y="0"/>
                    <a:pt x="734" y="0"/>
                  </a:cubicBezTo>
                  <a:close/>
                </a:path>
              </a:pathLst>
            </a:custGeom>
            <a:solidFill>
              <a:srgbClr val="64343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14" name="Google Shape;6414;p41"/>
            <p:cNvSpPr/>
            <p:nvPr/>
          </p:nvSpPr>
          <p:spPr>
            <a:xfrm>
              <a:off x="3987300" y="8513075"/>
              <a:ext cx="41525" cy="82575"/>
            </a:xfrm>
            <a:custGeom>
              <a:avLst/>
              <a:gdLst/>
              <a:ahLst/>
              <a:cxnLst/>
              <a:rect l="l" t="t" r="r" b="b"/>
              <a:pathLst>
                <a:path w="1661" h="3303" extrusionOk="0">
                  <a:moveTo>
                    <a:pt x="1125" y="0"/>
                  </a:moveTo>
                  <a:cubicBezTo>
                    <a:pt x="1125" y="0"/>
                    <a:pt x="1" y="1579"/>
                    <a:pt x="429" y="2623"/>
                  </a:cubicBezTo>
                  <a:cubicBezTo>
                    <a:pt x="624" y="3130"/>
                    <a:pt x="864" y="3303"/>
                    <a:pt x="1071" y="3303"/>
                  </a:cubicBezTo>
                  <a:cubicBezTo>
                    <a:pt x="1289" y="3303"/>
                    <a:pt x="1472" y="3110"/>
                    <a:pt x="1527" y="2918"/>
                  </a:cubicBezTo>
                  <a:cubicBezTo>
                    <a:pt x="1660" y="2543"/>
                    <a:pt x="938" y="2382"/>
                    <a:pt x="938" y="2382"/>
                  </a:cubicBezTo>
                  <a:cubicBezTo>
                    <a:pt x="938" y="2382"/>
                    <a:pt x="931" y="2385"/>
                    <a:pt x="920" y="2385"/>
                  </a:cubicBezTo>
                  <a:cubicBezTo>
                    <a:pt x="844" y="2385"/>
                    <a:pt x="574" y="2261"/>
                    <a:pt x="1232" y="241"/>
                  </a:cubicBezTo>
                  <a:cubicBezTo>
                    <a:pt x="1152" y="241"/>
                    <a:pt x="1125" y="0"/>
                    <a:pt x="1125" y="0"/>
                  </a:cubicBezTo>
                  <a:close/>
                </a:path>
              </a:pathLst>
            </a:custGeom>
            <a:solidFill>
              <a:srgbClr val="64343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15" name="Google Shape;6415;p41"/>
            <p:cNvSpPr/>
            <p:nvPr/>
          </p:nvSpPr>
          <p:spPr>
            <a:xfrm>
              <a:off x="3961875" y="8290675"/>
              <a:ext cx="337275" cy="261900"/>
            </a:xfrm>
            <a:custGeom>
              <a:avLst/>
              <a:gdLst/>
              <a:ahLst/>
              <a:cxnLst/>
              <a:rect l="l" t="t" r="r" b="b"/>
              <a:pathLst>
                <a:path w="13491" h="10476" extrusionOk="0">
                  <a:moveTo>
                    <a:pt x="8928" y="0"/>
                  </a:moveTo>
                  <a:cubicBezTo>
                    <a:pt x="6686" y="0"/>
                    <a:pt x="2352" y="1505"/>
                    <a:pt x="2008" y="4453"/>
                  </a:cubicBezTo>
                  <a:cubicBezTo>
                    <a:pt x="2008" y="4453"/>
                    <a:pt x="1" y="6487"/>
                    <a:pt x="750" y="8200"/>
                  </a:cubicBezTo>
                  <a:cubicBezTo>
                    <a:pt x="1203" y="9250"/>
                    <a:pt x="2084" y="9952"/>
                    <a:pt x="3148" y="9952"/>
                  </a:cubicBezTo>
                  <a:cubicBezTo>
                    <a:pt x="3467" y="9952"/>
                    <a:pt x="3803" y="9889"/>
                    <a:pt x="4149" y="9753"/>
                  </a:cubicBezTo>
                  <a:cubicBezTo>
                    <a:pt x="5702" y="9137"/>
                    <a:pt x="12955" y="10475"/>
                    <a:pt x="13223" y="6032"/>
                  </a:cubicBezTo>
                  <a:cubicBezTo>
                    <a:pt x="13491" y="1589"/>
                    <a:pt x="11457" y="331"/>
                    <a:pt x="9476" y="37"/>
                  </a:cubicBezTo>
                  <a:cubicBezTo>
                    <a:pt x="9313" y="12"/>
                    <a:pt x="9129" y="0"/>
                    <a:pt x="8928" y="0"/>
                  </a:cubicBezTo>
                  <a:close/>
                </a:path>
              </a:pathLst>
            </a:custGeom>
            <a:solidFill>
              <a:srgbClr val="64343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16" name="Google Shape;6416;p41"/>
            <p:cNvSpPr/>
            <p:nvPr/>
          </p:nvSpPr>
          <p:spPr>
            <a:xfrm>
              <a:off x="3980625" y="8354475"/>
              <a:ext cx="378075" cy="206825"/>
            </a:xfrm>
            <a:custGeom>
              <a:avLst/>
              <a:gdLst/>
              <a:ahLst/>
              <a:cxnLst/>
              <a:rect l="l" t="t" r="r" b="b"/>
              <a:pathLst>
                <a:path w="15123" h="8273" extrusionOk="0">
                  <a:moveTo>
                    <a:pt x="15123" y="1"/>
                  </a:moveTo>
                  <a:cubicBezTo>
                    <a:pt x="15122" y="1"/>
                    <a:pt x="0" y="563"/>
                    <a:pt x="2837" y="6344"/>
                  </a:cubicBezTo>
                  <a:cubicBezTo>
                    <a:pt x="3524" y="7760"/>
                    <a:pt x="5022" y="8273"/>
                    <a:pt x="6666" y="8273"/>
                  </a:cubicBezTo>
                  <a:cubicBezTo>
                    <a:pt x="9126" y="8273"/>
                    <a:pt x="11912" y="7125"/>
                    <a:pt x="12794" y="6130"/>
                  </a:cubicBezTo>
                  <a:cubicBezTo>
                    <a:pt x="14266" y="4444"/>
                    <a:pt x="15123" y="1"/>
                    <a:pt x="151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17" name="Google Shape;6417;p41"/>
            <p:cNvSpPr/>
            <p:nvPr/>
          </p:nvSpPr>
          <p:spPr>
            <a:xfrm>
              <a:off x="4041500" y="8438150"/>
              <a:ext cx="119800" cy="120450"/>
            </a:xfrm>
            <a:custGeom>
              <a:avLst/>
              <a:gdLst/>
              <a:ahLst/>
              <a:cxnLst/>
              <a:rect l="l" t="t" r="r" b="b"/>
              <a:pathLst>
                <a:path w="4792" h="4818" extrusionOk="0">
                  <a:moveTo>
                    <a:pt x="1967" y="0"/>
                  </a:moveTo>
                  <a:cubicBezTo>
                    <a:pt x="1236" y="0"/>
                    <a:pt x="547" y="383"/>
                    <a:pt x="162" y="1070"/>
                  </a:cubicBezTo>
                  <a:cubicBezTo>
                    <a:pt x="135" y="1123"/>
                    <a:pt x="135" y="1177"/>
                    <a:pt x="108" y="1204"/>
                  </a:cubicBezTo>
                  <a:cubicBezTo>
                    <a:pt x="1" y="1739"/>
                    <a:pt x="54" y="2381"/>
                    <a:pt x="402" y="3051"/>
                  </a:cubicBezTo>
                  <a:cubicBezTo>
                    <a:pt x="857" y="4041"/>
                    <a:pt x="1767" y="4576"/>
                    <a:pt x="2838" y="4817"/>
                  </a:cubicBezTo>
                  <a:cubicBezTo>
                    <a:pt x="3373" y="4683"/>
                    <a:pt x="3855" y="4335"/>
                    <a:pt x="4150" y="3800"/>
                  </a:cubicBezTo>
                  <a:cubicBezTo>
                    <a:pt x="4792" y="2703"/>
                    <a:pt x="4390" y="1204"/>
                    <a:pt x="3266" y="428"/>
                  </a:cubicBezTo>
                  <a:cubicBezTo>
                    <a:pt x="2856" y="137"/>
                    <a:pt x="2404" y="0"/>
                    <a:pt x="1967" y="0"/>
                  </a:cubicBezTo>
                  <a:close/>
                </a:path>
              </a:pathLst>
            </a:custGeom>
            <a:solidFill>
              <a:srgbClr val="64343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18" name="Google Shape;6418;p41"/>
            <p:cNvSpPr/>
            <p:nvPr/>
          </p:nvSpPr>
          <p:spPr>
            <a:xfrm>
              <a:off x="3952525" y="8214475"/>
              <a:ext cx="326550" cy="264675"/>
            </a:xfrm>
            <a:custGeom>
              <a:avLst/>
              <a:gdLst/>
              <a:ahLst/>
              <a:cxnLst/>
              <a:rect l="l" t="t" r="r" b="b"/>
              <a:pathLst>
                <a:path w="13062" h="10587" extrusionOk="0">
                  <a:moveTo>
                    <a:pt x="8729" y="1"/>
                  </a:moveTo>
                  <a:cubicBezTo>
                    <a:pt x="7939" y="1"/>
                    <a:pt x="7185" y="73"/>
                    <a:pt x="6611" y="274"/>
                  </a:cubicBezTo>
                  <a:cubicBezTo>
                    <a:pt x="4523" y="1024"/>
                    <a:pt x="0" y="6564"/>
                    <a:pt x="2543" y="9535"/>
                  </a:cubicBezTo>
                  <a:cubicBezTo>
                    <a:pt x="3172" y="10273"/>
                    <a:pt x="3850" y="10587"/>
                    <a:pt x="4546" y="10587"/>
                  </a:cubicBezTo>
                  <a:cubicBezTo>
                    <a:pt x="8496" y="10587"/>
                    <a:pt x="13062" y="488"/>
                    <a:pt x="13062" y="488"/>
                  </a:cubicBezTo>
                  <a:cubicBezTo>
                    <a:pt x="13062" y="488"/>
                    <a:pt x="10776" y="1"/>
                    <a:pt x="8729"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19" name="Google Shape;6419;p41"/>
            <p:cNvSpPr/>
            <p:nvPr/>
          </p:nvSpPr>
          <p:spPr>
            <a:xfrm>
              <a:off x="4061575" y="8214625"/>
              <a:ext cx="100400" cy="72650"/>
            </a:xfrm>
            <a:custGeom>
              <a:avLst/>
              <a:gdLst/>
              <a:ahLst/>
              <a:cxnLst/>
              <a:rect l="l" t="t" r="r" b="b"/>
              <a:pathLst>
                <a:path w="4016" h="2906" extrusionOk="0">
                  <a:moveTo>
                    <a:pt x="3882" y="1"/>
                  </a:moveTo>
                  <a:lnTo>
                    <a:pt x="3882" y="1"/>
                  </a:lnTo>
                  <a:cubicBezTo>
                    <a:pt x="3266" y="27"/>
                    <a:pt x="2704" y="108"/>
                    <a:pt x="2222" y="268"/>
                  </a:cubicBezTo>
                  <a:cubicBezTo>
                    <a:pt x="1607" y="482"/>
                    <a:pt x="804" y="1098"/>
                    <a:pt x="1" y="1981"/>
                  </a:cubicBezTo>
                  <a:cubicBezTo>
                    <a:pt x="161" y="2169"/>
                    <a:pt x="322" y="2356"/>
                    <a:pt x="536" y="2490"/>
                  </a:cubicBezTo>
                  <a:cubicBezTo>
                    <a:pt x="948" y="2771"/>
                    <a:pt x="1405" y="2905"/>
                    <a:pt x="1846" y="2905"/>
                  </a:cubicBezTo>
                  <a:cubicBezTo>
                    <a:pt x="2581" y="2905"/>
                    <a:pt x="3273" y="2533"/>
                    <a:pt x="3641" y="1847"/>
                  </a:cubicBezTo>
                  <a:cubicBezTo>
                    <a:pt x="3989" y="1312"/>
                    <a:pt x="4016" y="643"/>
                    <a:pt x="3882" y="1"/>
                  </a:cubicBezTo>
                  <a:close/>
                </a:path>
              </a:pathLst>
            </a:custGeom>
            <a:solidFill>
              <a:srgbClr val="64343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20" name="Google Shape;6420;p41"/>
            <p:cNvSpPr/>
            <p:nvPr/>
          </p:nvSpPr>
          <p:spPr>
            <a:xfrm>
              <a:off x="3990650" y="8313650"/>
              <a:ext cx="95725" cy="120275"/>
            </a:xfrm>
            <a:custGeom>
              <a:avLst/>
              <a:gdLst/>
              <a:ahLst/>
              <a:cxnLst/>
              <a:rect l="l" t="t" r="r" b="b"/>
              <a:pathLst>
                <a:path w="3829" h="4811" extrusionOk="0">
                  <a:moveTo>
                    <a:pt x="1393" y="1"/>
                  </a:moveTo>
                  <a:cubicBezTo>
                    <a:pt x="536" y="1500"/>
                    <a:pt x="1" y="3159"/>
                    <a:pt x="456" y="4578"/>
                  </a:cubicBezTo>
                  <a:cubicBezTo>
                    <a:pt x="778" y="4735"/>
                    <a:pt x="1113" y="4810"/>
                    <a:pt x="1439" y="4810"/>
                  </a:cubicBezTo>
                  <a:cubicBezTo>
                    <a:pt x="2168" y="4810"/>
                    <a:pt x="2851" y="4433"/>
                    <a:pt x="3239" y="3748"/>
                  </a:cubicBezTo>
                  <a:cubicBezTo>
                    <a:pt x="3828" y="2624"/>
                    <a:pt x="3427" y="1125"/>
                    <a:pt x="2329" y="402"/>
                  </a:cubicBezTo>
                  <a:cubicBezTo>
                    <a:pt x="2035" y="162"/>
                    <a:pt x="1740" y="54"/>
                    <a:pt x="1393" y="1"/>
                  </a:cubicBezTo>
                  <a:close/>
                </a:path>
              </a:pathLst>
            </a:custGeom>
            <a:solidFill>
              <a:srgbClr val="64343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21" name="Google Shape;6421;p41"/>
            <p:cNvSpPr/>
            <p:nvPr/>
          </p:nvSpPr>
          <p:spPr>
            <a:xfrm>
              <a:off x="4097725" y="8316150"/>
              <a:ext cx="112425" cy="117975"/>
            </a:xfrm>
            <a:custGeom>
              <a:avLst/>
              <a:gdLst/>
              <a:ahLst/>
              <a:cxnLst/>
              <a:rect l="l" t="t" r="r" b="b"/>
              <a:pathLst>
                <a:path w="4497" h="4719" extrusionOk="0">
                  <a:moveTo>
                    <a:pt x="2372" y="0"/>
                  </a:moveTo>
                  <a:cubicBezTo>
                    <a:pt x="1649" y="0"/>
                    <a:pt x="970" y="372"/>
                    <a:pt x="589" y="1052"/>
                  </a:cubicBezTo>
                  <a:cubicBezTo>
                    <a:pt x="0" y="2176"/>
                    <a:pt x="402" y="3675"/>
                    <a:pt x="1499" y="4451"/>
                  </a:cubicBezTo>
                  <a:cubicBezTo>
                    <a:pt x="1633" y="4585"/>
                    <a:pt x="1794" y="4638"/>
                    <a:pt x="1954" y="4719"/>
                  </a:cubicBezTo>
                  <a:cubicBezTo>
                    <a:pt x="2864" y="3782"/>
                    <a:pt x="3774" y="2524"/>
                    <a:pt x="4497" y="1320"/>
                  </a:cubicBezTo>
                  <a:cubicBezTo>
                    <a:pt x="4336" y="972"/>
                    <a:pt x="4042" y="650"/>
                    <a:pt x="3694" y="436"/>
                  </a:cubicBezTo>
                  <a:cubicBezTo>
                    <a:pt x="3276" y="141"/>
                    <a:pt x="2816" y="0"/>
                    <a:pt x="2372" y="0"/>
                  </a:cubicBezTo>
                  <a:close/>
                </a:path>
              </a:pathLst>
            </a:custGeom>
            <a:solidFill>
              <a:srgbClr val="64343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22" name="Google Shape;6422;p41"/>
            <p:cNvSpPr/>
            <p:nvPr/>
          </p:nvSpPr>
          <p:spPr>
            <a:xfrm>
              <a:off x="4164625" y="8444850"/>
              <a:ext cx="125825" cy="110400"/>
            </a:xfrm>
            <a:custGeom>
              <a:avLst/>
              <a:gdLst/>
              <a:ahLst/>
              <a:cxnLst/>
              <a:rect l="l" t="t" r="r" b="b"/>
              <a:pathLst>
                <a:path w="5033" h="4416" extrusionOk="0">
                  <a:moveTo>
                    <a:pt x="2428" y="0"/>
                  </a:moveTo>
                  <a:cubicBezTo>
                    <a:pt x="1691" y="0"/>
                    <a:pt x="1002" y="383"/>
                    <a:pt x="616" y="1070"/>
                  </a:cubicBezTo>
                  <a:cubicBezTo>
                    <a:pt x="1" y="2167"/>
                    <a:pt x="402" y="3639"/>
                    <a:pt x="1473" y="4415"/>
                  </a:cubicBezTo>
                  <a:cubicBezTo>
                    <a:pt x="2865" y="4121"/>
                    <a:pt x="4149" y="3532"/>
                    <a:pt x="4899" y="2970"/>
                  </a:cubicBezTo>
                  <a:cubicBezTo>
                    <a:pt x="5033" y="2033"/>
                    <a:pt x="4604" y="989"/>
                    <a:pt x="3748" y="427"/>
                  </a:cubicBezTo>
                  <a:cubicBezTo>
                    <a:pt x="3327" y="137"/>
                    <a:pt x="2869" y="0"/>
                    <a:pt x="2428" y="0"/>
                  </a:cubicBezTo>
                  <a:close/>
                </a:path>
              </a:pathLst>
            </a:custGeom>
            <a:solidFill>
              <a:srgbClr val="64343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23" name="Google Shape;6423;p41"/>
            <p:cNvSpPr/>
            <p:nvPr/>
          </p:nvSpPr>
          <p:spPr>
            <a:xfrm>
              <a:off x="4258300" y="8355150"/>
              <a:ext cx="99075" cy="90975"/>
            </a:xfrm>
            <a:custGeom>
              <a:avLst/>
              <a:gdLst/>
              <a:ahLst/>
              <a:cxnLst/>
              <a:rect l="l" t="t" r="r" b="b"/>
              <a:pathLst>
                <a:path w="3963" h="3639" extrusionOk="0">
                  <a:moveTo>
                    <a:pt x="3962" y="0"/>
                  </a:moveTo>
                  <a:cubicBezTo>
                    <a:pt x="3962" y="0"/>
                    <a:pt x="2329" y="81"/>
                    <a:pt x="269" y="348"/>
                  </a:cubicBezTo>
                  <a:cubicBezTo>
                    <a:pt x="1" y="1339"/>
                    <a:pt x="402" y="2543"/>
                    <a:pt x="1339" y="3212"/>
                  </a:cubicBezTo>
                  <a:cubicBezTo>
                    <a:pt x="1765" y="3510"/>
                    <a:pt x="2207" y="3639"/>
                    <a:pt x="2639" y="3639"/>
                  </a:cubicBezTo>
                  <a:cubicBezTo>
                    <a:pt x="2751" y="3639"/>
                    <a:pt x="2862" y="3630"/>
                    <a:pt x="2972" y="3614"/>
                  </a:cubicBezTo>
                  <a:cubicBezTo>
                    <a:pt x="3641" y="1847"/>
                    <a:pt x="3962" y="0"/>
                    <a:pt x="3962" y="0"/>
                  </a:cubicBezTo>
                  <a:close/>
                </a:path>
              </a:pathLst>
            </a:custGeom>
            <a:solidFill>
              <a:srgbClr val="64343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426" name="Google Shape;6426;p41"/>
          <p:cNvGrpSpPr/>
          <p:nvPr/>
        </p:nvGrpSpPr>
        <p:grpSpPr>
          <a:xfrm>
            <a:off x="10705594" y="4197983"/>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479" name="Google Shape;6479;p41"/>
          <p:cNvGrpSpPr/>
          <p:nvPr/>
        </p:nvGrpSpPr>
        <p:grpSpPr>
          <a:xfrm>
            <a:off x="0" y="1916260"/>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 name="Hộp Văn bản 6"/>
          <p:cNvSpPr txBox="1"/>
          <p:nvPr/>
        </p:nvSpPr>
        <p:spPr>
          <a:xfrm>
            <a:off x="1987659" y="359307"/>
            <a:ext cx="8318225" cy="769441"/>
          </a:xfrm>
          <a:prstGeom prst="rect">
            <a:avLst/>
          </a:prstGeom>
          <a:noFill/>
        </p:spPr>
        <p:txBody>
          <a:bodyPr wrap="square" rtlCol="0">
            <a:spAutoFit/>
          </a:bodyPr>
          <a:lstStyle/>
          <a:p>
            <a:pPr algn="ctr" defTabSz="1219200">
              <a:buClr>
                <a:srgbClr val="000000"/>
              </a:buClr>
            </a:pP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Thứ</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hai</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ngày</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25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tháng</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3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năm</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2024</a:t>
            </a:r>
          </a:p>
        </p:txBody>
      </p:sp>
      <p:pic>
        <p:nvPicPr>
          <p:cNvPr id="4" name="Picture 3"/>
          <p:cNvPicPr>
            <a:picLocks noChangeAspect="1"/>
          </p:cNvPicPr>
          <p:nvPr/>
        </p:nvPicPr>
        <p:blipFill>
          <a:blip r:embed="rId3"/>
          <a:stretch>
            <a:fillRect/>
          </a:stretch>
        </p:blipFill>
        <p:spPr>
          <a:xfrm>
            <a:off x="4069678" y="1018311"/>
            <a:ext cx="3785944" cy="1499746"/>
          </a:xfrm>
          <a:prstGeom prst="rect">
            <a:avLst/>
          </a:prstGeom>
        </p:spPr>
      </p:pic>
      <p:sp>
        <p:nvSpPr>
          <p:cNvPr id="8" name="TextBox 7">
            <a:extLst>
              <a:ext uri="{FF2B5EF4-FFF2-40B4-BE49-F238E27FC236}">
                <a16:creationId xmlns:a16="http://schemas.microsoft.com/office/drawing/2014/main" id="{F0122957-AF16-D14F-1B36-65B4524EA300}"/>
              </a:ext>
            </a:extLst>
          </p:cNvPr>
          <p:cNvSpPr txBox="1"/>
          <p:nvPr/>
        </p:nvSpPr>
        <p:spPr>
          <a:xfrm>
            <a:off x="2027968" y="2374859"/>
            <a:ext cx="8237606" cy="2554545"/>
          </a:xfrm>
          <a:prstGeom prst="rect">
            <a:avLst/>
          </a:prstGeom>
          <a:noFill/>
        </p:spPr>
        <p:txBody>
          <a:bodyPr wrap="square">
            <a:spAutoFit/>
          </a:bodyPr>
          <a:lstStyle/>
          <a:p>
            <a:pPr algn="ctr"/>
            <a:r>
              <a:rPr lang="en-US" sz="8000" b="1" dirty="0" err="1">
                <a:ln w="9525">
                  <a:solidFill>
                    <a:schemeClr val="bg1"/>
                  </a:solidFill>
                  <a:prstDash val="solid"/>
                </a:ln>
                <a:solidFill>
                  <a:schemeClr val="bg1"/>
                </a:solidFill>
                <a:effectLst>
                  <a:glow rad="228600">
                    <a:schemeClr val="accent2">
                      <a:satMod val="175000"/>
                      <a:alpha val="40000"/>
                    </a:schemeClr>
                  </a:glow>
                  <a:outerShdw blurRad="50800" dist="38100" dir="16200000" rotWithShape="0">
                    <a:prstClr val="black">
                      <a:alpha val="40000"/>
                    </a:prstClr>
                  </a:outerShdw>
                </a:effectLst>
              </a:rPr>
              <a:t>Trạng</a:t>
            </a:r>
            <a:r>
              <a:rPr lang="en-US" sz="8000" b="1" dirty="0">
                <a:ln w="9525">
                  <a:solidFill>
                    <a:schemeClr val="bg1"/>
                  </a:solidFill>
                  <a:prstDash val="solid"/>
                </a:ln>
                <a:solidFill>
                  <a:schemeClr val="bg1"/>
                </a:solidFill>
                <a:effectLst>
                  <a:glow rad="228600">
                    <a:schemeClr val="accent2">
                      <a:satMod val="175000"/>
                      <a:alpha val="40000"/>
                    </a:schemeClr>
                  </a:glow>
                  <a:outerShdw blurRad="50800" dist="38100" dir="16200000" rotWithShape="0">
                    <a:prstClr val="black">
                      <a:alpha val="40000"/>
                    </a:prstClr>
                  </a:outerShdw>
                </a:effectLst>
              </a:rPr>
              <a:t> </a:t>
            </a:r>
            <a:r>
              <a:rPr lang="en-US" sz="8000" b="1" dirty="0" err="1">
                <a:ln w="9525">
                  <a:solidFill>
                    <a:schemeClr val="bg1"/>
                  </a:solidFill>
                  <a:prstDash val="solid"/>
                </a:ln>
                <a:solidFill>
                  <a:schemeClr val="bg1"/>
                </a:solidFill>
                <a:effectLst>
                  <a:glow rad="228600">
                    <a:schemeClr val="accent2">
                      <a:satMod val="175000"/>
                      <a:alpha val="40000"/>
                    </a:schemeClr>
                  </a:glow>
                  <a:outerShdw blurRad="50800" dist="38100" dir="16200000" rotWithShape="0">
                    <a:prstClr val="black">
                      <a:alpha val="40000"/>
                    </a:prstClr>
                  </a:outerShdw>
                </a:effectLst>
              </a:rPr>
              <a:t>ngữ</a:t>
            </a:r>
            <a:r>
              <a:rPr lang="en-US" sz="8000" b="1" dirty="0">
                <a:ln w="9525">
                  <a:solidFill>
                    <a:schemeClr val="bg1"/>
                  </a:solidFill>
                  <a:prstDash val="solid"/>
                </a:ln>
                <a:solidFill>
                  <a:schemeClr val="bg1"/>
                </a:solidFill>
                <a:effectLst>
                  <a:glow rad="228600">
                    <a:schemeClr val="accent2">
                      <a:satMod val="175000"/>
                      <a:alpha val="40000"/>
                    </a:schemeClr>
                  </a:glow>
                  <a:outerShdw blurRad="50800" dist="38100" dir="16200000" rotWithShape="0">
                    <a:prstClr val="black">
                      <a:alpha val="40000"/>
                    </a:prstClr>
                  </a:outerShdw>
                </a:effectLst>
              </a:rPr>
              <a:t> </a:t>
            </a:r>
            <a:r>
              <a:rPr lang="en-US" sz="8000" b="1" dirty="0" err="1">
                <a:ln w="9525">
                  <a:solidFill>
                    <a:schemeClr val="bg1"/>
                  </a:solidFill>
                  <a:prstDash val="solid"/>
                </a:ln>
                <a:solidFill>
                  <a:schemeClr val="bg1"/>
                </a:solidFill>
                <a:effectLst>
                  <a:glow rad="228600">
                    <a:schemeClr val="accent2">
                      <a:satMod val="175000"/>
                      <a:alpha val="40000"/>
                    </a:schemeClr>
                  </a:glow>
                  <a:outerShdw blurRad="50800" dist="38100" dir="16200000" rotWithShape="0">
                    <a:prstClr val="black">
                      <a:alpha val="40000"/>
                    </a:prstClr>
                  </a:outerShdw>
                </a:effectLst>
              </a:rPr>
              <a:t>chỉ</a:t>
            </a:r>
            <a:r>
              <a:rPr lang="en-US" sz="8000" b="1" dirty="0">
                <a:ln w="9525">
                  <a:solidFill>
                    <a:schemeClr val="bg1"/>
                  </a:solidFill>
                  <a:prstDash val="solid"/>
                </a:ln>
                <a:solidFill>
                  <a:schemeClr val="bg1"/>
                </a:solidFill>
                <a:effectLst>
                  <a:glow rad="228600">
                    <a:schemeClr val="accent2">
                      <a:satMod val="175000"/>
                      <a:alpha val="40000"/>
                    </a:schemeClr>
                  </a:glow>
                  <a:outerShdw blurRad="50800" dist="38100" dir="16200000" rotWithShape="0">
                    <a:prstClr val="black">
                      <a:alpha val="40000"/>
                    </a:prstClr>
                  </a:outerShdw>
                </a:effectLst>
              </a:rPr>
              <a:t> </a:t>
            </a:r>
            <a:r>
              <a:rPr lang="en-US" sz="8000" b="1" dirty="0" err="1">
                <a:ln w="9525">
                  <a:solidFill>
                    <a:schemeClr val="bg1"/>
                  </a:solidFill>
                  <a:prstDash val="solid"/>
                </a:ln>
                <a:solidFill>
                  <a:schemeClr val="bg1"/>
                </a:solidFill>
                <a:effectLst>
                  <a:glow rad="228600">
                    <a:schemeClr val="accent2">
                      <a:satMod val="175000"/>
                      <a:alpha val="40000"/>
                    </a:schemeClr>
                  </a:glow>
                  <a:outerShdw blurRad="50800" dist="38100" dir="16200000" rotWithShape="0">
                    <a:prstClr val="black">
                      <a:alpha val="40000"/>
                    </a:prstClr>
                  </a:outerShdw>
                </a:effectLst>
              </a:rPr>
              <a:t>phương</a:t>
            </a:r>
            <a:r>
              <a:rPr lang="en-US" sz="8000" b="1" dirty="0">
                <a:ln w="9525">
                  <a:solidFill>
                    <a:schemeClr val="bg1"/>
                  </a:solidFill>
                  <a:prstDash val="solid"/>
                </a:ln>
                <a:solidFill>
                  <a:schemeClr val="bg1"/>
                </a:solidFill>
                <a:effectLst>
                  <a:glow rad="228600">
                    <a:schemeClr val="accent2">
                      <a:satMod val="175000"/>
                      <a:alpha val="40000"/>
                    </a:schemeClr>
                  </a:glow>
                  <a:outerShdw blurRad="50800" dist="38100" dir="16200000" rotWithShape="0">
                    <a:prstClr val="black">
                      <a:alpha val="40000"/>
                    </a:prstClr>
                  </a:outerShdw>
                </a:effectLst>
              </a:rPr>
              <a:t> </a:t>
            </a:r>
            <a:r>
              <a:rPr lang="en-US" sz="8000" b="1" dirty="0" err="1">
                <a:ln w="9525">
                  <a:solidFill>
                    <a:schemeClr val="bg1"/>
                  </a:solidFill>
                  <a:prstDash val="solid"/>
                </a:ln>
                <a:solidFill>
                  <a:schemeClr val="bg1"/>
                </a:solidFill>
                <a:effectLst>
                  <a:glow rad="228600">
                    <a:schemeClr val="accent2">
                      <a:satMod val="175000"/>
                      <a:alpha val="40000"/>
                    </a:schemeClr>
                  </a:glow>
                  <a:outerShdw blurRad="50800" dist="38100" dir="16200000" rotWithShape="0">
                    <a:prstClr val="black">
                      <a:alpha val="40000"/>
                    </a:prstClr>
                  </a:outerShdw>
                </a:effectLst>
              </a:rPr>
              <a:t>tiện</a:t>
            </a:r>
            <a:endParaRPr lang="en-US" sz="8000" b="1" dirty="0">
              <a:ln w="9525">
                <a:solidFill>
                  <a:schemeClr val="bg1"/>
                </a:solidFill>
                <a:prstDash val="solid"/>
              </a:ln>
              <a:solidFill>
                <a:schemeClr val="bg1"/>
              </a:solidFill>
              <a:effectLst>
                <a:glow rad="228600">
                  <a:schemeClr val="accent2">
                    <a:satMod val="175000"/>
                    <a:alpha val="40000"/>
                  </a:schemeClr>
                </a:glow>
                <a:outerShdw blurRad="50800" dist="38100" dir="16200000" rotWithShape="0">
                  <a:prstClr val="black">
                    <a:alpha val="40000"/>
                  </a:prstClr>
                </a:outerShdw>
              </a:effectLst>
            </a:endParaRPr>
          </a:p>
        </p:txBody>
      </p:sp>
      <p:sp>
        <p:nvSpPr>
          <p:cNvPr id="5" name="TextBox 4">
            <a:extLst>
              <a:ext uri="{FF2B5EF4-FFF2-40B4-BE49-F238E27FC236}">
                <a16:creationId xmlns:a16="http://schemas.microsoft.com/office/drawing/2014/main" id="{2800A4ED-0ABA-227E-AC65-A3CCD314C700}"/>
              </a:ext>
            </a:extLst>
          </p:cNvPr>
          <p:cNvSpPr txBox="1"/>
          <p:nvPr/>
        </p:nvSpPr>
        <p:spPr>
          <a:xfrm>
            <a:off x="2490749" y="2372853"/>
            <a:ext cx="7474225" cy="2554545"/>
          </a:xfrm>
          <a:prstGeom prst="rect">
            <a:avLst/>
          </a:prstGeom>
          <a:noFill/>
          <a:ln>
            <a:noFill/>
          </a:ln>
        </p:spPr>
        <p:txBody>
          <a:bodyPr wrap="square">
            <a:spAutoFit/>
          </a:bodyPr>
          <a:lstStyle/>
          <a:p>
            <a:pPr algn="ctr"/>
            <a:r>
              <a:rPr lang="en-US" sz="8000" b="1" dirty="0" err="1">
                <a:ln w="9525">
                  <a:solidFill>
                    <a:schemeClr val="bg1"/>
                  </a:solidFill>
                  <a:prstDash val="solid"/>
                </a:ln>
                <a:solidFill>
                  <a:schemeClr val="accent5"/>
                </a:solidFill>
                <a:effectLst>
                  <a:glow rad="101600">
                    <a:schemeClr val="accent1">
                      <a:satMod val="175000"/>
                      <a:alpha val="40000"/>
                    </a:schemeClr>
                  </a:glow>
                  <a:outerShdw blurRad="50800" dist="38100" dir="16200000" rotWithShape="0">
                    <a:prstClr val="black">
                      <a:alpha val="40000"/>
                    </a:prstClr>
                  </a:outerShdw>
                </a:effectLst>
              </a:rPr>
              <a:t>Trạng</a:t>
            </a:r>
            <a:r>
              <a:rPr lang="en-US" sz="8000" b="1" dirty="0">
                <a:ln w="9525">
                  <a:solidFill>
                    <a:schemeClr val="bg1"/>
                  </a:solidFill>
                  <a:prstDash val="solid"/>
                </a:ln>
                <a:solidFill>
                  <a:schemeClr val="accent5"/>
                </a:solidFill>
                <a:effectLst>
                  <a:glow rad="101600">
                    <a:schemeClr val="accent1">
                      <a:satMod val="175000"/>
                      <a:alpha val="40000"/>
                    </a:schemeClr>
                  </a:glow>
                  <a:outerShdw blurRad="50800" dist="38100" dir="16200000" rotWithShape="0">
                    <a:prstClr val="black">
                      <a:alpha val="40000"/>
                    </a:prstClr>
                  </a:outerShdw>
                </a:effectLst>
              </a:rPr>
              <a:t> </a:t>
            </a:r>
            <a:r>
              <a:rPr lang="en-US" sz="8000" b="1" dirty="0" err="1">
                <a:ln w="9525">
                  <a:solidFill>
                    <a:schemeClr val="bg1"/>
                  </a:solidFill>
                  <a:prstDash val="solid"/>
                </a:ln>
                <a:solidFill>
                  <a:schemeClr val="accent5"/>
                </a:solidFill>
                <a:effectLst>
                  <a:glow rad="101600">
                    <a:schemeClr val="accent1">
                      <a:satMod val="175000"/>
                      <a:alpha val="40000"/>
                    </a:schemeClr>
                  </a:glow>
                  <a:outerShdw blurRad="50800" dist="38100" dir="16200000" rotWithShape="0">
                    <a:prstClr val="black">
                      <a:alpha val="40000"/>
                    </a:prstClr>
                  </a:outerShdw>
                </a:effectLst>
              </a:rPr>
              <a:t>ngữ</a:t>
            </a:r>
            <a:r>
              <a:rPr lang="en-US" sz="8000" b="1" dirty="0">
                <a:ln w="9525">
                  <a:solidFill>
                    <a:schemeClr val="bg1"/>
                  </a:solidFill>
                  <a:prstDash val="solid"/>
                </a:ln>
                <a:solidFill>
                  <a:schemeClr val="accent5"/>
                </a:solidFill>
                <a:effectLst>
                  <a:glow rad="101600">
                    <a:schemeClr val="accent1">
                      <a:satMod val="175000"/>
                      <a:alpha val="40000"/>
                    </a:schemeClr>
                  </a:glow>
                  <a:outerShdw blurRad="50800" dist="38100" dir="16200000" rotWithShape="0">
                    <a:prstClr val="black">
                      <a:alpha val="40000"/>
                    </a:prstClr>
                  </a:outerShdw>
                </a:effectLst>
              </a:rPr>
              <a:t> </a:t>
            </a:r>
            <a:r>
              <a:rPr lang="en-US" sz="8000" b="1" dirty="0" err="1">
                <a:ln w="9525">
                  <a:solidFill>
                    <a:schemeClr val="bg1"/>
                  </a:solidFill>
                  <a:prstDash val="solid"/>
                </a:ln>
                <a:solidFill>
                  <a:schemeClr val="accent5"/>
                </a:solidFill>
                <a:effectLst>
                  <a:glow rad="101600">
                    <a:schemeClr val="accent1">
                      <a:satMod val="175000"/>
                      <a:alpha val="40000"/>
                    </a:schemeClr>
                  </a:glow>
                  <a:outerShdw blurRad="50800" dist="38100" dir="16200000" rotWithShape="0">
                    <a:prstClr val="black">
                      <a:alpha val="40000"/>
                    </a:prstClr>
                  </a:outerShdw>
                </a:effectLst>
              </a:rPr>
              <a:t>chỉ</a:t>
            </a:r>
            <a:r>
              <a:rPr lang="en-US" sz="8000" b="1" dirty="0">
                <a:ln w="9525">
                  <a:solidFill>
                    <a:schemeClr val="bg1"/>
                  </a:solidFill>
                  <a:prstDash val="solid"/>
                </a:ln>
                <a:solidFill>
                  <a:schemeClr val="accent5"/>
                </a:solidFill>
                <a:effectLst>
                  <a:glow rad="101600">
                    <a:schemeClr val="accent1">
                      <a:satMod val="175000"/>
                      <a:alpha val="40000"/>
                    </a:schemeClr>
                  </a:glow>
                  <a:outerShdw blurRad="50800" dist="38100" dir="16200000" rotWithShape="0">
                    <a:prstClr val="black">
                      <a:alpha val="40000"/>
                    </a:prstClr>
                  </a:outerShdw>
                </a:effectLst>
              </a:rPr>
              <a:t> </a:t>
            </a:r>
            <a:r>
              <a:rPr lang="en-US" sz="8000" b="1" dirty="0" err="1">
                <a:ln w="9525">
                  <a:solidFill>
                    <a:schemeClr val="bg1"/>
                  </a:solidFill>
                  <a:prstDash val="solid"/>
                </a:ln>
                <a:solidFill>
                  <a:schemeClr val="accent5"/>
                </a:solidFill>
                <a:effectLst>
                  <a:glow rad="101600">
                    <a:schemeClr val="accent1">
                      <a:satMod val="175000"/>
                      <a:alpha val="40000"/>
                    </a:schemeClr>
                  </a:glow>
                  <a:outerShdw blurRad="50800" dist="38100" dir="16200000" rotWithShape="0">
                    <a:prstClr val="black">
                      <a:alpha val="40000"/>
                    </a:prstClr>
                  </a:outerShdw>
                </a:effectLst>
              </a:rPr>
              <a:t>phương</a:t>
            </a:r>
            <a:r>
              <a:rPr lang="en-US" sz="8000" b="1" dirty="0">
                <a:ln w="9525">
                  <a:solidFill>
                    <a:schemeClr val="bg1"/>
                  </a:solidFill>
                  <a:prstDash val="solid"/>
                </a:ln>
                <a:solidFill>
                  <a:schemeClr val="accent5"/>
                </a:solidFill>
                <a:effectLst>
                  <a:glow rad="101600">
                    <a:schemeClr val="accent1">
                      <a:satMod val="175000"/>
                      <a:alpha val="40000"/>
                    </a:schemeClr>
                  </a:glow>
                  <a:outerShdw blurRad="50800" dist="38100" dir="16200000" rotWithShape="0">
                    <a:prstClr val="black">
                      <a:alpha val="40000"/>
                    </a:prstClr>
                  </a:outerShdw>
                </a:effectLst>
              </a:rPr>
              <a:t> </a:t>
            </a:r>
            <a:r>
              <a:rPr lang="en-US" sz="8000" b="1" dirty="0" err="1">
                <a:ln w="9525">
                  <a:solidFill>
                    <a:schemeClr val="bg1"/>
                  </a:solidFill>
                  <a:prstDash val="solid"/>
                </a:ln>
                <a:solidFill>
                  <a:schemeClr val="accent5"/>
                </a:solidFill>
                <a:effectLst>
                  <a:glow rad="101600">
                    <a:schemeClr val="accent1">
                      <a:satMod val="175000"/>
                      <a:alpha val="40000"/>
                    </a:schemeClr>
                  </a:glow>
                  <a:outerShdw blurRad="50800" dist="38100" dir="16200000" rotWithShape="0">
                    <a:prstClr val="black">
                      <a:alpha val="40000"/>
                    </a:prstClr>
                  </a:outerShdw>
                </a:effectLst>
              </a:rPr>
              <a:t>tiện</a:t>
            </a:r>
            <a:endParaRPr lang="en-US" sz="8000" b="1" dirty="0">
              <a:ln w="9525">
                <a:solidFill>
                  <a:schemeClr val="bg1"/>
                </a:solidFill>
                <a:prstDash val="solid"/>
              </a:ln>
              <a:solidFill>
                <a:schemeClr val="accent5"/>
              </a:solidFill>
              <a:effectLst>
                <a:glow rad="101600">
                  <a:schemeClr val="accent1">
                    <a:satMod val="175000"/>
                    <a:alpha val="40000"/>
                  </a:schemeClr>
                </a:glow>
                <a:outerShdw blurRad="50800" dist="38100" dir="16200000" rotWithShape="0">
                  <a:prstClr val="black">
                    <a:alpha val="40000"/>
                  </a:prstClr>
                </a:outerShdw>
              </a:effectLst>
            </a:endParaRPr>
          </a:p>
        </p:txBody>
      </p:sp>
    </p:spTree>
    <p:extLst>
      <p:ext uri="{BB962C8B-B14F-4D97-AF65-F5344CB8AC3E}">
        <p14:creationId xmlns:p14="http://schemas.microsoft.com/office/powerpoint/2010/main" val="3930604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out)">
                                      <p:cBhvr>
                                        <p:cTn id="13" dur="2000"/>
                                        <p:tgtEl>
                                          <p:spTgt spid="8"/>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out)">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theme/theme1.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58">
      <a:dk1>
        <a:sysClr val="windowText" lastClr="000000"/>
      </a:dk1>
      <a:lt1>
        <a:sysClr val="window" lastClr="FFFFFF"/>
      </a:lt1>
      <a:dk2>
        <a:srgbClr val="44546A"/>
      </a:dk2>
      <a:lt2>
        <a:srgbClr val="E7E6E6"/>
      </a:lt2>
      <a:accent1>
        <a:srgbClr val="2BA37C"/>
      </a:accent1>
      <a:accent2>
        <a:srgbClr val="45CEA2"/>
      </a:accent2>
      <a:accent3>
        <a:srgbClr val="8FE1C7"/>
      </a:accent3>
      <a:accent4>
        <a:srgbClr val="2BA37C"/>
      </a:accent4>
      <a:accent5>
        <a:srgbClr val="45CEA2"/>
      </a:accent5>
      <a:accent6>
        <a:srgbClr val="8FE1C7"/>
      </a:accent6>
      <a:hlink>
        <a:srgbClr val="2BA37C"/>
      </a:hlink>
      <a:folHlink>
        <a:srgbClr val="45CEA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TotalTime>
  <Words>1403</Words>
  <Application>Microsoft Office PowerPoint</Application>
  <PresentationFormat>Widescreen</PresentationFormat>
  <Paragraphs>124</Paragraphs>
  <Slides>25</Slides>
  <Notes>24</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等线</vt:lpstr>
      <vt:lpstr>Arial</vt:lpstr>
      <vt:lpstr>Arial-Rounded</vt:lpstr>
      <vt:lpstr>Barlow</vt:lpstr>
      <vt:lpstr>Calibri</vt:lpstr>
      <vt:lpstr>Cambria</vt:lpstr>
      <vt:lpstr>Lato Hairline</vt:lpstr>
      <vt:lpstr>Lato Light</vt:lpstr>
      <vt:lpstr>Lato Regular</vt:lpstr>
      <vt:lpstr>Ranchers</vt:lpstr>
      <vt:lpstr>Roboto</vt:lpstr>
      <vt:lpstr>Times New Roman</vt:lpstr>
      <vt:lpstr>Science Subject for Pre-K: Observe insect life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HOP THAO</cp:lastModifiedBy>
  <cp:revision>48</cp:revision>
  <dcterms:created xsi:type="dcterms:W3CDTF">2023-12-09T07:46:00Z</dcterms:created>
  <dcterms:modified xsi:type="dcterms:W3CDTF">2024-04-02T01:51:13Z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37A139FB679744F186D8AAC19F5BCAC4</vt:lpwstr>
  </property>
  <property fmtid="{D5CDD505-2E9C-101B-9397-08002B2CF9AE}" pid="3" name="KSOProductBuildVer">
    <vt:lpwstr>1033-12.2.0.13472</vt:lpwstr>
  </property>
</Properties>
</file>