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notesSlides/notesSlide3.xml" ContentType="application/vnd.openxmlformats-officedocument.presentationml.notesSlide+xml"/>
  <Override PartName="/ppt/theme/themeOverride9.xml" ContentType="application/vnd.openxmlformats-officedocument.themeOverride+xml"/>
  <Override PartName="/ppt/notesSlides/notesSlide4.xml" ContentType="application/vnd.openxmlformats-officedocument.presentationml.notesSlide+xml"/>
  <Override PartName="/ppt/theme/themeOverride10.xml" ContentType="application/vnd.openxmlformats-officedocument.themeOverr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4" r:id="rId3"/>
    <p:sldMasterId id="2147483687" r:id="rId4"/>
    <p:sldMasterId id="2147483713" r:id="rId5"/>
    <p:sldMasterId id="2147483726" r:id="rId6"/>
    <p:sldMasterId id="2147483739" r:id="rId7"/>
    <p:sldMasterId id="2147483789" r:id="rId8"/>
  </p:sldMasterIdLst>
  <p:notesMasterIdLst>
    <p:notesMasterId r:id="rId51"/>
  </p:notesMasterIdLst>
  <p:handoutMasterIdLst>
    <p:handoutMasterId r:id="rId52"/>
  </p:handoutMasterIdLst>
  <p:sldIdLst>
    <p:sldId id="257" r:id="rId9"/>
    <p:sldId id="258" r:id="rId10"/>
    <p:sldId id="259" r:id="rId11"/>
    <p:sldId id="260" r:id="rId12"/>
    <p:sldId id="261" r:id="rId13"/>
    <p:sldId id="421" r:id="rId14"/>
    <p:sldId id="359" r:id="rId15"/>
    <p:sldId id="395" r:id="rId16"/>
    <p:sldId id="447" r:id="rId17"/>
    <p:sldId id="397" r:id="rId18"/>
    <p:sldId id="449" r:id="rId19"/>
    <p:sldId id="445" r:id="rId20"/>
    <p:sldId id="446" r:id="rId21"/>
    <p:sldId id="448" r:id="rId22"/>
    <p:sldId id="450" r:id="rId23"/>
    <p:sldId id="379" r:id="rId24"/>
    <p:sldId id="429" r:id="rId25"/>
    <p:sldId id="273" r:id="rId26"/>
    <p:sldId id="274" r:id="rId27"/>
    <p:sldId id="430" r:id="rId28"/>
    <p:sldId id="431" r:id="rId29"/>
    <p:sldId id="432" r:id="rId30"/>
    <p:sldId id="451" r:id="rId31"/>
    <p:sldId id="433" r:id="rId32"/>
    <p:sldId id="434" r:id="rId33"/>
    <p:sldId id="435" r:id="rId34"/>
    <p:sldId id="452" r:id="rId35"/>
    <p:sldId id="416" r:id="rId36"/>
    <p:sldId id="436" r:id="rId37"/>
    <p:sldId id="454" r:id="rId38"/>
    <p:sldId id="437" r:id="rId39"/>
    <p:sldId id="419" r:id="rId40"/>
    <p:sldId id="420" r:id="rId41"/>
    <p:sldId id="438" r:id="rId42"/>
    <p:sldId id="279" r:id="rId43"/>
    <p:sldId id="443" r:id="rId44"/>
    <p:sldId id="456" r:id="rId45"/>
    <p:sldId id="457" r:id="rId46"/>
    <p:sldId id="459" r:id="rId47"/>
    <p:sldId id="337" r:id="rId48"/>
    <p:sldId id="460" r:id="rId49"/>
    <p:sldId id="461" r:id="rId50"/>
  </p:sldIdLst>
  <p:sldSz cx="9144000" cy="5143500" type="screen16x9"/>
  <p:notesSz cx="6858000" cy="9144000"/>
  <p:custDataLst>
    <p:tags r:id="rId5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18E8"/>
    <a:srgbClr val="E2CFF1"/>
    <a:srgbClr val="CFAFE7"/>
    <a:srgbClr val="9DF18F"/>
    <a:srgbClr val="FFFFB3"/>
    <a:srgbClr val="9BE5FF"/>
    <a:srgbClr val="E0F8C8"/>
    <a:srgbClr val="F9BDF2"/>
    <a:srgbClr val="F7A67D"/>
    <a:srgbClr val="F37B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03" autoAdjust="0"/>
    <p:restoredTop sz="94660" autoAdjust="0"/>
  </p:normalViewPr>
  <p:slideViewPr>
    <p:cSldViewPr>
      <p:cViewPr varScale="1">
        <p:scale>
          <a:sx n="95" d="100"/>
          <a:sy n="95" d="100"/>
        </p:scale>
        <p:origin x="810" y="84"/>
      </p:cViewPr>
      <p:guideLst>
        <p:guide orient="horz" pos="103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6" d="100"/>
          <a:sy n="86" d="100"/>
        </p:scale>
        <p:origin x="-381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ags" Target="tags/tag1.xml"/><Relationship Id="rId5" Type="http://schemas.openxmlformats.org/officeDocument/2006/relationships/slideMaster" Target="slideMasters/slideMaster5.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ableStyles" Target="tableStyle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dirty="0">
              <a:latin typeface="inpin heiti" charset="-122"/>
              <a:ea typeface="inpin heiti" charset="-122"/>
            </a:endParaRPr>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53A075-29DF-4CAE-8BA7-CDA0ED456C88}" type="datetimeFigureOut">
              <a:rPr lang="zh-CN" altLang="en-US" smtClean="0">
                <a:latin typeface="inpin heiti" charset="-122"/>
                <a:ea typeface="inpin heiti" charset="-122"/>
              </a:rPr>
              <a:t>2022/10/2</a:t>
            </a:fld>
            <a:endParaRPr lang="zh-CN" altLang="en-US" dirty="0">
              <a:latin typeface="inpin heiti" charset="-122"/>
              <a:ea typeface="inpin heiti" charset="-122"/>
            </a:endParaRPr>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dirty="0">
              <a:latin typeface="inpin heiti" charset="-122"/>
              <a:ea typeface="inpin heiti" charset="-122"/>
            </a:endParaRPr>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3924EE-29F1-4E68-A53A-86CBCBDF827A}" type="slidenum">
              <a:rPr lang="zh-CN" altLang="en-US" smtClean="0">
                <a:latin typeface="inpin heiti" charset="-122"/>
                <a:ea typeface="inpin heiti" charset="-122"/>
              </a:rPr>
              <a:t>‹#›</a:t>
            </a:fld>
            <a:endParaRPr lang="zh-CN" altLang="en-US" dirty="0">
              <a:latin typeface="inpin heiti" charset="-122"/>
              <a:ea typeface="inpin heiti" charset="-122"/>
            </a:endParaRPr>
          </a:p>
        </p:txBody>
      </p:sp>
    </p:spTree>
    <p:extLst>
      <p:ext uri="{BB962C8B-B14F-4D97-AF65-F5344CB8AC3E}">
        <p14:creationId xmlns:p14="http://schemas.microsoft.com/office/powerpoint/2010/main" val="2213844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inpin heiti" charset="-122"/>
                <a:ea typeface="inpin heiti" charset="-122"/>
              </a:defRPr>
            </a:lvl1pPr>
          </a:lstStyle>
          <a:p>
            <a:endParaRPr lang="zh-CN" altLang="en-US" dirty="0"/>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inpin heiti" charset="-122"/>
                <a:ea typeface="inpin heiti" charset="-122"/>
              </a:defRPr>
            </a:lvl1pPr>
          </a:lstStyle>
          <a:p>
            <a:fld id="{6A2B73EA-EE91-4E33-A9C1-8BF5DD7139A2}" type="datetimeFigureOut">
              <a:rPr lang="zh-CN" altLang="en-US" smtClean="0"/>
              <a:pPr/>
              <a:t>2022/10/2</a:t>
            </a:fld>
            <a:endParaRPr lang="zh-CN" altLang="en-US" dirty="0"/>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inpin heiti" charset="-122"/>
                <a:ea typeface="inpin heiti" charset="-122"/>
              </a:defRPr>
            </a:lvl1pPr>
          </a:lstStyle>
          <a:p>
            <a:fld id="{7392B679-AE23-4750-8FB0-6513430B8953}" type="slidenum">
              <a:rPr lang="zh-CN" altLang="en-US" smtClean="0"/>
              <a:pPr/>
              <a:t>‹#›</a:t>
            </a:fld>
            <a:endParaRPr lang="zh-CN" altLang="en-US" dirty="0"/>
          </a:p>
        </p:txBody>
      </p:sp>
    </p:spTree>
    <p:extLst>
      <p:ext uri="{BB962C8B-B14F-4D97-AF65-F5344CB8AC3E}">
        <p14:creationId xmlns:p14="http://schemas.microsoft.com/office/powerpoint/2010/main" val="129930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pin heiti" charset="-122"/>
        <a:ea typeface="inpin heiti" charset="-122"/>
        <a:cs typeface="+mn-cs"/>
      </a:defRPr>
    </a:lvl1pPr>
    <a:lvl2pPr marL="457200" algn="l" defTabSz="914400" rtl="0" eaLnBrk="1" latinLnBrk="0" hangingPunct="1">
      <a:defRPr sz="1200" b="0" i="0" kern="1200">
        <a:solidFill>
          <a:schemeClr val="tx1"/>
        </a:solidFill>
        <a:latin typeface="inpin heiti" charset="-122"/>
        <a:ea typeface="inpin heiti" charset="-122"/>
        <a:cs typeface="+mn-cs"/>
      </a:defRPr>
    </a:lvl2pPr>
    <a:lvl3pPr marL="914400" algn="l" defTabSz="914400" rtl="0" eaLnBrk="1" latinLnBrk="0" hangingPunct="1">
      <a:defRPr sz="1200" b="0" i="0" kern="1200">
        <a:solidFill>
          <a:schemeClr val="tx1"/>
        </a:solidFill>
        <a:latin typeface="inpin heiti" charset="-122"/>
        <a:ea typeface="inpin heiti" charset="-122"/>
        <a:cs typeface="+mn-cs"/>
      </a:defRPr>
    </a:lvl3pPr>
    <a:lvl4pPr marL="1371600" algn="l" defTabSz="914400" rtl="0" eaLnBrk="1" latinLnBrk="0" hangingPunct="1">
      <a:defRPr sz="1200" b="0" i="0" kern="1200">
        <a:solidFill>
          <a:schemeClr val="tx1"/>
        </a:solidFill>
        <a:latin typeface="inpin heiti" charset="-122"/>
        <a:ea typeface="inpin heiti" charset="-122"/>
        <a:cs typeface="+mn-cs"/>
      </a:defRPr>
    </a:lvl4pPr>
    <a:lvl5pPr marL="1828800" algn="l" defTabSz="914400" rtl="0" eaLnBrk="1" latinLnBrk="0" hangingPunct="1">
      <a:defRPr sz="1200" b="0" i="0" kern="1200">
        <a:solidFill>
          <a:schemeClr val="tx1"/>
        </a:solidFill>
        <a:latin typeface="inpin heiti" charset="-122"/>
        <a:ea typeface="inpin heit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A39DD-8312-4AF0-8206-6D24B9C9B0E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9357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7</a:t>
            </a:fld>
            <a:endParaRPr lang="zh-CN" altLang="en-US"/>
          </a:p>
        </p:txBody>
      </p:sp>
    </p:spTree>
    <p:extLst>
      <p:ext uri="{BB962C8B-B14F-4D97-AF65-F5344CB8AC3E}">
        <p14:creationId xmlns:p14="http://schemas.microsoft.com/office/powerpoint/2010/main" val="3010231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xmlns="" id="{50B48EFB-A4B2-4D0F-AE66-BBE7D8A57D51}"/>
              </a:ext>
            </a:extLst>
          </p:cNvPr>
          <p:cNvSpPr>
            <a:spLocks noGrp="1" noRot="1" noChangeAspect="1" noChangeArrowheads="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Text Placeholder 2">
            <a:extLst>
              <a:ext uri="{FF2B5EF4-FFF2-40B4-BE49-F238E27FC236}">
                <a16:creationId xmlns:a16="http://schemas.microsoft.com/office/drawing/2014/main" xmlns="" id="{6F64B98E-5D42-49D0-B023-EEDCB42D4B41}"/>
              </a:ext>
            </a:extLst>
          </p:cNvPr>
          <p:cNvSpPr>
            <a:spLocks noGrp="1" noChangeArrowheads="1"/>
          </p:cNvSpPr>
          <p:nvPr>
            <p:ph type="body"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t>
            </a:r>
          </a:p>
        </p:txBody>
      </p:sp>
    </p:spTree>
    <p:extLst>
      <p:ext uri="{BB962C8B-B14F-4D97-AF65-F5344CB8AC3E}">
        <p14:creationId xmlns:p14="http://schemas.microsoft.com/office/powerpoint/2010/main" val="472736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091432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50573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facebook.com/nkpowerskills" TargetMode="External"/><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8.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Tm="4000">
        <p:fade/>
      </p:transition>
    </mc:Choice>
    <mc:Fallback xmlns="">
      <p:transition spd="slow" advTm="4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A8FEE04-58E4-4760-9847-E9872B23A418}"/>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9E2CC12-404D-4EDB-BCCD-1EC42500AA3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4F4E1FFA-5F35-43E0-AC13-7518008F3FE2}"/>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407C7421-4483-4563-9AFE-61EFA61019CB}"/>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954A0E69-E43D-4340-A4F5-B8D1885E560E}"/>
              </a:ext>
            </a:extLst>
          </p:cNvPr>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091A4C16-115F-4BAF-A7C6-0D35AADE198D}"/>
              </a:ext>
            </a:extLst>
          </p:cNvPr>
          <p:cNvSpPr>
            <a:spLocks noGrp="1"/>
          </p:cNvSpPr>
          <p:nvPr>
            <p:ph type="dt" sz="half" idx="10"/>
          </p:nvPr>
        </p:nvSpPr>
        <p:spPr/>
        <p:txBody>
          <a:bodyPr/>
          <a:lstStyle/>
          <a:p>
            <a:fld id="{2CCDC1D9-034D-494F-808F-2EA6504B546F}" type="datetimeFigureOut">
              <a:rPr lang="zh-CN" altLang="en-US" smtClean="0"/>
              <a:t>2022/10/2</a:t>
            </a:fld>
            <a:endParaRPr lang="zh-CN" altLang="en-US"/>
          </a:p>
        </p:txBody>
      </p:sp>
      <p:sp>
        <p:nvSpPr>
          <p:cNvPr id="8" name="页脚占位符 7">
            <a:extLst>
              <a:ext uri="{FF2B5EF4-FFF2-40B4-BE49-F238E27FC236}">
                <a16:creationId xmlns:a16="http://schemas.microsoft.com/office/drawing/2014/main" xmlns="" id="{4F8A4299-5DF9-42D3-9B39-6E0CC80978C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D881C771-9347-4097-B961-6A14517F4F0E}"/>
              </a:ext>
            </a:extLst>
          </p:cNvPr>
          <p:cNvSpPr>
            <a:spLocks noGrp="1"/>
          </p:cNvSpPr>
          <p:nvPr>
            <p:ph type="sldNum" sz="quarter" idx="12"/>
          </p:nvPr>
        </p:nvSpPr>
        <p:spPr/>
        <p:txBody>
          <a:bodyPr/>
          <a:lstStyle/>
          <a:p>
            <a:fld id="{5B52316D-4692-4B10-B03E-30ED298E005C}" type="slidenum">
              <a:rPr lang="zh-CN" altLang="en-US" smtClean="0"/>
              <a:t>‹#›</a:t>
            </a:fld>
            <a:endParaRPr lang="zh-CN" altLang="en-US"/>
          </a:p>
        </p:txBody>
      </p:sp>
      <p:pic>
        <p:nvPicPr>
          <p:cNvPr id="11" name="Picture 10">
            <a:extLst>
              <a:ext uri="{FF2B5EF4-FFF2-40B4-BE49-F238E27FC236}">
                <a16:creationId xmlns:a16="http://schemas.microsoft.com/office/drawing/2014/main" xmlns="" id="{E8F11D3A-16E2-4467-96AE-44AA5E49E66A}"/>
              </a:ext>
            </a:extLst>
          </p:cNvPr>
          <p:cNvPicPr>
            <a:picLocks noChangeAspect="1"/>
          </p:cNvPicPr>
          <p:nvPr userDrawn="1"/>
        </p:nvPicPr>
        <p:blipFill rotWithShape="1">
          <a:blip r:embed="rId2"/>
          <a:srcRect t="78629" r="49500"/>
          <a:stretch/>
        </p:blipFill>
        <p:spPr>
          <a:xfrm>
            <a:off x="0" y="-2108233"/>
            <a:ext cx="9144000" cy="1557420"/>
          </a:xfrm>
          <a:prstGeom prst="rect">
            <a:avLst/>
          </a:prstGeom>
        </p:spPr>
      </p:pic>
    </p:spTree>
    <p:extLst>
      <p:ext uri="{BB962C8B-B14F-4D97-AF65-F5344CB8AC3E}">
        <p14:creationId xmlns:p14="http://schemas.microsoft.com/office/powerpoint/2010/main" val="320736720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8B4364BB-3573-4087-8070-E8E03F1FFF6E}"/>
              </a:ext>
            </a:extLst>
          </p:cNvPr>
          <p:cNvSpPr>
            <a:spLocks noGrp="1"/>
          </p:cNvSpPr>
          <p:nvPr>
            <p:ph type="dt" sz="half" idx="10"/>
          </p:nvPr>
        </p:nvSpPr>
        <p:spPr/>
        <p:txBody>
          <a:bodyPr/>
          <a:lstStyle/>
          <a:p>
            <a:fld id="{2CCDC1D9-034D-494F-808F-2EA6504B546F}" type="datetimeFigureOut">
              <a:rPr lang="zh-CN" altLang="en-US" smtClean="0"/>
              <a:t>2022/10/2</a:t>
            </a:fld>
            <a:endParaRPr lang="zh-CN" altLang="en-US"/>
          </a:p>
        </p:txBody>
      </p:sp>
      <p:sp>
        <p:nvSpPr>
          <p:cNvPr id="4" name="页脚占位符 3">
            <a:extLst>
              <a:ext uri="{FF2B5EF4-FFF2-40B4-BE49-F238E27FC236}">
                <a16:creationId xmlns:a16="http://schemas.microsoft.com/office/drawing/2014/main" xmlns="" id="{4373BA40-C4D5-4E71-B9FA-63CA17F70E0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FFD05B9A-50A9-4A72-8A14-8943EF36413C}"/>
              </a:ext>
            </a:extLst>
          </p:cNvPr>
          <p:cNvSpPr>
            <a:spLocks noGrp="1"/>
          </p:cNvSpPr>
          <p:nvPr>
            <p:ph type="sldNum" sz="quarter" idx="12"/>
          </p:nvPr>
        </p:nvSpPr>
        <p:spPr/>
        <p:txBody>
          <a:bodyPr/>
          <a:lstStyle/>
          <a:p>
            <a:fld id="{5B52316D-4692-4B10-B03E-30ED298E005C}" type="slidenum">
              <a:rPr lang="zh-CN" altLang="en-US" smtClean="0"/>
              <a:t>‹#›</a:t>
            </a:fld>
            <a:endParaRPr lang="zh-CN" altLang="en-US"/>
          </a:p>
        </p:txBody>
      </p:sp>
      <p:pic>
        <p:nvPicPr>
          <p:cNvPr id="7" name="Picture 6">
            <a:extLst>
              <a:ext uri="{FF2B5EF4-FFF2-40B4-BE49-F238E27FC236}">
                <a16:creationId xmlns:a16="http://schemas.microsoft.com/office/drawing/2014/main" xmlns="" id="{178F460B-11FE-42F1-AC73-C1856A714195}"/>
              </a:ext>
            </a:extLst>
          </p:cNvPr>
          <p:cNvPicPr>
            <a:picLocks noChangeAspect="1"/>
          </p:cNvPicPr>
          <p:nvPr userDrawn="1"/>
        </p:nvPicPr>
        <p:blipFill rotWithShape="1">
          <a:blip r:embed="rId2"/>
          <a:srcRect t="78629" r="49500"/>
          <a:stretch/>
        </p:blipFill>
        <p:spPr>
          <a:xfrm>
            <a:off x="0" y="-2108233"/>
            <a:ext cx="9144000" cy="1557420"/>
          </a:xfrm>
          <a:prstGeom prst="rect">
            <a:avLst/>
          </a:prstGeom>
        </p:spPr>
      </p:pic>
    </p:spTree>
    <p:extLst>
      <p:ext uri="{BB962C8B-B14F-4D97-AF65-F5344CB8AC3E}">
        <p14:creationId xmlns:p14="http://schemas.microsoft.com/office/powerpoint/2010/main" val="307883611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A49377C1-05FB-402C-AD10-FE68211C71D1}"/>
              </a:ext>
            </a:extLst>
          </p:cNvPr>
          <p:cNvSpPr>
            <a:spLocks noGrp="1"/>
          </p:cNvSpPr>
          <p:nvPr>
            <p:ph type="dt" sz="half" idx="10"/>
          </p:nvPr>
        </p:nvSpPr>
        <p:spPr/>
        <p:txBody>
          <a:bodyPr/>
          <a:lstStyle/>
          <a:p>
            <a:fld id="{2CCDC1D9-034D-494F-808F-2EA6504B546F}" type="datetimeFigureOut">
              <a:rPr lang="zh-CN" altLang="en-US" smtClean="0"/>
              <a:t>2022/10/2</a:t>
            </a:fld>
            <a:endParaRPr lang="zh-CN" altLang="en-US"/>
          </a:p>
        </p:txBody>
      </p:sp>
      <p:sp>
        <p:nvSpPr>
          <p:cNvPr id="3" name="页脚占位符 2">
            <a:extLst>
              <a:ext uri="{FF2B5EF4-FFF2-40B4-BE49-F238E27FC236}">
                <a16:creationId xmlns:a16="http://schemas.microsoft.com/office/drawing/2014/main" xmlns="" id="{3C3AB296-824A-4BBA-9EF9-02A792B683C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439DD524-F5B2-4F22-A9A8-A7B1E6B772DD}"/>
              </a:ext>
            </a:extLst>
          </p:cNvPr>
          <p:cNvSpPr>
            <a:spLocks noGrp="1"/>
          </p:cNvSpPr>
          <p:nvPr>
            <p:ph type="sldNum" sz="quarter" idx="12"/>
          </p:nvPr>
        </p:nvSpPr>
        <p:spPr/>
        <p:txBody>
          <a:bodyPr/>
          <a:lstStyle/>
          <a:p>
            <a:fld id="{5B52316D-4692-4B10-B03E-30ED298E005C}" type="slidenum">
              <a:rPr lang="zh-CN" altLang="en-US" smtClean="0"/>
              <a:t>‹#›</a:t>
            </a:fld>
            <a:endParaRPr lang="zh-CN" altLang="en-US"/>
          </a:p>
        </p:txBody>
      </p:sp>
      <p:pic>
        <p:nvPicPr>
          <p:cNvPr id="6" name="Picture 5">
            <a:extLst>
              <a:ext uri="{FF2B5EF4-FFF2-40B4-BE49-F238E27FC236}">
                <a16:creationId xmlns:a16="http://schemas.microsoft.com/office/drawing/2014/main" xmlns="" id="{25ABA80B-CC78-4A88-901F-28213AFE57F1}"/>
              </a:ext>
            </a:extLst>
          </p:cNvPr>
          <p:cNvPicPr>
            <a:picLocks noChangeAspect="1"/>
          </p:cNvPicPr>
          <p:nvPr userDrawn="1"/>
        </p:nvPicPr>
        <p:blipFill rotWithShape="1">
          <a:blip r:embed="rId2"/>
          <a:srcRect t="78629" r="49500"/>
          <a:stretch/>
        </p:blipFill>
        <p:spPr>
          <a:xfrm>
            <a:off x="0" y="-2108233"/>
            <a:ext cx="9144000" cy="1557420"/>
          </a:xfrm>
          <a:prstGeom prst="rect">
            <a:avLst/>
          </a:prstGeom>
        </p:spPr>
      </p:pic>
    </p:spTree>
    <p:extLst>
      <p:ext uri="{BB962C8B-B14F-4D97-AF65-F5344CB8AC3E}">
        <p14:creationId xmlns:p14="http://schemas.microsoft.com/office/powerpoint/2010/main" val="202611886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F0F86F6-6C07-4831-8D20-C1B4C8142833}"/>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72429556-2AF2-4684-A3A3-A1224F8CBAF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6C587A15-6ED0-41C3-A506-34EF583829A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2CA4D7D4-47E8-4E05-936E-B2D7F316B60A}"/>
              </a:ext>
            </a:extLst>
          </p:cNvPr>
          <p:cNvSpPr>
            <a:spLocks noGrp="1"/>
          </p:cNvSpPr>
          <p:nvPr>
            <p:ph type="dt" sz="half" idx="10"/>
          </p:nvPr>
        </p:nvSpPr>
        <p:spPr/>
        <p:txBody>
          <a:bodyPr/>
          <a:lstStyle/>
          <a:p>
            <a:fld id="{2CCDC1D9-034D-494F-808F-2EA6504B546F}" type="datetimeFigureOut">
              <a:rPr lang="zh-CN" altLang="en-US" smtClean="0"/>
              <a:t>2022/10/2</a:t>
            </a:fld>
            <a:endParaRPr lang="zh-CN" altLang="en-US"/>
          </a:p>
        </p:txBody>
      </p:sp>
      <p:sp>
        <p:nvSpPr>
          <p:cNvPr id="6" name="页脚占位符 5">
            <a:extLst>
              <a:ext uri="{FF2B5EF4-FFF2-40B4-BE49-F238E27FC236}">
                <a16:creationId xmlns:a16="http://schemas.microsoft.com/office/drawing/2014/main" xmlns="" id="{3F620E06-6DF6-4C99-8CF2-4501BB58932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BE6D4E1F-A5C6-4FC6-9D46-A64234A9DEF8}"/>
              </a:ext>
            </a:extLst>
          </p:cNvPr>
          <p:cNvSpPr>
            <a:spLocks noGrp="1"/>
          </p:cNvSpPr>
          <p:nvPr>
            <p:ph type="sldNum" sz="quarter" idx="12"/>
          </p:nvPr>
        </p:nvSpPr>
        <p:spPr/>
        <p:txBody>
          <a:bodyPr/>
          <a:lstStyle/>
          <a:p>
            <a:fld id="{5B52316D-4692-4B10-B03E-30ED298E005C}" type="slidenum">
              <a:rPr lang="zh-CN" altLang="en-US" smtClean="0"/>
              <a:t>‹#›</a:t>
            </a:fld>
            <a:endParaRPr lang="zh-CN" altLang="en-US"/>
          </a:p>
        </p:txBody>
      </p:sp>
      <p:pic>
        <p:nvPicPr>
          <p:cNvPr id="9" name="Picture 8">
            <a:extLst>
              <a:ext uri="{FF2B5EF4-FFF2-40B4-BE49-F238E27FC236}">
                <a16:creationId xmlns:a16="http://schemas.microsoft.com/office/drawing/2014/main" xmlns="" id="{3A550FEF-CEE2-45F7-BBA1-523BC26D1FF9}"/>
              </a:ext>
            </a:extLst>
          </p:cNvPr>
          <p:cNvPicPr>
            <a:picLocks noChangeAspect="1"/>
          </p:cNvPicPr>
          <p:nvPr userDrawn="1"/>
        </p:nvPicPr>
        <p:blipFill rotWithShape="1">
          <a:blip r:embed="rId2"/>
          <a:srcRect t="78629" r="49500"/>
          <a:stretch/>
        </p:blipFill>
        <p:spPr>
          <a:xfrm>
            <a:off x="0" y="-2108233"/>
            <a:ext cx="9144000" cy="1557420"/>
          </a:xfrm>
          <a:prstGeom prst="rect">
            <a:avLst/>
          </a:prstGeom>
        </p:spPr>
      </p:pic>
    </p:spTree>
    <p:extLst>
      <p:ext uri="{BB962C8B-B14F-4D97-AF65-F5344CB8AC3E}">
        <p14:creationId xmlns:p14="http://schemas.microsoft.com/office/powerpoint/2010/main" val="277586790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C19341F-BC20-4D75-B5DC-1F7C17988DC2}"/>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B7166158-BA18-4E92-917A-11C3B01B1EA7}"/>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xmlns="" id="{70744C76-7DCC-4010-B3E6-1F24869DAB3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8B0F18D1-D802-4ACC-9F07-48DC1292A88B}"/>
              </a:ext>
            </a:extLst>
          </p:cNvPr>
          <p:cNvSpPr>
            <a:spLocks noGrp="1"/>
          </p:cNvSpPr>
          <p:nvPr>
            <p:ph type="dt" sz="half" idx="10"/>
          </p:nvPr>
        </p:nvSpPr>
        <p:spPr/>
        <p:txBody>
          <a:bodyPr/>
          <a:lstStyle/>
          <a:p>
            <a:fld id="{2CCDC1D9-034D-494F-808F-2EA6504B546F}" type="datetimeFigureOut">
              <a:rPr lang="zh-CN" altLang="en-US" smtClean="0"/>
              <a:t>2022/10/2</a:t>
            </a:fld>
            <a:endParaRPr lang="zh-CN" altLang="en-US"/>
          </a:p>
        </p:txBody>
      </p:sp>
      <p:sp>
        <p:nvSpPr>
          <p:cNvPr id="6" name="页脚占位符 5">
            <a:extLst>
              <a:ext uri="{FF2B5EF4-FFF2-40B4-BE49-F238E27FC236}">
                <a16:creationId xmlns:a16="http://schemas.microsoft.com/office/drawing/2014/main" xmlns="" id="{AB6BC1E0-E999-4F40-B5DC-E3C2D6C78D0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61F03CD-48F1-40DE-B84A-EBA44C3B24AD}"/>
              </a:ext>
            </a:extLst>
          </p:cNvPr>
          <p:cNvSpPr>
            <a:spLocks noGrp="1"/>
          </p:cNvSpPr>
          <p:nvPr>
            <p:ph type="sldNum" sz="quarter" idx="12"/>
          </p:nvPr>
        </p:nvSpPr>
        <p:spPr/>
        <p:txBody>
          <a:bodyPr/>
          <a:lstStyle/>
          <a:p>
            <a:fld id="{5B52316D-4692-4B10-B03E-30ED298E005C}" type="slidenum">
              <a:rPr lang="zh-CN" altLang="en-US" smtClean="0"/>
              <a:t>‹#›</a:t>
            </a:fld>
            <a:endParaRPr lang="zh-CN" altLang="en-US"/>
          </a:p>
        </p:txBody>
      </p:sp>
      <p:pic>
        <p:nvPicPr>
          <p:cNvPr id="9" name="Picture 8">
            <a:extLst>
              <a:ext uri="{FF2B5EF4-FFF2-40B4-BE49-F238E27FC236}">
                <a16:creationId xmlns:a16="http://schemas.microsoft.com/office/drawing/2014/main" xmlns="" id="{36889748-0B07-4B56-AD0A-7CF64046AAEA}"/>
              </a:ext>
            </a:extLst>
          </p:cNvPr>
          <p:cNvPicPr>
            <a:picLocks noChangeAspect="1"/>
          </p:cNvPicPr>
          <p:nvPr userDrawn="1"/>
        </p:nvPicPr>
        <p:blipFill rotWithShape="1">
          <a:blip r:embed="rId2"/>
          <a:srcRect t="78629" r="49500"/>
          <a:stretch/>
        </p:blipFill>
        <p:spPr>
          <a:xfrm>
            <a:off x="0" y="-2108233"/>
            <a:ext cx="9144000" cy="1557420"/>
          </a:xfrm>
          <a:prstGeom prst="rect">
            <a:avLst/>
          </a:prstGeom>
        </p:spPr>
      </p:pic>
    </p:spTree>
    <p:extLst>
      <p:ext uri="{BB962C8B-B14F-4D97-AF65-F5344CB8AC3E}">
        <p14:creationId xmlns:p14="http://schemas.microsoft.com/office/powerpoint/2010/main" val="190764612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E52E2C8-0BC2-4428-B87F-CAE62D24CD12}"/>
              </a:ext>
            </a:extLst>
          </p:cNvPr>
          <p:cNvSpPr>
            <a:spLocks noGrp="1"/>
          </p:cNvSpPr>
          <p:nvPr>
            <p:ph type="dt" sz="half" idx="10"/>
          </p:nvPr>
        </p:nvSpPr>
        <p:spPr/>
        <p:txBody>
          <a:bodyPr/>
          <a:lstStyle/>
          <a:p>
            <a:fld id="{2CCDC1D9-034D-494F-808F-2EA6504B546F}" type="datetimeFigureOut">
              <a:rPr lang="zh-CN" altLang="en-US" smtClean="0"/>
              <a:t>2022/10/2</a:t>
            </a:fld>
            <a:endParaRPr lang="zh-CN" altLang="en-US"/>
          </a:p>
        </p:txBody>
      </p:sp>
      <p:sp>
        <p:nvSpPr>
          <p:cNvPr id="5" name="页脚占位符 4">
            <a:extLst>
              <a:ext uri="{FF2B5EF4-FFF2-40B4-BE49-F238E27FC236}">
                <a16:creationId xmlns:a16="http://schemas.microsoft.com/office/drawing/2014/main" xmlns="" id="{BF36DA95-492B-4B58-BC8B-C4A9E66E5D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7A2E644-4611-4026-8D9F-E5FB5E158A54}"/>
              </a:ext>
            </a:extLst>
          </p:cNvPr>
          <p:cNvSpPr>
            <a:spLocks noGrp="1"/>
          </p:cNvSpPr>
          <p:nvPr>
            <p:ph type="sldNum" sz="quarter" idx="12"/>
          </p:nvPr>
        </p:nvSpPr>
        <p:spPr/>
        <p:txBody>
          <a:bodyPr/>
          <a:lstStyle/>
          <a:p>
            <a:fld id="{5B52316D-4692-4B10-B03E-30ED298E005C}" type="slidenum">
              <a:rPr lang="zh-CN" altLang="en-US" smtClean="0"/>
              <a:t>‹#›</a:t>
            </a:fld>
            <a:endParaRPr lang="zh-CN" altLang="en-US"/>
          </a:p>
        </p:txBody>
      </p:sp>
      <p:pic>
        <p:nvPicPr>
          <p:cNvPr id="8" name="Picture 7">
            <a:extLst>
              <a:ext uri="{FF2B5EF4-FFF2-40B4-BE49-F238E27FC236}">
                <a16:creationId xmlns:a16="http://schemas.microsoft.com/office/drawing/2014/main" xmlns="" id="{92505C69-33C6-47C6-B9B9-3DF7AD945A8C}"/>
              </a:ext>
            </a:extLst>
          </p:cNvPr>
          <p:cNvPicPr>
            <a:picLocks noChangeAspect="1"/>
          </p:cNvPicPr>
          <p:nvPr userDrawn="1"/>
        </p:nvPicPr>
        <p:blipFill rotWithShape="1">
          <a:blip r:embed="rId2"/>
          <a:srcRect t="78629" r="49500"/>
          <a:stretch/>
        </p:blipFill>
        <p:spPr>
          <a:xfrm>
            <a:off x="0" y="-2108233"/>
            <a:ext cx="9144000" cy="1557420"/>
          </a:xfrm>
          <a:prstGeom prst="rect">
            <a:avLst/>
          </a:prstGeom>
        </p:spPr>
      </p:pic>
    </p:spTree>
    <p:extLst>
      <p:ext uri="{BB962C8B-B14F-4D97-AF65-F5344CB8AC3E}">
        <p14:creationId xmlns:p14="http://schemas.microsoft.com/office/powerpoint/2010/main" val="269225646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7195D849-4067-46BC-BDBF-7DAE9D4DECBE}"/>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2D152E9A-DEF2-4F98-8BE3-544845A1AD95}"/>
              </a:ext>
            </a:extLst>
          </p:cNvPr>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810C62B-3612-444E-BF93-B496D3C360AD}"/>
              </a:ext>
            </a:extLst>
          </p:cNvPr>
          <p:cNvSpPr>
            <a:spLocks noGrp="1"/>
          </p:cNvSpPr>
          <p:nvPr>
            <p:ph type="dt" sz="half" idx="10"/>
          </p:nvPr>
        </p:nvSpPr>
        <p:spPr/>
        <p:txBody>
          <a:bodyPr/>
          <a:lstStyle/>
          <a:p>
            <a:fld id="{2CCDC1D9-034D-494F-808F-2EA6504B546F}" type="datetimeFigureOut">
              <a:rPr lang="zh-CN" altLang="en-US" smtClean="0"/>
              <a:t>2022/10/2</a:t>
            </a:fld>
            <a:endParaRPr lang="zh-CN" altLang="en-US"/>
          </a:p>
        </p:txBody>
      </p:sp>
      <p:sp>
        <p:nvSpPr>
          <p:cNvPr id="5" name="页脚占位符 4">
            <a:extLst>
              <a:ext uri="{FF2B5EF4-FFF2-40B4-BE49-F238E27FC236}">
                <a16:creationId xmlns:a16="http://schemas.microsoft.com/office/drawing/2014/main" xmlns="" id="{F96CF058-403E-4A87-A8D1-1B4558B7957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3B2CF62-0FD9-4C35-95A8-7BCD271C26AE}"/>
              </a:ext>
            </a:extLst>
          </p:cNvPr>
          <p:cNvSpPr>
            <a:spLocks noGrp="1"/>
          </p:cNvSpPr>
          <p:nvPr>
            <p:ph type="sldNum" sz="quarter" idx="12"/>
          </p:nvPr>
        </p:nvSpPr>
        <p:spPr/>
        <p:txBody>
          <a:bodyPr/>
          <a:lstStyle/>
          <a:p>
            <a:fld id="{5B52316D-4692-4B10-B03E-30ED298E005C}" type="slidenum">
              <a:rPr lang="zh-CN" altLang="en-US" smtClean="0"/>
              <a:t>‹#›</a:t>
            </a:fld>
            <a:endParaRPr lang="zh-CN" altLang="en-US"/>
          </a:p>
        </p:txBody>
      </p:sp>
      <p:pic>
        <p:nvPicPr>
          <p:cNvPr id="8" name="Picture 7">
            <a:extLst>
              <a:ext uri="{FF2B5EF4-FFF2-40B4-BE49-F238E27FC236}">
                <a16:creationId xmlns:a16="http://schemas.microsoft.com/office/drawing/2014/main" xmlns="" id="{2ACBAB21-9F15-4E67-9C62-88FD565E804A}"/>
              </a:ext>
            </a:extLst>
          </p:cNvPr>
          <p:cNvPicPr>
            <a:picLocks noChangeAspect="1"/>
          </p:cNvPicPr>
          <p:nvPr userDrawn="1"/>
        </p:nvPicPr>
        <p:blipFill rotWithShape="1">
          <a:blip r:embed="rId2"/>
          <a:srcRect t="78629" r="49500"/>
          <a:stretch/>
        </p:blipFill>
        <p:spPr>
          <a:xfrm>
            <a:off x="0" y="-2108233"/>
            <a:ext cx="9144000" cy="1557420"/>
          </a:xfrm>
          <a:prstGeom prst="rect">
            <a:avLst/>
          </a:prstGeom>
        </p:spPr>
      </p:pic>
    </p:spTree>
    <p:extLst>
      <p:ext uri="{BB962C8B-B14F-4D97-AF65-F5344CB8AC3E}">
        <p14:creationId xmlns:p14="http://schemas.microsoft.com/office/powerpoint/2010/main" val="182094860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6DD5C0A9-10B2-437B-A14B-7799E5479C10}"/>
              </a:ext>
            </a:extLst>
          </p:cNvPr>
          <p:cNvSpPr>
            <a:spLocks noGrp="1"/>
          </p:cNvSpPr>
          <p:nvPr>
            <p:ph type="dt" sz="half" idx="10"/>
          </p:nvPr>
        </p:nvSpPr>
        <p:spPr/>
        <p:txBody>
          <a:bodyPr/>
          <a:lstStyle>
            <a:lvl1pPr>
              <a:defRPr/>
            </a:lvl1pPr>
          </a:lstStyle>
          <a:p>
            <a:pPr>
              <a:defRPr/>
            </a:pPr>
            <a:fld id="{71F438EE-C711-4B64-94A3-79A29E428761}" type="datetimeFigureOut">
              <a:rPr lang="en-US"/>
              <a:pPr>
                <a:defRPr/>
              </a:pPr>
              <a:t>10/2/2022</a:t>
            </a:fld>
            <a:endParaRPr lang="en-US"/>
          </a:p>
        </p:txBody>
      </p:sp>
      <p:sp>
        <p:nvSpPr>
          <p:cNvPr id="5" name="Footer Placeholder 4">
            <a:extLst>
              <a:ext uri="{FF2B5EF4-FFF2-40B4-BE49-F238E27FC236}">
                <a16:creationId xmlns:a16="http://schemas.microsoft.com/office/drawing/2014/main" xmlns="" id="{7F17128F-097E-41DB-BC2F-E7A22419564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1E9B99CF-C9BB-4CE4-9064-1470CCE2C510}"/>
              </a:ext>
            </a:extLst>
          </p:cNvPr>
          <p:cNvSpPr>
            <a:spLocks noGrp="1"/>
          </p:cNvSpPr>
          <p:nvPr>
            <p:ph type="sldNum" sz="quarter" idx="12"/>
          </p:nvPr>
        </p:nvSpPr>
        <p:spPr/>
        <p:txBody>
          <a:bodyPr/>
          <a:lstStyle>
            <a:lvl1pPr>
              <a:defRPr/>
            </a:lvl1pPr>
          </a:lstStyle>
          <a:p>
            <a:fld id="{D841FE17-14BA-4445-B144-4A1483BAB928}" type="slidenum">
              <a:rPr lang="en-US" altLang="en-US"/>
              <a:pPr/>
              <a:t>‹#›</a:t>
            </a:fld>
            <a:endParaRPr lang="en-US" altLang="en-US"/>
          </a:p>
        </p:txBody>
      </p:sp>
    </p:spTree>
    <p:extLst>
      <p:ext uri="{BB962C8B-B14F-4D97-AF65-F5344CB8AC3E}">
        <p14:creationId xmlns:p14="http://schemas.microsoft.com/office/powerpoint/2010/main" val="4924004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E6F715C-ED7F-4501-8711-59D79FAD82AE}"/>
              </a:ext>
            </a:extLst>
          </p:cNvPr>
          <p:cNvSpPr>
            <a:spLocks noGrp="1"/>
          </p:cNvSpPr>
          <p:nvPr>
            <p:ph type="dt" sz="half" idx="10"/>
          </p:nvPr>
        </p:nvSpPr>
        <p:spPr/>
        <p:txBody>
          <a:bodyPr/>
          <a:lstStyle>
            <a:lvl1pPr>
              <a:defRPr/>
            </a:lvl1pPr>
          </a:lstStyle>
          <a:p>
            <a:pPr>
              <a:defRPr/>
            </a:pPr>
            <a:fld id="{1D157ACC-0E4A-42B3-9E96-41D1B8D36C06}" type="datetimeFigureOut">
              <a:rPr lang="en-US"/>
              <a:pPr>
                <a:defRPr/>
              </a:pPr>
              <a:t>10/2/2022</a:t>
            </a:fld>
            <a:endParaRPr lang="en-US"/>
          </a:p>
        </p:txBody>
      </p:sp>
      <p:sp>
        <p:nvSpPr>
          <p:cNvPr id="5" name="Footer Placeholder 4">
            <a:extLst>
              <a:ext uri="{FF2B5EF4-FFF2-40B4-BE49-F238E27FC236}">
                <a16:creationId xmlns:a16="http://schemas.microsoft.com/office/drawing/2014/main" xmlns="" id="{735191A5-4BDB-4249-8955-1645F9A5022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A9024573-2DE2-4CCC-93D4-CB07EDE1B82A}"/>
              </a:ext>
            </a:extLst>
          </p:cNvPr>
          <p:cNvSpPr>
            <a:spLocks noGrp="1"/>
          </p:cNvSpPr>
          <p:nvPr>
            <p:ph type="sldNum" sz="quarter" idx="12"/>
          </p:nvPr>
        </p:nvSpPr>
        <p:spPr/>
        <p:txBody>
          <a:bodyPr/>
          <a:lstStyle>
            <a:lvl1pPr>
              <a:defRPr/>
            </a:lvl1pPr>
          </a:lstStyle>
          <a:p>
            <a:fld id="{D820D393-62B3-4F45-AAE9-D200E6749756}" type="slidenum">
              <a:rPr lang="en-US" altLang="en-US"/>
              <a:pPr/>
              <a:t>‹#›</a:t>
            </a:fld>
            <a:endParaRPr lang="en-US" altLang="en-US"/>
          </a:p>
        </p:txBody>
      </p:sp>
    </p:spTree>
    <p:extLst>
      <p:ext uri="{BB962C8B-B14F-4D97-AF65-F5344CB8AC3E}">
        <p14:creationId xmlns:p14="http://schemas.microsoft.com/office/powerpoint/2010/main" val="24034073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4B0BA62-08EA-48F7-99E7-73D6D5BC74DB}"/>
              </a:ext>
            </a:extLst>
          </p:cNvPr>
          <p:cNvSpPr>
            <a:spLocks noGrp="1"/>
          </p:cNvSpPr>
          <p:nvPr>
            <p:ph type="dt" sz="half" idx="10"/>
          </p:nvPr>
        </p:nvSpPr>
        <p:spPr/>
        <p:txBody>
          <a:bodyPr/>
          <a:lstStyle>
            <a:lvl1pPr>
              <a:defRPr/>
            </a:lvl1pPr>
          </a:lstStyle>
          <a:p>
            <a:pPr>
              <a:defRPr/>
            </a:pPr>
            <a:fld id="{A3DE2682-5727-4B87-AADE-9C81F914353F}" type="datetimeFigureOut">
              <a:rPr lang="en-US"/>
              <a:pPr>
                <a:defRPr/>
              </a:pPr>
              <a:t>10/2/2022</a:t>
            </a:fld>
            <a:endParaRPr lang="en-US"/>
          </a:p>
        </p:txBody>
      </p:sp>
      <p:sp>
        <p:nvSpPr>
          <p:cNvPr id="5" name="Footer Placeholder 4">
            <a:extLst>
              <a:ext uri="{FF2B5EF4-FFF2-40B4-BE49-F238E27FC236}">
                <a16:creationId xmlns:a16="http://schemas.microsoft.com/office/drawing/2014/main" xmlns="" id="{72FF7EE5-B853-444B-B409-A3A16DB47AF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519A9F13-6B64-40FA-B8F6-80897C600B47}"/>
              </a:ext>
            </a:extLst>
          </p:cNvPr>
          <p:cNvSpPr>
            <a:spLocks noGrp="1"/>
          </p:cNvSpPr>
          <p:nvPr>
            <p:ph type="sldNum" sz="quarter" idx="12"/>
          </p:nvPr>
        </p:nvSpPr>
        <p:spPr/>
        <p:txBody>
          <a:bodyPr/>
          <a:lstStyle>
            <a:lvl1pPr>
              <a:defRPr/>
            </a:lvl1pPr>
          </a:lstStyle>
          <a:p>
            <a:fld id="{53C4AF50-76F3-4728-8AF2-7E61DDBF0502}" type="slidenum">
              <a:rPr lang="en-US" altLang="en-US"/>
              <a:pPr/>
              <a:t>‹#›</a:t>
            </a:fld>
            <a:endParaRPr lang="en-US" altLang="en-US"/>
          </a:p>
        </p:txBody>
      </p:sp>
    </p:spTree>
    <p:extLst>
      <p:ext uri="{BB962C8B-B14F-4D97-AF65-F5344CB8AC3E}">
        <p14:creationId xmlns:p14="http://schemas.microsoft.com/office/powerpoint/2010/main" val="517308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sp>
        <p:nvSpPr>
          <p:cNvPr id="3" name="TextBox 2">
            <a:extLst>
              <a:ext uri="{FF2B5EF4-FFF2-40B4-BE49-F238E27FC236}">
                <a16:creationId xmlns:a16="http://schemas.microsoft.com/office/drawing/2014/main" xmlns="" id="{228D0AC6-0842-4466-BEE9-59243C14DBA6}"/>
              </a:ext>
            </a:extLst>
          </p:cNvPr>
          <p:cNvSpPr txBox="1"/>
          <p:nvPr userDrawn="1"/>
        </p:nvSpPr>
        <p:spPr>
          <a:xfrm>
            <a:off x="8316416" y="51470"/>
            <a:ext cx="1080120" cy="369332"/>
          </a:xfrm>
          <a:prstGeom prst="rect">
            <a:avLst/>
          </a:prstGeom>
          <a:noFill/>
        </p:spPr>
        <p:txBody>
          <a:bodyPr wrap="square" rtlCol="0">
            <a:spAutoFit/>
          </a:bodyPr>
          <a:lstStyle/>
          <a:p>
            <a:r>
              <a:rPr lang="en-US" sz="900" b="1" i="1" dirty="0">
                <a:solidFill>
                  <a:srgbClr val="3118E8"/>
                </a:solidFill>
                <a:latin typeface="HP001 4 hàng" panose="020B0603050302020204" pitchFamily="34" charset="0"/>
                <a:ea typeface="微软雅黑" panose="020B0503020204020204" pitchFamily="34" charset="-122"/>
              </a:rPr>
              <a:t>Thanh Vân</a:t>
            </a:r>
          </a:p>
          <a:p>
            <a:endParaRPr lang="en-US" sz="900" b="1" i="1" dirty="0">
              <a:solidFill>
                <a:srgbClr val="3118E8"/>
              </a:solidFill>
              <a:latin typeface="HP001 4 hàng" panose="020B0603050302020204" pitchFamily="34" charset="0"/>
              <a:ea typeface="微软雅黑" panose="020B0503020204020204" pitchFamily="34" charset="-122"/>
            </a:endParaRPr>
          </a:p>
        </p:txBody>
      </p:sp>
    </p:spTree>
    <p:extLst>
      <p:ext uri="{BB962C8B-B14F-4D97-AF65-F5344CB8AC3E}">
        <p14:creationId xmlns:p14="http://schemas.microsoft.com/office/powerpoint/2010/main" val="983114887"/>
      </p:ext>
    </p:extLst>
  </p:cSld>
  <p:clrMapOvr>
    <a:masterClrMapping/>
  </p:clrMapOvr>
  <mc:AlternateContent xmlns:mc="http://schemas.openxmlformats.org/markup-compatibility/2006" xmlns:p14="http://schemas.microsoft.com/office/powerpoint/2010/main">
    <mc:Choice Requires="p14">
      <p:transition spd="slow" p14:dur="1250" advTm="4000">
        <p:fade/>
      </p:transition>
    </mc:Choice>
    <mc:Fallback xmlns="">
      <p:transition spd="slow" advTm="4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xmlns="" id="{5198DCA5-9E4F-40B2-8084-1C45CF7799A6}"/>
              </a:ext>
            </a:extLst>
          </p:cNvPr>
          <p:cNvSpPr>
            <a:spLocks noGrp="1"/>
          </p:cNvSpPr>
          <p:nvPr>
            <p:ph type="dt" sz="half" idx="10"/>
          </p:nvPr>
        </p:nvSpPr>
        <p:spPr/>
        <p:txBody>
          <a:bodyPr/>
          <a:lstStyle>
            <a:lvl1pPr>
              <a:defRPr/>
            </a:lvl1pPr>
          </a:lstStyle>
          <a:p>
            <a:pPr>
              <a:defRPr/>
            </a:pPr>
            <a:fld id="{F57DD1C6-6CAA-42B8-B86A-E87177E5A0AB}" type="datetimeFigureOut">
              <a:rPr lang="en-US"/>
              <a:pPr>
                <a:defRPr/>
              </a:pPr>
              <a:t>10/2/2022</a:t>
            </a:fld>
            <a:endParaRPr lang="en-US"/>
          </a:p>
        </p:txBody>
      </p:sp>
      <p:sp>
        <p:nvSpPr>
          <p:cNvPr id="6" name="Footer Placeholder 4">
            <a:extLst>
              <a:ext uri="{FF2B5EF4-FFF2-40B4-BE49-F238E27FC236}">
                <a16:creationId xmlns:a16="http://schemas.microsoft.com/office/drawing/2014/main" xmlns="" id="{49E2AAA2-CBF2-49D2-B64B-11C905D5BB0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6C981E59-6B39-4D6C-ACD5-008B0C23B574}"/>
              </a:ext>
            </a:extLst>
          </p:cNvPr>
          <p:cNvSpPr>
            <a:spLocks noGrp="1"/>
          </p:cNvSpPr>
          <p:nvPr>
            <p:ph type="sldNum" sz="quarter" idx="12"/>
          </p:nvPr>
        </p:nvSpPr>
        <p:spPr/>
        <p:txBody>
          <a:bodyPr/>
          <a:lstStyle>
            <a:lvl1pPr>
              <a:defRPr/>
            </a:lvl1pPr>
          </a:lstStyle>
          <a:p>
            <a:fld id="{53DC0F23-1F13-4498-BEFC-6699E63E63C6}" type="slidenum">
              <a:rPr lang="en-US" altLang="en-US"/>
              <a:pPr/>
              <a:t>‹#›</a:t>
            </a:fld>
            <a:endParaRPr lang="en-US" altLang="en-US"/>
          </a:p>
        </p:txBody>
      </p:sp>
    </p:spTree>
    <p:extLst>
      <p:ext uri="{BB962C8B-B14F-4D97-AF65-F5344CB8AC3E}">
        <p14:creationId xmlns:p14="http://schemas.microsoft.com/office/powerpoint/2010/main" val="1728198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xmlns="" id="{080CC73B-2AB8-441E-A748-DFA7763C6DB3}"/>
              </a:ext>
            </a:extLst>
          </p:cNvPr>
          <p:cNvSpPr>
            <a:spLocks noGrp="1"/>
          </p:cNvSpPr>
          <p:nvPr>
            <p:ph type="dt" sz="half" idx="10"/>
          </p:nvPr>
        </p:nvSpPr>
        <p:spPr/>
        <p:txBody>
          <a:bodyPr/>
          <a:lstStyle>
            <a:lvl1pPr>
              <a:defRPr/>
            </a:lvl1pPr>
          </a:lstStyle>
          <a:p>
            <a:pPr>
              <a:defRPr/>
            </a:pPr>
            <a:fld id="{6F3E7389-51F9-4901-A93C-6C9D2EE6F507}" type="datetimeFigureOut">
              <a:rPr lang="en-US"/>
              <a:pPr>
                <a:defRPr/>
              </a:pPr>
              <a:t>10/2/2022</a:t>
            </a:fld>
            <a:endParaRPr lang="en-US"/>
          </a:p>
        </p:txBody>
      </p:sp>
      <p:sp>
        <p:nvSpPr>
          <p:cNvPr id="8" name="Footer Placeholder 4">
            <a:extLst>
              <a:ext uri="{FF2B5EF4-FFF2-40B4-BE49-F238E27FC236}">
                <a16:creationId xmlns:a16="http://schemas.microsoft.com/office/drawing/2014/main" xmlns="" id="{4FE53447-27AD-4D8F-8760-E7E28209C78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8D433C0C-C366-42AF-A4A2-BC15F9C76723}"/>
              </a:ext>
            </a:extLst>
          </p:cNvPr>
          <p:cNvSpPr>
            <a:spLocks noGrp="1"/>
          </p:cNvSpPr>
          <p:nvPr>
            <p:ph type="sldNum" sz="quarter" idx="12"/>
          </p:nvPr>
        </p:nvSpPr>
        <p:spPr/>
        <p:txBody>
          <a:bodyPr/>
          <a:lstStyle>
            <a:lvl1pPr>
              <a:defRPr/>
            </a:lvl1pPr>
          </a:lstStyle>
          <a:p>
            <a:fld id="{097A3996-11AA-45FC-BA74-334CE3EC9E4F}" type="slidenum">
              <a:rPr lang="en-US" altLang="en-US"/>
              <a:pPr/>
              <a:t>‹#›</a:t>
            </a:fld>
            <a:endParaRPr lang="en-US" altLang="en-US"/>
          </a:p>
        </p:txBody>
      </p:sp>
    </p:spTree>
    <p:extLst>
      <p:ext uri="{BB962C8B-B14F-4D97-AF65-F5344CB8AC3E}">
        <p14:creationId xmlns:p14="http://schemas.microsoft.com/office/powerpoint/2010/main" val="40273945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xmlns="" id="{2FE8F5E8-9F1B-4D0E-978F-A5E68FF77E59}"/>
              </a:ext>
            </a:extLst>
          </p:cNvPr>
          <p:cNvSpPr>
            <a:spLocks noGrp="1"/>
          </p:cNvSpPr>
          <p:nvPr>
            <p:ph type="dt" sz="half" idx="10"/>
          </p:nvPr>
        </p:nvSpPr>
        <p:spPr/>
        <p:txBody>
          <a:bodyPr/>
          <a:lstStyle>
            <a:lvl1pPr>
              <a:defRPr/>
            </a:lvl1pPr>
          </a:lstStyle>
          <a:p>
            <a:pPr>
              <a:defRPr/>
            </a:pPr>
            <a:fld id="{05DE588B-A359-43C8-A405-901467B32D2D}" type="datetimeFigureOut">
              <a:rPr lang="en-US"/>
              <a:pPr>
                <a:defRPr/>
              </a:pPr>
              <a:t>10/2/2022</a:t>
            </a:fld>
            <a:endParaRPr lang="en-US"/>
          </a:p>
        </p:txBody>
      </p:sp>
      <p:sp>
        <p:nvSpPr>
          <p:cNvPr id="4" name="Footer Placeholder 4">
            <a:extLst>
              <a:ext uri="{FF2B5EF4-FFF2-40B4-BE49-F238E27FC236}">
                <a16:creationId xmlns:a16="http://schemas.microsoft.com/office/drawing/2014/main" xmlns="" id="{1A4D9251-03AC-4B53-B6E4-2314EB7086C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18C0B58F-70A3-4ED5-9EEA-E5B2053A0CB5}"/>
              </a:ext>
            </a:extLst>
          </p:cNvPr>
          <p:cNvSpPr>
            <a:spLocks noGrp="1"/>
          </p:cNvSpPr>
          <p:nvPr>
            <p:ph type="sldNum" sz="quarter" idx="12"/>
          </p:nvPr>
        </p:nvSpPr>
        <p:spPr/>
        <p:txBody>
          <a:bodyPr/>
          <a:lstStyle>
            <a:lvl1pPr>
              <a:defRPr/>
            </a:lvl1pPr>
          </a:lstStyle>
          <a:p>
            <a:fld id="{7FC587AB-82B7-40C0-8AF5-F1240442181B}" type="slidenum">
              <a:rPr lang="en-US" altLang="en-US"/>
              <a:pPr/>
              <a:t>‹#›</a:t>
            </a:fld>
            <a:endParaRPr lang="en-US" altLang="en-US"/>
          </a:p>
        </p:txBody>
      </p:sp>
    </p:spTree>
    <p:extLst>
      <p:ext uri="{BB962C8B-B14F-4D97-AF65-F5344CB8AC3E}">
        <p14:creationId xmlns:p14="http://schemas.microsoft.com/office/powerpoint/2010/main" val="17783294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5B2E9CD5-08E6-4445-B50D-3ED9A3D773DE}"/>
              </a:ext>
            </a:extLst>
          </p:cNvPr>
          <p:cNvSpPr>
            <a:spLocks noGrp="1"/>
          </p:cNvSpPr>
          <p:nvPr>
            <p:ph type="dt" sz="half" idx="10"/>
          </p:nvPr>
        </p:nvSpPr>
        <p:spPr/>
        <p:txBody>
          <a:bodyPr/>
          <a:lstStyle>
            <a:lvl1pPr>
              <a:defRPr/>
            </a:lvl1pPr>
          </a:lstStyle>
          <a:p>
            <a:pPr>
              <a:defRPr/>
            </a:pPr>
            <a:fld id="{A5C4A675-BE0E-480E-91C0-2A97C86F2200}" type="datetimeFigureOut">
              <a:rPr lang="en-US"/>
              <a:pPr>
                <a:defRPr/>
              </a:pPr>
              <a:t>10/2/2022</a:t>
            </a:fld>
            <a:endParaRPr lang="en-US"/>
          </a:p>
        </p:txBody>
      </p:sp>
      <p:sp>
        <p:nvSpPr>
          <p:cNvPr id="3" name="Footer Placeholder 4">
            <a:extLst>
              <a:ext uri="{FF2B5EF4-FFF2-40B4-BE49-F238E27FC236}">
                <a16:creationId xmlns:a16="http://schemas.microsoft.com/office/drawing/2014/main" xmlns="" id="{E59BA637-0D0A-42E8-B752-F85757BA9E9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2071321F-0E7A-4395-A6FD-661A7830ADF9}"/>
              </a:ext>
            </a:extLst>
          </p:cNvPr>
          <p:cNvSpPr>
            <a:spLocks noGrp="1"/>
          </p:cNvSpPr>
          <p:nvPr>
            <p:ph type="sldNum" sz="quarter" idx="12"/>
          </p:nvPr>
        </p:nvSpPr>
        <p:spPr/>
        <p:txBody>
          <a:bodyPr/>
          <a:lstStyle>
            <a:lvl1pPr>
              <a:defRPr/>
            </a:lvl1pPr>
          </a:lstStyle>
          <a:p>
            <a:fld id="{C6A1336C-D8BF-4CC8-BC9C-B6FE7618FAD7}" type="slidenum">
              <a:rPr lang="en-US" altLang="en-US"/>
              <a:pPr/>
              <a:t>‹#›</a:t>
            </a:fld>
            <a:endParaRPr lang="en-US" altLang="en-US"/>
          </a:p>
        </p:txBody>
      </p:sp>
    </p:spTree>
    <p:extLst>
      <p:ext uri="{BB962C8B-B14F-4D97-AF65-F5344CB8AC3E}">
        <p14:creationId xmlns:p14="http://schemas.microsoft.com/office/powerpoint/2010/main" val="23363001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xmlns="" id="{F0396E48-7D36-4323-B662-15B94DC8D1E6}"/>
              </a:ext>
            </a:extLst>
          </p:cNvPr>
          <p:cNvSpPr>
            <a:spLocks noGrp="1"/>
          </p:cNvSpPr>
          <p:nvPr>
            <p:ph type="dt" sz="half" idx="10"/>
          </p:nvPr>
        </p:nvSpPr>
        <p:spPr/>
        <p:txBody>
          <a:bodyPr/>
          <a:lstStyle>
            <a:lvl1pPr>
              <a:defRPr/>
            </a:lvl1pPr>
          </a:lstStyle>
          <a:p>
            <a:pPr>
              <a:defRPr/>
            </a:pPr>
            <a:fld id="{0704471E-55A5-409B-9246-0E49F7CAA760}" type="datetimeFigureOut">
              <a:rPr lang="en-US"/>
              <a:pPr>
                <a:defRPr/>
              </a:pPr>
              <a:t>10/2/2022</a:t>
            </a:fld>
            <a:endParaRPr lang="en-US"/>
          </a:p>
        </p:txBody>
      </p:sp>
      <p:sp>
        <p:nvSpPr>
          <p:cNvPr id="6" name="Footer Placeholder 4">
            <a:extLst>
              <a:ext uri="{FF2B5EF4-FFF2-40B4-BE49-F238E27FC236}">
                <a16:creationId xmlns:a16="http://schemas.microsoft.com/office/drawing/2014/main" xmlns="" id="{7F994D41-9C60-4DC5-9AC7-E84D00A563B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CD430EEA-34B5-456F-B141-078F6012A7D7}"/>
              </a:ext>
            </a:extLst>
          </p:cNvPr>
          <p:cNvSpPr>
            <a:spLocks noGrp="1"/>
          </p:cNvSpPr>
          <p:nvPr>
            <p:ph type="sldNum" sz="quarter" idx="12"/>
          </p:nvPr>
        </p:nvSpPr>
        <p:spPr/>
        <p:txBody>
          <a:bodyPr/>
          <a:lstStyle>
            <a:lvl1pPr>
              <a:defRPr/>
            </a:lvl1pPr>
          </a:lstStyle>
          <a:p>
            <a:fld id="{EB402B3E-E016-4FCE-B771-93FB9B6B3A18}" type="slidenum">
              <a:rPr lang="en-US" altLang="en-US"/>
              <a:pPr/>
              <a:t>‹#›</a:t>
            </a:fld>
            <a:endParaRPr lang="en-US" altLang="en-US"/>
          </a:p>
        </p:txBody>
      </p:sp>
    </p:spTree>
    <p:extLst>
      <p:ext uri="{BB962C8B-B14F-4D97-AF65-F5344CB8AC3E}">
        <p14:creationId xmlns:p14="http://schemas.microsoft.com/office/powerpoint/2010/main" val="14556283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xmlns="" id="{AE8E874D-BC25-4F70-BEC8-B5A8BA2AA537}"/>
              </a:ext>
            </a:extLst>
          </p:cNvPr>
          <p:cNvSpPr>
            <a:spLocks noGrp="1"/>
          </p:cNvSpPr>
          <p:nvPr>
            <p:ph type="dt" sz="half" idx="10"/>
          </p:nvPr>
        </p:nvSpPr>
        <p:spPr/>
        <p:txBody>
          <a:bodyPr/>
          <a:lstStyle>
            <a:lvl1pPr>
              <a:defRPr/>
            </a:lvl1pPr>
          </a:lstStyle>
          <a:p>
            <a:pPr>
              <a:defRPr/>
            </a:pPr>
            <a:fld id="{59B03C5F-8C78-4F3E-B32E-DF00AE97D756}" type="datetimeFigureOut">
              <a:rPr lang="en-US"/>
              <a:pPr>
                <a:defRPr/>
              </a:pPr>
              <a:t>10/2/2022</a:t>
            </a:fld>
            <a:endParaRPr lang="en-US"/>
          </a:p>
        </p:txBody>
      </p:sp>
      <p:sp>
        <p:nvSpPr>
          <p:cNvPr id="6" name="Footer Placeholder 4">
            <a:extLst>
              <a:ext uri="{FF2B5EF4-FFF2-40B4-BE49-F238E27FC236}">
                <a16:creationId xmlns:a16="http://schemas.microsoft.com/office/drawing/2014/main" xmlns="" id="{BE5C031B-28A5-4F4A-A724-1617BE296BE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28881DF4-AF18-4D92-AC74-00DF7F3530DE}"/>
              </a:ext>
            </a:extLst>
          </p:cNvPr>
          <p:cNvSpPr>
            <a:spLocks noGrp="1"/>
          </p:cNvSpPr>
          <p:nvPr>
            <p:ph type="sldNum" sz="quarter" idx="12"/>
          </p:nvPr>
        </p:nvSpPr>
        <p:spPr/>
        <p:txBody>
          <a:bodyPr/>
          <a:lstStyle>
            <a:lvl1pPr>
              <a:defRPr/>
            </a:lvl1pPr>
          </a:lstStyle>
          <a:p>
            <a:fld id="{CB49D1FF-12DF-430B-B22D-1FB79B9641D5}" type="slidenum">
              <a:rPr lang="en-US" altLang="en-US"/>
              <a:pPr/>
              <a:t>‹#›</a:t>
            </a:fld>
            <a:endParaRPr lang="en-US" altLang="en-US"/>
          </a:p>
        </p:txBody>
      </p:sp>
    </p:spTree>
    <p:extLst>
      <p:ext uri="{BB962C8B-B14F-4D97-AF65-F5344CB8AC3E}">
        <p14:creationId xmlns:p14="http://schemas.microsoft.com/office/powerpoint/2010/main" val="38371772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DDBDA7-38AF-415C-A1E8-62898CC36FC8}"/>
              </a:ext>
            </a:extLst>
          </p:cNvPr>
          <p:cNvSpPr>
            <a:spLocks noGrp="1"/>
          </p:cNvSpPr>
          <p:nvPr>
            <p:ph type="dt" sz="half" idx="10"/>
          </p:nvPr>
        </p:nvSpPr>
        <p:spPr/>
        <p:txBody>
          <a:bodyPr/>
          <a:lstStyle>
            <a:lvl1pPr>
              <a:defRPr/>
            </a:lvl1pPr>
          </a:lstStyle>
          <a:p>
            <a:pPr>
              <a:defRPr/>
            </a:pPr>
            <a:fld id="{17DD8EF5-E803-48D1-8BEB-AEB064AAB1AE}" type="datetimeFigureOut">
              <a:rPr lang="en-US"/>
              <a:pPr>
                <a:defRPr/>
              </a:pPr>
              <a:t>10/2/2022</a:t>
            </a:fld>
            <a:endParaRPr lang="en-US"/>
          </a:p>
        </p:txBody>
      </p:sp>
      <p:sp>
        <p:nvSpPr>
          <p:cNvPr id="5" name="Footer Placeholder 4">
            <a:extLst>
              <a:ext uri="{FF2B5EF4-FFF2-40B4-BE49-F238E27FC236}">
                <a16:creationId xmlns:a16="http://schemas.microsoft.com/office/drawing/2014/main" xmlns="" id="{9D3A065B-EF2F-4CD6-BB2F-8913BDA65FF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C2940DD1-C4FD-4E7C-8E8F-BF624568C9BC}"/>
              </a:ext>
            </a:extLst>
          </p:cNvPr>
          <p:cNvSpPr>
            <a:spLocks noGrp="1"/>
          </p:cNvSpPr>
          <p:nvPr>
            <p:ph type="sldNum" sz="quarter" idx="12"/>
          </p:nvPr>
        </p:nvSpPr>
        <p:spPr/>
        <p:txBody>
          <a:bodyPr/>
          <a:lstStyle>
            <a:lvl1pPr>
              <a:defRPr/>
            </a:lvl1pPr>
          </a:lstStyle>
          <a:p>
            <a:fld id="{D31E8A3C-D5C5-4998-9E23-909A8955DDFB}" type="slidenum">
              <a:rPr lang="en-US" altLang="en-US"/>
              <a:pPr/>
              <a:t>‹#›</a:t>
            </a:fld>
            <a:endParaRPr lang="en-US" altLang="en-US"/>
          </a:p>
        </p:txBody>
      </p:sp>
    </p:spTree>
    <p:extLst>
      <p:ext uri="{BB962C8B-B14F-4D97-AF65-F5344CB8AC3E}">
        <p14:creationId xmlns:p14="http://schemas.microsoft.com/office/powerpoint/2010/main" val="33835986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570E1FD-17B5-4E23-AFFD-04C800365A6E}"/>
              </a:ext>
            </a:extLst>
          </p:cNvPr>
          <p:cNvSpPr>
            <a:spLocks noGrp="1"/>
          </p:cNvSpPr>
          <p:nvPr>
            <p:ph type="dt" sz="half" idx="10"/>
          </p:nvPr>
        </p:nvSpPr>
        <p:spPr/>
        <p:txBody>
          <a:bodyPr/>
          <a:lstStyle>
            <a:lvl1pPr>
              <a:defRPr/>
            </a:lvl1pPr>
          </a:lstStyle>
          <a:p>
            <a:pPr>
              <a:defRPr/>
            </a:pPr>
            <a:fld id="{15FFDE67-1AED-4101-BA0C-E2A98AC8ED7A}" type="datetimeFigureOut">
              <a:rPr lang="en-US"/>
              <a:pPr>
                <a:defRPr/>
              </a:pPr>
              <a:t>10/2/2022</a:t>
            </a:fld>
            <a:endParaRPr lang="en-US"/>
          </a:p>
        </p:txBody>
      </p:sp>
      <p:sp>
        <p:nvSpPr>
          <p:cNvPr id="5" name="Footer Placeholder 4">
            <a:extLst>
              <a:ext uri="{FF2B5EF4-FFF2-40B4-BE49-F238E27FC236}">
                <a16:creationId xmlns:a16="http://schemas.microsoft.com/office/drawing/2014/main" xmlns="" id="{ED351A18-A329-4531-A4B6-9985D8857EC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12958E37-5E57-4635-9E5B-26DE6DC4DE0E}"/>
              </a:ext>
            </a:extLst>
          </p:cNvPr>
          <p:cNvSpPr>
            <a:spLocks noGrp="1"/>
          </p:cNvSpPr>
          <p:nvPr>
            <p:ph type="sldNum" sz="quarter" idx="12"/>
          </p:nvPr>
        </p:nvSpPr>
        <p:spPr/>
        <p:txBody>
          <a:bodyPr/>
          <a:lstStyle>
            <a:lvl1pPr>
              <a:defRPr/>
            </a:lvl1pPr>
          </a:lstStyle>
          <a:p>
            <a:fld id="{7194199E-6064-4618-AE5D-5A6BE41288ED}" type="slidenum">
              <a:rPr lang="en-US" altLang="en-US"/>
              <a:pPr/>
              <a:t>‹#›</a:t>
            </a:fld>
            <a:endParaRPr lang="en-US" altLang="en-US"/>
          </a:p>
        </p:txBody>
      </p:sp>
    </p:spTree>
    <p:extLst>
      <p:ext uri="{BB962C8B-B14F-4D97-AF65-F5344CB8AC3E}">
        <p14:creationId xmlns:p14="http://schemas.microsoft.com/office/powerpoint/2010/main" val="31562909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2BC3B474-79A5-4E15-8E12-91B0AB71B3B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917614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日期占位符 1">
            <a:extLst>
              <a:ext uri="{FF2B5EF4-FFF2-40B4-BE49-F238E27FC236}">
                <a16:creationId xmlns:a16="http://schemas.microsoft.com/office/drawing/2014/main" xmlns="" id="{C497CB3F-C613-4A4F-A6E5-D93A67065192}"/>
              </a:ext>
            </a:extLst>
          </p:cNvPr>
          <p:cNvSpPr>
            <a:spLocks noGrp="1"/>
          </p:cNvSpPr>
          <p:nvPr>
            <p:ph type="dt" sz="half" idx="10"/>
          </p:nvPr>
        </p:nvSpPr>
        <p:spPr/>
        <p:txBody>
          <a:bodyPr/>
          <a:lstStyle>
            <a:lvl1pPr>
              <a:defRPr/>
            </a:lvl1pPr>
          </a:lstStyle>
          <a:p>
            <a:pPr>
              <a:defRPr/>
            </a:pPr>
            <a:fld id="{60A08739-1DDD-4C20-A8D1-7D7DE73A8085}" type="datetimeFigureOut">
              <a:rPr lang="zh-CN" altLang="en-US"/>
              <a:pPr>
                <a:defRPr/>
              </a:pPr>
              <a:t>2022/10/2</a:t>
            </a:fld>
            <a:endParaRPr lang="zh-CN" altLang="en-US"/>
          </a:p>
        </p:txBody>
      </p:sp>
      <p:sp>
        <p:nvSpPr>
          <p:cNvPr id="4" name="页脚占位符 2">
            <a:extLst>
              <a:ext uri="{FF2B5EF4-FFF2-40B4-BE49-F238E27FC236}">
                <a16:creationId xmlns:a16="http://schemas.microsoft.com/office/drawing/2014/main" xmlns="" id="{4F438720-7A97-47DF-8098-8D7DF488D835}"/>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3">
            <a:extLst>
              <a:ext uri="{FF2B5EF4-FFF2-40B4-BE49-F238E27FC236}">
                <a16:creationId xmlns:a16="http://schemas.microsoft.com/office/drawing/2014/main" xmlns="" id="{475FCEED-9967-46F0-BA74-B54B78BD7547}"/>
              </a:ext>
            </a:extLst>
          </p:cNvPr>
          <p:cNvSpPr>
            <a:spLocks noGrp="1"/>
          </p:cNvSpPr>
          <p:nvPr>
            <p:ph type="sldNum" sz="quarter" idx="12"/>
          </p:nvPr>
        </p:nvSpPr>
        <p:spPr/>
        <p:txBody>
          <a:bodyPr/>
          <a:lstStyle>
            <a:lvl1pPr>
              <a:defRPr/>
            </a:lvl1pPr>
          </a:lstStyle>
          <a:p>
            <a:fld id="{12B37881-D88F-4BE5-9EAE-6222B0B0E612}" type="slidenum">
              <a:rPr lang="zh-CN" altLang="en-US"/>
              <a:pPr/>
              <a:t>‹#›</a:t>
            </a:fld>
            <a:endParaRPr lang="zh-CN" altLang="en-US"/>
          </a:p>
        </p:txBody>
      </p:sp>
    </p:spTree>
    <p:extLst>
      <p:ext uri="{BB962C8B-B14F-4D97-AF65-F5344CB8AC3E}">
        <p14:creationId xmlns:p14="http://schemas.microsoft.com/office/powerpoint/2010/main" val="38542236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D0C9D5E2-2CEF-4E51-8A01-D7348FC0234B}"/>
              </a:ext>
            </a:extLst>
          </p:cNvPr>
          <p:cNvSpPr>
            <a:spLocks noGrp="1"/>
          </p:cNvSpPr>
          <p:nvPr>
            <p:ph type="dt" sz="half" idx="10"/>
          </p:nvPr>
        </p:nvSpPr>
        <p:spPr/>
        <p:txBody>
          <a:bodyPr/>
          <a:lstStyle>
            <a:lvl1pPr>
              <a:defRPr/>
            </a:lvl1pPr>
          </a:lstStyle>
          <a:p>
            <a:pPr>
              <a:defRPr/>
            </a:pPr>
            <a:fld id="{202EBEDB-8D44-48BE-9C3F-9AD4014AB201}" type="datetimeFigureOut">
              <a:rPr lang="en-US"/>
              <a:pPr>
                <a:defRPr/>
              </a:pPr>
              <a:t>10/2/2022</a:t>
            </a:fld>
            <a:endParaRPr lang="en-US"/>
          </a:p>
        </p:txBody>
      </p:sp>
      <p:sp>
        <p:nvSpPr>
          <p:cNvPr id="5" name="Footer Placeholder 4">
            <a:extLst>
              <a:ext uri="{FF2B5EF4-FFF2-40B4-BE49-F238E27FC236}">
                <a16:creationId xmlns:a16="http://schemas.microsoft.com/office/drawing/2014/main" xmlns="" id="{FFCECEC1-20B1-4CD8-A545-2440AD35BD2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75DD71D2-5DA0-499A-90D8-F3C20596F041}"/>
              </a:ext>
            </a:extLst>
          </p:cNvPr>
          <p:cNvSpPr>
            <a:spLocks noGrp="1"/>
          </p:cNvSpPr>
          <p:nvPr>
            <p:ph type="sldNum" sz="quarter" idx="12"/>
          </p:nvPr>
        </p:nvSpPr>
        <p:spPr/>
        <p:txBody>
          <a:bodyPr/>
          <a:lstStyle>
            <a:lvl1pPr>
              <a:defRPr/>
            </a:lvl1pPr>
          </a:lstStyle>
          <a:p>
            <a:fld id="{3828ABC4-D441-4BDA-9CF9-E39953F83FC8}" type="slidenum">
              <a:rPr lang="en-US" altLang="en-US"/>
              <a:pPr/>
              <a:t>‹#›</a:t>
            </a:fld>
            <a:endParaRPr lang="en-US" altLang="en-US"/>
          </a:p>
        </p:txBody>
      </p:sp>
    </p:spTree>
    <p:extLst>
      <p:ext uri="{BB962C8B-B14F-4D97-AF65-F5344CB8AC3E}">
        <p14:creationId xmlns:p14="http://schemas.microsoft.com/office/powerpoint/2010/main" val="3017690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cxnSp>
        <p:nvCxnSpPr>
          <p:cNvPr id="3" name="直接连接符 2"/>
          <p:cNvCxnSpPr/>
          <p:nvPr userDrawn="1"/>
        </p:nvCxnSpPr>
        <p:spPr>
          <a:xfrm>
            <a:off x="343405" y="832780"/>
            <a:ext cx="8405059"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7745810" y="111936"/>
            <a:ext cx="917999" cy="744092"/>
          </a:xfrm>
          <a:prstGeom prst="rect">
            <a:avLst/>
          </a:prstGeom>
        </p:spPr>
      </p:pic>
    </p:spTree>
    <p:extLst>
      <p:ext uri="{BB962C8B-B14F-4D97-AF65-F5344CB8AC3E}">
        <p14:creationId xmlns:p14="http://schemas.microsoft.com/office/powerpoint/2010/main" val="1045121283"/>
      </p:ext>
    </p:extLst>
  </p:cSld>
  <p:clrMapOvr>
    <a:masterClrMapping/>
  </p:clrMapOvr>
  <mc:AlternateContent xmlns:mc="http://schemas.openxmlformats.org/markup-compatibility/2006" xmlns:p14="http://schemas.microsoft.com/office/powerpoint/2010/main">
    <mc:Choice Requires="p14">
      <p:transition spd="slow" p14:dur="1250" advTm="4000">
        <p:fade/>
      </p:transition>
    </mc:Choice>
    <mc:Fallback xmlns="">
      <p:transition spd="slow" advTm="4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F691030-768F-410D-9306-DC70660198F2}"/>
              </a:ext>
            </a:extLst>
          </p:cNvPr>
          <p:cNvSpPr>
            <a:spLocks noGrp="1"/>
          </p:cNvSpPr>
          <p:nvPr>
            <p:ph type="dt" sz="half" idx="10"/>
          </p:nvPr>
        </p:nvSpPr>
        <p:spPr/>
        <p:txBody>
          <a:bodyPr/>
          <a:lstStyle>
            <a:lvl1pPr>
              <a:defRPr/>
            </a:lvl1pPr>
          </a:lstStyle>
          <a:p>
            <a:pPr>
              <a:defRPr/>
            </a:pPr>
            <a:fld id="{BEF333FA-F551-490C-9CA9-93DD2D5BAFF6}" type="datetimeFigureOut">
              <a:rPr lang="en-US"/>
              <a:pPr>
                <a:defRPr/>
              </a:pPr>
              <a:t>10/2/2022</a:t>
            </a:fld>
            <a:endParaRPr lang="en-US"/>
          </a:p>
        </p:txBody>
      </p:sp>
      <p:sp>
        <p:nvSpPr>
          <p:cNvPr id="5" name="Footer Placeholder 4">
            <a:extLst>
              <a:ext uri="{FF2B5EF4-FFF2-40B4-BE49-F238E27FC236}">
                <a16:creationId xmlns:a16="http://schemas.microsoft.com/office/drawing/2014/main" xmlns="" id="{31E9A54D-6C9F-4F08-9992-1E17FB88EB4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D22A11B4-747F-4E1D-BEC3-7C6E5576CC72}"/>
              </a:ext>
            </a:extLst>
          </p:cNvPr>
          <p:cNvSpPr>
            <a:spLocks noGrp="1"/>
          </p:cNvSpPr>
          <p:nvPr>
            <p:ph type="sldNum" sz="quarter" idx="12"/>
          </p:nvPr>
        </p:nvSpPr>
        <p:spPr/>
        <p:txBody>
          <a:bodyPr/>
          <a:lstStyle>
            <a:lvl1pPr>
              <a:defRPr/>
            </a:lvl1pPr>
          </a:lstStyle>
          <a:p>
            <a:fld id="{0EF9005D-22C7-4ECB-B548-43468EAC86EF}" type="slidenum">
              <a:rPr lang="en-US" altLang="en-US"/>
              <a:pPr/>
              <a:t>‹#›</a:t>
            </a:fld>
            <a:endParaRPr lang="en-US" altLang="en-US"/>
          </a:p>
        </p:txBody>
      </p:sp>
    </p:spTree>
    <p:extLst>
      <p:ext uri="{BB962C8B-B14F-4D97-AF65-F5344CB8AC3E}">
        <p14:creationId xmlns:p14="http://schemas.microsoft.com/office/powerpoint/2010/main" val="4781368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B0D9A35-8F7F-4A8F-8443-581C1816A734}"/>
              </a:ext>
            </a:extLst>
          </p:cNvPr>
          <p:cNvSpPr>
            <a:spLocks noGrp="1"/>
          </p:cNvSpPr>
          <p:nvPr>
            <p:ph type="dt" sz="half" idx="10"/>
          </p:nvPr>
        </p:nvSpPr>
        <p:spPr/>
        <p:txBody>
          <a:bodyPr/>
          <a:lstStyle>
            <a:lvl1pPr>
              <a:defRPr/>
            </a:lvl1pPr>
          </a:lstStyle>
          <a:p>
            <a:pPr>
              <a:defRPr/>
            </a:pPr>
            <a:fld id="{4FF97B19-AE09-4898-BED9-A11366EB7BB8}" type="datetimeFigureOut">
              <a:rPr lang="en-US"/>
              <a:pPr>
                <a:defRPr/>
              </a:pPr>
              <a:t>10/2/2022</a:t>
            </a:fld>
            <a:endParaRPr lang="en-US"/>
          </a:p>
        </p:txBody>
      </p:sp>
      <p:sp>
        <p:nvSpPr>
          <p:cNvPr id="5" name="Footer Placeholder 4">
            <a:extLst>
              <a:ext uri="{FF2B5EF4-FFF2-40B4-BE49-F238E27FC236}">
                <a16:creationId xmlns:a16="http://schemas.microsoft.com/office/drawing/2014/main" xmlns="" id="{1692DF74-ECAD-43DF-AB45-39E8B01AAC9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4ADB61BD-49C0-4EC5-9A56-D21D25F07062}"/>
              </a:ext>
            </a:extLst>
          </p:cNvPr>
          <p:cNvSpPr>
            <a:spLocks noGrp="1"/>
          </p:cNvSpPr>
          <p:nvPr>
            <p:ph type="sldNum" sz="quarter" idx="12"/>
          </p:nvPr>
        </p:nvSpPr>
        <p:spPr/>
        <p:txBody>
          <a:bodyPr/>
          <a:lstStyle>
            <a:lvl1pPr>
              <a:defRPr/>
            </a:lvl1pPr>
          </a:lstStyle>
          <a:p>
            <a:fld id="{3B4FB4ED-3625-40F6-B3B3-1AB5182BC60A}" type="slidenum">
              <a:rPr lang="en-US" altLang="en-US"/>
              <a:pPr/>
              <a:t>‹#›</a:t>
            </a:fld>
            <a:endParaRPr lang="en-US" altLang="en-US"/>
          </a:p>
        </p:txBody>
      </p:sp>
    </p:spTree>
    <p:extLst>
      <p:ext uri="{BB962C8B-B14F-4D97-AF65-F5344CB8AC3E}">
        <p14:creationId xmlns:p14="http://schemas.microsoft.com/office/powerpoint/2010/main" val="4686312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xmlns="" id="{FBF4F126-0EE8-4D1B-B56B-180E7D893C49}"/>
              </a:ext>
            </a:extLst>
          </p:cNvPr>
          <p:cNvSpPr>
            <a:spLocks noGrp="1"/>
          </p:cNvSpPr>
          <p:nvPr>
            <p:ph type="dt" sz="half" idx="10"/>
          </p:nvPr>
        </p:nvSpPr>
        <p:spPr/>
        <p:txBody>
          <a:bodyPr/>
          <a:lstStyle>
            <a:lvl1pPr>
              <a:defRPr/>
            </a:lvl1pPr>
          </a:lstStyle>
          <a:p>
            <a:pPr>
              <a:defRPr/>
            </a:pPr>
            <a:fld id="{7DE0A73E-11E7-4B15-AE78-B835685D09A0}" type="datetimeFigureOut">
              <a:rPr lang="en-US"/>
              <a:pPr>
                <a:defRPr/>
              </a:pPr>
              <a:t>10/2/2022</a:t>
            </a:fld>
            <a:endParaRPr lang="en-US"/>
          </a:p>
        </p:txBody>
      </p:sp>
      <p:sp>
        <p:nvSpPr>
          <p:cNvPr id="6" name="Footer Placeholder 4">
            <a:extLst>
              <a:ext uri="{FF2B5EF4-FFF2-40B4-BE49-F238E27FC236}">
                <a16:creationId xmlns:a16="http://schemas.microsoft.com/office/drawing/2014/main" xmlns="" id="{D0FCADD3-0F8A-4BAB-ACD7-E2AFEA8C667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92506B45-E9ED-461D-86BD-DAF111784E99}"/>
              </a:ext>
            </a:extLst>
          </p:cNvPr>
          <p:cNvSpPr>
            <a:spLocks noGrp="1"/>
          </p:cNvSpPr>
          <p:nvPr>
            <p:ph type="sldNum" sz="quarter" idx="12"/>
          </p:nvPr>
        </p:nvSpPr>
        <p:spPr/>
        <p:txBody>
          <a:bodyPr/>
          <a:lstStyle>
            <a:lvl1pPr>
              <a:defRPr/>
            </a:lvl1pPr>
          </a:lstStyle>
          <a:p>
            <a:fld id="{D07EF62B-7FAB-475A-B2FC-401A246F5905}" type="slidenum">
              <a:rPr lang="en-US" altLang="en-US"/>
              <a:pPr/>
              <a:t>‹#›</a:t>
            </a:fld>
            <a:endParaRPr lang="en-US" altLang="en-US"/>
          </a:p>
        </p:txBody>
      </p:sp>
    </p:spTree>
    <p:extLst>
      <p:ext uri="{BB962C8B-B14F-4D97-AF65-F5344CB8AC3E}">
        <p14:creationId xmlns:p14="http://schemas.microsoft.com/office/powerpoint/2010/main" val="13289487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xmlns="" id="{A40B6605-1FC6-4E1A-AF67-57511753D553}"/>
              </a:ext>
            </a:extLst>
          </p:cNvPr>
          <p:cNvSpPr>
            <a:spLocks noGrp="1"/>
          </p:cNvSpPr>
          <p:nvPr>
            <p:ph type="dt" sz="half" idx="10"/>
          </p:nvPr>
        </p:nvSpPr>
        <p:spPr/>
        <p:txBody>
          <a:bodyPr/>
          <a:lstStyle>
            <a:lvl1pPr>
              <a:defRPr/>
            </a:lvl1pPr>
          </a:lstStyle>
          <a:p>
            <a:pPr>
              <a:defRPr/>
            </a:pPr>
            <a:fld id="{CC19C9D5-4B42-441D-A2B0-984339798919}" type="datetimeFigureOut">
              <a:rPr lang="en-US"/>
              <a:pPr>
                <a:defRPr/>
              </a:pPr>
              <a:t>10/2/2022</a:t>
            </a:fld>
            <a:endParaRPr lang="en-US"/>
          </a:p>
        </p:txBody>
      </p:sp>
      <p:sp>
        <p:nvSpPr>
          <p:cNvPr id="8" name="Footer Placeholder 4">
            <a:extLst>
              <a:ext uri="{FF2B5EF4-FFF2-40B4-BE49-F238E27FC236}">
                <a16:creationId xmlns:a16="http://schemas.microsoft.com/office/drawing/2014/main" xmlns="" id="{948198BB-3472-44F9-86EA-B31B9EF254A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75EB7B07-B3F7-43F7-B01B-08D7A2E413F0}"/>
              </a:ext>
            </a:extLst>
          </p:cNvPr>
          <p:cNvSpPr>
            <a:spLocks noGrp="1"/>
          </p:cNvSpPr>
          <p:nvPr>
            <p:ph type="sldNum" sz="quarter" idx="12"/>
          </p:nvPr>
        </p:nvSpPr>
        <p:spPr/>
        <p:txBody>
          <a:bodyPr/>
          <a:lstStyle>
            <a:lvl1pPr>
              <a:defRPr/>
            </a:lvl1pPr>
          </a:lstStyle>
          <a:p>
            <a:fld id="{E3CDEADA-4806-4941-AA43-042B3640DFCD}" type="slidenum">
              <a:rPr lang="en-US" altLang="en-US"/>
              <a:pPr/>
              <a:t>‹#›</a:t>
            </a:fld>
            <a:endParaRPr lang="en-US" altLang="en-US"/>
          </a:p>
        </p:txBody>
      </p:sp>
    </p:spTree>
    <p:extLst>
      <p:ext uri="{BB962C8B-B14F-4D97-AF65-F5344CB8AC3E}">
        <p14:creationId xmlns:p14="http://schemas.microsoft.com/office/powerpoint/2010/main" val="37876954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xmlns="" id="{E93654C1-8E6A-4645-B6E0-2E54B1AD7468}"/>
              </a:ext>
            </a:extLst>
          </p:cNvPr>
          <p:cNvSpPr>
            <a:spLocks noGrp="1"/>
          </p:cNvSpPr>
          <p:nvPr>
            <p:ph type="dt" sz="half" idx="10"/>
          </p:nvPr>
        </p:nvSpPr>
        <p:spPr/>
        <p:txBody>
          <a:bodyPr/>
          <a:lstStyle>
            <a:lvl1pPr>
              <a:defRPr/>
            </a:lvl1pPr>
          </a:lstStyle>
          <a:p>
            <a:pPr>
              <a:defRPr/>
            </a:pPr>
            <a:fld id="{25477C09-7767-4546-84CE-6A2C300D0DEA}" type="datetimeFigureOut">
              <a:rPr lang="en-US"/>
              <a:pPr>
                <a:defRPr/>
              </a:pPr>
              <a:t>10/2/2022</a:t>
            </a:fld>
            <a:endParaRPr lang="en-US"/>
          </a:p>
        </p:txBody>
      </p:sp>
      <p:sp>
        <p:nvSpPr>
          <p:cNvPr id="4" name="Footer Placeholder 4">
            <a:extLst>
              <a:ext uri="{FF2B5EF4-FFF2-40B4-BE49-F238E27FC236}">
                <a16:creationId xmlns:a16="http://schemas.microsoft.com/office/drawing/2014/main" xmlns="" id="{D0B03EC8-2F39-4348-B11D-A70DB93009F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DFE90696-D965-4716-98E6-9BEC73D28785}"/>
              </a:ext>
            </a:extLst>
          </p:cNvPr>
          <p:cNvSpPr>
            <a:spLocks noGrp="1"/>
          </p:cNvSpPr>
          <p:nvPr>
            <p:ph type="sldNum" sz="quarter" idx="12"/>
          </p:nvPr>
        </p:nvSpPr>
        <p:spPr/>
        <p:txBody>
          <a:bodyPr/>
          <a:lstStyle>
            <a:lvl1pPr>
              <a:defRPr/>
            </a:lvl1pPr>
          </a:lstStyle>
          <a:p>
            <a:fld id="{CFAC1BA2-FF1F-45D9-B6A5-B0D1A7ABF017}" type="slidenum">
              <a:rPr lang="en-US" altLang="en-US"/>
              <a:pPr/>
              <a:t>‹#›</a:t>
            </a:fld>
            <a:endParaRPr lang="en-US" altLang="en-US"/>
          </a:p>
        </p:txBody>
      </p:sp>
    </p:spTree>
    <p:extLst>
      <p:ext uri="{BB962C8B-B14F-4D97-AF65-F5344CB8AC3E}">
        <p14:creationId xmlns:p14="http://schemas.microsoft.com/office/powerpoint/2010/main" val="7962256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85FFE155-7B6D-4D66-BB81-5A314C28A115}"/>
              </a:ext>
            </a:extLst>
          </p:cNvPr>
          <p:cNvSpPr>
            <a:spLocks noGrp="1"/>
          </p:cNvSpPr>
          <p:nvPr>
            <p:ph type="dt" sz="half" idx="10"/>
          </p:nvPr>
        </p:nvSpPr>
        <p:spPr/>
        <p:txBody>
          <a:bodyPr/>
          <a:lstStyle>
            <a:lvl1pPr>
              <a:defRPr/>
            </a:lvl1pPr>
          </a:lstStyle>
          <a:p>
            <a:pPr>
              <a:defRPr/>
            </a:pPr>
            <a:fld id="{EFFCFCA7-4A16-4FD2-A2C6-C9911A859DCD}" type="datetimeFigureOut">
              <a:rPr lang="en-US"/>
              <a:pPr>
                <a:defRPr/>
              </a:pPr>
              <a:t>10/2/2022</a:t>
            </a:fld>
            <a:endParaRPr lang="en-US"/>
          </a:p>
        </p:txBody>
      </p:sp>
      <p:sp>
        <p:nvSpPr>
          <p:cNvPr id="3" name="Footer Placeholder 4">
            <a:extLst>
              <a:ext uri="{FF2B5EF4-FFF2-40B4-BE49-F238E27FC236}">
                <a16:creationId xmlns:a16="http://schemas.microsoft.com/office/drawing/2014/main" xmlns="" id="{14634323-BD59-482F-81B3-CFC38D7129E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50AC1D61-5A9E-4F0F-BC16-EE5A80E8F7EF}"/>
              </a:ext>
            </a:extLst>
          </p:cNvPr>
          <p:cNvSpPr>
            <a:spLocks noGrp="1"/>
          </p:cNvSpPr>
          <p:nvPr>
            <p:ph type="sldNum" sz="quarter" idx="12"/>
          </p:nvPr>
        </p:nvSpPr>
        <p:spPr/>
        <p:txBody>
          <a:bodyPr/>
          <a:lstStyle>
            <a:lvl1pPr>
              <a:defRPr/>
            </a:lvl1pPr>
          </a:lstStyle>
          <a:p>
            <a:fld id="{59A5D9E9-8B07-457B-9446-7350F989B7FC}" type="slidenum">
              <a:rPr lang="en-US" altLang="en-US"/>
              <a:pPr/>
              <a:t>‹#›</a:t>
            </a:fld>
            <a:endParaRPr lang="en-US" altLang="en-US"/>
          </a:p>
        </p:txBody>
      </p:sp>
    </p:spTree>
    <p:extLst>
      <p:ext uri="{BB962C8B-B14F-4D97-AF65-F5344CB8AC3E}">
        <p14:creationId xmlns:p14="http://schemas.microsoft.com/office/powerpoint/2010/main" val="21681772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xmlns="" id="{D776C04C-C4B6-4676-9858-65A199645CF8}"/>
              </a:ext>
            </a:extLst>
          </p:cNvPr>
          <p:cNvSpPr>
            <a:spLocks noGrp="1"/>
          </p:cNvSpPr>
          <p:nvPr>
            <p:ph type="dt" sz="half" idx="10"/>
          </p:nvPr>
        </p:nvSpPr>
        <p:spPr/>
        <p:txBody>
          <a:bodyPr/>
          <a:lstStyle>
            <a:lvl1pPr>
              <a:defRPr/>
            </a:lvl1pPr>
          </a:lstStyle>
          <a:p>
            <a:pPr>
              <a:defRPr/>
            </a:pPr>
            <a:fld id="{FE8C211B-822E-4977-91E2-E7562123D7A3}" type="datetimeFigureOut">
              <a:rPr lang="en-US"/>
              <a:pPr>
                <a:defRPr/>
              </a:pPr>
              <a:t>10/2/2022</a:t>
            </a:fld>
            <a:endParaRPr lang="en-US"/>
          </a:p>
        </p:txBody>
      </p:sp>
      <p:sp>
        <p:nvSpPr>
          <p:cNvPr id="6" name="Footer Placeholder 4">
            <a:extLst>
              <a:ext uri="{FF2B5EF4-FFF2-40B4-BE49-F238E27FC236}">
                <a16:creationId xmlns:a16="http://schemas.microsoft.com/office/drawing/2014/main" xmlns="" id="{D7C55518-54A2-4E2E-94A7-A80EE0A484E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048A1514-5206-4D79-932B-4F8752A134A8}"/>
              </a:ext>
            </a:extLst>
          </p:cNvPr>
          <p:cNvSpPr>
            <a:spLocks noGrp="1"/>
          </p:cNvSpPr>
          <p:nvPr>
            <p:ph type="sldNum" sz="quarter" idx="12"/>
          </p:nvPr>
        </p:nvSpPr>
        <p:spPr/>
        <p:txBody>
          <a:bodyPr/>
          <a:lstStyle>
            <a:lvl1pPr>
              <a:defRPr/>
            </a:lvl1pPr>
          </a:lstStyle>
          <a:p>
            <a:fld id="{FB2996EA-A7B3-402E-A99A-1E1105E847CF}" type="slidenum">
              <a:rPr lang="en-US" altLang="en-US"/>
              <a:pPr/>
              <a:t>‹#›</a:t>
            </a:fld>
            <a:endParaRPr lang="en-US" altLang="en-US"/>
          </a:p>
        </p:txBody>
      </p:sp>
    </p:spTree>
    <p:extLst>
      <p:ext uri="{BB962C8B-B14F-4D97-AF65-F5344CB8AC3E}">
        <p14:creationId xmlns:p14="http://schemas.microsoft.com/office/powerpoint/2010/main" val="24368905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xmlns="" id="{3622BAB9-E6D6-46DE-9AB9-6C7C337E76C8}"/>
              </a:ext>
            </a:extLst>
          </p:cNvPr>
          <p:cNvSpPr>
            <a:spLocks noGrp="1"/>
          </p:cNvSpPr>
          <p:nvPr>
            <p:ph type="dt" sz="half" idx="10"/>
          </p:nvPr>
        </p:nvSpPr>
        <p:spPr/>
        <p:txBody>
          <a:bodyPr/>
          <a:lstStyle>
            <a:lvl1pPr>
              <a:defRPr/>
            </a:lvl1pPr>
          </a:lstStyle>
          <a:p>
            <a:pPr>
              <a:defRPr/>
            </a:pPr>
            <a:fld id="{FCC51797-8179-4C0C-8A84-9716BB23CE64}" type="datetimeFigureOut">
              <a:rPr lang="en-US"/>
              <a:pPr>
                <a:defRPr/>
              </a:pPr>
              <a:t>10/2/2022</a:t>
            </a:fld>
            <a:endParaRPr lang="en-US"/>
          </a:p>
        </p:txBody>
      </p:sp>
      <p:sp>
        <p:nvSpPr>
          <p:cNvPr id="6" name="Footer Placeholder 4">
            <a:extLst>
              <a:ext uri="{FF2B5EF4-FFF2-40B4-BE49-F238E27FC236}">
                <a16:creationId xmlns:a16="http://schemas.microsoft.com/office/drawing/2014/main" xmlns="" id="{B2CD5959-8874-4EB0-88CD-7BFE9102926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FB981F02-D13A-4D92-B32A-975872BD572E}"/>
              </a:ext>
            </a:extLst>
          </p:cNvPr>
          <p:cNvSpPr>
            <a:spLocks noGrp="1"/>
          </p:cNvSpPr>
          <p:nvPr>
            <p:ph type="sldNum" sz="quarter" idx="12"/>
          </p:nvPr>
        </p:nvSpPr>
        <p:spPr/>
        <p:txBody>
          <a:bodyPr/>
          <a:lstStyle>
            <a:lvl1pPr>
              <a:defRPr/>
            </a:lvl1pPr>
          </a:lstStyle>
          <a:p>
            <a:fld id="{728732F8-00BD-4EAF-94A4-92CF6B2DDF1B}" type="slidenum">
              <a:rPr lang="en-US" altLang="en-US"/>
              <a:pPr/>
              <a:t>‹#›</a:t>
            </a:fld>
            <a:endParaRPr lang="en-US" altLang="en-US"/>
          </a:p>
        </p:txBody>
      </p:sp>
    </p:spTree>
    <p:extLst>
      <p:ext uri="{BB962C8B-B14F-4D97-AF65-F5344CB8AC3E}">
        <p14:creationId xmlns:p14="http://schemas.microsoft.com/office/powerpoint/2010/main" val="25324990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702BE3C-D8BF-485E-A973-D70CA7DF35D3}"/>
              </a:ext>
            </a:extLst>
          </p:cNvPr>
          <p:cNvSpPr>
            <a:spLocks noGrp="1"/>
          </p:cNvSpPr>
          <p:nvPr>
            <p:ph type="dt" sz="half" idx="10"/>
          </p:nvPr>
        </p:nvSpPr>
        <p:spPr/>
        <p:txBody>
          <a:bodyPr/>
          <a:lstStyle>
            <a:lvl1pPr>
              <a:defRPr/>
            </a:lvl1pPr>
          </a:lstStyle>
          <a:p>
            <a:pPr>
              <a:defRPr/>
            </a:pPr>
            <a:fld id="{F1456C5E-14FA-420B-9E9A-4B663B36B15A}" type="datetimeFigureOut">
              <a:rPr lang="en-US"/>
              <a:pPr>
                <a:defRPr/>
              </a:pPr>
              <a:t>10/2/2022</a:t>
            </a:fld>
            <a:endParaRPr lang="en-US"/>
          </a:p>
        </p:txBody>
      </p:sp>
      <p:sp>
        <p:nvSpPr>
          <p:cNvPr id="5" name="Footer Placeholder 4">
            <a:extLst>
              <a:ext uri="{FF2B5EF4-FFF2-40B4-BE49-F238E27FC236}">
                <a16:creationId xmlns:a16="http://schemas.microsoft.com/office/drawing/2014/main" xmlns="" id="{B83383D0-6565-44DA-B787-872375A222C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A75C6AA2-9316-4CBD-A069-38E5E94939A1}"/>
              </a:ext>
            </a:extLst>
          </p:cNvPr>
          <p:cNvSpPr>
            <a:spLocks noGrp="1"/>
          </p:cNvSpPr>
          <p:nvPr>
            <p:ph type="sldNum" sz="quarter" idx="12"/>
          </p:nvPr>
        </p:nvSpPr>
        <p:spPr/>
        <p:txBody>
          <a:bodyPr/>
          <a:lstStyle>
            <a:lvl1pPr>
              <a:defRPr/>
            </a:lvl1pPr>
          </a:lstStyle>
          <a:p>
            <a:fld id="{4ECE95E8-1536-4898-B884-D0A479F46C7B}" type="slidenum">
              <a:rPr lang="en-US" altLang="en-US"/>
              <a:pPr/>
              <a:t>‹#›</a:t>
            </a:fld>
            <a:endParaRPr lang="en-US" altLang="en-US"/>
          </a:p>
        </p:txBody>
      </p:sp>
    </p:spTree>
    <p:extLst>
      <p:ext uri="{BB962C8B-B14F-4D97-AF65-F5344CB8AC3E}">
        <p14:creationId xmlns:p14="http://schemas.microsoft.com/office/powerpoint/2010/main" val="8224801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766A26E-50F0-4D63-AAC6-7B10CA4A2C78}"/>
              </a:ext>
            </a:extLst>
          </p:cNvPr>
          <p:cNvSpPr>
            <a:spLocks noGrp="1"/>
          </p:cNvSpPr>
          <p:nvPr>
            <p:ph type="dt" sz="half" idx="10"/>
          </p:nvPr>
        </p:nvSpPr>
        <p:spPr/>
        <p:txBody>
          <a:bodyPr/>
          <a:lstStyle>
            <a:lvl1pPr>
              <a:defRPr/>
            </a:lvl1pPr>
          </a:lstStyle>
          <a:p>
            <a:pPr>
              <a:defRPr/>
            </a:pPr>
            <a:fld id="{CB863D7B-F010-4F03-8E12-A6C21D34236B}" type="datetimeFigureOut">
              <a:rPr lang="en-US"/>
              <a:pPr>
                <a:defRPr/>
              </a:pPr>
              <a:t>10/2/2022</a:t>
            </a:fld>
            <a:endParaRPr lang="en-US"/>
          </a:p>
        </p:txBody>
      </p:sp>
      <p:sp>
        <p:nvSpPr>
          <p:cNvPr id="5" name="Footer Placeholder 4">
            <a:extLst>
              <a:ext uri="{FF2B5EF4-FFF2-40B4-BE49-F238E27FC236}">
                <a16:creationId xmlns:a16="http://schemas.microsoft.com/office/drawing/2014/main" xmlns="" id="{564CA1FA-F079-493A-8D80-5A7A36E9D75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284A5DFC-CB42-4F1F-ACA5-9D51D1BC17C3}"/>
              </a:ext>
            </a:extLst>
          </p:cNvPr>
          <p:cNvSpPr>
            <a:spLocks noGrp="1"/>
          </p:cNvSpPr>
          <p:nvPr>
            <p:ph type="sldNum" sz="quarter" idx="12"/>
          </p:nvPr>
        </p:nvSpPr>
        <p:spPr/>
        <p:txBody>
          <a:bodyPr/>
          <a:lstStyle>
            <a:lvl1pPr>
              <a:defRPr/>
            </a:lvl1pPr>
          </a:lstStyle>
          <a:p>
            <a:fld id="{02A00512-7D31-4A5D-9631-F99236018B48}" type="slidenum">
              <a:rPr lang="en-US" altLang="en-US"/>
              <a:pPr/>
              <a:t>‹#›</a:t>
            </a:fld>
            <a:endParaRPr lang="en-US" altLang="en-US"/>
          </a:p>
        </p:txBody>
      </p:sp>
    </p:spTree>
    <p:extLst>
      <p:ext uri="{BB962C8B-B14F-4D97-AF65-F5344CB8AC3E}">
        <p14:creationId xmlns:p14="http://schemas.microsoft.com/office/powerpoint/2010/main" val="4135381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2022/10/2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Tm="4000">
        <p:fade/>
      </p:transition>
    </mc:Choice>
    <mc:Fallback xmlns="">
      <p:transition spd="slow" advTm="4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A2F23A62-C33F-48D3-ADA5-DEE32C3253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917614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日期占位符 1">
            <a:extLst>
              <a:ext uri="{FF2B5EF4-FFF2-40B4-BE49-F238E27FC236}">
                <a16:creationId xmlns:a16="http://schemas.microsoft.com/office/drawing/2014/main" xmlns="" id="{B58A1A8F-2A3E-4F15-9D87-FF7090DB414C}"/>
              </a:ext>
            </a:extLst>
          </p:cNvPr>
          <p:cNvSpPr>
            <a:spLocks noGrp="1"/>
          </p:cNvSpPr>
          <p:nvPr>
            <p:ph type="dt" sz="half" idx="10"/>
          </p:nvPr>
        </p:nvSpPr>
        <p:spPr/>
        <p:txBody>
          <a:bodyPr/>
          <a:lstStyle>
            <a:lvl1pPr>
              <a:defRPr/>
            </a:lvl1pPr>
          </a:lstStyle>
          <a:p>
            <a:pPr>
              <a:defRPr/>
            </a:pPr>
            <a:fld id="{79489057-F9D4-41AE-A446-0D579435C5E4}" type="datetimeFigureOut">
              <a:rPr lang="zh-CN" altLang="en-US"/>
              <a:pPr>
                <a:defRPr/>
              </a:pPr>
              <a:t>2022/10/2</a:t>
            </a:fld>
            <a:endParaRPr lang="zh-CN" altLang="en-US"/>
          </a:p>
        </p:txBody>
      </p:sp>
      <p:sp>
        <p:nvSpPr>
          <p:cNvPr id="4" name="页脚占位符 2">
            <a:extLst>
              <a:ext uri="{FF2B5EF4-FFF2-40B4-BE49-F238E27FC236}">
                <a16:creationId xmlns:a16="http://schemas.microsoft.com/office/drawing/2014/main" xmlns="" id="{C2A9FAF9-9457-4C4A-BFB8-92EBBFFBD4A7}"/>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3">
            <a:extLst>
              <a:ext uri="{FF2B5EF4-FFF2-40B4-BE49-F238E27FC236}">
                <a16:creationId xmlns:a16="http://schemas.microsoft.com/office/drawing/2014/main" xmlns="" id="{4277A055-5C86-466F-9431-5F570B8DF0E2}"/>
              </a:ext>
            </a:extLst>
          </p:cNvPr>
          <p:cNvSpPr>
            <a:spLocks noGrp="1"/>
          </p:cNvSpPr>
          <p:nvPr>
            <p:ph type="sldNum" sz="quarter" idx="12"/>
          </p:nvPr>
        </p:nvSpPr>
        <p:spPr/>
        <p:txBody>
          <a:bodyPr/>
          <a:lstStyle>
            <a:lvl1pPr>
              <a:defRPr/>
            </a:lvl1pPr>
          </a:lstStyle>
          <a:p>
            <a:fld id="{396EAECC-78FF-421A-9E8F-5642CEE2B673}" type="slidenum">
              <a:rPr lang="zh-CN" altLang="en-US"/>
              <a:pPr/>
              <a:t>‹#›</a:t>
            </a:fld>
            <a:endParaRPr lang="zh-CN" altLang="en-US"/>
          </a:p>
        </p:txBody>
      </p:sp>
    </p:spTree>
    <p:extLst>
      <p:ext uri="{BB962C8B-B14F-4D97-AF65-F5344CB8AC3E}">
        <p14:creationId xmlns:p14="http://schemas.microsoft.com/office/powerpoint/2010/main" val="2069093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ED62C1A4-4025-415F-9F39-04D3FD4335D4}"/>
              </a:ext>
            </a:extLst>
          </p:cNvPr>
          <p:cNvSpPr>
            <a:spLocks noGrp="1"/>
          </p:cNvSpPr>
          <p:nvPr>
            <p:ph type="dt" sz="half" idx="10"/>
          </p:nvPr>
        </p:nvSpPr>
        <p:spPr/>
        <p:txBody>
          <a:bodyPr/>
          <a:lstStyle>
            <a:lvl1pPr>
              <a:defRPr/>
            </a:lvl1pPr>
          </a:lstStyle>
          <a:p>
            <a:pPr>
              <a:defRPr/>
            </a:pPr>
            <a:fld id="{819674E3-975F-4EEE-A180-499FF09F3692}" type="datetimeFigureOut">
              <a:rPr lang="en-US"/>
              <a:pPr>
                <a:defRPr/>
              </a:pPr>
              <a:t>10/2/2022</a:t>
            </a:fld>
            <a:endParaRPr lang="en-US"/>
          </a:p>
        </p:txBody>
      </p:sp>
      <p:sp>
        <p:nvSpPr>
          <p:cNvPr id="5" name="Footer Placeholder 4">
            <a:extLst>
              <a:ext uri="{FF2B5EF4-FFF2-40B4-BE49-F238E27FC236}">
                <a16:creationId xmlns:a16="http://schemas.microsoft.com/office/drawing/2014/main" xmlns="" id="{846CA935-5255-463A-9272-C399CF6EF0E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863B5D6A-0CE4-49DB-97E7-F0801CB94787}"/>
              </a:ext>
            </a:extLst>
          </p:cNvPr>
          <p:cNvSpPr>
            <a:spLocks noGrp="1"/>
          </p:cNvSpPr>
          <p:nvPr>
            <p:ph type="sldNum" sz="quarter" idx="12"/>
          </p:nvPr>
        </p:nvSpPr>
        <p:spPr/>
        <p:txBody>
          <a:bodyPr/>
          <a:lstStyle>
            <a:lvl1pPr>
              <a:defRPr/>
            </a:lvl1pPr>
          </a:lstStyle>
          <a:p>
            <a:fld id="{C9411A9A-C311-4A5A-AA1E-575B14521DD8}" type="slidenum">
              <a:rPr lang="en-US" altLang="en-US"/>
              <a:pPr/>
              <a:t>‹#›</a:t>
            </a:fld>
            <a:endParaRPr lang="en-US" altLang="en-US"/>
          </a:p>
        </p:txBody>
      </p:sp>
    </p:spTree>
    <p:extLst>
      <p:ext uri="{BB962C8B-B14F-4D97-AF65-F5344CB8AC3E}">
        <p14:creationId xmlns:p14="http://schemas.microsoft.com/office/powerpoint/2010/main" val="12119240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3B7CBA0-34AC-4095-8CBA-FDE71BDB4912}"/>
              </a:ext>
            </a:extLst>
          </p:cNvPr>
          <p:cNvSpPr>
            <a:spLocks noGrp="1"/>
          </p:cNvSpPr>
          <p:nvPr>
            <p:ph type="dt" sz="half" idx="10"/>
          </p:nvPr>
        </p:nvSpPr>
        <p:spPr/>
        <p:txBody>
          <a:bodyPr/>
          <a:lstStyle>
            <a:lvl1pPr>
              <a:defRPr/>
            </a:lvl1pPr>
          </a:lstStyle>
          <a:p>
            <a:pPr>
              <a:defRPr/>
            </a:pPr>
            <a:fld id="{D7F90DB9-B76B-4BA7-9A54-AEE4DBBE5BF5}" type="datetimeFigureOut">
              <a:rPr lang="en-US"/>
              <a:pPr>
                <a:defRPr/>
              </a:pPr>
              <a:t>10/2/2022</a:t>
            </a:fld>
            <a:endParaRPr lang="en-US"/>
          </a:p>
        </p:txBody>
      </p:sp>
      <p:sp>
        <p:nvSpPr>
          <p:cNvPr id="5" name="Footer Placeholder 4">
            <a:extLst>
              <a:ext uri="{FF2B5EF4-FFF2-40B4-BE49-F238E27FC236}">
                <a16:creationId xmlns:a16="http://schemas.microsoft.com/office/drawing/2014/main" xmlns="" id="{A51EB200-B2A1-4159-AEFF-618F14D65F4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A702F60E-BA95-4BD2-BDB5-12AED90A2309}"/>
              </a:ext>
            </a:extLst>
          </p:cNvPr>
          <p:cNvSpPr>
            <a:spLocks noGrp="1"/>
          </p:cNvSpPr>
          <p:nvPr>
            <p:ph type="sldNum" sz="quarter" idx="12"/>
          </p:nvPr>
        </p:nvSpPr>
        <p:spPr/>
        <p:txBody>
          <a:bodyPr/>
          <a:lstStyle>
            <a:lvl1pPr>
              <a:defRPr/>
            </a:lvl1pPr>
          </a:lstStyle>
          <a:p>
            <a:fld id="{B4D941A2-B6B3-478C-A899-A10DEF40026B}" type="slidenum">
              <a:rPr lang="en-US" altLang="en-US"/>
              <a:pPr/>
              <a:t>‹#›</a:t>
            </a:fld>
            <a:endParaRPr lang="en-US" altLang="en-US"/>
          </a:p>
        </p:txBody>
      </p:sp>
    </p:spTree>
    <p:extLst>
      <p:ext uri="{BB962C8B-B14F-4D97-AF65-F5344CB8AC3E}">
        <p14:creationId xmlns:p14="http://schemas.microsoft.com/office/powerpoint/2010/main" val="23846161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643CF317-C770-40E9-9B68-20AC7724F521}"/>
              </a:ext>
            </a:extLst>
          </p:cNvPr>
          <p:cNvSpPr>
            <a:spLocks noGrp="1"/>
          </p:cNvSpPr>
          <p:nvPr>
            <p:ph type="dt" sz="half" idx="10"/>
          </p:nvPr>
        </p:nvSpPr>
        <p:spPr/>
        <p:txBody>
          <a:bodyPr/>
          <a:lstStyle>
            <a:lvl1pPr>
              <a:defRPr/>
            </a:lvl1pPr>
          </a:lstStyle>
          <a:p>
            <a:pPr>
              <a:defRPr/>
            </a:pPr>
            <a:fld id="{3E5FAD56-9E66-47AD-BDB3-D1B0EB75CA85}" type="datetimeFigureOut">
              <a:rPr lang="en-US"/>
              <a:pPr>
                <a:defRPr/>
              </a:pPr>
              <a:t>10/2/2022</a:t>
            </a:fld>
            <a:endParaRPr lang="en-US"/>
          </a:p>
        </p:txBody>
      </p:sp>
      <p:sp>
        <p:nvSpPr>
          <p:cNvPr id="5" name="Footer Placeholder 4">
            <a:extLst>
              <a:ext uri="{FF2B5EF4-FFF2-40B4-BE49-F238E27FC236}">
                <a16:creationId xmlns:a16="http://schemas.microsoft.com/office/drawing/2014/main" xmlns="" id="{02F4373E-1767-4B66-9F98-FB0B94239F4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30226CCD-33D9-439C-ADCA-8E50B33E2738}"/>
              </a:ext>
            </a:extLst>
          </p:cNvPr>
          <p:cNvSpPr>
            <a:spLocks noGrp="1"/>
          </p:cNvSpPr>
          <p:nvPr>
            <p:ph type="sldNum" sz="quarter" idx="12"/>
          </p:nvPr>
        </p:nvSpPr>
        <p:spPr/>
        <p:txBody>
          <a:bodyPr/>
          <a:lstStyle>
            <a:lvl1pPr>
              <a:defRPr/>
            </a:lvl1pPr>
          </a:lstStyle>
          <a:p>
            <a:fld id="{0BAE4035-56C5-454A-AE93-FD188A1E1E0D}" type="slidenum">
              <a:rPr lang="en-US" altLang="en-US"/>
              <a:pPr/>
              <a:t>‹#›</a:t>
            </a:fld>
            <a:endParaRPr lang="en-US" altLang="en-US"/>
          </a:p>
        </p:txBody>
      </p:sp>
    </p:spTree>
    <p:extLst>
      <p:ext uri="{BB962C8B-B14F-4D97-AF65-F5344CB8AC3E}">
        <p14:creationId xmlns:p14="http://schemas.microsoft.com/office/powerpoint/2010/main" val="19983511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xmlns="" id="{8E0FF18F-CD77-4426-A182-31C656425502}"/>
              </a:ext>
            </a:extLst>
          </p:cNvPr>
          <p:cNvSpPr>
            <a:spLocks noGrp="1"/>
          </p:cNvSpPr>
          <p:nvPr>
            <p:ph type="dt" sz="half" idx="10"/>
          </p:nvPr>
        </p:nvSpPr>
        <p:spPr/>
        <p:txBody>
          <a:bodyPr/>
          <a:lstStyle>
            <a:lvl1pPr>
              <a:defRPr/>
            </a:lvl1pPr>
          </a:lstStyle>
          <a:p>
            <a:pPr>
              <a:defRPr/>
            </a:pPr>
            <a:fld id="{778A34DF-EF14-4413-8104-C39E5F20E211}" type="datetimeFigureOut">
              <a:rPr lang="en-US"/>
              <a:pPr>
                <a:defRPr/>
              </a:pPr>
              <a:t>10/2/2022</a:t>
            </a:fld>
            <a:endParaRPr lang="en-US"/>
          </a:p>
        </p:txBody>
      </p:sp>
      <p:sp>
        <p:nvSpPr>
          <p:cNvPr id="6" name="Footer Placeholder 4">
            <a:extLst>
              <a:ext uri="{FF2B5EF4-FFF2-40B4-BE49-F238E27FC236}">
                <a16:creationId xmlns:a16="http://schemas.microsoft.com/office/drawing/2014/main" xmlns="" id="{8808B1F5-FDCE-40F9-BB43-43486F270E3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DEAEB2DA-3D4B-4B81-BA61-4D66DA2C18F5}"/>
              </a:ext>
            </a:extLst>
          </p:cNvPr>
          <p:cNvSpPr>
            <a:spLocks noGrp="1"/>
          </p:cNvSpPr>
          <p:nvPr>
            <p:ph type="sldNum" sz="quarter" idx="12"/>
          </p:nvPr>
        </p:nvSpPr>
        <p:spPr/>
        <p:txBody>
          <a:bodyPr/>
          <a:lstStyle>
            <a:lvl1pPr>
              <a:defRPr/>
            </a:lvl1pPr>
          </a:lstStyle>
          <a:p>
            <a:fld id="{480CD101-4CA1-4C4C-A20B-7E109D9DDCCF}" type="slidenum">
              <a:rPr lang="en-US" altLang="en-US"/>
              <a:pPr/>
              <a:t>‹#›</a:t>
            </a:fld>
            <a:endParaRPr lang="en-US" altLang="en-US"/>
          </a:p>
        </p:txBody>
      </p:sp>
    </p:spTree>
    <p:extLst>
      <p:ext uri="{BB962C8B-B14F-4D97-AF65-F5344CB8AC3E}">
        <p14:creationId xmlns:p14="http://schemas.microsoft.com/office/powerpoint/2010/main" val="39815222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xmlns="" id="{36164854-16B9-44C8-B9B5-EDA879259715}"/>
              </a:ext>
            </a:extLst>
          </p:cNvPr>
          <p:cNvSpPr>
            <a:spLocks noGrp="1"/>
          </p:cNvSpPr>
          <p:nvPr>
            <p:ph type="dt" sz="half" idx="10"/>
          </p:nvPr>
        </p:nvSpPr>
        <p:spPr/>
        <p:txBody>
          <a:bodyPr/>
          <a:lstStyle>
            <a:lvl1pPr>
              <a:defRPr/>
            </a:lvl1pPr>
          </a:lstStyle>
          <a:p>
            <a:pPr>
              <a:defRPr/>
            </a:pPr>
            <a:fld id="{BA527734-212C-49EA-850D-07E7A425F378}" type="datetimeFigureOut">
              <a:rPr lang="en-US"/>
              <a:pPr>
                <a:defRPr/>
              </a:pPr>
              <a:t>10/2/2022</a:t>
            </a:fld>
            <a:endParaRPr lang="en-US"/>
          </a:p>
        </p:txBody>
      </p:sp>
      <p:sp>
        <p:nvSpPr>
          <p:cNvPr id="8" name="Footer Placeholder 4">
            <a:extLst>
              <a:ext uri="{FF2B5EF4-FFF2-40B4-BE49-F238E27FC236}">
                <a16:creationId xmlns:a16="http://schemas.microsoft.com/office/drawing/2014/main" xmlns="" id="{F9DDD088-0DF8-4EA7-A1CD-59E0807FB0C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191CCD89-8C9F-400D-AF6D-2CF7EFC01F4C}"/>
              </a:ext>
            </a:extLst>
          </p:cNvPr>
          <p:cNvSpPr>
            <a:spLocks noGrp="1"/>
          </p:cNvSpPr>
          <p:nvPr>
            <p:ph type="sldNum" sz="quarter" idx="12"/>
          </p:nvPr>
        </p:nvSpPr>
        <p:spPr/>
        <p:txBody>
          <a:bodyPr/>
          <a:lstStyle>
            <a:lvl1pPr>
              <a:defRPr/>
            </a:lvl1pPr>
          </a:lstStyle>
          <a:p>
            <a:fld id="{FA5E2B6C-10BD-4AAB-AD34-FA58667548D2}" type="slidenum">
              <a:rPr lang="en-US" altLang="en-US"/>
              <a:pPr/>
              <a:t>‹#›</a:t>
            </a:fld>
            <a:endParaRPr lang="en-US" altLang="en-US"/>
          </a:p>
        </p:txBody>
      </p:sp>
    </p:spTree>
    <p:extLst>
      <p:ext uri="{BB962C8B-B14F-4D97-AF65-F5344CB8AC3E}">
        <p14:creationId xmlns:p14="http://schemas.microsoft.com/office/powerpoint/2010/main" val="34157966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xmlns="" id="{FBC6CB31-D2BE-4AE9-873C-28BD3196CCCD}"/>
              </a:ext>
            </a:extLst>
          </p:cNvPr>
          <p:cNvSpPr>
            <a:spLocks noGrp="1"/>
          </p:cNvSpPr>
          <p:nvPr>
            <p:ph type="dt" sz="half" idx="10"/>
          </p:nvPr>
        </p:nvSpPr>
        <p:spPr/>
        <p:txBody>
          <a:bodyPr/>
          <a:lstStyle>
            <a:lvl1pPr>
              <a:defRPr/>
            </a:lvl1pPr>
          </a:lstStyle>
          <a:p>
            <a:pPr>
              <a:defRPr/>
            </a:pPr>
            <a:fld id="{F3F2A6CE-B11A-440F-8901-0916BCC14C97}" type="datetimeFigureOut">
              <a:rPr lang="en-US"/>
              <a:pPr>
                <a:defRPr/>
              </a:pPr>
              <a:t>10/2/2022</a:t>
            </a:fld>
            <a:endParaRPr lang="en-US"/>
          </a:p>
        </p:txBody>
      </p:sp>
      <p:sp>
        <p:nvSpPr>
          <p:cNvPr id="4" name="Footer Placeholder 4">
            <a:extLst>
              <a:ext uri="{FF2B5EF4-FFF2-40B4-BE49-F238E27FC236}">
                <a16:creationId xmlns:a16="http://schemas.microsoft.com/office/drawing/2014/main" xmlns="" id="{1031CEC1-52B1-486A-A83D-5796C71DC3D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2BA9AF39-BE5D-4F57-B061-A94C0B916435}"/>
              </a:ext>
            </a:extLst>
          </p:cNvPr>
          <p:cNvSpPr>
            <a:spLocks noGrp="1"/>
          </p:cNvSpPr>
          <p:nvPr>
            <p:ph type="sldNum" sz="quarter" idx="12"/>
          </p:nvPr>
        </p:nvSpPr>
        <p:spPr/>
        <p:txBody>
          <a:bodyPr/>
          <a:lstStyle>
            <a:lvl1pPr>
              <a:defRPr/>
            </a:lvl1pPr>
          </a:lstStyle>
          <a:p>
            <a:fld id="{492BE737-CB9D-4375-9DB8-53511BF4E580}" type="slidenum">
              <a:rPr lang="en-US" altLang="en-US"/>
              <a:pPr/>
              <a:t>‹#›</a:t>
            </a:fld>
            <a:endParaRPr lang="en-US" altLang="en-US"/>
          </a:p>
        </p:txBody>
      </p:sp>
    </p:spTree>
    <p:extLst>
      <p:ext uri="{BB962C8B-B14F-4D97-AF65-F5344CB8AC3E}">
        <p14:creationId xmlns:p14="http://schemas.microsoft.com/office/powerpoint/2010/main" val="19564074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2E289AB6-110F-4053-B47F-F035852C5DAC}"/>
              </a:ext>
            </a:extLst>
          </p:cNvPr>
          <p:cNvSpPr>
            <a:spLocks noGrp="1"/>
          </p:cNvSpPr>
          <p:nvPr>
            <p:ph type="dt" sz="half" idx="10"/>
          </p:nvPr>
        </p:nvSpPr>
        <p:spPr/>
        <p:txBody>
          <a:bodyPr/>
          <a:lstStyle>
            <a:lvl1pPr>
              <a:defRPr/>
            </a:lvl1pPr>
          </a:lstStyle>
          <a:p>
            <a:pPr>
              <a:defRPr/>
            </a:pPr>
            <a:fld id="{B5DD7913-0699-4E2B-8F33-B3C96348BF87}" type="datetimeFigureOut">
              <a:rPr lang="en-US"/>
              <a:pPr>
                <a:defRPr/>
              </a:pPr>
              <a:t>10/2/2022</a:t>
            </a:fld>
            <a:endParaRPr lang="en-US"/>
          </a:p>
        </p:txBody>
      </p:sp>
      <p:sp>
        <p:nvSpPr>
          <p:cNvPr id="3" name="Footer Placeholder 4">
            <a:extLst>
              <a:ext uri="{FF2B5EF4-FFF2-40B4-BE49-F238E27FC236}">
                <a16:creationId xmlns:a16="http://schemas.microsoft.com/office/drawing/2014/main" xmlns="" id="{F05483C9-2D74-4D9D-97F3-566DB283372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9C02CD09-82AE-46A6-B6F4-83A6AFC07855}"/>
              </a:ext>
            </a:extLst>
          </p:cNvPr>
          <p:cNvSpPr>
            <a:spLocks noGrp="1"/>
          </p:cNvSpPr>
          <p:nvPr>
            <p:ph type="sldNum" sz="quarter" idx="12"/>
          </p:nvPr>
        </p:nvSpPr>
        <p:spPr/>
        <p:txBody>
          <a:bodyPr/>
          <a:lstStyle>
            <a:lvl1pPr>
              <a:defRPr/>
            </a:lvl1pPr>
          </a:lstStyle>
          <a:p>
            <a:fld id="{DD6C4EE5-41AA-4803-9EB7-77CB43EF05ED}" type="slidenum">
              <a:rPr lang="en-US" altLang="en-US"/>
              <a:pPr/>
              <a:t>‹#›</a:t>
            </a:fld>
            <a:endParaRPr lang="en-US" altLang="en-US"/>
          </a:p>
        </p:txBody>
      </p:sp>
    </p:spTree>
    <p:extLst>
      <p:ext uri="{BB962C8B-B14F-4D97-AF65-F5344CB8AC3E}">
        <p14:creationId xmlns:p14="http://schemas.microsoft.com/office/powerpoint/2010/main" val="30944500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xmlns="" id="{2EC92E4D-5812-40F1-9D68-3E59884D1022}"/>
              </a:ext>
            </a:extLst>
          </p:cNvPr>
          <p:cNvSpPr>
            <a:spLocks noGrp="1"/>
          </p:cNvSpPr>
          <p:nvPr>
            <p:ph type="dt" sz="half" idx="10"/>
          </p:nvPr>
        </p:nvSpPr>
        <p:spPr/>
        <p:txBody>
          <a:bodyPr/>
          <a:lstStyle>
            <a:lvl1pPr>
              <a:defRPr/>
            </a:lvl1pPr>
          </a:lstStyle>
          <a:p>
            <a:pPr>
              <a:defRPr/>
            </a:pPr>
            <a:fld id="{1A3CFD5A-96F4-459F-848E-AD5D2FB49C52}" type="datetimeFigureOut">
              <a:rPr lang="en-US"/>
              <a:pPr>
                <a:defRPr/>
              </a:pPr>
              <a:t>10/2/2022</a:t>
            </a:fld>
            <a:endParaRPr lang="en-US"/>
          </a:p>
        </p:txBody>
      </p:sp>
      <p:sp>
        <p:nvSpPr>
          <p:cNvPr id="6" name="Footer Placeholder 4">
            <a:extLst>
              <a:ext uri="{FF2B5EF4-FFF2-40B4-BE49-F238E27FC236}">
                <a16:creationId xmlns:a16="http://schemas.microsoft.com/office/drawing/2014/main" xmlns="" id="{09B418E7-3EC5-4C29-A6C6-041CADEDB54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FF365003-75D3-44F2-8063-10F6BBD296D4}"/>
              </a:ext>
            </a:extLst>
          </p:cNvPr>
          <p:cNvSpPr>
            <a:spLocks noGrp="1"/>
          </p:cNvSpPr>
          <p:nvPr>
            <p:ph type="sldNum" sz="quarter" idx="12"/>
          </p:nvPr>
        </p:nvSpPr>
        <p:spPr/>
        <p:txBody>
          <a:bodyPr/>
          <a:lstStyle>
            <a:lvl1pPr>
              <a:defRPr/>
            </a:lvl1pPr>
          </a:lstStyle>
          <a:p>
            <a:fld id="{7E61E487-442E-4AD6-A4D7-B45460F3A3F7}" type="slidenum">
              <a:rPr lang="en-US" altLang="en-US"/>
              <a:pPr/>
              <a:t>‹#›</a:t>
            </a:fld>
            <a:endParaRPr lang="en-US" altLang="en-US"/>
          </a:p>
        </p:txBody>
      </p:sp>
    </p:spTree>
    <p:extLst>
      <p:ext uri="{BB962C8B-B14F-4D97-AF65-F5344CB8AC3E}">
        <p14:creationId xmlns:p14="http://schemas.microsoft.com/office/powerpoint/2010/main" val="22492924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xmlns="" id="{B0209F11-3BF1-400C-AD3A-53C3AE397F6E}"/>
              </a:ext>
            </a:extLst>
          </p:cNvPr>
          <p:cNvSpPr>
            <a:spLocks noGrp="1"/>
          </p:cNvSpPr>
          <p:nvPr>
            <p:ph type="dt" sz="half" idx="10"/>
          </p:nvPr>
        </p:nvSpPr>
        <p:spPr/>
        <p:txBody>
          <a:bodyPr/>
          <a:lstStyle>
            <a:lvl1pPr>
              <a:defRPr/>
            </a:lvl1pPr>
          </a:lstStyle>
          <a:p>
            <a:pPr>
              <a:defRPr/>
            </a:pPr>
            <a:fld id="{FC40AFB3-A365-4498-803E-11E04F4A869A}" type="datetimeFigureOut">
              <a:rPr lang="en-US"/>
              <a:pPr>
                <a:defRPr/>
              </a:pPr>
              <a:t>10/2/2022</a:t>
            </a:fld>
            <a:endParaRPr lang="en-US"/>
          </a:p>
        </p:txBody>
      </p:sp>
      <p:sp>
        <p:nvSpPr>
          <p:cNvPr id="6" name="Footer Placeholder 4">
            <a:extLst>
              <a:ext uri="{FF2B5EF4-FFF2-40B4-BE49-F238E27FC236}">
                <a16:creationId xmlns:a16="http://schemas.microsoft.com/office/drawing/2014/main" xmlns="" id="{85EBC2EB-B2E4-40C1-A0A8-53323F8D076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402DF386-3876-467C-91CD-EE06159B6277}"/>
              </a:ext>
            </a:extLst>
          </p:cNvPr>
          <p:cNvSpPr>
            <a:spLocks noGrp="1"/>
          </p:cNvSpPr>
          <p:nvPr>
            <p:ph type="sldNum" sz="quarter" idx="12"/>
          </p:nvPr>
        </p:nvSpPr>
        <p:spPr/>
        <p:txBody>
          <a:bodyPr/>
          <a:lstStyle>
            <a:lvl1pPr>
              <a:defRPr/>
            </a:lvl1pPr>
          </a:lstStyle>
          <a:p>
            <a:fld id="{BED35664-91B0-49B3-A850-0A2F38BFB104}" type="slidenum">
              <a:rPr lang="en-US" altLang="en-US"/>
              <a:pPr/>
              <a:t>‹#›</a:t>
            </a:fld>
            <a:endParaRPr lang="en-US" altLang="en-US"/>
          </a:p>
        </p:txBody>
      </p:sp>
    </p:spTree>
    <p:extLst>
      <p:ext uri="{BB962C8B-B14F-4D97-AF65-F5344CB8AC3E}">
        <p14:creationId xmlns:p14="http://schemas.microsoft.com/office/powerpoint/2010/main" val="2247324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2022/10/2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Tm="4000">
        <p:fade/>
      </p:transition>
    </mc:Choice>
    <mc:Fallback xmlns="">
      <p:transition spd="slow" advTm="400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3E3C04-9FF1-4409-8552-DBB18183ED8D}"/>
              </a:ext>
            </a:extLst>
          </p:cNvPr>
          <p:cNvSpPr>
            <a:spLocks noGrp="1"/>
          </p:cNvSpPr>
          <p:nvPr>
            <p:ph type="dt" sz="half" idx="10"/>
          </p:nvPr>
        </p:nvSpPr>
        <p:spPr/>
        <p:txBody>
          <a:bodyPr/>
          <a:lstStyle>
            <a:lvl1pPr>
              <a:defRPr/>
            </a:lvl1pPr>
          </a:lstStyle>
          <a:p>
            <a:pPr>
              <a:defRPr/>
            </a:pPr>
            <a:fld id="{F57483AB-F68F-492E-84A0-ECDD63DCEB00}" type="datetimeFigureOut">
              <a:rPr lang="en-US"/>
              <a:pPr>
                <a:defRPr/>
              </a:pPr>
              <a:t>10/2/2022</a:t>
            </a:fld>
            <a:endParaRPr lang="en-US"/>
          </a:p>
        </p:txBody>
      </p:sp>
      <p:sp>
        <p:nvSpPr>
          <p:cNvPr id="5" name="Footer Placeholder 4">
            <a:extLst>
              <a:ext uri="{FF2B5EF4-FFF2-40B4-BE49-F238E27FC236}">
                <a16:creationId xmlns:a16="http://schemas.microsoft.com/office/drawing/2014/main" xmlns="" id="{93DC3C39-81EA-4D41-BB32-F2FB22A5BFC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CFC927C6-5760-4F26-A568-94E779456211}"/>
              </a:ext>
            </a:extLst>
          </p:cNvPr>
          <p:cNvSpPr>
            <a:spLocks noGrp="1"/>
          </p:cNvSpPr>
          <p:nvPr>
            <p:ph type="sldNum" sz="quarter" idx="12"/>
          </p:nvPr>
        </p:nvSpPr>
        <p:spPr/>
        <p:txBody>
          <a:bodyPr/>
          <a:lstStyle>
            <a:lvl1pPr>
              <a:defRPr/>
            </a:lvl1pPr>
          </a:lstStyle>
          <a:p>
            <a:fld id="{24953780-2239-400F-9716-6682609733AB}" type="slidenum">
              <a:rPr lang="en-US" altLang="en-US"/>
              <a:pPr/>
              <a:t>‹#›</a:t>
            </a:fld>
            <a:endParaRPr lang="en-US" altLang="en-US"/>
          </a:p>
        </p:txBody>
      </p:sp>
    </p:spTree>
    <p:extLst>
      <p:ext uri="{BB962C8B-B14F-4D97-AF65-F5344CB8AC3E}">
        <p14:creationId xmlns:p14="http://schemas.microsoft.com/office/powerpoint/2010/main" val="41249748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E56337E-0C35-4D24-939A-52621F1D373E}"/>
              </a:ext>
            </a:extLst>
          </p:cNvPr>
          <p:cNvSpPr>
            <a:spLocks noGrp="1"/>
          </p:cNvSpPr>
          <p:nvPr>
            <p:ph type="dt" sz="half" idx="10"/>
          </p:nvPr>
        </p:nvSpPr>
        <p:spPr/>
        <p:txBody>
          <a:bodyPr/>
          <a:lstStyle>
            <a:lvl1pPr>
              <a:defRPr/>
            </a:lvl1pPr>
          </a:lstStyle>
          <a:p>
            <a:pPr>
              <a:defRPr/>
            </a:pPr>
            <a:fld id="{488DF01C-232A-438D-82B1-EB7739B58423}" type="datetimeFigureOut">
              <a:rPr lang="en-US"/>
              <a:pPr>
                <a:defRPr/>
              </a:pPr>
              <a:t>10/2/2022</a:t>
            </a:fld>
            <a:endParaRPr lang="en-US"/>
          </a:p>
        </p:txBody>
      </p:sp>
      <p:sp>
        <p:nvSpPr>
          <p:cNvPr id="5" name="Footer Placeholder 4">
            <a:extLst>
              <a:ext uri="{FF2B5EF4-FFF2-40B4-BE49-F238E27FC236}">
                <a16:creationId xmlns:a16="http://schemas.microsoft.com/office/drawing/2014/main" xmlns="" id="{2E7D59A5-5EAB-4891-936A-294E3BC7CA7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0782465B-720D-48D8-BB10-BDB17A9FA5B9}"/>
              </a:ext>
            </a:extLst>
          </p:cNvPr>
          <p:cNvSpPr>
            <a:spLocks noGrp="1"/>
          </p:cNvSpPr>
          <p:nvPr>
            <p:ph type="sldNum" sz="quarter" idx="12"/>
          </p:nvPr>
        </p:nvSpPr>
        <p:spPr/>
        <p:txBody>
          <a:bodyPr/>
          <a:lstStyle>
            <a:lvl1pPr>
              <a:defRPr/>
            </a:lvl1pPr>
          </a:lstStyle>
          <a:p>
            <a:fld id="{C532F852-E86E-41ED-8B05-7DB4C7089627}" type="slidenum">
              <a:rPr lang="en-US" altLang="en-US"/>
              <a:pPr/>
              <a:t>‹#›</a:t>
            </a:fld>
            <a:endParaRPr lang="en-US" altLang="en-US"/>
          </a:p>
        </p:txBody>
      </p:sp>
    </p:spTree>
    <p:extLst>
      <p:ext uri="{BB962C8B-B14F-4D97-AF65-F5344CB8AC3E}">
        <p14:creationId xmlns:p14="http://schemas.microsoft.com/office/powerpoint/2010/main" val="16864082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96608243-D499-4CBA-BD53-573F8CA6A61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917614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日期占位符 1">
            <a:extLst>
              <a:ext uri="{FF2B5EF4-FFF2-40B4-BE49-F238E27FC236}">
                <a16:creationId xmlns:a16="http://schemas.microsoft.com/office/drawing/2014/main" xmlns="" id="{8C0528EE-E217-4456-9E0A-A051DC38FA09}"/>
              </a:ext>
            </a:extLst>
          </p:cNvPr>
          <p:cNvSpPr>
            <a:spLocks noGrp="1"/>
          </p:cNvSpPr>
          <p:nvPr>
            <p:ph type="dt" sz="half" idx="10"/>
          </p:nvPr>
        </p:nvSpPr>
        <p:spPr/>
        <p:txBody>
          <a:bodyPr/>
          <a:lstStyle>
            <a:lvl1pPr>
              <a:defRPr/>
            </a:lvl1pPr>
          </a:lstStyle>
          <a:p>
            <a:pPr>
              <a:defRPr/>
            </a:pPr>
            <a:fld id="{F4EEDBD6-8271-4560-B48F-01C488761BA2}" type="datetimeFigureOut">
              <a:rPr lang="zh-CN" altLang="en-US"/>
              <a:pPr>
                <a:defRPr/>
              </a:pPr>
              <a:t>2022/10/2</a:t>
            </a:fld>
            <a:endParaRPr lang="zh-CN" altLang="en-US"/>
          </a:p>
        </p:txBody>
      </p:sp>
      <p:sp>
        <p:nvSpPr>
          <p:cNvPr id="4" name="页脚占位符 2">
            <a:extLst>
              <a:ext uri="{FF2B5EF4-FFF2-40B4-BE49-F238E27FC236}">
                <a16:creationId xmlns:a16="http://schemas.microsoft.com/office/drawing/2014/main" xmlns="" id="{A6F69E49-1123-4B3D-BDE8-34AFF815298C}"/>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3">
            <a:extLst>
              <a:ext uri="{FF2B5EF4-FFF2-40B4-BE49-F238E27FC236}">
                <a16:creationId xmlns:a16="http://schemas.microsoft.com/office/drawing/2014/main" xmlns="" id="{B6748F27-0B54-4005-99B8-FFF640801057}"/>
              </a:ext>
            </a:extLst>
          </p:cNvPr>
          <p:cNvSpPr>
            <a:spLocks noGrp="1"/>
          </p:cNvSpPr>
          <p:nvPr>
            <p:ph type="sldNum" sz="quarter" idx="12"/>
          </p:nvPr>
        </p:nvSpPr>
        <p:spPr/>
        <p:txBody>
          <a:bodyPr/>
          <a:lstStyle>
            <a:lvl1pPr>
              <a:defRPr/>
            </a:lvl1pPr>
          </a:lstStyle>
          <a:p>
            <a:fld id="{7DBB20E8-E11F-487C-AB6B-7D9C30529E9D}" type="slidenum">
              <a:rPr lang="zh-CN" altLang="en-US"/>
              <a:pPr/>
              <a:t>‹#›</a:t>
            </a:fld>
            <a:endParaRPr lang="zh-CN" altLang="en-US"/>
          </a:p>
        </p:txBody>
      </p:sp>
    </p:spTree>
    <p:extLst>
      <p:ext uri="{BB962C8B-B14F-4D97-AF65-F5344CB8AC3E}">
        <p14:creationId xmlns:p14="http://schemas.microsoft.com/office/powerpoint/2010/main" val="5431191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432FC979-C1A7-42BB-AFEB-ED3E5270B749}"/>
              </a:ext>
            </a:extLst>
          </p:cNvPr>
          <p:cNvSpPr>
            <a:spLocks noGrp="1"/>
          </p:cNvSpPr>
          <p:nvPr>
            <p:ph type="dt" sz="half" idx="10"/>
          </p:nvPr>
        </p:nvSpPr>
        <p:spPr/>
        <p:txBody>
          <a:bodyPr/>
          <a:lstStyle>
            <a:lvl1pPr>
              <a:defRPr/>
            </a:lvl1pPr>
          </a:lstStyle>
          <a:p>
            <a:pPr>
              <a:defRPr/>
            </a:pPr>
            <a:fld id="{10BB236B-0AD1-488B-BE65-989FB72FCAA6}" type="datetimeFigureOut">
              <a:rPr lang="en-US"/>
              <a:pPr>
                <a:defRPr/>
              </a:pPr>
              <a:t>10/2/2022</a:t>
            </a:fld>
            <a:endParaRPr lang="en-US"/>
          </a:p>
        </p:txBody>
      </p:sp>
      <p:sp>
        <p:nvSpPr>
          <p:cNvPr id="5" name="Footer Placeholder 4">
            <a:extLst>
              <a:ext uri="{FF2B5EF4-FFF2-40B4-BE49-F238E27FC236}">
                <a16:creationId xmlns:a16="http://schemas.microsoft.com/office/drawing/2014/main" xmlns="" id="{A82B3CCF-624A-422A-9A44-338F39982C7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22FC89CA-4422-4493-8592-4A5EC5935DD1}"/>
              </a:ext>
            </a:extLst>
          </p:cNvPr>
          <p:cNvSpPr>
            <a:spLocks noGrp="1"/>
          </p:cNvSpPr>
          <p:nvPr>
            <p:ph type="sldNum" sz="quarter" idx="12"/>
          </p:nvPr>
        </p:nvSpPr>
        <p:spPr/>
        <p:txBody>
          <a:bodyPr/>
          <a:lstStyle>
            <a:lvl1pPr>
              <a:defRPr/>
            </a:lvl1pPr>
          </a:lstStyle>
          <a:p>
            <a:fld id="{A170CBA5-4C57-4BCD-9886-5E953B969484}" type="slidenum">
              <a:rPr lang="en-US" altLang="en-US"/>
              <a:pPr/>
              <a:t>‹#›</a:t>
            </a:fld>
            <a:endParaRPr lang="en-US" altLang="en-US"/>
          </a:p>
        </p:txBody>
      </p:sp>
    </p:spTree>
    <p:extLst>
      <p:ext uri="{BB962C8B-B14F-4D97-AF65-F5344CB8AC3E}">
        <p14:creationId xmlns:p14="http://schemas.microsoft.com/office/powerpoint/2010/main" val="25608102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E181C3D-5D67-450E-82BC-073A308962C8}"/>
              </a:ext>
            </a:extLst>
          </p:cNvPr>
          <p:cNvSpPr>
            <a:spLocks noGrp="1"/>
          </p:cNvSpPr>
          <p:nvPr>
            <p:ph type="dt" sz="half" idx="10"/>
          </p:nvPr>
        </p:nvSpPr>
        <p:spPr/>
        <p:txBody>
          <a:bodyPr/>
          <a:lstStyle>
            <a:lvl1pPr>
              <a:defRPr/>
            </a:lvl1pPr>
          </a:lstStyle>
          <a:p>
            <a:pPr>
              <a:defRPr/>
            </a:pPr>
            <a:fld id="{C53EF7EB-504C-45F5-AD54-A0E326A03E08}" type="datetimeFigureOut">
              <a:rPr lang="en-US"/>
              <a:pPr>
                <a:defRPr/>
              </a:pPr>
              <a:t>10/2/2022</a:t>
            </a:fld>
            <a:endParaRPr lang="en-US"/>
          </a:p>
        </p:txBody>
      </p:sp>
      <p:sp>
        <p:nvSpPr>
          <p:cNvPr id="5" name="Footer Placeholder 4">
            <a:extLst>
              <a:ext uri="{FF2B5EF4-FFF2-40B4-BE49-F238E27FC236}">
                <a16:creationId xmlns:a16="http://schemas.microsoft.com/office/drawing/2014/main" xmlns="" id="{34FABAA1-5432-4231-83B2-F3E4B1E2DDA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78655B98-CBD7-4016-A606-4590A1B3D162}"/>
              </a:ext>
            </a:extLst>
          </p:cNvPr>
          <p:cNvSpPr>
            <a:spLocks noGrp="1"/>
          </p:cNvSpPr>
          <p:nvPr>
            <p:ph type="sldNum" sz="quarter" idx="12"/>
          </p:nvPr>
        </p:nvSpPr>
        <p:spPr/>
        <p:txBody>
          <a:bodyPr/>
          <a:lstStyle>
            <a:lvl1pPr>
              <a:defRPr/>
            </a:lvl1pPr>
          </a:lstStyle>
          <a:p>
            <a:fld id="{1C49E63D-F423-4624-8468-9B6ACB105F95}" type="slidenum">
              <a:rPr lang="en-US" altLang="en-US"/>
              <a:pPr/>
              <a:t>‹#›</a:t>
            </a:fld>
            <a:endParaRPr lang="en-US" altLang="en-US"/>
          </a:p>
        </p:txBody>
      </p:sp>
    </p:spTree>
    <p:extLst>
      <p:ext uri="{BB962C8B-B14F-4D97-AF65-F5344CB8AC3E}">
        <p14:creationId xmlns:p14="http://schemas.microsoft.com/office/powerpoint/2010/main" val="33219414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8A985FD-ED1B-4984-9828-B1280F01A803}"/>
              </a:ext>
            </a:extLst>
          </p:cNvPr>
          <p:cNvSpPr>
            <a:spLocks noGrp="1"/>
          </p:cNvSpPr>
          <p:nvPr>
            <p:ph type="dt" sz="half" idx="10"/>
          </p:nvPr>
        </p:nvSpPr>
        <p:spPr/>
        <p:txBody>
          <a:bodyPr/>
          <a:lstStyle>
            <a:lvl1pPr>
              <a:defRPr/>
            </a:lvl1pPr>
          </a:lstStyle>
          <a:p>
            <a:pPr>
              <a:defRPr/>
            </a:pPr>
            <a:fld id="{DDD3878D-3341-45CE-8FE4-881DE382CDDD}" type="datetimeFigureOut">
              <a:rPr lang="en-US"/>
              <a:pPr>
                <a:defRPr/>
              </a:pPr>
              <a:t>10/2/2022</a:t>
            </a:fld>
            <a:endParaRPr lang="en-US"/>
          </a:p>
        </p:txBody>
      </p:sp>
      <p:sp>
        <p:nvSpPr>
          <p:cNvPr id="5" name="Footer Placeholder 4">
            <a:extLst>
              <a:ext uri="{FF2B5EF4-FFF2-40B4-BE49-F238E27FC236}">
                <a16:creationId xmlns:a16="http://schemas.microsoft.com/office/drawing/2014/main" xmlns="" id="{ED32251E-0F6D-4C79-A9F2-F314FAB5DC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961E4870-227C-4E26-96C6-2A34CA110FA9}"/>
              </a:ext>
            </a:extLst>
          </p:cNvPr>
          <p:cNvSpPr>
            <a:spLocks noGrp="1"/>
          </p:cNvSpPr>
          <p:nvPr>
            <p:ph type="sldNum" sz="quarter" idx="12"/>
          </p:nvPr>
        </p:nvSpPr>
        <p:spPr/>
        <p:txBody>
          <a:bodyPr/>
          <a:lstStyle>
            <a:lvl1pPr>
              <a:defRPr/>
            </a:lvl1pPr>
          </a:lstStyle>
          <a:p>
            <a:fld id="{98CE417D-7D38-4DDD-8712-FEB38B4BFA38}" type="slidenum">
              <a:rPr lang="en-US" altLang="en-US"/>
              <a:pPr/>
              <a:t>‹#›</a:t>
            </a:fld>
            <a:endParaRPr lang="en-US" altLang="en-US"/>
          </a:p>
        </p:txBody>
      </p:sp>
    </p:spTree>
    <p:extLst>
      <p:ext uri="{BB962C8B-B14F-4D97-AF65-F5344CB8AC3E}">
        <p14:creationId xmlns:p14="http://schemas.microsoft.com/office/powerpoint/2010/main" val="35982700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xmlns="" id="{A7775ED6-D772-4870-B814-2715E39B69E2}"/>
              </a:ext>
            </a:extLst>
          </p:cNvPr>
          <p:cNvSpPr>
            <a:spLocks noGrp="1"/>
          </p:cNvSpPr>
          <p:nvPr>
            <p:ph type="dt" sz="half" idx="10"/>
          </p:nvPr>
        </p:nvSpPr>
        <p:spPr/>
        <p:txBody>
          <a:bodyPr/>
          <a:lstStyle>
            <a:lvl1pPr>
              <a:defRPr/>
            </a:lvl1pPr>
          </a:lstStyle>
          <a:p>
            <a:pPr>
              <a:defRPr/>
            </a:pPr>
            <a:fld id="{241C44D5-5DE5-478D-A5B3-66DB0B4D834A}" type="datetimeFigureOut">
              <a:rPr lang="en-US"/>
              <a:pPr>
                <a:defRPr/>
              </a:pPr>
              <a:t>10/2/2022</a:t>
            </a:fld>
            <a:endParaRPr lang="en-US"/>
          </a:p>
        </p:txBody>
      </p:sp>
      <p:sp>
        <p:nvSpPr>
          <p:cNvPr id="6" name="Footer Placeholder 4">
            <a:extLst>
              <a:ext uri="{FF2B5EF4-FFF2-40B4-BE49-F238E27FC236}">
                <a16:creationId xmlns:a16="http://schemas.microsoft.com/office/drawing/2014/main" xmlns="" id="{F5EC9490-72A2-49FD-8232-9562737FD68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B32907AA-351A-4275-8610-4B7AF4D21CAB}"/>
              </a:ext>
            </a:extLst>
          </p:cNvPr>
          <p:cNvSpPr>
            <a:spLocks noGrp="1"/>
          </p:cNvSpPr>
          <p:nvPr>
            <p:ph type="sldNum" sz="quarter" idx="12"/>
          </p:nvPr>
        </p:nvSpPr>
        <p:spPr/>
        <p:txBody>
          <a:bodyPr/>
          <a:lstStyle>
            <a:lvl1pPr>
              <a:defRPr/>
            </a:lvl1pPr>
          </a:lstStyle>
          <a:p>
            <a:fld id="{9623C71E-438F-4BAE-A64B-A5A1CD9D1794}" type="slidenum">
              <a:rPr lang="en-US" altLang="en-US"/>
              <a:pPr/>
              <a:t>‹#›</a:t>
            </a:fld>
            <a:endParaRPr lang="en-US" altLang="en-US"/>
          </a:p>
        </p:txBody>
      </p:sp>
    </p:spTree>
    <p:extLst>
      <p:ext uri="{BB962C8B-B14F-4D97-AF65-F5344CB8AC3E}">
        <p14:creationId xmlns:p14="http://schemas.microsoft.com/office/powerpoint/2010/main" val="22795197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xmlns="" id="{94BC363A-AFC5-42BD-ADD2-4E3C372F7CBA}"/>
              </a:ext>
            </a:extLst>
          </p:cNvPr>
          <p:cNvSpPr>
            <a:spLocks noGrp="1"/>
          </p:cNvSpPr>
          <p:nvPr>
            <p:ph type="dt" sz="half" idx="10"/>
          </p:nvPr>
        </p:nvSpPr>
        <p:spPr/>
        <p:txBody>
          <a:bodyPr/>
          <a:lstStyle>
            <a:lvl1pPr>
              <a:defRPr/>
            </a:lvl1pPr>
          </a:lstStyle>
          <a:p>
            <a:pPr>
              <a:defRPr/>
            </a:pPr>
            <a:fld id="{24DB5D0E-4849-4D6A-A4CE-E67E2EBF35A4}" type="datetimeFigureOut">
              <a:rPr lang="en-US"/>
              <a:pPr>
                <a:defRPr/>
              </a:pPr>
              <a:t>10/2/2022</a:t>
            </a:fld>
            <a:endParaRPr lang="en-US"/>
          </a:p>
        </p:txBody>
      </p:sp>
      <p:sp>
        <p:nvSpPr>
          <p:cNvPr id="8" name="Footer Placeholder 4">
            <a:extLst>
              <a:ext uri="{FF2B5EF4-FFF2-40B4-BE49-F238E27FC236}">
                <a16:creationId xmlns:a16="http://schemas.microsoft.com/office/drawing/2014/main" xmlns="" id="{83FC6C34-4CA6-4F9E-A622-6824DAD5D1E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CCC05896-E2E8-4DE4-8EFE-08DB9ECF1CE9}"/>
              </a:ext>
            </a:extLst>
          </p:cNvPr>
          <p:cNvSpPr>
            <a:spLocks noGrp="1"/>
          </p:cNvSpPr>
          <p:nvPr>
            <p:ph type="sldNum" sz="quarter" idx="12"/>
          </p:nvPr>
        </p:nvSpPr>
        <p:spPr/>
        <p:txBody>
          <a:bodyPr/>
          <a:lstStyle>
            <a:lvl1pPr>
              <a:defRPr/>
            </a:lvl1pPr>
          </a:lstStyle>
          <a:p>
            <a:fld id="{8A3E6AD8-B45A-4DAF-A690-9B01BD911A2F}" type="slidenum">
              <a:rPr lang="en-US" altLang="en-US"/>
              <a:pPr/>
              <a:t>‹#›</a:t>
            </a:fld>
            <a:endParaRPr lang="en-US" altLang="en-US"/>
          </a:p>
        </p:txBody>
      </p:sp>
    </p:spTree>
    <p:extLst>
      <p:ext uri="{BB962C8B-B14F-4D97-AF65-F5344CB8AC3E}">
        <p14:creationId xmlns:p14="http://schemas.microsoft.com/office/powerpoint/2010/main" val="2913739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xmlns="" id="{A2276DC7-3E27-46FB-B4BE-156CF5C09268}"/>
              </a:ext>
            </a:extLst>
          </p:cNvPr>
          <p:cNvSpPr>
            <a:spLocks noGrp="1"/>
          </p:cNvSpPr>
          <p:nvPr>
            <p:ph type="dt" sz="half" idx="10"/>
          </p:nvPr>
        </p:nvSpPr>
        <p:spPr/>
        <p:txBody>
          <a:bodyPr/>
          <a:lstStyle>
            <a:lvl1pPr>
              <a:defRPr/>
            </a:lvl1pPr>
          </a:lstStyle>
          <a:p>
            <a:pPr>
              <a:defRPr/>
            </a:pPr>
            <a:fld id="{69200DAB-3233-4D96-8025-9B123BC262D8}" type="datetimeFigureOut">
              <a:rPr lang="en-US"/>
              <a:pPr>
                <a:defRPr/>
              </a:pPr>
              <a:t>10/2/2022</a:t>
            </a:fld>
            <a:endParaRPr lang="en-US"/>
          </a:p>
        </p:txBody>
      </p:sp>
      <p:sp>
        <p:nvSpPr>
          <p:cNvPr id="4" name="Footer Placeholder 4">
            <a:extLst>
              <a:ext uri="{FF2B5EF4-FFF2-40B4-BE49-F238E27FC236}">
                <a16:creationId xmlns:a16="http://schemas.microsoft.com/office/drawing/2014/main" xmlns="" id="{A63DDB35-5B95-4D52-8E2A-2577504114A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8F2F81E2-C863-4592-9ADD-268B8754ED3D}"/>
              </a:ext>
            </a:extLst>
          </p:cNvPr>
          <p:cNvSpPr>
            <a:spLocks noGrp="1"/>
          </p:cNvSpPr>
          <p:nvPr>
            <p:ph type="sldNum" sz="quarter" idx="12"/>
          </p:nvPr>
        </p:nvSpPr>
        <p:spPr/>
        <p:txBody>
          <a:bodyPr/>
          <a:lstStyle>
            <a:lvl1pPr>
              <a:defRPr/>
            </a:lvl1pPr>
          </a:lstStyle>
          <a:p>
            <a:fld id="{C3441AED-6D51-4508-BF81-3FD0F1041220}" type="slidenum">
              <a:rPr lang="en-US" altLang="en-US"/>
              <a:pPr/>
              <a:t>‹#›</a:t>
            </a:fld>
            <a:endParaRPr lang="en-US" altLang="en-US"/>
          </a:p>
        </p:txBody>
      </p:sp>
    </p:spTree>
    <p:extLst>
      <p:ext uri="{BB962C8B-B14F-4D97-AF65-F5344CB8AC3E}">
        <p14:creationId xmlns:p14="http://schemas.microsoft.com/office/powerpoint/2010/main" val="36439952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F80C2BA4-58E4-4315-A775-60F6276351C8}"/>
              </a:ext>
            </a:extLst>
          </p:cNvPr>
          <p:cNvSpPr>
            <a:spLocks noGrp="1"/>
          </p:cNvSpPr>
          <p:nvPr>
            <p:ph type="dt" sz="half" idx="10"/>
          </p:nvPr>
        </p:nvSpPr>
        <p:spPr/>
        <p:txBody>
          <a:bodyPr/>
          <a:lstStyle>
            <a:lvl1pPr>
              <a:defRPr/>
            </a:lvl1pPr>
          </a:lstStyle>
          <a:p>
            <a:pPr>
              <a:defRPr/>
            </a:pPr>
            <a:fld id="{2051EF10-EC2F-4E45-A8C6-324B73513632}" type="datetimeFigureOut">
              <a:rPr lang="en-US"/>
              <a:pPr>
                <a:defRPr/>
              </a:pPr>
              <a:t>10/2/2022</a:t>
            </a:fld>
            <a:endParaRPr lang="en-US"/>
          </a:p>
        </p:txBody>
      </p:sp>
      <p:sp>
        <p:nvSpPr>
          <p:cNvPr id="3" name="Footer Placeholder 4">
            <a:extLst>
              <a:ext uri="{FF2B5EF4-FFF2-40B4-BE49-F238E27FC236}">
                <a16:creationId xmlns:a16="http://schemas.microsoft.com/office/drawing/2014/main" xmlns="" id="{47F9FF24-C826-47F7-A0FE-E127E072886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5F3EB520-5AB2-49D3-8CB3-97F96F9B10B1}"/>
              </a:ext>
            </a:extLst>
          </p:cNvPr>
          <p:cNvSpPr>
            <a:spLocks noGrp="1"/>
          </p:cNvSpPr>
          <p:nvPr>
            <p:ph type="sldNum" sz="quarter" idx="12"/>
          </p:nvPr>
        </p:nvSpPr>
        <p:spPr/>
        <p:txBody>
          <a:bodyPr/>
          <a:lstStyle>
            <a:lvl1pPr>
              <a:defRPr/>
            </a:lvl1pPr>
          </a:lstStyle>
          <a:p>
            <a:fld id="{46F0ACD4-359E-4307-88D4-E369052BB204}" type="slidenum">
              <a:rPr lang="en-US" altLang="en-US"/>
              <a:pPr/>
              <a:t>‹#›</a:t>
            </a:fld>
            <a:endParaRPr lang="en-US" altLang="en-US"/>
          </a:p>
        </p:txBody>
      </p:sp>
    </p:spTree>
    <p:extLst>
      <p:ext uri="{BB962C8B-B14F-4D97-AF65-F5344CB8AC3E}">
        <p14:creationId xmlns:p14="http://schemas.microsoft.com/office/powerpoint/2010/main" val="2191093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9E92109C-0DFA-400D-BDCA-75DEEC8E4882}"/>
              </a:ext>
            </a:extLst>
          </p:cNvPr>
          <p:cNvGrpSpPr/>
          <p:nvPr userDrawn="1"/>
        </p:nvGrpSpPr>
        <p:grpSpPr>
          <a:xfrm>
            <a:off x="8388424" y="102392"/>
            <a:ext cx="683568" cy="597150"/>
            <a:chOff x="10564612" y="506027"/>
            <a:chExt cx="834501" cy="606725"/>
          </a:xfrm>
        </p:grpSpPr>
        <p:sp>
          <p:nvSpPr>
            <p:cNvPr id="10" name="Rectangle 9">
              <a:extLst>
                <a:ext uri="{FF2B5EF4-FFF2-40B4-BE49-F238E27FC236}">
                  <a16:creationId xmlns:a16="http://schemas.microsoft.com/office/drawing/2014/main" xmlns="" id="{4AA2A5BC-6F9F-47D0-80EC-25F70517CB46}"/>
                </a:ext>
              </a:extLst>
            </p:cNvPr>
            <p:cNvSpPr/>
            <p:nvPr/>
          </p:nvSpPr>
          <p:spPr>
            <a:xfrm>
              <a:off x="10626571" y="506027"/>
              <a:ext cx="707106" cy="606725"/>
            </a:xfrm>
            <a:prstGeom prst="rect">
              <a:avLst/>
            </a:prstGeom>
            <a:noFill/>
          </p:spPr>
          <p:txBody>
            <a:bodyPr wrap="none" lIns="91440" tIns="45720" rIns="91440" bIns="45720">
              <a:prstTxWarp prst="textCircle">
                <a:avLst/>
              </a:prstTxWarp>
              <a:spAutoFit/>
            </a:bodyPr>
            <a:lstStyle/>
            <a:p>
              <a:pPr algn="ctr"/>
              <a:r>
                <a:rPr lang="en-US" sz="5400" b="1" dirty="0">
                  <a:ln w="9525">
                    <a:solidFill>
                      <a:prstClr val="white"/>
                    </a:solidFill>
                    <a:prstDash val="solid"/>
                  </a:ln>
                  <a:solidFill>
                    <a:srgbClr val="C13FAE"/>
                  </a:solidFill>
                  <a:effectLst>
                    <a:outerShdw blurRad="12700" dist="38100" dir="2700000" algn="tl" rotWithShape="0">
                      <a:srgbClr val="4472C4">
                        <a:lumMod val="60000"/>
                        <a:lumOff val="40000"/>
                      </a:srgbClr>
                    </a:outerShdw>
                  </a:effectLst>
                  <a:latin typeface="Calibri" panose="020F0502020204030204"/>
                </a:rPr>
                <a:t>NGUYỄN NGỌC THANH VÂN</a:t>
              </a:r>
              <a:r>
                <a:rPr lang="en-US"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 </a:t>
              </a:r>
              <a:r>
                <a:rPr lang="en-US" sz="5400" b="1" dirty="0">
                  <a:ln w="9525">
                    <a:solidFill>
                      <a:prstClr val="white"/>
                    </a:solidFill>
                    <a:prstDash val="solid"/>
                  </a:ln>
                  <a:solidFill>
                    <a:srgbClr val="FFFF00"/>
                  </a:solidFill>
                  <a:effectLst>
                    <a:outerShdw blurRad="12700" dist="38100" dir="2700000" algn="tl" rotWithShape="0">
                      <a:srgbClr val="4472C4">
                        <a:lumMod val="60000"/>
                        <a:lumOff val="40000"/>
                      </a:srgbClr>
                    </a:outerShdw>
                  </a:effectLst>
                  <a:latin typeface="Calibri" panose="020F0502020204030204"/>
                </a:rPr>
                <a:t>*</a:t>
              </a:r>
              <a:r>
                <a:rPr lang="en-US"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 </a:t>
              </a:r>
              <a:r>
                <a:rPr lang="en-US" sz="5400" b="1"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Calibri" panose="020F0502020204030204"/>
                </a:rPr>
                <a:t>KHỐI 4 </a:t>
              </a:r>
              <a:r>
                <a:rPr lang="en-US" sz="5400" b="1" dirty="0">
                  <a:ln w="9525">
                    <a:solidFill>
                      <a:prstClr val="white"/>
                    </a:solidFill>
                    <a:prstDash val="solid"/>
                  </a:ln>
                  <a:solidFill>
                    <a:srgbClr val="FFFF00"/>
                  </a:solidFill>
                  <a:effectLst>
                    <a:outerShdw blurRad="12700" dist="38100" dir="2700000" algn="tl" rotWithShape="0">
                      <a:srgbClr val="4472C4">
                        <a:lumMod val="60000"/>
                        <a:lumOff val="40000"/>
                      </a:srgbClr>
                    </a:outerShdw>
                  </a:effectLst>
                  <a:latin typeface="Calibri" panose="020F0502020204030204"/>
                </a:rPr>
                <a:t>*</a:t>
              </a:r>
            </a:p>
          </p:txBody>
        </p:sp>
        <p:sp>
          <p:nvSpPr>
            <p:cNvPr id="11" name="TextBox 10">
              <a:extLst>
                <a:ext uri="{FF2B5EF4-FFF2-40B4-BE49-F238E27FC236}">
                  <a16:creationId xmlns:a16="http://schemas.microsoft.com/office/drawing/2014/main" xmlns="" id="{0883F5E8-36D6-4952-8162-ACED1F2F2FEA}"/>
                </a:ext>
              </a:extLst>
            </p:cNvPr>
            <p:cNvSpPr txBox="1"/>
            <p:nvPr/>
          </p:nvSpPr>
          <p:spPr>
            <a:xfrm>
              <a:off x="10564612" y="656952"/>
              <a:ext cx="834501" cy="338554"/>
            </a:xfrm>
            <a:prstGeom prst="rect">
              <a:avLst/>
            </a:prstGeom>
            <a:noFill/>
          </p:spPr>
          <p:txBody>
            <a:bodyPr wrap="square" rtlCol="0">
              <a:spAutoFit/>
            </a:bodyPr>
            <a:lstStyle/>
            <a:p>
              <a:pPr algn="ctr"/>
              <a:r>
                <a:rPr lang="en-US" sz="800" b="1" i="1" dirty="0" err="1">
                  <a:solidFill>
                    <a:srgbClr val="FF0000"/>
                  </a:solidFill>
                  <a:latin typeface="HP001 4 hàng" panose="020B0603050302020204" pitchFamily="34" charset="0"/>
                </a:rPr>
                <a:t>Tiểu</a:t>
              </a:r>
              <a:r>
                <a:rPr lang="en-US" sz="800" b="1" i="1" dirty="0">
                  <a:solidFill>
                    <a:srgbClr val="FF0000"/>
                  </a:solidFill>
                  <a:latin typeface="HP001 4 hàng" panose="020B0603050302020204" pitchFamily="34" charset="0"/>
                </a:rPr>
                <a:t> </a:t>
              </a:r>
              <a:r>
                <a:rPr lang="en-US" sz="800" b="1" i="1" dirty="0" err="1">
                  <a:solidFill>
                    <a:srgbClr val="FF0000"/>
                  </a:solidFill>
                  <a:latin typeface="HP001 4 hàng" panose="020B0603050302020204" pitchFamily="34" charset="0"/>
                </a:rPr>
                <a:t>học</a:t>
              </a:r>
              <a:endParaRPr lang="en-US" sz="800" b="1" i="1" dirty="0">
                <a:solidFill>
                  <a:srgbClr val="FF0000"/>
                </a:solidFill>
                <a:latin typeface="HP001 4 hàng" panose="020B0603050302020204" pitchFamily="34" charset="0"/>
              </a:endParaRPr>
            </a:p>
            <a:p>
              <a:pPr algn="ctr"/>
              <a:r>
                <a:rPr lang="en-US" sz="800" b="1" i="1" dirty="0">
                  <a:solidFill>
                    <a:srgbClr val="FF0000"/>
                  </a:solidFill>
                  <a:latin typeface="HP001 4 hàng" panose="020B0603050302020204" pitchFamily="34" charset="0"/>
                </a:rPr>
                <a:t>Quang Vinh</a:t>
              </a:r>
            </a:p>
          </p:txBody>
        </p:sp>
      </p:grpSp>
      <p:sp>
        <p:nvSpPr>
          <p:cNvPr id="2" name="标题 1">
            <a:extLst>
              <a:ext uri="{FF2B5EF4-FFF2-40B4-BE49-F238E27FC236}">
                <a16:creationId xmlns:a16="http://schemas.microsoft.com/office/drawing/2014/main" xmlns="" id="{0FBCFA92-4A2A-4955-9877-FE71804986E4}"/>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xmlns="" id="{77CC105D-BE4D-49D5-AB3C-91BA4925953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2F6FEC97-1389-42A0-89B5-4F932A4A7E26}"/>
              </a:ext>
            </a:extLst>
          </p:cNvPr>
          <p:cNvSpPr>
            <a:spLocks noGrp="1"/>
          </p:cNvSpPr>
          <p:nvPr>
            <p:ph type="dt" sz="half" idx="10"/>
          </p:nvPr>
        </p:nvSpPr>
        <p:spPr/>
        <p:txBody>
          <a:bodyPr/>
          <a:lstStyle/>
          <a:p>
            <a:fld id="{2CCDC1D9-034D-494F-808F-2EA6504B546F}" type="datetimeFigureOut">
              <a:rPr lang="zh-CN" altLang="en-US" smtClean="0"/>
              <a:t>2022/10/2</a:t>
            </a:fld>
            <a:endParaRPr lang="zh-CN" altLang="en-US"/>
          </a:p>
        </p:txBody>
      </p:sp>
      <p:sp>
        <p:nvSpPr>
          <p:cNvPr id="5" name="页脚占位符 4">
            <a:extLst>
              <a:ext uri="{FF2B5EF4-FFF2-40B4-BE49-F238E27FC236}">
                <a16:creationId xmlns:a16="http://schemas.microsoft.com/office/drawing/2014/main" xmlns="" id="{409FAB89-670F-4C9C-BE31-703288A2A80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AAEB3DB9-1814-4EC3-89C6-F00C9328AE83}"/>
              </a:ext>
            </a:extLst>
          </p:cNvPr>
          <p:cNvSpPr>
            <a:spLocks noGrp="1"/>
          </p:cNvSpPr>
          <p:nvPr>
            <p:ph type="sldNum" sz="quarter" idx="12"/>
          </p:nvPr>
        </p:nvSpPr>
        <p:spPr/>
        <p:txBody>
          <a:bodyPr/>
          <a:lstStyle/>
          <a:p>
            <a:fld id="{5B52316D-4692-4B10-B03E-30ED298E005C}" type="slidenum">
              <a:rPr lang="zh-CN" altLang="en-US" smtClean="0"/>
              <a:t>‹#›</a:t>
            </a:fld>
            <a:endParaRPr lang="zh-CN" altLang="en-US"/>
          </a:p>
        </p:txBody>
      </p:sp>
      <p:pic>
        <p:nvPicPr>
          <p:cNvPr id="8" name="Picture 7">
            <a:hlinkClick r:id="rId2"/>
            <a:extLst>
              <a:ext uri="{FF2B5EF4-FFF2-40B4-BE49-F238E27FC236}">
                <a16:creationId xmlns:a16="http://schemas.microsoft.com/office/drawing/2014/main" xmlns="" id="{B5A331A3-6FE1-4DA4-99DA-C4C2C8BA5AFE}"/>
              </a:ext>
            </a:extLst>
          </p:cNvPr>
          <p:cNvPicPr>
            <a:picLocks noChangeAspect="1"/>
          </p:cNvPicPr>
          <p:nvPr userDrawn="1"/>
        </p:nvPicPr>
        <p:blipFill rotWithShape="1">
          <a:blip r:embed="rId3"/>
          <a:srcRect t="78629" r="49500"/>
          <a:stretch/>
        </p:blipFill>
        <p:spPr>
          <a:xfrm>
            <a:off x="0" y="-2108233"/>
            <a:ext cx="9144000" cy="1557420"/>
          </a:xfrm>
          <a:prstGeom prst="rect">
            <a:avLst/>
          </a:prstGeom>
        </p:spPr>
      </p:pic>
    </p:spTree>
    <p:extLst>
      <p:ext uri="{BB962C8B-B14F-4D97-AF65-F5344CB8AC3E}">
        <p14:creationId xmlns:p14="http://schemas.microsoft.com/office/powerpoint/2010/main" val="371258865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xmlns="" id="{C6E1FB6B-EE03-4205-B5A7-727D6876E074}"/>
              </a:ext>
            </a:extLst>
          </p:cNvPr>
          <p:cNvSpPr>
            <a:spLocks noGrp="1"/>
          </p:cNvSpPr>
          <p:nvPr>
            <p:ph type="dt" sz="half" idx="10"/>
          </p:nvPr>
        </p:nvSpPr>
        <p:spPr/>
        <p:txBody>
          <a:bodyPr/>
          <a:lstStyle>
            <a:lvl1pPr>
              <a:defRPr/>
            </a:lvl1pPr>
          </a:lstStyle>
          <a:p>
            <a:pPr>
              <a:defRPr/>
            </a:pPr>
            <a:fld id="{33B0E4FB-4F2B-4F4E-B58E-36AA6A620D1F}" type="datetimeFigureOut">
              <a:rPr lang="en-US"/>
              <a:pPr>
                <a:defRPr/>
              </a:pPr>
              <a:t>10/2/2022</a:t>
            </a:fld>
            <a:endParaRPr lang="en-US"/>
          </a:p>
        </p:txBody>
      </p:sp>
      <p:sp>
        <p:nvSpPr>
          <p:cNvPr id="6" name="Footer Placeholder 4">
            <a:extLst>
              <a:ext uri="{FF2B5EF4-FFF2-40B4-BE49-F238E27FC236}">
                <a16:creationId xmlns:a16="http://schemas.microsoft.com/office/drawing/2014/main" xmlns="" id="{8D1D23F0-8536-4922-AB41-97E70755510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68736B60-0B36-4B05-A134-0AF4BB641469}"/>
              </a:ext>
            </a:extLst>
          </p:cNvPr>
          <p:cNvSpPr>
            <a:spLocks noGrp="1"/>
          </p:cNvSpPr>
          <p:nvPr>
            <p:ph type="sldNum" sz="quarter" idx="12"/>
          </p:nvPr>
        </p:nvSpPr>
        <p:spPr/>
        <p:txBody>
          <a:bodyPr/>
          <a:lstStyle>
            <a:lvl1pPr>
              <a:defRPr/>
            </a:lvl1pPr>
          </a:lstStyle>
          <a:p>
            <a:fld id="{E68BE9AC-9F1F-45B0-9BFA-0ADE9A3357B3}" type="slidenum">
              <a:rPr lang="en-US" altLang="en-US"/>
              <a:pPr/>
              <a:t>‹#›</a:t>
            </a:fld>
            <a:endParaRPr lang="en-US" altLang="en-US"/>
          </a:p>
        </p:txBody>
      </p:sp>
    </p:spTree>
    <p:extLst>
      <p:ext uri="{BB962C8B-B14F-4D97-AF65-F5344CB8AC3E}">
        <p14:creationId xmlns:p14="http://schemas.microsoft.com/office/powerpoint/2010/main" val="20149808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xmlns="" id="{BAA096AB-4248-41FE-9469-FC45210FE613}"/>
              </a:ext>
            </a:extLst>
          </p:cNvPr>
          <p:cNvSpPr>
            <a:spLocks noGrp="1"/>
          </p:cNvSpPr>
          <p:nvPr>
            <p:ph type="dt" sz="half" idx="10"/>
          </p:nvPr>
        </p:nvSpPr>
        <p:spPr/>
        <p:txBody>
          <a:bodyPr/>
          <a:lstStyle>
            <a:lvl1pPr>
              <a:defRPr/>
            </a:lvl1pPr>
          </a:lstStyle>
          <a:p>
            <a:pPr>
              <a:defRPr/>
            </a:pPr>
            <a:fld id="{CC0A152E-E223-4051-AA25-397B07641412}" type="datetimeFigureOut">
              <a:rPr lang="en-US"/>
              <a:pPr>
                <a:defRPr/>
              </a:pPr>
              <a:t>10/2/2022</a:t>
            </a:fld>
            <a:endParaRPr lang="en-US"/>
          </a:p>
        </p:txBody>
      </p:sp>
      <p:sp>
        <p:nvSpPr>
          <p:cNvPr id="6" name="Footer Placeholder 4">
            <a:extLst>
              <a:ext uri="{FF2B5EF4-FFF2-40B4-BE49-F238E27FC236}">
                <a16:creationId xmlns:a16="http://schemas.microsoft.com/office/drawing/2014/main" xmlns="" id="{18F872C4-440D-4BA8-AF2D-37807083DAE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8720B6D9-A5C7-488B-9A1B-BFD780707AED}"/>
              </a:ext>
            </a:extLst>
          </p:cNvPr>
          <p:cNvSpPr>
            <a:spLocks noGrp="1"/>
          </p:cNvSpPr>
          <p:nvPr>
            <p:ph type="sldNum" sz="quarter" idx="12"/>
          </p:nvPr>
        </p:nvSpPr>
        <p:spPr/>
        <p:txBody>
          <a:bodyPr/>
          <a:lstStyle>
            <a:lvl1pPr>
              <a:defRPr/>
            </a:lvl1pPr>
          </a:lstStyle>
          <a:p>
            <a:fld id="{C4A69218-6F8A-4688-8AEF-987579ED6155}" type="slidenum">
              <a:rPr lang="en-US" altLang="en-US"/>
              <a:pPr/>
              <a:t>‹#›</a:t>
            </a:fld>
            <a:endParaRPr lang="en-US" altLang="en-US"/>
          </a:p>
        </p:txBody>
      </p:sp>
    </p:spTree>
    <p:extLst>
      <p:ext uri="{BB962C8B-B14F-4D97-AF65-F5344CB8AC3E}">
        <p14:creationId xmlns:p14="http://schemas.microsoft.com/office/powerpoint/2010/main" val="19039494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89A3039-D56B-452D-908E-037AEFD6DA84}"/>
              </a:ext>
            </a:extLst>
          </p:cNvPr>
          <p:cNvSpPr>
            <a:spLocks noGrp="1"/>
          </p:cNvSpPr>
          <p:nvPr>
            <p:ph type="dt" sz="half" idx="10"/>
          </p:nvPr>
        </p:nvSpPr>
        <p:spPr/>
        <p:txBody>
          <a:bodyPr/>
          <a:lstStyle>
            <a:lvl1pPr>
              <a:defRPr/>
            </a:lvl1pPr>
          </a:lstStyle>
          <a:p>
            <a:pPr>
              <a:defRPr/>
            </a:pPr>
            <a:fld id="{FF3E7F2E-6FA2-46A3-823C-EF9F368EC647}" type="datetimeFigureOut">
              <a:rPr lang="en-US"/>
              <a:pPr>
                <a:defRPr/>
              </a:pPr>
              <a:t>10/2/2022</a:t>
            </a:fld>
            <a:endParaRPr lang="en-US"/>
          </a:p>
        </p:txBody>
      </p:sp>
      <p:sp>
        <p:nvSpPr>
          <p:cNvPr id="5" name="Footer Placeholder 4">
            <a:extLst>
              <a:ext uri="{FF2B5EF4-FFF2-40B4-BE49-F238E27FC236}">
                <a16:creationId xmlns:a16="http://schemas.microsoft.com/office/drawing/2014/main" xmlns="" id="{AAF27851-E0B6-4E25-B0D8-63FF3103300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FA44C6D1-1290-4464-B734-4A1F63BA2357}"/>
              </a:ext>
            </a:extLst>
          </p:cNvPr>
          <p:cNvSpPr>
            <a:spLocks noGrp="1"/>
          </p:cNvSpPr>
          <p:nvPr>
            <p:ph type="sldNum" sz="quarter" idx="12"/>
          </p:nvPr>
        </p:nvSpPr>
        <p:spPr/>
        <p:txBody>
          <a:bodyPr/>
          <a:lstStyle>
            <a:lvl1pPr>
              <a:defRPr/>
            </a:lvl1pPr>
          </a:lstStyle>
          <a:p>
            <a:fld id="{9B187511-0EA4-4A5A-B922-59C7C423CB5A}" type="slidenum">
              <a:rPr lang="en-US" altLang="en-US"/>
              <a:pPr/>
              <a:t>‹#›</a:t>
            </a:fld>
            <a:endParaRPr lang="en-US" altLang="en-US"/>
          </a:p>
        </p:txBody>
      </p:sp>
    </p:spTree>
    <p:extLst>
      <p:ext uri="{BB962C8B-B14F-4D97-AF65-F5344CB8AC3E}">
        <p14:creationId xmlns:p14="http://schemas.microsoft.com/office/powerpoint/2010/main" val="14919556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6982139-D28E-4D10-85B2-B1C8D75661E0}"/>
              </a:ext>
            </a:extLst>
          </p:cNvPr>
          <p:cNvSpPr>
            <a:spLocks noGrp="1"/>
          </p:cNvSpPr>
          <p:nvPr>
            <p:ph type="dt" sz="half" idx="10"/>
          </p:nvPr>
        </p:nvSpPr>
        <p:spPr/>
        <p:txBody>
          <a:bodyPr/>
          <a:lstStyle>
            <a:lvl1pPr>
              <a:defRPr/>
            </a:lvl1pPr>
          </a:lstStyle>
          <a:p>
            <a:pPr>
              <a:defRPr/>
            </a:pPr>
            <a:fld id="{7A10A83A-E38B-4FFA-B1A8-2CBA4CFF8CCF}" type="datetimeFigureOut">
              <a:rPr lang="en-US"/>
              <a:pPr>
                <a:defRPr/>
              </a:pPr>
              <a:t>10/2/2022</a:t>
            </a:fld>
            <a:endParaRPr lang="en-US"/>
          </a:p>
        </p:txBody>
      </p:sp>
      <p:sp>
        <p:nvSpPr>
          <p:cNvPr id="5" name="Footer Placeholder 4">
            <a:extLst>
              <a:ext uri="{FF2B5EF4-FFF2-40B4-BE49-F238E27FC236}">
                <a16:creationId xmlns:a16="http://schemas.microsoft.com/office/drawing/2014/main" xmlns="" id="{A96D1A4D-4828-40B3-9997-CF6CBB3C189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ECD1F2A3-E94F-40F7-9CC8-13C5670B7147}"/>
              </a:ext>
            </a:extLst>
          </p:cNvPr>
          <p:cNvSpPr>
            <a:spLocks noGrp="1"/>
          </p:cNvSpPr>
          <p:nvPr>
            <p:ph type="sldNum" sz="quarter" idx="12"/>
          </p:nvPr>
        </p:nvSpPr>
        <p:spPr/>
        <p:txBody>
          <a:bodyPr/>
          <a:lstStyle>
            <a:lvl1pPr>
              <a:defRPr/>
            </a:lvl1pPr>
          </a:lstStyle>
          <a:p>
            <a:fld id="{B996A8DB-1DDB-43FC-A7CF-7AFFF8754A8C}" type="slidenum">
              <a:rPr lang="en-US" altLang="en-US"/>
              <a:pPr/>
              <a:t>‹#›</a:t>
            </a:fld>
            <a:endParaRPr lang="en-US" altLang="en-US"/>
          </a:p>
        </p:txBody>
      </p:sp>
    </p:spTree>
    <p:extLst>
      <p:ext uri="{BB962C8B-B14F-4D97-AF65-F5344CB8AC3E}">
        <p14:creationId xmlns:p14="http://schemas.microsoft.com/office/powerpoint/2010/main" val="23969194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B76EF39A-9532-4349-B7F5-01981BF8DE57}"/>
              </a:ext>
            </a:extLst>
          </p:cNvPr>
          <p:cNvSpPr>
            <a:spLocks noGrp="1"/>
          </p:cNvSpPr>
          <p:nvPr>
            <p:ph type="dt" sz="half" idx="10"/>
          </p:nvPr>
        </p:nvSpPr>
        <p:spPr/>
        <p:txBody>
          <a:bodyPr/>
          <a:lstStyle>
            <a:lvl1pPr>
              <a:defRPr/>
            </a:lvl1pPr>
          </a:lstStyle>
          <a:p>
            <a:pPr>
              <a:defRPr/>
            </a:pPr>
            <a:fld id="{553DA6EE-0F7E-4BA8-A906-0F1D273AC4C5}" type="datetimeFigureOut">
              <a:rPr lang="vi-VN"/>
              <a:pPr>
                <a:defRPr/>
              </a:pPr>
              <a:t>02/10/2022</a:t>
            </a:fld>
            <a:endParaRPr lang="vi-VN"/>
          </a:p>
        </p:txBody>
      </p:sp>
      <p:sp>
        <p:nvSpPr>
          <p:cNvPr id="5" name="Footer Placeholder 4">
            <a:extLst>
              <a:ext uri="{FF2B5EF4-FFF2-40B4-BE49-F238E27FC236}">
                <a16:creationId xmlns:a16="http://schemas.microsoft.com/office/drawing/2014/main" xmlns="" id="{4B0B37C1-1628-4188-A25B-AE23872EA680}"/>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xmlns="" id="{E49C1C83-0AA2-45C4-BF29-07D47743C19C}"/>
              </a:ext>
            </a:extLst>
          </p:cNvPr>
          <p:cNvSpPr>
            <a:spLocks noGrp="1"/>
          </p:cNvSpPr>
          <p:nvPr>
            <p:ph type="sldNum" sz="quarter" idx="12"/>
          </p:nvPr>
        </p:nvSpPr>
        <p:spPr>
          <a:xfrm>
            <a:off x="6478191" y="4774407"/>
            <a:ext cx="2057400" cy="273844"/>
          </a:xfrm>
        </p:spPr>
        <p:txBody>
          <a:bodyPr/>
          <a:lstStyle>
            <a:lvl1pPr>
              <a:defRPr/>
            </a:lvl1pPr>
          </a:lstStyle>
          <a:p>
            <a:fld id="{AB4C0D42-CD1E-4956-8175-CBFBA209EEB9}" type="slidenum">
              <a:rPr lang="vi-VN" altLang="en-US"/>
              <a:pPr/>
              <a:t>‹#›</a:t>
            </a:fld>
            <a:endParaRPr lang="vi-VN" altLang="en-US"/>
          </a:p>
        </p:txBody>
      </p:sp>
    </p:spTree>
    <p:extLst>
      <p:ext uri="{BB962C8B-B14F-4D97-AF65-F5344CB8AC3E}">
        <p14:creationId xmlns:p14="http://schemas.microsoft.com/office/powerpoint/2010/main" val="36544488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1B7DFED7-F113-4BDF-8A91-EEB1761CC0AE}"/>
              </a:ext>
            </a:extLst>
          </p:cNvPr>
          <p:cNvSpPr>
            <a:spLocks noGrp="1"/>
          </p:cNvSpPr>
          <p:nvPr>
            <p:ph type="dt" sz="half" idx="10"/>
          </p:nvPr>
        </p:nvSpPr>
        <p:spPr/>
        <p:txBody>
          <a:bodyPr/>
          <a:lstStyle>
            <a:lvl1pPr>
              <a:defRPr/>
            </a:lvl1pPr>
          </a:lstStyle>
          <a:p>
            <a:pPr>
              <a:defRPr/>
            </a:pPr>
            <a:fld id="{6C287458-A4AE-4022-A8B2-59988DF1B330}" type="datetimeFigureOut">
              <a:rPr lang="vi-VN"/>
              <a:pPr>
                <a:defRPr/>
              </a:pPr>
              <a:t>02/10/2022</a:t>
            </a:fld>
            <a:endParaRPr lang="vi-VN"/>
          </a:p>
        </p:txBody>
      </p:sp>
      <p:sp>
        <p:nvSpPr>
          <p:cNvPr id="5" name="Footer Placeholder 4">
            <a:extLst>
              <a:ext uri="{FF2B5EF4-FFF2-40B4-BE49-F238E27FC236}">
                <a16:creationId xmlns:a16="http://schemas.microsoft.com/office/drawing/2014/main" xmlns="" id="{ABA4688B-C1FE-4F3F-96E5-82DACF0B0E05}"/>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xmlns="" id="{04CFEB16-BB87-4334-91FC-0BC001609BD7}"/>
              </a:ext>
            </a:extLst>
          </p:cNvPr>
          <p:cNvSpPr>
            <a:spLocks noGrp="1"/>
          </p:cNvSpPr>
          <p:nvPr>
            <p:ph type="sldNum" sz="quarter" idx="12"/>
          </p:nvPr>
        </p:nvSpPr>
        <p:spPr/>
        <p:txBody>
          <a:bodyPr/>
          <a:lstStyle>
            <a:lvl1pPr>
              <a:defRPr/>
            </a:lvl1pPr>
          </a:lstStyle>
          <a:p>
            <a:fld id="{B276CDEB-6EA6-4F7D-93C3-5825015A64F5}" type="slidenum">
              <a:rPr lang="vi-VN" altLang="en-US"/>
              <a:pPr/>
              <a:t>‹#›</a:t>
            </a:fld>
            <a:endParaRPr lang="vi-VN" altLang="en-US"/>
          </a:p>
        </p:txBody>
      </p:sp>
    </p:spTree>
    <p:extLst>
      <p:ext uri="{BB962C8B-B14F-4D97-AF65-F5344CB8AC3E}">
        <p14:creationId xmlns:p14="http://schemas.microsoft.com/office/powerpoint/2010/main" val="28644196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10" name="Title 9"/>
          <p:cNvSpPr>
            <a:spLocks noGrp="1"/>
          </p:cNvSpPr>
          <p:nvPr>
            <p:ph type="title"/>
          </p:nvPr>
        </p:nvSpPr>
        <p:spPr/>
        <p:txBody>
          <a:bodyPr/>
          <a:lstStyle/>
          <a:p>
            <a:r>
              <a:rPr lang="en-US"/>
              <a:t>Click to edit Master title style</a:t>
            </a:r>
          </a:p>
        </p:txBody>
      </p:sp>
      <p:sp>
        <p:nvSpPr>
          <p:cNvPr id="4" name="Date Placeholder 10">
            <a:extLst>
              <a:ext uri="{FF2B5EF4-FFF2-40B4-BE49-F238E27FC236}">
                <a16:creationId xmlns:a16="http://schemas.microsoft.com/office/drawing/2014/main" xmlns="" id="{8E490934-D1B5-459F-B3AC-8214ABEAE0EB}"/>
              </a:ext>
            </a:extLst>
          </p:cNvPr>
          <p:cNvSpPr>
            <a:spLocks noGrp="1"/>
          </p:cNvSpPr>
          <p:nvPr>
            <p:ph type="dt" sz="half" idx="10"/>
          </p:nvPr>
        </p:nvSpPr>
        <p:spPr/>
        <p:txBody>
          <a:bodyPr/>
          <a:lstStyle>
            <a:lvl1pPr>
              <a:defRPr smtClean="0"/>
            </a:lvl1pPr>
          </a:lstStyle>
          <a:p>
            <a:pPr>
              <a:defRPr/>
            </a:pPr>
            <a:fld id="{7F2389B0-E608-4EC4-890D-A016B3190B7B}" type="datetimeFigureOut">
              <a:rPr lang="vi-VN"/>
              <a:pPr>
                <a:defRPr/>
              </a:pPr>
              <a:t>02/10/2022</a:t>
            </a:fld>
            <a:endParaRPr lang="vi-VN"/>
          </a:p>
        </p:txBody>
      </p:sp>
      <p:sp>
        <p:nvSpPr>
          <p:cNvPr id="5" name="Footer Placeholder 11">
            <a:extLst>
              <a:ext uri="{FF2B5EF4-FFF2-40B4-BE49-F238E27FC236}">
                <a16:creationId xmlns:a16="http://schemas.microsoft.com/office/drawing/2014/main" xmlns="" id="{F22BB1BE-BCEA-4E2F-9E71-E9BDCCF46553}"/>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12">
            <a:extLst>
              <a:ext uri="{FF2B5EF4-FFF2-40B4-BE49-F238E27FC236}">
                <a16:creationId xmlns:a16="http://schemas.microsoft.com/office/drawing/2014/main" xmlns="" id="{195FA836-7432-40BC-9784-AD5524C68B83}"/>
              </a:ext>
            </a:extLst>
          </p:cNvPr>
          <p:cNvSpPr>
            <a:spLocks noGrp="1"/>
          </p:cNvSpPr>
          <p:nvPr>
            <p:ph type="sldNum" sz="quarter" idx="12"/>
          </p:nvPr>
        </p:nvSpPr>
        <p:spPr/>
        <p:txBody>
          <a:bodyPr/>
          <a:lstStyle>
            <a:lvl1pPr>
              <a:defRPr/>
            </a:lvl1pPr>
          </a:lstStyle>
          <a:p>
            <a:fld id="{F5262E39-EE1C-44B5-AB78-B39E325F43CA}" type="slidenum">
              <a:rPr lang="vi-VN" altLang="en-US"/>
              <a:pPr/>
              <a:t>‹#›</a:t>
            </a:fld>
            <a:endParaRPr lang="vi-VN" altLang="en-US"/>
          </a:p>
        </p:txBody>
      </p:sp>
    </p:spTree>
    <p:extLst>
      <p:ext uri="{BB962C8B-B14F-4D97-AF65-F5344CB8AC3E}">
        <p14:creationId xmlns:p14="http://schemas.microsoft.com/office/powerpoint/2010/main" val="14416615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a:extLst>
              <a:ext uri="{FF2B5EF4-FFF2-40B4-BE49-F238E27FC236}">
                <a16:creationId xmlns:a16="http://schemas.microsoft.com/office/drawing/2014/main" xmlns="" id="{61631DB3-1DAC-40E0-9F18-867EFA9754B5}"/>
              </a:ext>
            </a:extLst>
          </p:cNvPr>
          <p:cNvSpPr>
            <a:spLocks noGrp="1"/>
          </p:cNvSpPr>
          <p:nvPr>
            <p:ph type="dt" sz="half" idx="10"/>
          </p:nvPr>
        </p:nvSpPr>
        <p:spPr/>
        <p:txBody>
          <a:bodyPr/>
          <a:lstStyle>
            <a:lvl1pPr>
              <a:defRPr/>
            </a:lvl1pPr>
          </a:lstStyle>
          <a:p>
            <a:pPr>
              <a:defRPr/>
            </a:pPr>
            <a:fld id="{AB824E89-D869-45BD-9AF8-F6FC6E8A0228}" type="datetimeFigureOut">
              <a:rPr lang="vi-VN"/>
              <a:pPr>
                <a:defRPr/>
              </a:pPr>
              <a:t>02/10/2022</a:t>
            </a:fld>
            <a:endParaRPr lang="vi-VN"/>
          </a:p>
        </p:txBody>
      </p:sp>
      <p:sp>
        <p:nvSpPr>
          <p:cNvPr id="6" name="Footer Placeholder 4">
            <a:extLst>
              <a:ext uri="{FF2B5EF4-FFF2-40B4-BE49-F238E27FC236}">
                <a16:creationId xmlns:a16="http://schemas.microsoft.com/office/drawing/2014/main" xmlns="" id="{3B4E9AD1-5B4D-40F1-8FF8-293651A986AF}"/>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xmlns="" id="{66771AB6-C85A-43BF-A4B8-D5C1B121A3F8}"/>
              </a:ext>
            </a:extLst>
          </p:cNvPr>
          <p:cNvSpPr>
            <a:spLocks noGrp="1"/>
          </p:cNvSpPr>
          <p:nvPr>
            <p:ph type="sldNum" sz="quarter" idx="12"/>
          </p:nvPr>
        </p:nvSpPr>
        <p:spPr/>
        <p:txBody>
          <a:bodyPr/>
          <a:lstStyle>
            <a:lvl1pPr>
              <a:defRPr/>
            </a:lvl1pPr>
          </a:lstStyle>
          <a:p>
            <a:fld id="{507911A1-0071-4CD3-B18A-752769D8EA6E}" type="slidenum">
              <a:rPr lang="vi-VN" altLang="en-US"/>
              <a:pPr/>
              <a:t>‹#›</a:t>
            </a:fld>
            <a:endParaRPr lang="vi-VN" altLang="en-US"/>
          </a:p>
        </p:txBody>
      </p:sp>
    </p:spTree>
    <p:extLst>
      <p:ext uri="{BB962C8B-B14F-4D97-AF65-F5344CB8AC3E}">
        <p14:creationId xmlns:p14="http://schemas.microsoft.com/office/powerpoint/2010/main" val="20596057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a:extLst>
              <a:ext uri="{FF2B5EF4-FFF2-40B4-BE49-F238E27FC236}">
                <a16:creationId xmlns:a16="http://schemas.microsoft.com/office/drawing/2014/main" xmlns="" id="{828B865A-B674-4FEF-B2F5-322463901184}"/>
              </a:ext>
            </a:extLst>
          </p:cNvPr>
          <p:cNvSpPr>
            <a:spLocks noGrp="1"/>
          </p:cNvSpPr>
          <p:nvPr>
            <p:ph type="dt" sz="half" idx="10"/>
          </p:nvPr>
        </p:nvSpPr>
        <p:spPr/>
        <p:txBody>
          <a:bodyPr/>
          <a:lstStyle>
            <a:lvl1pPr>
              <a:defRPr/>
            </a:lvl1pPr>
          </a:lstStyle>
          <a:p>
            <a:pPr>
              <a:defRPr/>
            </a:pPr>
            <a:fld id="{EF12ED8D-F431-43EF-846F-2908A37EA6FE}" type="datetimeFigureOut">
              <a:rPr lang="vi-VN"/>
              <a:pPr>
                <a:defRPr/>
              </a:pPr>
              <a:t>02/10/2022</a:t>
            </a:fld>
            <a:endParaRPr lang="vi-VN"/>
          </a:p>
        </p:txBody>
      </p:sp>
      <p:sp>
        <p:nvSpPr>
          <p:cNvPr id="8" name="Footer Placeholder 4">
            <a:extLst>
              <a:ext uri="{FF2B5EF4-FFF2-40B4-BE49-F238E27FC236}">
                <a16:creationId xmlns:a16="http://schemas.microsoft.com/office/drawing/2014/main" xmlns="" id="{0D96AFA9-6151-4F72-9CBB-B6183B19071A}"/>
              </a:ext>
            </a:extLst>
          </p:cNvPr>
          <p:cNvSpPr>
            <a:spLocks noGrp="1"/>
          </p:cNvSpPr>
          <p:nvPr>
            <p:ph type="ftr" sz="quarter" idx="11"/>
          </p:nvPr>
        </p:nvSpPr>
        <p:spPr/>
        <p:txBody>
          <a:bodyPr/>
          <a:lstStyle>
            <a:lvl1pPr>
              <a:defRPr/>
            </a:lvl1pPr>
          </a:lstStyle>
          <a:p>
            <a:pPr>
              <a:defRPr/>
            </a:pPr>
            <a:endParaRPr lang="vi-VN"/>
          </a:p>
        </p:txBody>
      </p:sp>
      <p:sp>
        <p:nvSpPr>
          <p:cNvPr id="9" name="Slide Number Placeholder 5">
            <a:extLst>
              <a:ext uri="{FF2B5EF4-FFF2-40B4-BE49-F238E27FC236}">
                <a16:creationId xmlns:a16="http://schemas.microsoft.com/office/drawing/2014/main" xmlns="" id="{C556B2BF-A420-43C0-9E7B-74356C1ADF27}"/>
              </a:ext>
            </a:extLst>
          </p:cNvPr>
          <p:cNvSpPr>
            <a:spLocks noGrp="1"/>
          </p:cNvSpPr>
          <p:nvPr>
            <p:ph type="sldNum" sz="quarter" idx="12"/>
          </p:nvPr>
        </p:nvSpPr>
        <p:spPr/>
        <p:txBody>
          <a:bodyPr/>
          <a:lstStyle>
            <a:lvl1pPr>
              <a:defRPr/>
            </a:lvl1pPr>
          </a:lstStyle>
          <a:p>
            <a:fld id="{53D34634-1D13-4DEC-8128-4A5C99F6AC8A}" type="slidenum">
              <a:rPr lang="vi-VN" altLang="en-US"/>
              <a:pPr/>
              <a:t>‹#›</a:t>
            </a:fld>
            <a:endParaRPr lang="vi-VN" altLang="en-US"/>
          </a:p>
        </p:txBody>
      </p:sp>
    </p:spTree>
    <p:extLst>
      <p:ext uri="{BB962C8B-B14F-4D97-AF65-F5344CB8AC3E}">
        <p14:creationId xmlns:p14="http://schemas.microsoft.com/office/powerpoint/2010/main" val="21092616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a:extLst>
              <a:ext uri="{FF2B5EF4-FFF2-40B4-BE49-F238E27FC236}">
                <a16:creationId xmlns:a16="http://schemas.microsoft.com/office/drawing/2014/main" xmlns="" id="{8D6A0A27-DE85-4B04-A4F5-F034BCDF9676}"/>
              </a:ext>
            </a:extLst>
          </p:cNvPr>
          <p:cNvSpPr>
            <a:spLocks noGrp="1"/>
          </p:cNvSpPr>
          <p:nvPr>
            <p:ph type="dt" sz="half" idx="10"/>
          </p:nvPr>
        </p:nvSpPr>
        <p:spPr/>
        <p:txBody>
          <a:bodyPr/>
          <a:lstStyle>
            <a:lvl1pPr>
              <a:defRPr/>
            </a:lvl1pPr>
          </a:lstStyle>
          <a:p>
            <a:pPr>
              <a:defRPr/>
            </a:pPr>
            <a:fld id="{B158F94C-30C7-4BF9-8AC8-28064D5B8B6C}" type="datetimeFigureOut">
              <a:rPr lang="vi-VN"/>
              <a:pPr>
                <a:defRPr/>
              </a:pPr>
              <a:t>02/10/2022</a:t>
            </a:fld>
            <a:endParaRPr lang="vi-VN"/>
          </a:p>
        </p:txBody>
      </p:sp>
      <p:sp>
        <p:nvSpPr>
          <p:cNvPr id="4" name="Footer Placeholder 4">
            <a:extLst>
              <a:ext uri="{FF2B5EF4-FFF2-40B4-BE49-F238E27FC236}">
                <a16:creationId xmlns:a16="http://schemas.microsoft.com/office/drawing/2014/main" xmlns="" id="{825FDC06-31DE-4A49-9919-4D309D728DAB}"/>
              </a:ext>
            </a:extLst>
          </p:cNvPr>
          <p:cNvSpPr>
            <a:spLocks noGrp="1"/>
          </p:cNvSpPr>
          <p:nvPr>
            <p:ph type="ftr" sz="quarter" idx="11"/>
          </p:nvPr>
        </p:nvSpPr>
        <p:spPr/>
        <p:txBody>
          <a:bodyPr/>
          <a:lstStyle>
            <a:lvl1pPr>
              <a:defRPr/>
            </a:lvl1pPr>
          </a:lstStyle>
          <a:p>
            <a:pPr>
              <a:defRPr/>
            </a:pPr>
            <a:endParaRPr lang="vi-VN"/>
          </a:p>
        </p:txBody>
      </p:sp>
      <p:sp>
        <p:nvSpPr>
          <p:cNvPr id="5" name="Slide Number Placeholder 5">
            <a:extLst>
              <a:ext uri="{FF2B5EF4-FFF2-40B4-BE49-F238E27FC236}">
                <a16:creationId xmlns:a16="http://schemas.microsoft.com/office/drawing/2014/main" xmlns="" id="{29525C65-997D-4C1A-B12F-A19096B9512C}"/>
              </a:ext>
            </a:extLst>
          </p:cNvPr>
          <p:cNvSpPr>
            <a:spLocks noGrp="1"/>
          </p:cNvSpPr>
          <p:nvPr>
            <p:ph type="sldNum" sz="quarter" idx="12"/>
          </p:nvPr>
        </p:nvSpPr>
        <p:spPr/>
        <p:txBody>
          <a:bodyPr/>
          <a:lstStyle>
            <a:lvl1pPr>
              <a:defRPr/>
            </a:lvl1pPr>
          </a:lstStyle>
          <a:p>
            <a:fld id="{9DEE4308-2C6C-4196-96FF-DDD22851DCCE}" type="slidenum">
              <a:rPr lang="vi-VN" altLang="en-US"/>
              <a:pPr/>
              <a:t>‹#›</a:t>
            </a:fld>
            <a:endParaRPr lang="vi-VN" altLang="en-US"/>
          </a:p>
        </p:txBody>
      </p:sp>
    </p:spTree>
    <p:extLst>
      <p:ext uri="{BB962C8B-B14F-4D97-AF65-F5344CB8AC3E}">
        <p14:creationId xmlns:p14="http://schemas.microsoft.com/office/powerpoint/2010/main" val="4263122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07DE8018-3216-402F-8529-E2BCA23BE316}"/>
              </a:ext>
            </a:extLst>
          </p:cNvPr>
          <p:cNvGrpSpPr/>
          <p:nvPr userDrawn="1"/>
        </p:nvGrpSpPr>
        <p:grpSpPr>
          <a:xfrm>
            <a:off x="8521241" y="59937"/>
            <a:ext cx="625403" cy="459307"/>
            <a:chOff x="10550431" y="506026"/>
            <a:chExt cx="834501" cy="616703"/>
          </a:xfrm>
        </p:grpSpPr>
        <p:sp>
          <p:nvSpPr>
            <p:cNvPr id="10" name="Rectangle 9">
              <a:extLst>
                <a:ext uri="{FF2B5EF4-FFF2-40B4-BE49-F238E27FC236}">
                  <a16:creationId xmlns:a16="http://schemas.microsoft.com/office/drawing/2014/main" xmlns="" id="{54B596BA-B7B1-4EFD-8F8F-6F894E420D38}"/>
                </a:ext>
              </a:extLst>
            </p:cNvPr>
            <p:cNvSpPr/>
            <p:nvPr/>
          </p:nvSpPr>
          <p:spPr>
            <a:xfrm>
              <a:off x="10626571" y="506026"/>
              <a:ext cx="656944" cy="616703"/>
            </a:xfrm>
            <a:prstGeom prst="rect">
              <a:avLst/>
            </a:prstGeom>
            <a:noFill/>
          </p:spPr>
          <p:txBody>
            <a:bodyPr wrap="none" lIns="91440" tIns="45720" rIns="91440" bIns="45720">
              <a:prstTxWarp prst="textCircle">
                <a:avLst/>
              </a:prstTxWarp>
              <a:spAutoFit/>
            </a:bodyPr>
            <a:lstStyle/>
            <a:p>
              <a:pPr algn="ctr"/>
              <a:r>
                <a:rPr lang="en-US" sz="5400" b="1" dirty="0">
                  <a:ln w="9525">
                    <a:solidFill>
                      <a:prstClr val="white"/>
                    </a:solidFill>
                    <a:prstDash val="solid"/>
                  </a:ln>
                  <a:solidFill>
                    <a:srgbClr val="C13FAE"/>
                  </a:solidFill>
                  <a:effectLst>
                    <a:outerShdw blurRad="12700" dist="38100" dir="2700000" algn="tl" rotWithShape="0">
                      <a:srgbClr val="4472C4">
                        <a:lumMod val="60000"/>
                        <a:lumOff val="40000"/>
                      </a:srgbClr>
                    </a:outerShdw>
                  </a:effectLst>
                  <a:latin typeface="Calibri" panose="020F0502020204030204"/>
                </a:rPr>
                <a:t>NGUYỄN NGỌC THANH VÂN</a:t>
              </a:r>
              <a:r>
                <a:rPr lang="en-US"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 </a:t>
              </a:r>
              <a:r>
                <a:rPr lang="en-US" sz="5400" b="1" dirty="0">
                  <a:ln w="9525">
                    <a:solidFill>
                      <a:prstClr val="white"/>
                    </a:solidFill>
                    <a:prstDash val="solid"/>
                  </a:ln>
                  <a:solidFill>
                    <a:srgbClr val="FFFF00"/>
                  </a:solidFill>
                  <a:effectLst>
                    <a:outerShdw blurRad="12700" dist="38100" dir="2700000" algn="tl" rotWithShape="0">
                      <a:srgbClr val="4472C4">
                        <a:lumMod val="60000"/>
                        <a:lumOff val="40000"/>
                      </a:srgbClr>
                    </a:outerShdw>
                  </a:effectLst>
                  <a:latin typeface="Calibri" panose="020F0502020204030204"/>
                </a:rPr>
                <a:t>*</a:t>
              </a:r>
              <a:r>
                <a:rPr lang="en-US"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 </a:t>
              </a:r>
              <a:r>
                <a:rPr lang="en-US" sz="5400" b="1"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Calibri" panose="020F0502020204030204"/>
                </a:rPr>
                <a:t>KHỐI 4 </a:t>
              </a:r>
              <a:r>
                <a:rPr lang="en-US" sz="5400" b="1" dirty="0">
                  <a:ln w="9525">
                    <a:solidFill>
                      <a:prstClr val="white"/>
                    </a:solidFill>
                    <a:prstDash val="solid"/>
                  </a:ln>
                  <a:solidFill>
                    <a:srgbClr val="FFFF00"/>
                  </a:solidFill>
                  <a:effectLst>
                    <a:outerShdw blurRad="12700" dist="38100" dir="2700000" algn="tl" rotWithShape="0">
                      <a:srgbClr val="4472C4">
                        <a:lumMod val="60000"/>
                        <a:lumOff val="40000"/>
                      </a:srgbClr>
                    </a:outerShdw>
                  </a:effectLst>
                  <a:latin typeface="Calibri" panose="020F0502020204030204"/>
                </a:rPr>
                <a:t>*</a:t>
              </a:r>
            </a:p>
          </p:txBody>
        </p:sp>
        <p:sp>
          <p:nvSpPr>
            <p:cNvPr id="11" name="TextBox 10">
              <a:extLst>
                <a:ext uri="{FF2B5EF4-FFF2-40B4-BE49-F238E27FC236}">
                  <a16:creationId xmlns:a16="http://schemas.microsoft.com/office/drawing/2014/main" xmlns="" id="{68C6B983-1684-459B-A8EC-CE08B52BF1B7}"/>
                </a:ext>
              </a:extLst>
            </p:cNvPr>
            <p:cNvSpPr txBox="1"/>
            <p:nvPr/>
          </p:nvSpPr>
          <p:spPr>
            <a:xfrm>
              <a:off x="10550431" y="584286"/>
              <a:ext cx="834501" cy="338554"/>
            </a:xfrm>
            <a:prstGeom prst="rect">
              <a:avLst/>
            </a:prstGeom>
            <a:noFill/>
          </p:spPr>
          <p:txBody>
            <a:bodyPr wrap="square" rtlCol="0">
              <a:spAutoFit/>
            </a:bodyPr>
            <a:lstStyle/>
            <a:p>
              <a:pPr algn="ctr"/>
              <a:r>
                <a:rPr lang="en-US" sz="800" b="1" i="1" dirty="0" err="1">
                  <a:solidFill>
                    <a:srgbClr val="FF0000"/>
                  </a:solidFill>
                  <a:latin typeface="HP001 4 hàng" panose="020B0603050302020204" pitchFamily="34" charset="0"/>
                </a:rPr>
                <a:t>Tiểu</a:t>
              </a:r>
              <a:r>
                <a:rPr lang="en-US" sz="800" b="1" i="1" dirty="0">
                  <a:solidFill>
                    <a:srgbClr val="FF0000"/>
                  </a:solidFill>
                  <a:latin typeface="HP001 4 hàng" panose="020B0603050302020204" pitchFamily="34" charset="0"/>
                </a:rPr>
                <a:t> </a:t>
              </a:r>
              <a:r>
                <a:rPr lang="en-US" sz="800" b="1" i="1" dirty="0" err="1">
                  <a:solidFill>
                    <a:srgbClr val="FF0000"/>
                  </a:solidFill>
                  <a:latin typeface="HP001 4 hàng" panose="020B0603050302020204" pitchFamily="34" charset="0"/>
                </a:rPr>
                <a:t>học</a:t>
              </a:r>
              <a:endParaRPr lang="en-US" sz="800" b="1" i="1" dirty="0">
                <a:solidFill>
                  <a:srgbClr val="FF0000"/>
                </a:solidFill>
                <a:latin typeface="HP001 4 hàng" panose="020B0603050302020204" pitchFamily="34" charset="0"/>
              </a:endParaRPr>
            </a:p>
            <a:p>
              <a:pPr algn="ctr"/>
              <a:r>
                <a:rPr lang="en-US" sz="800" b="1" i="1" dirty="0">
                  <a:solidFill>
                    <a:srgbClr val="FF0000"/>
                  </a:solidFill>
                  <a:latin typeface="HP001 4 hàng" panose="020B0603050302020204" pitchFamily="34" charset="0"/>
                </a:rPr>
                <a:t>Quang Vinh</a:t>
              </a:r>
            </a:p>
          </p:txBody>
        </p:sp>
      </p:grpSp>
      <p:sp>
        <p:nvSpPr>
          <p:cNvPr id="2" name="标题 1">
            <a:extLst>
              <a:ext uri="{FF2B5EF4-FFF2-40B4-BE49-F238E27FC236}">
                <a16:creationId xmlns:a16="http://schemas.microsoft.com/office/drawing/2014/main" xmlns="" id="{85AB07DA-7619-4B1C-B921-1F1228AB7F79}"/>
              </a:ext>
            </a:extLst>
          </p:cNvPr>
          <p:cNvSpPr>
            <a:spLocks noGrp="1"/>
          </p:cNvSpPr>
          <p:nvPr>
            <p:ph type="title"/>
          </p:nvPr>
        </p:nvSpPr>
        <p:spPr/>
        <p:txBody>
          <a:bodyPr/>
          <a:lstStyle/>
          <a:p>
            <a:r>
              <a:rPr lang="zh-CN" altLang="en-US" dirty="0"/>
              <a:t>单击此处编辑母版标题样式</a:t>
            </a:r>
          </a:p>
        </p:txBody>
      </p:sp>
      <p:sp>
        <p:nvSpPr>
          <p:cNvPr id="3" name="内容占位符 2">
            <a:extLst>
              <a:ext uri="{FF2B5EF4-FFF2-40B4-BE49-F238E27FC236}">
                <a16:creationId xmlns:a16="http://schemas.microsoft.com/office/drawing/2014/main" xmlns=""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AAF64C9-C166-401C-88A4-844ED903E804}"/>
              </a:ext>
            </a:extLst>
          </p:cNvPr>
          <p:cNvSpPr>
            <a:spLocks noGrp="1"/>
          </p:cNvSpPr>
          <p:nvPr>
            <p:ph type="dt" sz="half" idx="10"/>
          </p:nvPr>
        </p:nvSpPr>
        <p:spPr/>
        <p:txBody>
          <a:bodyPr/>
          <a:lstStyle/>
          <a:p>
            <a:fld id="{2CCDC1D9-034D-494F-808F-2EA6504B546F}" type="datetimeFigureOut">
              <a:rPr lang="zh-CN" altLang="en-US" smtClean="0"/>
              <a:t>2022/10/2</a:t>
            </a:fld>
            <a:endParaRPr lang="zh-CN" altLang="en-US"/>
          </a:p>
        </p:txBody>
      </p:sp>
      <p:sp>
        <p:nvSpPr>
          <p:cNvPr id="5" name="页脚占位符 4">
            <a:extLst>
              <a:ext uri="{FF2B5EF4-FFF2-40B4-BE49-F238E27FC236}">
                <a16:creationId xmlns:a16="http://schemas.microsoft.com/office/drawing/2014/main" xmlns="" id="{D3021AD0-C1DE-4F39-BC18-5F9710E61BE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11A0C21-B48D-48AA-832F-49C8217A46D7}"/>
              </a:ext>
            </a:extLst>
          </p:cNvPr>
          <p:cNvSpPr>
            <a:spLocks noGrp="1"/>
          </p:cNvSpPr>
          <p:nvPr>
            <p:ph type="sldNum" sz="quarter" idx="12"/>
          </p:nvPr>
        </p:nvSpPr>
        <p:spPr/>
        <p:txBody>
          <a:bodyPr/>
          <a:lstStyle/>
          <a:p>
            <a:fld id="{5B52316D-4692-4B10-B03E-30ED298E005C}" type="slidenum">
              <a:rPr lang="zh-CN" altLang="en-US" smtClean="0"/>
              <a:t>‹#›</a:t>
            </a:fld>
            <a:endParaRPr lang="zh-CN" altLang="en-US"/>
          </a:p>
        </p:txBody>
      </p:sp>
      <p:pic>
        <p:nvPicPr>
          <p:cNvPr id="8" name="Picture 7">
            <a:extLst>
              <a:ext uri="{FF2B5EF4-FFF2-40B4-BE49-F238E27FC236}">
                <a16:creationId xmlns:a16="http://schemas.microsoft.com/office/drawing/2014/main" xmlns="" id="{4641CC36-AAA2-4304-8DFC-0CC7756F15B0}"/>
              </a:ext>
            </a:extLst>
          </p:cNvPr>
          <p:cNvPicPr>
            <a:picLocks noChangeAspect="1"/>
          </p:cNvPicPr>
          <p:nvPr userDrawn="1"/>
        </p:nvPicPr>
        <p:blipFill rotWithShape="1">
          <a:blip r:embed="rId2"/>
          <a:srcRect t="78629" r="49500"/>
          <a:stretch/>
        </p:blipFill>
        <p:spPr>
          <a:xfrm>
            <a:off x="0" y="-2108233"/>
            <a:ext cx="9144000" cy="1557420"/>
          </a:xfrm>
          <a:prstGeom prst="rect">
            <a:avLst/>
          </a:prstGeom>
        </p:spPr>
      </p:pic>
    </p:spTree>
    <p:extLst>
      <p:ext uri="{BB962C8B-B14F-4D97-AF65-F5344CB8AC3E}">
        <p14:creationId xmlns:p14="http://schemas.microsoft.com/office/powerpoint/2010/main" val="427396556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983D64B4-A63D-436F-B411-D8FE0A2C9EBF}"/>
              </a:ext>
            </a:extLst>
          </p:cNvPr>
          <p:cNvSpPr>
            <a:spLocks noGrp="1"/>
          </p:cNvSpPr>
          <p:nvPr>
            <p:ph type="dt" sz="half" idx="10"/>
          </p:nvPr>
        </p:nvSpPr>
        <p:spPr/>
        <p:txBody>
          <a:bodyPr/>
          <a:lstStyle>
            <a:lvl1pPr>
              <a:defRPr/>
            </a:lvl1pPr>
          </a:lstStyle>
          <a:p>
            <a:pPr>
              <a:defRPr/>
            </a:pPr>
            <a:fld id="{FE58E929-F4EE-4179-90B1-61FC509A28D9}" type="datetimeFigureOut">
              <a:rPr lang="vi-VN"/>
              <a:pPr>
                <a:defRPr/>
              </a:pPr>
              <a:t>02/10/2022</a:t>
            </a:fld>
            <a:endParaRPr lang="vi-VN"/>
          </a:p>
        </p:txBody>
      </p:sp>
      <p:sp>
        <p:nvSpPr>
          <p:cNvPr id="3" name="Footer Placeholder 4">
            <a:extLst>
              <a:ext uri="{FF2B5EF4-FFF2-40B4-BE49-F238E27FC236}">
                <a16:creationId xmlns:a16="http://schemas.microsoft.com/office/drawing/2014/main" xmlns="" id="{FBDBAF49-01C2-4DF7-A8B5-531F43517FB6}"/>
              </a:ext>
            </a:extLst>
          </p:cNvPr>
          <p:cNvSpPr>
            <a:spLocks noGrp="1"/>
          </p:cNvSpPr>
          <p:nvPr>
            <p:ph type="ftr" sz="quarter" idx="11"/>
          </p:nvPr>
        </p:nvSpPr>
        <p:spPr/>
        <p:txBody>
          <a:bodyPr/>
          <a:lstStyle>
            <a:lvl1pPr>
              <a:defRPr/>
            </a:lvl1pPr>
          </a:lstStyle>
          <a:p>
            <a:pPr>
              <a:defRPr/>
            </a:pPr>
            <a:endParaRPr lang="vi-VN"/>
          </a:p>
        </p:txBody>
      </p:sp>
      <p:sp>
        <p:nvSpPr>
          <p:cNvPr id="4" name="Slide Number Placeholder 5">
            <a:extLst>
              <a:ext uri="{FF2B5EF4-FFF2-40B4-BE49-F238E27FC236}">
                <a16:creationId xmlns:a16="http://schemas.microsoft.com/office/drawing/2014/main" xmlns="" id="{22AA8A1F-3F65-4D1F-ACDB-8433182E11B5}"/>
              </a:ext>
            </a:extLst>
          </p:cNvPr>
          <p:cNvSpPr>
            <a:spLocks noGrp="1"/>
          </p:cNvSpPr>
          <p:nvPr>
            <p:ph type="sldNum" sz="quarter" idx="12"/>
          </p:nvPr>
        </p:nvSpPr>
        <p:spPr/>
        <p:txBody>
          <a:bodyPr/>
          <a:lstStyle>
            <a:lvl1pPr>
              <a:defRPr/>
            </a:lvl1pPr>
          </a:lstStyle>
          <a:p>
            <a:fld id="{7EDE7871-1CCA-4DB9-90BC-AB1D360AFED4}" type="slidenum">
              <a:rPr lang="vi-VN" altLang="en-US"/>
              <a:pPr/>
              <a:t>‹#›</a:t>
            </a:fld>
            <a:endParaRPr lang="vi-VN" altLang="en-US"/>
          </a:p>
        </p:txBody>
      </p:sp>
    </p:spTree>
    <p:extLst>
      <p:ext uri="{BB962C8B-B14F-4D97-AF65-F5344CB8AC3E}">
        <p14:creationId xmlns:p14="http://schemas.microsoft.com/office/powerpoint/2010/main" val="13762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xmlns="" id="{6A7561BB-38C7-481D-BF4A-8A9C9990F542}"/>
              </a:ext>
            </a:extLst>
          </p:cNvPr>
          <p:cNvSpPr>
            <a:spLocks noGrp="1"/>
          </p:cNvSpPr>
          <p:nvPr>
            <p:ph type="dt" sz="half" idx="10"/>
          </p:nvPr>
        </p:nvSpPr>
        <p:spPr/>
        <p:txBody>
          <a:bodyPr/>
          <a:lstStyle>
            <a:lvl1pPr>
              <a:defRPr/>
            </a:lvl1pPr>
          </a:lstStyle>
          <a:p>
            <a:pPr>
              <a:defRPr/>
            </a:pPr>
            <a:fld id="{1CD14164-FF93-4F24-9F8E-535A5FF408A3}" type="datetimeFigureOut">
              <a:rPr lang="vi-VN"/>
              <a:pPr>
                <a:defRPr/>
              </a:pPr>
              <a:t>02/10/2022</a:t>
            </a:fld>
            <a:endParaRPr lang="vi-VN"/>
          </a:p>
        </p:txBody>
      </p:sp>
      <p:sp>
        <p:nvSpPr>
          <p:cNvPr id="6" name="Footer Placeholder 4">
            <a:extLst>
              <a:ext uri="{FF2B5EF4-FFF2-40B4-BE49-F238E27FC236}">
                <a16:creationId xmlns:a16="http://schemas.microsoft.com/office/drawing/2014/main" xmlns="" id="{679AC59E-5AA6-423E-9ECD-F758AE94DE19}"/>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xmlns="" id="{D84330E8-D5DD-4F5B-A7A7-8CA9833BAA55}"/>
              </a:ext>
            </a:extLst>
          </p:cNvPr>
          <p:cNvSpPr>
            <a:spLocks noGrp="1"/>
          </p:cNvSpPr>
          <p:nvPr>
            <p:ph type="sldNum" sz="quarter" idx="12"/>
          </p:nvPr>
        </p:nvSpPr>
        <p:spPr/>
        <p:txBody>
          <a:bodyPr/>
          <a:lstStyle>
            <a:lvl1pPr>
              <a:defRPr/>
            </a:lvl1pPr>
          </a:lstStyle>
          <a:p>
            <a:fld id="{9E988342-073D-42F2-BD2A-332F711C0806}" type="slidenum">
              <a:rPr lang="vi-VN" altLang="en-US"/>
              <a:pPr/>
              <a:t>‹#›</a:t>
            </a:fld>
            <a:endParaRPr lang="vi-VN" altLang="en-US"/>
          </a:p>
        </p:txBody>
      </p:sp>
    </p:spTree>
    <p:extLst>
      <p:ext uri="{BB962C8B-B14F-4D97-AF65-F5344CB8AC3E}">
        <p14:creationId xmlns:p14="http://schemas.microsoft.com/office/powerpoint/2010/main" val="14635430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vi-VN" noProof="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xmlns="" id="{D77A9FDD-72F3-4426-8BA0-6CC805AC7A7F}"/>
              </a:ext>
            </a:extLst>
          </p:cNvPr>
          <p:cNvSpPr>
            <a:spLocks noGrp="1"/>
          </p:cNvSpPr>
          <p:nvPr>
            <p:ph type="dt" sz="half" idx="10"/>
          </p:nvPr>
        </p:nvSpPr>
        <p:spPr/>
        <p:txBody>
          <a:bodyPr/>
          <a:lstStyle>
            <a:lvl1pPr>
              <a:defRPr/>
            </a:lvl1pPr>
          </a:lstStyle>
          <a:p>
            <a:pPr>
              <a:defRPr/>
            </a:pPr>
            <a:fld id="{34F324B3-B54B-4A0A-B6AC-D433F23587DE}" type="datetimeFigureOut">
              <a:rPr lang="vi-VN"/>
              <a:pPr>
                <a:defRPr/>
              </a:pPr>
              <a:t>02/10/2022</a:t>
            </a:fld>
            <a:endParaRPr lang="vi-VN"/>
          </a:p>
        </p:txBody>
      </p:sp>
      <p:sp>
        <p:nvSpPr>
          <p:cNvPr id="6" name="Footer Placeholder 4">
            <a:extLst>
              <a:ext uri="{FF2B5EF4-FFF2-40B4-BE49-F238E27FC236}">
                <a16:creationId xmlns:a16="http://schemas.microsoft.com/office/drawing/2014/main" xmlns="" id="{0638DC29-E1C5-4195-870B-22C49306705B}"/>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xmlns="" id="{CF6F6F1F-AFBB-46F7-A603-291E428BCD1C}"/>
              </a:ext>
            </a:extLst>
          </p:cNvPr>
          <p:cNvSpPr>
            <a:spLocks noGrp="1"/>
          </p:cNvSpPr>
          <p:nvPr>
            <p:ph type="sldNum" sz="quarter" idx="12"/>
          </p:nvPr>
        </p:nvSpPr>
        <p:spPr/>
        <p:txBody>
          <a:bodyPr/>
          <a:lstStyle>
            <a:lvl1pPr>
              <a:defRPr/>
            </a:lvl1pPr>
          </a:lstStyle>
          <a:p>
            <a:fld id="{E4AE6327-6DD1-4D84-A4BE-AAE9E8B65775}" type="slidenum">
              <a:rPr lang="vi-VN" altLang="en-US"/>
              <a:pPr/>
              <a:t>‹#›</a:t>
            </a:fld>
            <a:endParaRPr lang="vi-VN" altLang="en-US"/>
          </a:p>
        </p:txBody>
      </p:sp>
    </p:spTree>
    <p:extLst>
      <p:ext uri="{BB962C8B-B14F-4D97-AF65-F5344CB8AC3E}">
        <p14:creationId xmlns:p14="http://schemas.microsoft.com/office/powerpoint/2010/main" val="14923260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B78AC7AE-4786-413F-9584-488A41EAB39A}"/>
              </a:ext>
            </a:extLst>
          </p:cNvPr>
          <p:cNvSpPr>
            <a:spLocks noGrp="1"/>
          </p:cNvSpPr>
          <p:nvPr>
            <p:ph type="dt" sz="half" idx="10"/>
          </p:nvPr>
        </p:nvSpPr>
        <p:spPr/>
        <p:txBody>
          <a:bodyPr/>
          <a:lstStyle>
            <a:lvl1pPr>
              <a:defRPr/>
            </a:lvl1pPr>
          </a:lstStyle>
          <a:p>
            <a:pPr>
              <a:defRPr/>
            </a:pPr>
            <a:fld id="{835448CA-D5A4-4AD4-9C08-6755253F96C0}" type="datetimeFigureOut">
              <a:rPr lang="vi-VN"/>
              <a:pPr>
                <a:defRPr/>
              </a:pPr>
              <a:t>02/10/2022</a:t>
            </a:fld>
            <a:endParaRPr lang="vi-VN"/>
          </a:p>
        </p:txBody>
      </p:sp>
      <p:sp>
        <p:nvSpPr>
          <p:cNvPr id="5" name="Footer Placeholder 4">
            <a:extLst>
              <a:ext uri="{FF2B5EF4-FFF2-40B4-BE49-F238E27FC236}">
                <a16:creationId xmlns:a16="http://schemas.microsoft.com/office/drawing/2014/main" xmlns="" id="{DD006976-EE6B-49F5-B8D5-8FAF87FED506}"/>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xmlns="" id="{F12A9FE9-91B5-4C8F-B7F2-1B39BD00A4A3}"/>
              </a:ext>
            </a:extLst>
          </p:cNvPr>
          <p:cNvSpPr>
            <a:spLocks noGrp="1"/>
          </p:cNvSpPr>
          <p:nvPr>
            <p:ph type="sldNum" sz="quarter" idx="12"/>
          </p:nvPr>
        </p:nvSpPr>
        <p:spPr/>
        <p:txBody>
          <a:bodyPr/>
          <a:lstStyle>
            <a:lvl1pPr>
              <a:defRPr/>
            </a:lvl1pPr>
          </a:lstStyle>
          <a:p>
            <a:fld id="{2AE8521E-7586-4A2C-951E-EC54E540FDCB}" type="slidenum">
              <a:rPr lang="vi-VN" altLang="en-US"/>
              <a:pPr/>
              <a:t>‹#›</a:t>
            </a:fld>
            <a:endParaRPr lang="vi-VN" altLang="en-US"/>
          </a:p>
        </p:txBody>
      </p:sp>
    </p:spTree>
    <p:extLst>
      <p:ext uri="{BB962C8B-B14F-4D97-AF65-F5344CB8AC3E}">
        <p14:creationId xmlns:p14="http://schemas.microsoft.com/office/powerpoint/2010/main" val="17264791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52F2100-97FC-4B9D-845A-D9D7AA698CE4}"/>
              </a:ext>
            </a:extLst>
          </p:cNvPr>
          <p:cNvSpPr>
            <a:spLocks noGrp="1"/>
          </p:cNvSpPr>
          <p:nvPr>
            <p:ph type="dt" sz="half" idx="10"/>
          </p:nvPr>
        </p:nvSpPr>
        <p:spPr/>
        <p:txBody>
          <a:bodyPr/>
          <a:lstStyle>
            <a:lvl1pPr>
              <a:defRPr/>
            </a:lvl1pPr>
          </a:lstStyle>
          <a:p>
            <a:pPr>
              <a:defRPr/>
            </a:pPr>
            <a:fld id="{1F6A8C88-1FF9-46B9-8E3E-F5D7551A1DAD}" type="datetimeFigureOut">
              <a:rPr lang="vi-VN"/>
              <a:pPr>
                <a:defRPr/>
              </a:pPr>
              <a:t>02/10/2022</a:t>
            </a:fld>
            <a:endParaRPr lang="vi-VN"/>
          </a:p>
        </p:txBody>
      </p:sp>
      <p:sp>
        <p:nvSpPr>
          <p:cNvPr id="5" name="Footer Placeholder 4">
            <a:extLst>
              <a:ext uri="{FF2B5EF4-FFF2-40B4-BE49-F238E27FC236}">
                <a16:creationId xmlns:a16="http://schemas.microsoft.com/office/drawing/2014/main" xmlns="" id="{5FD906D8-C1A8-4762-8A0E-BE64F0D7CCBC}"/>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xmlns="" id="{E0A30721-DB4D-4443-9852-D64E56815138}"/>
              </a:ext>
            </a:extLst>
          </p:cNvPr>
          <p:cNvSpPr>
            <a:spLocks noGrp="1"/>
          </p:cNvSpPr>
          <p:nvPr>
            <p:ph type="sldNum" sz="quarter" idx="12"/>
          </p:nvPr>
        </p:nvSpPr>
        <p:spPr/>
        <p:txBody>
          <a:bodyPr/>
          <a:lstStyle>
            <a:lvl1pPr>
              <a:defRPr/>
            </a:lvl1pPr>
          </a:lstStyle>
          <a:p>
            <a:fld id="{27D8FC5A-2E1F-499A-937B-83E653D5DC0D}" type="slidenum">
              <a:rPr lang="vi-VN" altLang="en-US"/>
              <a:pPr/>
              <a:t>‹#›</a:t>
            </a:fld>
            <a:endParaRPr lang="vi-VN" altLang="en-US"/>
          </a:p>
        </p:txBody>
      </p:sp>
    </p:spTree>
    <p:extLst>
      <p:ext uri="{BB962C8B-B14F-4D97-AF65-F5344CB8AC3E}">
        <p14:creationId xmlns:p14="http://schemas.microsoft.com/office/powerpoint/2010/main" val="5798194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9407A0-2D9A-4521-A679-66459AF1C39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SG"/>
          </a:p>
        </p:txBody>
      </p:sp>
      <p:sp>
        <p:nvSpPr>
          <p:cNvPr id="3" name="Subtitle 2">
            <a:extLst>
              <a:ext uri="{FF2B5EF4-FFF2-40B4-BE49-F238E27FC236}">
                <a16:creationId xmlns:a16="http://schemas.microsoft.com/office/drawing/2014/main" xmlns="" id="{08970D95-28FA-4C3E-BFAC-52A27C1B1EE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xmlns="" id="{8CC3C4EA-24BC-4111-96C8-6F6F9929DC8A}"/>
              </a:ext>
            </a:extLst>
          </p:cNvPr>
          <p:cNvSpPr>
            <a:spLocks noGrp="1"/>
          </p:cNvSpPr>
          <p:nvPr>
            <p:ph type="dt" sz="half" idx="10"/>
          </p:nvPr>
        </p:nvSpPr>
        <p:spPr/>
        <p:txBody>
          <a:bodyPr/>
          <a:lstStyle/>
          <a:p>
            <a:fld id="{854F9CAF-90F7-449E-AE5D-79F505789792}" type="datetimeFigureOut">
              <a:rPr lang="en-SG" smtClean="0"/>
              <a:pPr/>
              <a:t>2/10/2022</a:t>
            </a:fld>
            <a:endParaRPr lang="en-SG"/>
          </a:p>
        </p:txBody>
      </p:sp>
      <p:sp>
        <p:nvSpPr>
          <p:cNvPr id="5" name="Footer Placeholder 4">
            <a:extLst>
              <a:ext uri="{FF2B5EF4-FFF2-40B4-BE49-F238E27FC236}">
                <a16:creationId xmlns:a16="http://schemas.microsoft.com/office/drawing/2014/main" xmlns="" id="{325C8585-BC5F-49D9-B308-AF2AA689D101}"/>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xmlns="" id="{E9835896-64D2-4E56-9838-28B1F383555D}"/>
              </a:ext>
            </a:extLst>
          </p:cNvPr>
          <p:cNvSpPr>
            <a:spLocks noGrp="1"/>
          </p:cNvSpPr>
          <p:nvPr>
            <p:ph type="sldNum" sz="quarter" idx="12"/>
          </p:nvPr>
        </p:nvSpPr>
        <p:spPr/>
        <p:txBody>
          <a:bodyPr/>
          <a:lstStyle/>
          <a:p>
            <a:fld id="{3676E7FD-C7B0-4E80-8275-E8C268467A37}" type="slidenum">
              <a:rPr lang="en-SG" smtClean="0"/>
              <a:pPr/>
              <a:t>‹#›</a:t>
            </a:fld>
            <a:endParaRPr lang="en-SG"/>
          </a:p>
        </p:txBody>
      </p:sp>
    </p:spTree>
    <p:extLst>
      <p:ext uri="{BB962C8B-B14F-4D97-AF65-F5344CB8AC3E}">
        <p14:creationId xmlns:p14="http://schemas.microsoft.com/office/powerpoint/2010/main" val="17872024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474460-28E4-4E74-AE8B-B86586E0C556}"/>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xmlns="" id="{53BF2E8C-06D6-4663-BB71-0A5C0C8AE9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xmlns="" id="{9DC8BE96-17F2-4E3A-B08E-F8085498380A}"/>
              </a:ext>
            </a:extLst>
          </p:cNvPr>
          <p:cNvSpPr>
            <a:spLocks noGrp="1"/>
          </p:cNvSpPr>
          <p:nvPr>
            <p:ph type="dt" sz="half" idx="10"/>
          </p:nvPr>
        </p:nvSpPr>
        <p:spPr/>
        <p:txBody>
          <a:bodyPr/>
          <a:lstStyle/>
          <a:p>
            <a:fld id="{854F9CAF-90F7-449E-AE5D-79F505789792}" type="datetimeFigureOut">
              <a:rPr lang="en-SG" smtClean="0"/>
              <a:pPr/>
              <a:t>2/10/2022</a:t>
            </a:fld>
            <a:endParaRPr lang="en-SG"/>
          </a:p>
        </p:txBody>
      </p:sp>
      <p:sp>
        <p:nvSpPr>
          <p:cNvPr id="5" name="Footer Placeholder 4">
            <a:extLst>
              <a:ext uri="{FF2B5EF4-FFF2-40B4-BE49-F238E27FC236}">
                <a16:creationId xmlns:a16="http://schemas.microsoft.com/office/drawing/2014/main" xmlns="" id="{0D0E0E6E-CB4D-4680-8040-43DCB64645D2}"/>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xmlns="" id="{0AB4F921-0109-4F7C-BB8C-10C1F4DC158C}"/>
              </a:ext>
            </a:extLst>
          </p:cNvPr>
          <p:cNvSpPr>
            <a:spLocks noGrp="1"/>
          </p:cNvSpPr>
          <p:nvPr>
            <p:ph type="sldNum" sz="quarter" idx="12"/>
          </p:nvPr>
        </p:nvSpPr>
        <p:spPr/>
        <p:txBody>
          <a:bodyPr/>
          <a:lstStyle/>
          <a:p>
            <a:fld id="{3676E7FD-C7B0-4E80-8275-E8C268467A37}" type="slidenum">
              <a:rPr lang="en-SG" smtClean="0"/>
              <a:pPr/>
              <a:t>‹#›</a:t>
            </a:fld>
            <a:endParaRPr lang="en-SG"/>
          </a:p>
        </p:txBody>
      </p:sp>
    </p:spTree>
    <p:extLst>
      <p:ext uri="{BB962C8B-B14F-4D97-AF65-F5344CB8AC3E}">
        <p14:creationId xmlns:p14="http://schemas.microsoft.com/office/powerpoint/2010/main" val="3595984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F421F0-4FB7-4F80-86EA-9A2FF6CA1CC1}"/>
              </a:ext>
            </a:extLst>
          </p:cNvPr>
          <p:cNvSpPr>
            <a:spLocks noGrp="1"/>
          </p:cNvSpPr>
          <p:nvPr>
            <p:ph type="title"/>
          </p:nvPr>
        </p:nvSpPr>
        <p:spPr>
          <a:xfrm>
            <a:off x="623888" y="1282307"/>
            <a:ext cx="7886700" cy="2139553"/>
          </a:xfrm>
        </p:spPr>
        <p:txBody>
          <a:bodyPr anchor="b"/>
          <a:lstStyle>
            <a:lvl1pPr>
              <a:defRPr sz="45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xmlns="" id="{8ECFC8C0-8637-4835-9513-857EAF1C7899}"/>
              </a:ext>
            </a:extLst>
          </p:cNvPr>
          <p:cNvSpPr>
            <a:spLocks noGrp="1"/>
          </p:cNvSpPr>
          <p:nvPr>
            <p:ph type="body" idx="1"/>
          </p:nvPr>
        </p:nvSpPr>
        <p:spPr>
          <a:xfrm>
            <a:off x="623888" y="3442101"/>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F4F0298-AC2F-4A36-9C34-A88C709350FF}"/>
              </a:ext>
            </a:extLst>
          </p:cNvPr>
          <p:cNvSpPr>
            <a:spLocks noGrp="1"/>
          </p:cNvSpPr>
          <p:nvPr>
            <p:ph type="dt" sz="half" idx="10"/>
          </p:nvPr>
        </p:nvSpPr>
        <p:spPr/>
        <p:txBody>
          <a:bodyPr/>
          <a:lstStyle/>
          <a:p>
            <a:fld id="{854F9CAF-90F7-449E-AE5D-79F505789792}" type="datetimeFigureOut">
              <a:rPr lang="en-SG" smtClean="0"/>
              <a:pPr/>
              <a:t>2/10/2022</a:t>
            </a:fld>
            <a:endParaRPr lang="en-SG"/>
          </a:p>
        </p:txBody>
      </p:sp>
      <p:sp>
        <p:nvSpPr>
          <p:cNvPr id="5" name="Footer Placeholder 4">
            <a:extLst>
              <a:ext uri="{FF2B5EF4-FFF2-40B4-BE49-F238E27FC236}">
                <a16:creationId xmlns:a16="http://schemas.microsoft.com/office/drawing/2014/main" xmlns="" id="{884D1096-8593-417F-A9C8-90130C4EDA49}"/>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xmlns="" id="{53751486-CA56-429E-9F25-6CB8AFA03170}"/>
              </a:ext>
            </a:extLst>
          </p:cNvPr>
          <p:cNvSpPr>
            <a:spLocks noGrp="1"/>
          </p:cNvSpPr>
          <p:nvPr>
            <p:ph type="sldNum" sz="quarter" idx="12"/>
          </p:nvPr>
        </p:nvSpPr>
        <p:spPr/>
        <p:txBody>
          <a:bodyPr/>
          <a:lstStyle/>
          <a:p>
            <a:fld id="{3676E7FD-C7B0-4E80-8275-E8C268467A37}" type="slidenum">
              <a:rPr lang="en-SG" smtClean="0"/>
              <a:pPr/>
              <a:t>‹#›</a:t>
            </a:fld>
            <a:endParaRPr lang="en-SG"/>
          </a:p>
        </p:txBody>
      </p:sp>
    </p:spTree>
    <p:extLst>
      <p:ext uri="{BB962C8B-B14F-4D97-AF65-F5344CB8AC3E}">
        <p14:creationId xmlns:p14="http://schemas.microsoft.com/office/powerpoint/2010/main" val="31307038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3C107C-70E1-44FB-9092-A69580C6AEA3}"/>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xmlns="" id="{245F097E-26B8-42E1-B427-039F889EB42C}"/>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xmlns="" id="{7E9728C9-A59A-49E2-9C51-EC32A0F99A2F}"/>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xmlns="" id="{51B604D7-F2FC-468B-B6B6-8309B9F464CB}"/>
              </a:ext>
            </a:extLst>
          </p:cNvPr>
          <p:cNvSpPr>
            <a:spLocks noGrp="1"/>
          </p:cNvSpPr>
          <p:nvPr>
            <p:ph type="dt" sz="half" idx="10"/>
          </p:nvPr>
        </p:nvSpPr>
        <p:spPr/>
        <p:txBody>
          <a:bodyPr/>
          <a:lstStyle/>
          <a:p>
            <a:fld id="{854F9CAF-90F7-449E-AE5D-79F505789792}" type="datetimeFigureOut">
              <a:rPr lang="en-SG" smtClean="0"/>
              <a:pPr/>
              <a:t>2/10/2022</a:t>
            </a:fld>
            <a:endParaRPr lang="en-SG"/>
          </a:p>
        </p:txBody>
      </p:sp>
      <p:sp>
        <p:nvSpPr>
          <p:cNvPr id="6" name="Footer Placeholder 5">
            <a:extLst>
              <a:ext uri="{FF2B5EF4-FFF2-40B4-BE49-F238E27FC236}">
                <a16:creationId xmlns:a16="http://schemas.microsoft.com/office/drawing/2014/main" xmlns="" id="{54726D2B-0CB8-41A2-A591-CE737D1346E1}"/>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xmlns="" id="{2DA3E789-ED26-49DF-801B-CF5720FC74C6}"/>
              </a:ext>
            </a:extLst>
          </p:cNvPr>
          <p:cNvSpPr>
            <a:spLocks noGrp="1"/>
          </p:cNvSpPr>
          <p:nvPr>
            <p:ph type="sldNum" sz="quarter" idx="12"/>
          </p:nvPr>
        </p:nvSpPr>
        <p:spPr/>
        <p:txBody>
          <a:bodyPr/>
          <a:lstStyle/>
          <a:p>
            <a:fld id="{3676E7FD-C7B0-4E80-8275-E8C268467A37}" type="slidenum">
              <a:rPr lang="en-SG" smtClean="0"/>
              <a:pPr/>
              <a:t>‹#›</a:t>
            </a:fld>
            <a:endParaRPr lang="en-SG"/>
          </a:p>
        </p:txBody>
      </p:sp>
    </p:spTree>
    <p:extLst>
      <p:ext uri="{BB962C8B-B14F-4D97-AF65-F5344CB8AC3E}">
        <p14:creationId xmlns:p14="http://schemas.microsoft.com/office/powerpoint/2010/main" val="39489471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AE7D21-720F-4B82-A4DB-5574963F5DF8}"/>
              </a:ext>
            </a:extLst>
          </p:cNvPr>
          <p:cNvSpPr>
            <a:spLocks noGrp="1"/>
          </p:cNvSpPr>
          <p:nvPr>
            <p:ph type="title"/>
          </p:nvPr>
        </p:nvSpPr>
        <p:spPr>
          <a:xfrm>
            <a:off x="629841" y="273847"/>
            <a:ext cx="7886700" cy="994172"/>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xmlns="" id="{F181B775-2F36-4E8E-9199-9267030D4C4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B9ED42F-0D09-4FC9-8608-F0C92203F6F1}"/>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xmlns="" id="{D3F8826F-BA37-455A-96B0-BD067CBDC5E9}"/>
              </a:ext>
            </a:extLst>
          </p:cNvPr>
          <p:cNvSpPr>
            <a:spLocks noGrp="1"/>
          </p:cNvSpPr>
          <p:nvPr>
            <p:ph type="body" sz="quarter" idx="3"/>
          </p:nvPr>
        </p:nvSpPr>
        <p:spPr>
          <a:xfrm>
            <a:off x="4629152"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6481F38-8F5C-4741-97E3-B73B8D547E9C}"/>
              </a:ext>
            </a:extLst>
          </p:cNvPr>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xmlns="" id="{4F06BC1C-DFD2-4DD7-9A71-D553C67B247F}"/>
              </a:ext>
            </a:extLst>
          </p:cNvPr>
          <p:cNvSpPr>
            <a:spLocks noGrp="1"/>
          </p:cNvSpPr>
          <p:nvPr>
            <p:ph type="dt" sz="half" idx="10"/>
          </p:nvPr>
        </p:nvSpPr>
        <p:spPr/>
        <p:txBody>
          <a:bodyPr/>
          <a:lstStyle/>
          <a:p>
            <a:fld id="{854F9CAF-90F7-449E-AE5D-79F505789792}" type="datetimeFigureOut">
              <a:rPr lang="en-SG" smtClean="0"/>
              <a:pPr/>
              <a:t>2/10/2022</a:t>
            </a:fld>
            <a:endParaRPr lang="en-SG"/>
          </a:p>
        </p:txBody>
      </p:sp>
      <p:sp>
        <p:nvSpPr>
          <p:cNvPr id="8" name="Footer Placeholder 7">
            <a:extLst>
              <a:ext uri="{FF2B5EF4-FFF2-40B4-BE49-F238E27FC236}">
                <a16:creationId xmlns:a16="http://schemas.microsoft.com/office/drawing/2014/main" xmlns="" id="{6FF47C73-3715-4EFE-9AA4-81154429A85B}"/>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xmlns="" id="{1BBC1928-593D-41D1-A6A8-BA040AE5CE36}"/>
              </a:ext>
            </a:extLst>
          </p:cNvPr>
          <p:cNvSpPr>
            <a:spLocks noGrp="1"/>
          </p:cNvSpPr>
          <p:nvPr>
            <p:ph type="sldNum" sz="quarter" idx="12"/>
          </p:nvPr>
        </p:nvSpPr>
        <p:spPr/>
        <p:txBody>
          <a:bodyPr/>
          <a:lstStyle/>
          <a:p>
            <a:fld id="{3676E7FD-C7B0-4E80-8275-E8C268467A37}" type="slidenum">
              <a:rPr lang="en-SG" smtClean="0"/>
              <a:pPr/>
              <a:t>‹#›</a:t>
            </a:fld>
            <a:endParaRPr lang="en-SG"/>
          </a:p>
        </p:txBody>
      </p:sp>
    </p:spTree>
    <p:extLst>
      <p:ext uri="{BB962C8B-B14F-4D97-AF65-F5344CB8AC3E}">
        <p14:creationId xmlns:p14="http://schemas.microsoft.com/office/powerpoint/2010/main" val="43135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07F4143-72CA-4018-B33D-C53E2554C6BD}"/>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18B5C304-D762-4C0C-8B61-4B2070581BD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0D045017-8FE4-4B4F-B6D7-932ADBDAEDF9}"/>
              </a:ext>
            </a:extLst>
          </p:cNvPr>
          <p:cNvSpPr>
            <a:spLocks noGrp="1"/>
          </p:cNvSpPr>
          <p:nvPr>
            <p:ph type="dt" sz="half" idx="10"/>
          </p:nvPr>
        </p:nvSpPr>
        <p:spPr/>
        <p:txBody>
          <a:bodyPr/>
          <a:lstStyle/>
          <a:p>
            <a:fld id="{2CCDC1D9-034D-494F-808F-2EA6504B546F}" type="datetimeFigureOut">
              <a:rPr lang="zh-CN" altLang="en-US" smtClean="0"/>
              <a:t>2022/10/2</a:t>
            </a:fld>
            <a:endParaRPr lang="zh-CN" altLang="en-US"/>
          </a:p>
        </p:txBody>
      </p:sp>
      <p:sp>
        <p:nvSpPr>
          <p:cNvPr id="5" name="页脚占位符 4">
            <a:extLst>
              <a:ext uri="{FF2B5EF4-FFF2-40B4-BE49-F238E27FC236}">
                <a16:creationId xmlns:a16="http://schemas.microsoft.com/office/drawing/2014/main" xmlns="" id="{D937FE39-9B61-445E-970F-5630BACD1FD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05F8463-EF49-440C-855E-B35299589A1E}"/>
              </a:ext>
            </a:extLst>
          </p:cNvPr>
          <p:cNvSpPr>
            <a:spLocks noGrp="1"/>
          </p:cNvSpPr>
          <p:nvPr>
            <p:ph type="sldNum" sz="quarter" idx="12"/>
          </p:nvPr>
        </p:nvSpPr>
        <p:spPr/>
        <p:txBody>
          <a:bodyPr/>
          <a:lstStyle/>
          <a:p>
            <a:fld id="{5B52316D-4692-4B10-B03E-30ED298E005C}" type="slidenum">
              <a:rPr lang="zh-CN" altLang="en-US" smtClean="0"/>
              <a:t>‹#›</a:t>
            </a:fld>
            <a:endParaRPr lang="zh-CN" altLang="en-US"/>
          </a:p>
        </p:txBody>
      </p:sp>
      <p:pic>
        <p:nvPicPr>
          <p:cNvPr id="8" name="Picture 7">
            <a:extLst>
              <a:ext uri="{FF2B5EF4-FFF2-40B4-BE49-F238E27FC236}">
                <a16:creationId xmlns:a16="http://schemas.microsoft.com/office/drawing/2014/main" xmlns="" id="{A94CD89B-7B22-4153-B28D-89221146CB66}"/>
              </a:ext>
            </a:extLst>
          </p:cNvPr>
          <p:cNvPicPr>
            <a:picLocks noChangeAspect="1"/>
          </p:cNvPicPr>
          <p:nvPr userDrawn="1"/>
        </p:nvPicPr>
        <p:blipFill rotWithShape="1">
          <a:blip r:embed="rId2"/>
          <a:srcRect t="78629" r="49500"/>
          <a:stretch/>
        </p:blipFill>
        <p:spPr>
          <a:xfrm>
            <a:off x="0" y="-2108233"/>
            <a:ext cx="9144000" cy="1557420"/>
          </a:xfrm>
          <a:prstGeom prst="rect">
            <a:avLst/>
          </a:prstGeom>
        </p:spPr>
      </p:pic>
    </p:spTree>
    <p:extLst>
      <p:ext uri="{BB962C8B-B14F-4D97-AF65-F5344CB8AC3E}">
        <p14:creationId xmlns:p14="http://schemas.microsoft.com/office/powerpoint/2010/main" val="302099843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0D087F-FAB5-4B4D-9ED3-F50189FCD557}"/>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xmlns="" id="{62F15941-9E51-4BE3-936B-58ED7194527E}"/>
              </a:ext>
            </a:extLst>
          </p:cNvPr>
          <p:cNvSpPr>
            <a:spLocks noGrp="1"/>
          </p:cNvSpPr>
          <p:nvPr>
            <p:ph type="dt" sz="half" idx="10"/>
          </p:nvPr>
        </p:nvSpPr>
        <p:spPr/>
        <p:txBody>
          <a:bodyPr/>
          <a:lstStyle/>
          <a:p>
            <a:fld id="{854F9CAF-90F7-449E-AE5D-79F505789792}" type="datetimeFigureOut">
              <a:rPr lang="en-SG" smtClean="0"/>
              <a:pPr/>
              <a:t>2/10/2022</a:t>
            </a:fld>
            <a:endParaRPr lang="en-SG"/>
          </a:p>
        </p:txBody>
      </p:sp>
      <p:sp>
        <p:nvSpPr>
          <p:cNvPr id="4" name="Footer Placeholder 3">
            <a:extLst>
              <a:ext uri="{FF2B5EF4-FFF2-40B4-BE49-F238E27FC236}">
                <a16:creationId xmlns:a16="http://schemas.microsoft.com/office/drawing/2014/main" xmlns="" id="{202B8951-DF17-4CB4-BAA5-16201C22B0EF}"/>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xmlns="" id="{7ABB1D73-6F3C-40DF-A875-8B30F415A83B}"/>
              </a:ext>
            </a:extLst>
          </p:cNvPr>
          <p:cNvSpPr>
            <a:spLocks noGrp="1"/>
          </p:cNvSpPr>
          <p:nvPr>
            <p:ph type="sldNum" sz="quarter" idx="12"/>
          </p:nvPr>
        </p:nvSpPr>
        <p:spPr/>
        <p:txBody>
          <a:bodyPr/>
          <a:lstStyle/>
          <a:p>
            <a:fld id="{3676E7FD-C7B0-4E80-8275-E8C268467A37}" type="slidenum">
              <a:rPr lang="en-SG" smtClean="0"/>
              <a:pPr/>
              <a:t>‹#›</a:t>
            </a:fld>
            <a:endParaRPr lang="en-SG"/>
          </a:p>
        </p:txBody>
      </p:sp>
    </p:spTree>
    <p:extLst>
      <p:ext uri="{BB962C8B-B14F-4D97-AF65-F5344CB8AC3E}">
        <p14:creationId xmlns:p14="http://schemas.microsoft.com/office/powerpoint/2010/main" val="7757958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7E36D5A-3AC1-419A-8F44-F8822F702421}"/>
              </a:ext>
            </a:extLst>
          </p:cNvPr>
          <p:cNvSpPr>
            <a:spLocks noGrp="1"/>
          </p:cNvSpPr>
          <p:nvPr>
            <p:ph type="dt" sz="half" idx="10"/>
          </p:nvPr>
        </p:nvSpPr>
        <p:spPr/>
        <p:txBody>
          <a:bodyPr/>
          <a:lstStyle/>
          <a:p>
            <a:fld id="{854F9CAF-90F7-449E-AE5D-79F505789792}" type="datetimeFigureOut">
              <a:rPr lang="en-SG" smtClean="0"/>
              <a:pPr/>
              <a:t>2/10/2022</a:t>
            </a:fld>
            <a:endParaRPr lang="en-SG"/>
          </a:p>
        </p:txBody>
      </p:sp>
      <p:sp>
        <p:nvSpPr>
          <p:cNvPr id="3" name="Footer Placeholder 2">
            <a:extLst>
              <a:ext uri="{FF2B5EF4-FFF2-40B4-BE49-F238E27FC236}">
                <a16:creationId xmlns:a16="http://schemas.microsoft.com/office/drawing/2014/main" xmlns="" id="{B1FAD3A6-481A-4873-A199-68B77B8B5382}"/>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xmlns="" id="{CBB38136-EF0A-4995-BB2A-624F07B40055}"/>
              </a:ext>
            </a:extLst>
          </p:cNvPr>
          <p:cNvSpPr>
            <a:spLocks noGrp="1"/>
          </p:cNvSpPr>
          <p:nvPr>
            <p:ph type="sldNum" sz="quarter" idx="12"/>
          </p:nvPr>
        </p:nvSpPr>
        <p:spPr/>
        <p:txBody>
          <a:bodyPr/>
          <a:lstStyle/>
          <a:p>
            <a:fld id="{3676E7FD-C7B0-4E80-8275-E8C268467A37}" type="slidenum">
              <a:rPr lang="en-SG" smtClean="0"/>
              <a:pPr/>
              <a:t>‹#›</a:t>
            </a:fld>
            <a:endParaRPr lang="en-SG"/>
          </a:p>
        </p:txBody>
      </p:sp>
    </p:spTree>
    <p:extLst>
      <p:ext uri="{BB962C8B-B14F-4D97-AF65-F5344CB8AC3E}">
        <p14:creationId xmlns:p14="http://schemas.microsoft.com/office/powerpoint/2010/main" val="13209961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2CF443-8852-4589-9229-622C4478DE4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xmlns="" id="{1C69654B-1224-4F27-A10C-4B74733E0BE2}"/>
              </a:ext>
            </a:extLst>
          </p:cNvPr>
          <p:cNvSpPr>
            <a:spLocks noGrp="1"/>
          </p:cNvSpPr>
          <p:nvPr>
            <p:ph idx="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xmlns="" id="{35203D43-65A3-424C-9036-3A823A28058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F9876802-88AE-4A7C-B860-06AC1A1DF9C7}"/>
              </a:ext>
            </a:extLst>
          </p:cNvPr>
          <p:cNvSpPr>
            <a:spLocks noGrp="1"/>
          </p:cNvSpPr>
          <p:nvPr>
            <p:ph type="dt" sz="half" idx="10"/>
          </p:nvPr>
        </p:nvSpPr>
        <p:spPr/>
        <p:txBody>
          <a:bodyPr/>
          <a:lstStyle/>
          <a:p>
            <a:fld id="{854F9CAF-90F7-449E-AE5D-79F505789792}" type="datetimeFigureOut">
              <a:rPr lang="en-SG" smtClean="0"/>
              <a:pPr/>
              <a:t>2/10/2022</a:t>
            </a:fld>
            <a:endParaRPr lang="en-SG"/>
          </a:p>
        </p:txBody>
      </p:sp>
      <p:sp>
        <p:nvSpPr>
          <p:cNvPr id="6" name="Footer Placeholder 5">
            <a:extLst>
              <a:ext uri="{FF2B5EF4-FFF2-40B4-BE49-F238E27FC236}">
                <a16:creationId xmlns:a16="http://schemas.microsoft.com/office/drawing/2014/main" xmlns="" id="{B53B803E-3E2B-421C-9BD8-584136F6E881}"/>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xmlns="" id="{21902553-E010-44D9-B334-0B76F1A5F220}"/>
              </a:ext>
            </a:extLst>
          </p:cNvPr>
          <p:cNvSpPr>
            <a:spLocks noGrp="1"/>
          </p:cNvSpPr>
          <p:nvPr>
            <p:ph type="sldNum" sz="quarter" idx="12"/>
          </p:nvPr>
        </p:nvSpPr>
        <p:spPr/>
        <p:txBody>
          <a:bodyPr/>
          <a:lstStyle/>
          <a:p>
            <a:fld id="{3676E7FD-C7B0-4E80-8275-E8C268467A37}" type="slidenum">
              <a:rPr lang="en-SG" smtClean="0"/>
              <a:pPr/>
              <a:t>‹#›</a:t>
            </a:fld>
            <a:endParaRPr lang="en-SG"/>
          </a:p>
        </p:txBody>
      </p:sp>
    </p:spTree>
    <p:extLst>
      <p:ext uri="{BB962C8B-B14F-4D97-AF65-F5344CB8AC3E}">
        <p14:creationId xmlns:p14="http://schemas.microsoft.com/office/powerpoint/2010/main" val="23690259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B4BB41-C38C-41FE-9E07-0E67F06EA63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xmlns="" id="{B8CF4F6D-7607-45D6-AE7E-14A2448CB9B7}"/>
              </a:ext>
            </a:extLst>
          </p:cNvPr>
          <p:cNvSpPr>
            <a:spLocks noGrp="1"/>
          </p:cNvSpPr>
          <p:nvPr>
            <p:ph type="pic" idx="1"/>
          </p:nvPr>
        </p:nvSpPr>
        <p:spPr>
          <a:xfrm>
            <a:off x="3887391" y="740572"/>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SG"/>
          </a:p>
        </p:txBody>
      </p:sp>
      <p:sp>
        <p:nvSpPr>
          <p:cNvPr id="4" name="Text Placeholder 3">
            <a:extLst>
              <a:ext uri="{FF2B5EF4-FFF2-40B4-BE49-F238E27FC236}">
                <a16:creationId xmlns:a16="http://schemas.microsoft.com/office/drawing/2014/main" xmlns="" id="{DBA65271-73CA-4ADA-AF54-4CADEC2EA66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FA0F4FB8-300D-4F8E-ABB0-4E3E6F4F703C}"/>
              </a:ext>
            </a:extLst>
          </p:cNvPr>
          <p:cNvSpPr>
            <a:spLocks noGrp="1"/>
          </p:cNvSpPr>
          <p:nvPr>
            <p:ph type="dt" sz="half" idx="10"/>
          </p:nvPr>
        </p:nvSpPr>
        <p:spPr/>
        <p:txBody>
          <a:bodyPr/>
          <a:lstStyle/>
          <a:p>
            <a:fld id="{854F9CAF-90F7-449E-AE5D-79F505789792}" type="datetimeFigureOut">
              <a:rPr lang="en-SG" smtClean="0"/>
              <a:pPr/>
              <a:t>2/10/2022</a:t>
            </a:fld>
            <a:endParaRPr lang="en-SG"/>
          </a:p>
        </p:txBody>
      </p:sp>
      <p:sp>
        <p:nvSpPr>
          <p:cNvPr id="6" name="Footer Placeholder 5">
            <a:extLst>
              <a:ext uri="{FF2B5EF4-FFF2-40B4-BE49-F238E27FC236}">
                <a16:creationId xmlns:a16="http://schemas.microsoft.com/office/drawing/2014/main" xmlns="" id="{EEAEE803-6448-4523-84E5-C7C33B155D18}"/>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xmlns="" id="{A5E088BE-E156-42AF-980F-094223652E89}"/>
              </a:ext>
            </a:extLst>
          </p:cNvPr>
          <p:cNvSpPr>
            <a:spLocks noGrp="1"/>
          </p:cNvSpPr>
          <p:nvPr>
            <p:ph type="sldNum" sz="quarter" idx="12"/>
          </p:nvPr>
        </p:nvSpPr>
        <p:spPr/>
        <p:txBody>
          <a:bodyPr/>
          <a:lstStyle/>
          <a:p>
            <a:fld id="{3676E7FD-C7B0-4E80-8275-E8C268467A37}" type="slidenum">
              <a:rPr lang="en-SG" smtClean="0"/>
              <a:pPr/>
              <a:t>‹#›</a:t>
            </a:fld>
            <a:endParaRPr lang="en-SG"/>
          </a:p>
        </p:txBody>
      </p:sp>
    </p:spTree>
    <p:extLst>
      <p:ext uri="{BB962C8B-B14F-4D97-AF65-F5344CB8AC3E}">
        <p14:creationId xmlns:p14="http://schemas.microsoft.com/office/powerpoint/2010/main" val="27880413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CCD71A-C0BA-4150-8D48-3454B83A9F17}"/>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xmlns="" id="{C28126C2-FE1D-494A-A71F-08ED7809F5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xmlns="" id="{CBFB1AE2-FF47-4EA2-AE43-DF3937DF52CA}"/>
              </a:ext>
            </a:extLst>
          </p:cNvPr>
          <p:cNvSpPr>
            <a:spLocks noGrp="1"/>
          </p:cNvSpPr>
          <p:nvPr>
            <p:ph type="dt" sz="half" idx="10"/>
          </p:nvPr>
        </p:nvSpPr>
        <p:spPr/>
        <p:txBody>
          <a:bodyPr/>
          <a:lstStyle/>
          <a:p>
            <a:fld id="{854F9CAF-90F7-449E-AE5D-79F505789792}" type="datetimeFigureOut">
              <a:rPr lang="en-SG" smtClean="0"/>
              <a:pPr/>
              <a:t>2/10/2022</a:t>
            </a:fld>
            <a:endParaRPr lang="en-SG"/>
          </a:p>
        </p:txBody>
      </p:sp>
      <p:sp>
        <p:nvSpPr>
          <p:cNvPr id="5" name="Footer Placeholder 4">
            <a:extLst>
              <a:ext uri="{FF2B5EF4-FFF2-40B4-BE49-F238E27FC236}">
                <a16:creationId xmlns:a16="http://schemas.microsoft.com/office/drawing/2014/main" xmlns="" id="{CC4CCA4C-EE8C-48A4-89B5-E100DD068B93}"/>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xmlns="" id="{8B379523-7323-4C2D-91E9-6CA1083EA30E}"/>
              </a:ext>
            </a:extLst>
          </p:cNvPr>
          <p:cNvSpPr>
            <a:spLocks noGrp="1"/>
          </p:cNvSpPr>
          <p:nvPr>
            <p:ph type="sldNum" sz="quarter" idx="12"/>
          </p:nvPr>
        </p:nvSpPr>
        <p:spPr/>
        <p:txBody>
          <a:bodyPr/>
          <a:lstStyle/>
          <a:p>
            <a:fld id="{3676E7FD-C7B0-4E80-8275-E8C268467A37}" type="slidenum">
              <a:rPr lang="en-SG" smtClean="0"/>
              <a:pPr/>
              <a:t>‹#›</a:t>
            </a:fld>
            <a:endParaRPr lang="en-SG"/>
          </a:p>
        </p:txBody>
      </p:sp>
    </p:spTree>
    <p:extLst>
      <p:ext uri="{BB962C8B-B14F-4D97-AF65-F5344CB8AC3E}">
        <p14:creationId xmlns:p14="http://schemas.microsoft.com/office/powerpoint/2010/main" val="5442657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D4A17D5-2D62-4330-B486-CA64B9F986D7}"/>
              </a:ext>
            </a:extLst>
          </p:cNvPr>
          <p:cNvSpPr>
            <a:spLocks noGrp="1"/>
          </p:cNvSpPr>
          <p:nvPr>
            <p:ph type="title" orient="vert"/>
          </p:nvPr>
        </p:nvSpPr>
        <p:spPr>
          <a:xfrm>
            <a:off x="6543676" y="273844"/>
            <a:ext cx="1971675" cy="4358879"/>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xmlns="" id="{815A6432-4461-471F-9672-0AFD6BF51F73}"/>
              </a:ext>
            </a:extLst>
          </p:cNvPr>
          <p:cNvSpPr>
            <a:spLocks noGrp="1"/>
          </p:cNvSpPr>
          <p:nvPr>
            <p:ph type="body" orient="vert" idx="1"/>
          </p:nvPr>
        </p:nvSpPr>
        <p:spPr>
          <a:xfrm>
            <a:off x="628652"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xmlns="" id="{995B48D2-967C-4425-9767-A1DBDAE48762}"/>
              </a:ext>
            </a:extLst>
          </p:cNvPr>
          <p:cNvSpPr>
            <a:spLocks noGrp="1"/>
          </p:cNvSpPr>
          <p:nvPr>
            <p:ph type="dt" sz="half" idx="10"/>
          </p:nvPr>
        </p:nvSpPr>
        <p:spPr/>
        <p:txBody>
          <a:bodyPr/>
          <a:lstStyle/>
          <a:p>
            <a:fld id="{854F9CAF-90F7-449E-AE5D-79F505789792}" type="datetimeFigureOut">
              <a:rPr lang="en-SG" smtClean="0"/>
              <a:pPr/>
              <a:t>2/10/2022</a:t>
            </a:fld>
            <a:endParaRPr lang="en-SG"/>
          </a:p>
        </p:txBody>
      </p:sp>
      <p:sp>
        <p:nvSpPr>
          <p:cNvPr id="5" name="Footer Placeholder 4">
            <a:extLst>
              <a:ext uri="{FF2B5EF4-FFF2-40B4-BE49-F238E27FC236}">
                <a16:creationId xmlns:a16="http://schemas.microsoft.com/office/drawing/2014/main" xmlns="" id="{43D3306A-1963-4A8C-B37D-D1AE3C691334}"/>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xmlns="" id="{AC813C5D-7578-4890-96B4-76D3E42DD35A}"/>
              </a:ext>
            </a:extLst>
          </p:cNvPr>
          <p:cNvSpPr>
            <a:spLocks noGrp="1"/>
          </p:cNvSpPr>
          <p:nvPr>
            <p:ph type="sldNum" sz="quarter" idx="12"/>
          </p:nvPr>
        </p:nvSpPr>
        <p:spPr/>
        <p:txBody>
          <a:bodyPr/>
          <a:lstStyle/>
          <a:p>
            <a:fld id="{3676E7FD-C7B0-4E80-8275-E8C268467A37}" type="slidenum">
              <a:rPr lang="en-SG" smtClean="0"/>
              <a:pPr/>
              <a:t>‹#›</a:t>
            </a:fld>
            <a:endParaRPr lang="en-SG"/>
          </a:p>
        </p:txBody>
      </p:sp>
    </p:spTree>
    <p:extLst>
      <p:ext uri="{BB962C8B-B14F-4D97-AF65-F5344CB8AC3E}">
        <p14:creationId xmlns:p14="http://schemas.microsoft.com/office/powerpoint/2010/main" val="8796358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102846" y="195490"/>
            <a:ext cx="2154667" cy="2965333"/>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422121" y="143274"/>
            <a:ext cx="3737782" cy="4860131"/>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43608" y="764759"/>
            <a:ext cx="6883556" cy="3591111"/>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3700465"/>
            <a:ext cx="9144000" cy="1443038"/>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297770" y="2275873"/>
            <a:ext cx="675555" cy="56888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446353" y="3723882"/>
            <a:ext cx="8251298" cy="1440160"/>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2916830" y="5884120"/>
            <a:ext cx="815989" cy="300080"/>
          </a:xfrm>
          <a:prstGeom prst="rect">
            <a:avLst/>
          </a:prstGeom>
          <a:noFill/>
        </p:spPr>
        <p:txBody>
          <a:bodyPr wrap="none" lIns="91438" tIns="45719" rIns="91438" bIns="45719" rtlCol="0">
            <a:spAutoFit/>
          </a:bodyPr>
          <a:lstStyle/>
          <a:p>
            <a:r>
              <a:rPr lang="en-US" altLang="zh-CN" sz="1350" dirty="0">
                <a:solidFill>
                  <a:schemeClr val="bg1"/>
                </a:solidFill>
              </a:rPr>
              <a:t>Contents</a:t>
            </a:r>
            <a:endParaRPr lang="zh-CN" altLang="en-US" sz="1350" dirty="0">
              <a:solidFill>
                <a:schemeClr val="bg1"/>
              </a:solidFill>
            </a:endParaRPr>
          </a:p>
        </p:txBody>
      </p:sp>
    </p:spTree>
    <p:extLst>
      <p:ext uri="{BB962C8B-B14F-4D97-AF65-F5344CB8AC3E}">
        <p14:creationId xmlns:p14="http://schemas.microsoft.com/office/powerpoint/2010/main" val="2919168042"/>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5647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xmlns="" id="{71935FBE-BCF0-437C-8C0B-27ED77907587}"/>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84BBAEBC-6555-4116-BB13-B8F2B1AC5224}"/>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A617240D-3FFD-4B37-B41A-DE2DC29C7D40}"/>
              </a:ext>
            </a:extLst>
          </p:cNvPr>
          <p:cNvSpPr>
            <a:spLocks noGrp="1"/>
          </p:cNvSpPr>
          <p:nvPr>
            <p:ph type="dt" sz="half" idx="10"/>
          </p:nvPr>
        </p:nvSpPr>
        <p:spPr/>
        <p:txBody>
          <a:bodyPr/>
          <a:lstStyle/>
          <a:p>
            <a:fld id="{2CCDC1D9-034D-494F-808F-2EA6504B546F}" type="datetimeFigureOut">
              <a:rPr lang="zh-CN" altLang="en-US" smtClean="0"/>
              <a:t>2022/10/2</a:t>
            </a:fld>
            <a:endParaRPr lang="zh-CN" altLang="en-US"/>
          </a:p>
        </p:txBody>
      </p:sp>
      <p:sp>
        <p:nvSpPr>
          <p:cNvPr id="6" name="页脚占位符 5">
            <a:extLst>
              <a:ext uri="{FF2B5EF4-FFF2-40B4-BE49-F238E27FC236}">
                <a16:creationId xmlns:a16="http://schemas.microsoft.com/office/drawing/2014/main" xmlns="" id="{303C2A9F-C11B-44DE-AC3F-6D7007D97CC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8EFCB1D1-879D-4994-B141-5600ED1A9CBC}"/>
              </a:ext>
            </a:extLst>
          </p:cNvPr>
          <p:cNvSpPr>
            <a:spLocks noGrp="1"/>
          </p:cNvSpPr>
          <p:nvPr>
            <p:ph type="sldNum" sz="quarter" idx="12"/>
          </p:nvPr>
        </p:nvSpPr>
        <p:spPr/>
        <p:txBody>
          <a:bodyPr/>
          <a:lstStyle/>
          <a:p>
            <a:fld id="{5B52316D-4692-4B10-B03E-30ED298E005C}" type="slidenum">
              <a:rPr lang="zh-CN" altLang="en-US" smtClean="0"/>
              <a:t>‹#›</a:t>
            </a:fld>
            <a:endParaRPr lang="zh-CN" altLang="en-US"/>
          </a:p>
        </p:txBody>
      </p:sp>
      <p:pic>
        <p:nvPicPr>
          <p:cNvPr id="9" name="Picture 8">
            <a:extLst>
              <a:ext uri="{FF2B5EF4-FFF2-40B4-BE49-F238E27FC236}">
                <a16:creationId xmlns:a16="http://schemas.microsoft.com/office/drawing/2014/main" xmlns="" id="{47450A8A-DEB8-495E-AACE-84129B63C546}"/>
              </a:ext>
            </a:extLst>
          </p:cNvPr>
          <p:cNvPicPr>
            <a:picLocks noChangeAspect="1"/>
          </p:cNvPicPr>
          <p:nvPr userDrawn="1"/>
        </p:nvPicPr>
        <p:blipFill rotWithShape="1">
          <a:blip r:embed="rId2"/>
          <a:srcRect t="78629" r="49500"/>
          <a:stretch/>
        </p:blipFill>
        <p:spPr>
          <a:xfrm>
            <a:off x="0" y="-2108233"/>
            <a:ext cx="9144000" cy="1557420"/>
          </a:xfrm>
          <a:prstGeom prst="rect">
            <a:avLst/>
          </a:prstGeom>
        </p:spPr>
      </p:pic>
    </p:spTree>
    <p:extLst>
      <p:ext uri="{BB962C8B-B14F-4D97-AF65-F5344CB8AC3E}">
        <p14:creationId xmlns:p14="http://schemas.microsoft.com/office/powerpoint/2010/main" val="407219107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7.jpe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530820CF-B880-4189-942D-D702A7CBA730}" type="datetimeFigureOut">
              <a:rPr lang="zh-CN" altLang="en-US" smtClean="0"/>
              <a:pPr/>
              <a:t>2022/10/2</a:t>
            </a:fld>
            <a:endParaRPr lang="zh-CN" altLang="en-US" dirty="0"/>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0C913308-F349-4B6D-A68A-DD1791B4A57B}" type="slidenum">
              <a:rPr lang="zh-CN" altLang="en-US" smtClean="0"/>
              <a:pPr/>
              <a:t>‹#›</a:t>
            </a:fld>
            <a:endParaRPr lang="zh-CN" altLang="en-US" dirty="0"/>
          </a:p>
        </p:txBody>
      </p:sp>
      <p:sp>
        <p:nvSpPr>
          <p:cNvPr id="7" name="矩形 6">
            <a:extLst>
              <a:ext uri="{FF2B5EF4-FFF2-40B4-BE49-F238E27FC236}">
                <a16:creationId xmlns:a16="http://schemas.microsoft.com/office/drawing/2014/main" xmlns="" id="{42643604-4AA1-431F-A3FD-A92279CD9E87}"/>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inpin heiti" charset="-122"/>
              <a:ea typeface="inpin heiti" charset="-122"/>
            </a:endParaRPr>
          </a:p>
        </p:txBody>
      </p:sp>
      <p:pic>
        <p:nvPicPr>
          <p:cNvPr id="12" name="图片 11"/>
          <p:cNvPicPr>
            <a:picLocks noChangeAspect="1"/>
          </p:cNvPicPr>
          <p:nvPr userDrawn="1"/>
        </p:nvPicPr>
        <p:blipFill rotWithShape="1">
          <a:blip r:embed="rId8" cstate="print">
            <a:extLst>
              <a:ext uri="{28A0092B-C50C-407E-A947-70E740481C1C}">
                <a14:useLocalDpi xmlns:a14="http://schemas.microsoft.com/office/drawing/2010/main" val="0"/>
              </a:ext>
            </a:extLst>
          </a:blip>
          <a:srcRect r="22909" b="71307"/>
          <a:stretch/>
        </p:blipFill>
        <p:spPr>
          <a:xfrm>
            <a:off x="5523091" y="3407339"/>
            <a:ext cx="3620909" cy="1737750"/>
          </a:xfrm>
          <a:prstGeom prst="rect">
            <a:avLst/>
          </a:prstGeom>
        </p:spPr>
      </p:pic>
      <p:grpSp>
        <p:nvGrpSpPr>
          <p:cNvPr id="9" name="Group 8">
            <a:extLst>
              <a:ext uri="{FF2B5EF4-FFF2-40B4-BE49-F238E27FC236}">
                <a16:creationId xmlns:a16="http://schemas.microsoft.com/office/drawing/2014/main" xmlns="" id="{433CE553-890D-4198-AD5C-F11B92587230}"/>
              </a:ext>
            </a:extLst>
          </p:cNvPr>
          <p:cNvGrpSpPr/>
          <p:nvPr userDrawn="1"/>
        </p:nvGrpSpPr>
        <p:grpSpPr>
          <a:xfrm>
            <a:off x="8297754" y="102393"/>
            <a:ext cx="827584" cy="669157"/>
            <a:chOff x="10529447" y="506026"/>
            <a:chExt cx="834501" cy="616703"/>
          </a:xfrm>
        </p:grpSpPr>
        <p:sp>
          <p:nvSpPr>
            <p:cNvPr id="10" name="Rectangle 9">
              <a:extLst>
                <a:ext uri="{FF2B5EF4-FFF2-40B4-BE49-F238E27FC236}">
                  <a16:creationId xmlns:a16="http://schemas.microsoft.com/office/drawing/2014/main" xmlns="" id="{641463CB-B424-4D97-8BE2-5B7A813CAA68}"/>
                </a:ext>
              </a:extLst>
            </p:cNvPr>
            <p:cNvSpPr/>
            <p:nvPr/>
          </p:nvSpPr>
          <p:spPr>
            <a:xfrm>
              <a:off x="10626571" y="506026"/>
              <a:ext cx="656944" cy="616703"/>
            </a:xfrm>
            <a:prstGeom prst="rect">
              <a:avLst/>
            </a:prstGeom>
            <a:noFill/>
          </p:spPr>
          <p:txBody>
            <a:bodyPr wrap="none" lIns="91440" tIns="45720" rIns="91440" bIns="45720">
              <a:prstTxWarp prst="textCircl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9525">
                    <a:solidFill>
                      <a:prstClr val="white"/>
                    </a:solidFill>
                    <a:prstDash val="solid"/>
                  </a:ln>
                  <a:solidFill>
                    <a:srgbClr val="C13FAE"/>
                  </a:solidFill>
                  <a:effectLst>
                    <a:outerShdw blurRad="12700" dist="38100" dir="2700000" algn="tl" rotWithShape="0">
                      <a:srgbClr val="4472C4">
                        <a:lumMod val="60000"/>
                        <a:lumOff val="40000"/>
                      </a:srgbClr>
                    </a:outerShdw>
                  </a:effectLst>
                  <a:uLnTx/>
                  <a:uFillTx/>
                </a:rPr>
                <a:t>NGUYỄN NGỌC THANH VÂN</a:t>
              </a:r>
              <a:r>
                <a:rPr kumimoji="0" lang="en-US" sz="5400" b="1" i="0"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rPr>
                <a:t> </a:t>
              </a:r>
              <a:r>
                <a:rPr kumimoji="0" lang="en-US" sz="5400" b="1" i="0" u="none" strike="noStrike" kern="0" cap="none" spc="0" normalizeH="0" baseline="0" noProof="0" dirty="0">
                  <a:ln w="9525">
                    <a:solidFill>
                      <a:prstClr val="white"/>
                    </a:solidFill>
                    <a:prstDash val="solid"/>
                  </a:ln>
                  <a:solidFill>
                    <a:srgbClr val="FFFF00"/>
                  </a:solidFill>
                  <a:effectLst>
                    <a:outerShdw blurRad="12700" dist="38100" dir="2700000" algn="tl" rotWithShape="0">
                      <a:srgbClr val="4472C4">
                        <a:lumMod val="60000"/>
                        <a:lumOff val="40000"/>
                      </a:srgbClr>
                    </a:outerShdw>
                  </a:effectLst>
                  <a:uLnTx/>
                  <a:uFillTx/>
                </a:rPr>
                <a:t>*</a:t>
              </a:r>
              <a:r>
                <a:rPr kumimoji="0" lang="en-US" sz="5400" b="1" i="0"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rPr>
                <a:t> </a:t>
              </a:r>
              <a:r>
                <a:rPr kumimoji="0" lang="en-US" sz="5400" b="1" i="0" u="none" strike="noStrike" kern="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rPr>
                <a:t>KHỐI 4 </a:t>
              </a:r>
              <a:r>
                <a:rPr kumimoji="0" lang="en-US" sz="5400" b="1" i="0" u="none" strike="noStrike" kern="0" cap="none" spc="0" normalizeH="0" baseline="0" noProof="0" dirty="0">
                  <a:ln w="9525">
                    <a:solidFill>
                      <a:prstClr val="white"/>
                    </a:solidFill>
                    <a:prstDash val="solid"/>
                  </a:ln>
                  <a:solidFill>
                    <a:srgbClr val="FFFF00"/>
                  </a:solidFill>
                  <a:effectLst>
                    <a:outerShdw blurRad="12700" dist="38100" dir="2700000" algn="tl" rotWithShape="0">
                      <a:srgbClr val="4472C4">
                        <a:lumMod val="60000"/>
                        <a:lumOff val="40000"/>
                      </a:srgbClr>
                    </a:outerShdw>
                  </a:effectLst>
                  <a:uLnTx/>
                  <a:uFillTx/>
                </a:rPr>
                <a:t>*</a:t>
              </a:r>
            </a:p>
          </p:txBody>
        </p:sp>
        <p:sp>
          <p:nvSpPr>
            <p:cNvPr id="11" name="TextBox 10">
              <a:extLst>
                <a:ext uri="{FF2B5EF4-FFF2-40B4-BE49-F238E27FC236}">
                  <a16:creationId xmlns:a16="http://schemas.microsoft.com/office/drawing/2014/main" xmlns="" id="{D43C60E9-77E2-4C05-A173-10ABFE496914}"/>
                </a:ext>
              </a:extLst>
            </p:cNvPr>
            <p:cNvSpPr txBox="1"/>
            <p:nvPr/>
          </p:nvSpPr>
          <p:spPr>
            <a:xfrm>
              <a:off x="10529447" y="656952"/>
              <a:ext cx="834501"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1" u="none" strike="noStrike" kern="0" cap="none" spc="0" normalizeH="0" baseline="0" noProof="0" dirty="0" err="1">
                  <a:ln>
                    <a:noFill/>
                  </a:ln>
                  <a:solidFill>
                    <a:srgbClr val="FF0000"/>
                  </a:solidFill>
                  <a:effectLst/>
                  <a:uLnTx/>
                  <a:uFillTx/>
                  <a:latin typeface="HP001 4 hàng" panose="020B0603050302020204" pitchFamily="34" charset="0"/>
                </a:rPr>
                <a:t>Tiểu</a:t>
              </a:r>
              <a:r>
                <a:rPr kumimoji="0" lang="en-US" sz="800" b="1" i="1" u="none" strike="noStrike" kern="0" cap="none" spc="0" normalizeH="0" baseline="0" noProof="0" dirty="0">
                  <a:ln>
                    <a:noFill/>
                  </a:ln>
                  <a:solidFill>
                    <a:srgbClr val="FF0000"/>
                  </a:solidFill>
                  <a:effectLst/>
                  <a:uLnTx/>
                  <a:uFillTx/>
                  <a:latin typeface="HP001 4 hàng" panose="020B0603050302020204" pitchFamily="34" charset="0"/>
                </a:rPr>
                <a:t> </a:t>
              </a:r>
              <a:r>
                <a:rPr kumimoji="0" lang="en-US" sz="800" b="1" i="1" u="none" strike="noStrike" kern="0" cap="none" spc="0" normalizeH="0" baseline="0" noProof="0" dirty="0" err="1">
                  <a:ln>
                    <a:noFill/>
                  </a:ln>
                  <a:solidFill>
                    <a:srgbClr val="FF0000"/>
                  </a:solidFill>
                  <a:effectLst/>
                  <a:uLnTx/>
                  <a:uFillTx/>
                  <a:latin typeface="HP001 4 hàng" panose="020B0603050302020204" pitchFamily="34" charset="0"/>
                </a:rPr>
                <a:t>học</a:t>
              </a:r>
              <a:endParaRPr kumimoji="0" lang="en-US" sz="800" b="1" i="1" u="none" strike="noStrike" kern="0" cap="none" spc="0" normalizeH="0" baseline="0" noProof="0" dirty="0">
                <a:ln>
                  <a:noFill/>
                </a:ln>
                <a:solidFill>
                  <a:srgbClr val="FF0000"/>
                </a:solidFill>
                <a:effectLst/>
                <a:uLnTx/>
                <a:uFillTx/>
                <a:latin typeface="HP001 4 hàng" panose="020B06030503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1" u="none" strike="noStrike" kern="0" cap="none" spc="0" normalizeH="0" baseline="0" noProof="0" dirty="0">
                  <a:ln>
                    <a:noFill/>
                  </a:ln>
                  <a:solidFill>
                    <a:srgbClr val="FF0000"/>
                  </a:solidFill>
                  <a:effectLst/>
                  <a:uLnTx/>
                  <a:uFillTx/>
                  <a:latin typeface="HP001 4 hàng" panose="020B0603050302020204" pitchFamily="34" charset="0"/>
                </a:rPr>
                <a:t>Quang Vinh</a:t>
              </a:r>
            </a:p>
          </p:txBody>
        </p:sp>
      </p:grpSp>
    </p:spTree>
  </p:cSld>
  <p:clrMap bg1="lt1" tx1="dk1" bg2="lt2" tx2="dk2" accent1="accent1" accent2="accent2" accent3="accent3" accent4="accent4" accent5="accent5" accent6="accent6" hlink="hlink" folHlink="folHlink"/>
  <p:sldLayoutIdLst>
    <p:sldLayoutId id="2147483650" r:id="rId1"/>
    <p:sldLayoutId id="2147483660" r:id="rId2"/>
    <p:sldLayoutId id="2147483661" r:id="rId3"/>
    <p:sldLayoutId id="2147483654" r:id="rId4"/>
    <p:sldLayoutId id="2147483655" r:id="rId5"/>
  </p:sldLayoutIdLst>
  <mc:AlternateContent xmlns:mc="http://schemas.openxmlformats.org/markup-compatibility/2006" xmlns:p14="http://schemas.microsoft.com/office/powerpoint/2010/main">
    <mc:Choice Requires="p14">
      <p:transition spd="slow" p14:dur="1250" advTm="4000">
        <p:fade/>
      </p:transition>
    </mc:Choice>
    <mc:Fallback xmlns="">
      <p:transition spd="slow" advTm="4000">
        <p:fade/>
      </p:transition>
    </mc:Fallback>
  </mc:AlternateContent>
  <p:txStyles>
    <p:titleStyle>
      <a:lvl1pPr algn="ctr" defTabSz="914400" rtl="0" eaLnBrk="1" latinLnBrk="0" hangingPunct="1">
        <a:spcBef>
          <a:spcPct val="0"/>
        </a:spcBef>
        <a:buNone/>
        <a:defRPr sz="4400" b="0" i="0" kern="1200">
          <a:solidFill>
            <a:schemeClr val="tx1"/>
          </a:solidFill>
          <a:latin typeface="inpin heiti" charset="-122"/>
          <a:ea typeface="inpin heiti" charset="-122"/>
          <a:cs typeface="+mj-cs"/>
        </a:defRPr>
      </a:lvl1pPr>
    </p:titleStyle>
    <p:bodyStyle>
      <a:lvl1pPr marL="342900" indent="-342900" algn="l" defTabSz="914400" rtl="0" eaLnBrk="1" latinLnBrk="0" hangingPunct="1">
        <a:spcBef>
          <a:spcPct val="20000"/>
        </a:spcBef>
        <a:buFont typeface="Arial" pitchFamily="34" charset="0"/>
        <a:buChar char="•"/>
        <a:defRPr sz="3200" b="0" i="0" kern="1200">
          <a:solidFill>
            <a:schemeClr val="tx1"/>
          </a:solidFill>
          <a:latin typeface="inpin heiti" charset="-122"/>
          <a:ea typeface="inpin heiti" charset="-122"/>
          <a:cs typeface="+mn-cs"/>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inpin heiti" charset="-122"/>
          <a:ea typeface="inpin heiti" charset="-122"/>
          <a:cs typeface="+mn-cs"/>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inpin heiti" charset="-122"/>
          <a:ea typeface="inpin heiti" charset="-122"/>
          <a:cs typeface="+mn-cs"/>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inpin heiti" charset="-122"/>
          <a:ea typeface="inpin heiti" charset="-122"/>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inpin heiti" charset="-122"/>
          <a:ea typeface="inpin heiti"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44AD8756-E87A-4CB3-864B-6959C641894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D63344E-EF09-4967-B2CC-EF340A10C36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4F60831-DDEB-4AB4-97D4-1E72AD7ECE6A}"/>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CCDC1D9-034D-494F-808F-2EA6504B546F}" type="datetimeFigureOut">
              <a:rPr lang="zh-CN" altLang="en-US" smtClean="0"/>
              <a:t>2022/10/2</a:t>
            </a:fld>
            <a:endParaRPr lang="zh-CN" altLang="en-US"/>
          </a:p>
        </p:txBody>
      </p:sp>
      <p:sp>
        <p:nvSpPr>
          <p:cNvPr id="5" name="页脚占位符 4">
            <a:extLst>
              <a:ext uri="{FF2B5EF4-FFF2-40B4-BE49-F238E27FC236}">
                <a16:creationId xmlns:a16="http://schemas.microsoft.com/office/drawing/2014/main" xmlns="" id="{4D917E1C-9E99-4340-8DCF-65BD953020A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61FCA968-239B-4783-A691-344BA3C1C283}"/>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B52316D-4692-4B10-B03E-30ED298E005C}" type="slidenum">
              <a:rPr lang="zh-CN" altLang="en-US" smtClean="0"/>
              <a:t>‹#›</a:t>
            </a:fld>
            <a:endParaRPr lang="zh-CN" altLang="en-US"/>
          </a:p>
        </p:txBody>
      </p:sp>
    </p:spTree>
    <p:extLst>
      <p:ext uri="{BB962C8B-B14F-4D97-AF65-F5344CB8AC3E}">
        <p14:creationId xmlns:p14="http://schemas.microsoft.com/office/powerpoint/2010/main" val="33175045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xmlns="" id="{1DA9280E-07FB-4F62-81BA-A919AC00620B}"/>
              </a:ext>
            </a:extLst>
          </p:cNvPr>
          <p:cNvSpPr>
            <a:spLocks noGrp="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xmlns="" id="{A4E9A223-6034-4C5F-B14D-A7E45345C05D}"/>
              </a:ext>
            </a:extLst>
          </p:cNvPr>
          <p:cNvSpPr>
            <a:spLocks noGrp="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18F1F54B-229B-4CE1-AB2A-957137D8BE8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panose="020F0502020204030204"/>
              </a:defRPr>
            </a:lvl1pPr>
          </a:lstStyle>
          <a:p>
            <a:pPr>
              <a:defRPr/>
            </a:pPr>
            <a:fld id="{2E870569-8B22-4E9A-B169-25501088D95D}" type="datetimeFigureOut">
              <a:rPr lang="en-US"/>
              <a:pPr>
                <a:defRPr/>
              </a:pPr>
              <a:t>10/2/2022</a:t>
            </a:fld>
            <a:endParaRPr lang="en-US"/>
          </a:p>
        </p:txBody>
      </p:sp>
      <p:sp>
        <p:nvSpPr>
          <p:cNvPr id="5" name="Footer Placeholder 4">
            <a:extLst>
              <a:ext uri="{FF2B5EF4-FFF2-40B4-BE49-F238E27FC236}">
                <a16:creationId xmlns:a16="http://schemas.microsoft.com/office/drawing/2014/main" xmlns="" id="{CDE19E8E-45F4-43DE-B87F-D355B913329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panose="020F0502020204030204"/>
              </a:defRPr>
            </a:lvl1pPr>
          </a:lstStyle>
          <a:p>
            <a:pPr>
              <a:defRPr/>
            </a:pPr>
            <a:endParaRPr lang="en-US"/>
          </a:p>
        </p:txBody>
      </p:sp>
      <p:sp>
        <p:nvSpPr>
          <p:cNvPr id="6" name="Slide Number Placeholder 5">
            <a:extLst>
              <a:ext uri="{FF2B5EF4-FFF2-40B4-BE49-F238E27FC236}">
                <a16:creationId xmlns:a16="http://schemas.microsoft.com/office/drawing/2014/main" xmlns="" id="{C2D72268-1EE9-4629-AB3B-9FB5A0FE1F59}"/>
              </a:ext>
            </a:extLst>
          </p:cNvPr>
          <p:cNvSpPr>
            <a:spLocks noGrp="1"/>
          </p:cNvSpPr>
          <p:nvPr>
            <p:ph type="sldNum" sz="quarter" idx="4"/>
          </p:nvPr>
        </p:nvSpPr>
        <p:spPr>
          <a:xfrm>
            <a:off x="6457950" y="4767263"/>
            <a:ext cx="20574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0D219D2F-AA21-4A7F-8C9B-1742B3B604AA}" type="slidenum">
              <a:rPr lang="en-US" altLang="en-US"/>
              <a:pPr/>
              <a:t>‹#›</a:t>
            </a:fld>
            <a:endParaRPr lang="en-US" altLang="en-US"/>
          </a:p>
        </p:txBody>
      </p:sp>
    </p:spTree>
    <p:extLst>
      <p:ext uri="{BB962C8B-B14F-4D97-AF65-F5344CB8AC3E}">
        <p14:creationId xmlns:p14="http://schemas.microsoft.com/office/powerpoint/2010/main" val="231531273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xmlns="" id="{F357D0E1-6966-491F-AE03-147785C6D0CD}"/>
              </a:ext>
            </a:extLst>
          </p:cNvPr>
          <p:cNvSpPr>
            <a:spLocks noGrp="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xmlns="" id="{F0A08032-D0C0-4FD9-A3CA-7BE3237AE7D7}"/>
              </a:ext>
            </a:extLst>
          </p:cNvPr>
          <p:cNvSpPr>
            <a:spLocks noGrp="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CF6F1194-0818-47C8-9A9F-7C068396766F}"/>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panose="020F0502020204030204"/>
              </a:defRPr>
            </a:lvl1pPr>
          </a:lstStyle>
          <a:p>
            <a:pPr>
              <a:defRPr/>
            </a:pPr>
            <a:fld id="{B9442D29-067F-4CA8-A23B-D1302D458C53}" type="datetimeFigureOut">
              <a:rPr lang="en-US"/>
              <a:pPr>
                <a:defRPr/>
              </a:pPr>
              <a:t>10/2/2022</a:t>
            </a:fld>
            <a:endParaRPr lang="en-US"/>
          </a:p>
        </p:txBody>
      </p:sp>
      <p:sp>
        <p:nvSpPr>
          <p:cNvPr id="5" name="Footer Placeholder 4">
            <a:extLst>
              <a:ext uri="{FF2B5EF4-FFF2-40B4-BE49-F238E27FC236}">
                <a16:creationId xmlns:a16="http://schemas.microsoft.com/office/drawing/2014/main" xmlns="" id="{AB706E61-BEA8-4F0F-AE40-E637CDFC9F7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panose="020F0502020204030204"/>
              </a:defRPr>
            </a:lvl1pPr>
          </a:lstStyle>
          <a:p>
            <a:pPr>
              <a:defRPr/>
            </a:pPr>
            <a:endParaRPr lang="en-US"/>
          </a:p>
        </p:txBody>
      </p:sp>
      <p:sp>
        <p:nvSpPr>
          <p:cNvPr id="6" name="Slide Number Placeholder 5">
            <a:extLst>
              <a:ext uri="{FF2B5EF4-FFF2-40B4-BE49-F238E27FC236}">
                <a16:creationId xmlns:a16="http://schemas.microsoft.com/office/drawing/2014/main" xmlns="" id="{1407978F-5D7E-496C-80DE-3A817580E050}"/>
              </a:ext>
            </a:extLst>
          </p:cNvPr>
          <p:cNvSpPr>
            <a:spLocks noGrp="1"/>
          </p:cNvSpPr>
          <p:nvPr>
            <p:ph type="sldNum" sz="quarter" idx="4"/>
          </p:nvPr>
        </p:nvSpPr>
        <p:spPr>
          <a:xfrm>
            <a:off x="6457950" y="4767263"/>
            <a:ext cx="20574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A4C628A2-5374-47E2-9287-94995FC86B2C}" type="slidenum">
              <a:rPr lang="en-US" altLang="en-US"/>
              <a:pPr/>
              <a:t>‹#›</a:t>
            </a:fld>
            <a:endParaRPr lang="en-US" altLang="en-US"/>
          </a:p>
        </p:txBody>
      </p:sp>
    </p:spTree>
    <p:extLst>
      <p:ext uri="{BB962C8B-B14F-4D97-AF65-F5344CB8AC3E}">
        <p14:creationId xmlns:p14="http://schemas.microsoft.com/office/powerpoint/2010/main" val="290913496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FA0FD296-D221-43D0-A12E-F6F145BDE8E9}"/>
              </a:ext>
            </a:extLst>
          </p:cNvPr>
          <p:cNvSpPr>
            <a:spLocks noGrp="1" noChangeArrowheads="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xmlns="" id="{52422B75-F897-4A4F-802D-63919E3D4C46}"/>
              </a:ext>
            </a:extLst>
          </p:cNvPr>
          <p:cNvSpPr>
            <a:spLocks noGrp="1" noChangeArrowheads="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0FFD38AB-2EDD-4CC8-AA49-B73BBAB68CA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BCD4C8DB-F506-4458-9903-52A035317B39}" type="datetimeFigureOut">
              <a:rPr lang="en-US"/>
              <a:pPr>
                <a:defRPr/>
              </a:pPr>
              <a:t>10/2/2022</a:t>
            </a:fld>
            <a:endParaRPr lang="en-US"/>
          </a:p>
        </p:txBody>
      </p:sp>
      <p:sp>
        <p:nvSpPr>
          <p:cNvPr id="5" name="Footer Placeholder 4">
            <a:extLst>
              <a:ext uri="{FF2B5EF4-FFF2-40B4-BE49-F238E27FC236}">
                <a16:creationId xmlns:a16="http://schemas.microsoft.com/office/drawing/2014/main" xmlns="" id="{75AE50A8-0407-4CF3-B449-055C0B2C741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xmlns="" id="{513E71CA-B50B-462A-A323-C653F208963C}"/>
              </a:ext>
            </a:extLst>
          </p:cNvPr>
          <p:cNvSpPr>
            <a:spLocks noGrp="1"/>
          </p:cNvSpPr>
          <p:nvPr>
            <p:ph type="sldNum" sz="quarter" idx="4"/>
          </p:nvPr>
        </p:nvSpPr>
        <p:spPr>
          <a:xfrm>
            <a:off x="6457950" y="4767263"/>
            <a:ext cx="20574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E9A6D8C3-BE0D-4FBD-BCAC-821B18E93FB4}" type="slidenum">
              <a:rPr lang="en-US" altLang="en-US"/>
              <a:pPr/>
              <a:t>‹#›</a:t>
            </a:fld>
            <a:endParaRPr lang="en-US" altLang="en-US"/>
          </a:p>
        </p:txBody>
      </p:sp>
    </p:spTree>
    <p:extLst>
      <p:ext uri="{BB962C8B-B14F-4D97-AF65-F5344CB8AC3E}">
        <p14:creationId xmlns:p14="http://schemas.microsoft.com/office/powerpoint/2010/main" val="61643283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a:extLst>
              <a:ext uri="{FF2B5EF4-FFF2-40B4-BE49-F238E27FC236}">
                <a16:creationId xmlns:a16="http://schemas.microsoft.com/office/drawing/2014/main" xmlns="" id="{F61BE806-278A-4C0C-8BAD-6315069E484B}"/>
              </a:ext>
            </a:extLst>
          </p:cNvPr>
          <p:cNvSpPr>
            <a:spLocks noGrp="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a:extLst>
              <a:ext uri="{FF2B5EF4-FFF2-40B4-BE49-F238E27FC236}">
                <a16:creationId xmlns:a16="http://schemas.microsoft.com/office/drawing/2014/main" xmlns="" id="{0D284A08-7191-457F-8578-C68EE071A414}"/>
              </a:ext>
            </a:extLst>
          </p:cNvPr>
          <p:cNvSpPr>
            <a:spLocks noGrp="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D73691BF-D702-4256-809A-1E152ABA0CC4}"/>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panose="020F0502020204030204"/>
              </a:defRPr>
            </a:lvl1pPr>
          </a:lstStyle>
          <a:p>
            <a:pPr>
              <a:defRPr/>
            </a:pPr>
            <a:fld id="{47E7659B-B11C-4192-85AE-FC562E243865}" type="datetimeFigureOut">
              <a:rPr lang="en-US"/>
              <a:pPr>
                <a:defRPr/>
              </a:pPr>
              <a:t>10/2/2022</a:t>
            </a:fld>
            <a:endParaRPr lang="en-US"/>
          </a:p>
        </p:txBody>
      </p:sp>
      <p:sp>
        <p:nvSpPr>
          <p:cNvPr id="5" name="Footer Placeholder 4">
            <a:extLst>
              <a:ext uri="{FF2B5EF4-FFF2-40B4-BE49-F238E27FC236}">
                <a16:creationId xmlns:a16="http://schemas.microsoft.com/office/drawing/2014/main" xmlns="" id="{D7D91DE9-B85B-46A1-B6DB-06C171D1E68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panose="020F0502020204030204"/>
              </a:defRPr>
            </a:lvl1pPr>
          </a:lstStyle>
          <a:p>
            <a:pPr>
              <a:defRPr/>
            </a:pPr>
            <a:endParaRPr lang="en-US"/>
          </a:p>
        </p:txBody>
      </p:sp>
      <p:sp>
        <p:nvSpPr>
          <p:cNvPr id="6" name="Slide Number Placeholder 5">
            <a:extLst>
              <a:ext uri="{FF2B5EF4-FFF2-40B4-BE49-F238E27FC236}">
                <a16:creationId xmlns:a16="http://schemas.microsoft.com/office/drawing/2014/main" xmlns="" id="{AAE22EBE-D0D9-41C5-8B77-9FB3E5CF8539}"/>
              </a:ext>
            </a:extLst>
          </p:cNvPr>
          <p:cNvSpPr>
            <a:spLocks noGrp="1"/>
          </p:cNvSpPr>
          <p:nvPr>
            <p:ph type="sldNum" sz="quarter" idx="4"/>
          </p:nvPr>
        </p:nvSpPr>
        <p:spPr>
          <a:xfrm>
            <a:off x="6457950" y="4767263"/>
            <a:ext cx="20574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33D9E6A8-5914-49DC-A355-1F8B4111DD34}" type="slidenum">
              <a:rPr lang="en-US" altLang="en-US"/>
              <a:pPr/>
              <a:t>‹#›</a:t>
            </a:fld>
            <a:endParaRPr lang="en-US" altLang="en-US"/>
          </a:p>
        </p:txBody>
      </p:sp>
    </p:spTree>
    <p:extLst>
      <p:ext uri="{BB962C8B-B14F-4D97-AF65-F5344CB8AC3E}">
        <p14:creationId xmlns:p14="http://schemas.microsoft.com/office/powerpoint/2010/main" val="388888084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xmlns="" id="{3A2CDBC4-FC85-49E5-BA47-5F9BA6C11EFD}"/>
              </a:ext>
            </a:extLst>
          </p:cNvPr>
          <p:cNvSpPr>
            <a:spLocks noGrp="1" noChangeArrowheads="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vi-VN" altLang="en-US"/>
          </a:p>
        </p:txBody>
      </p:sp>
      <p:sp>
        <p:nvSpPr>
          <p:cNvPr id="2051" name="Text Placeholder 2">
            <a:extLst>
              <a:ext uri="{FF2B5EF4-FFF2-40B4-BE49-F238E27FC236}">
                <a16:creationId xmlns:a16="http://schemas.microsoft.com/office/drawing/2014/main" xmlns="" id="{59911F55-81F8-42FD-BB98-A06A4CEAEFFE}"/>
              </a:ext>
            </a:extLst>
          </p:cNvPr>
          <p:cNvSpPr>
            <a:spLocks noGrp="1" noChangeArrowheads="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vi-VN" altLang="en-US"/>
          </a:p>
        </p:txBody>
      </p:sp>
      <p:sp>
        <p:nvSpPr>
          <p:cNvPr id="4" name="Date Placeholder 3">
            <a:extLst>
              <a:ext uri="{FF2B5EF4-FFF2-40B4-BE49-F238E27FC236}">
                <a16:creationId xmlns:a16="http://schemas.microsoft.com/office/drawing/2014/main" xmlns="" id="{88450C11-C65A-4876-9C9E-4F8DB30E077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Arial" panose="020B0604020202020204" pitchFamily="34" charset="0"/>
              </a:defRPr>
            </a:lvl1pPr>
          </a:lstStyle>
          <a:p>
            <a:pPr>
              <a:defRPr/>
            </a:pPr>
            <a:fld id="{A1CEE8FE-0275-4242-9579-DEE454048243}" type="datetimeFigureOut">
              <a:rPr lang="vi-VN"/>
              <a:pPr>
                <a:defRPr/>
              </a:pPr>
              <a:t>02/10/2022</a:t>
            </a:fld>
            <a:endParaRPr lang="vi-VN"/>
          </a:p>
        </p:txBody>
      </p:sp>
      <p:sp>
        <p:nvSpPr>
          <p:cNvPr id="5" name="Footer Placeholder 4">
            <a:extLst>
              <a:ext uri="{FF2B5EF4-FFF2-40B4-BE49-F238E27FC236}">
                <a16:creationId xmlns:a16="http://schemas.microsoft.com/office/drawing/2014/main" xmlns="" id="{CF937DD3-0220-4E2D-910C-F850793EE9B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Arial" panose="020B0604020202020204" pitchFamily="34" charset="0"/>
              </a:defRPr>
            </a:lvl1pPr>
          </a:lstStyle>
          <a:p>
            <a:pPr>
              <a:defRPr/>
            </a:pPr>
            <a:endParaRPr lang="vi-VN"/>
          </a:p>
        </p:txBody>
      </p:sp>
      <p:sp>
        <p:nvSpPr>
          <p:cNvPr id="6" name="Slide Number Placeholder 5">
            <a:extLst>
              <a:ext uri="{FF2B5EF4-FFF2-40B4-BE49-F238E27FC236}">
                <a16:creationId xmlns:a16="http://schemas.microsoft.com/office/drawing/2014/main" xmlns="" id="{EF35820C-1C66-40D9-801E-E39DBDF56853}"/>
              </a:ext>
            </a:extLst>
          </p:cNvPr>
          <p:cNvSpPr>
            <a:spLocks noGrp="1"/>
          </p:cNvSpPr>
          <p:nvPr>
            <p:ph type="sldNum" sz="quarter" idx="4"/>
          </p:nvPr>
        </p:nvSpPr>
        <p:spPr>
          <a:xfrm>
            <a:off x="6457950" y="4767263"/>
            <a:ext cx="20574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Arial" panose="020B0604020202020204" pitchFamily="34" charset="0"/>
              </a:defRPr>
            </a:lvl1pPr>
          </a:lstStyle>
          <a:p>
            <a:fld id="{66BE97A1-D2C8-4B7C-B629-EB322807FF39}" type="slidenum">
              <a:rPr lang="vi-VN" altLang="en-US"/>
              <a:pPr/>
              <a:t>‹#›</a:t>
            </a:fld>
            <a:endParaRPr lang="vi-VN" altLang="en-US"/>
          </a:p>
        </p:txBody>
      </p:sp>
    </p:spTree>
    <p:extLst>
      <p:ext uri="{BB962C8B-B14F-4D97-AF65-F5344CB8AC3E}">
        <p14:creationId xmlns:p14="http://schemas.microsoft.com/office/powerpoint/2010/main" val="3061391136"/>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0000">
              <a:schemeClr val="accent1">
                <a:lumMod val="5000"/>
                <a:lumOff val="95000"/>
              </a:schemeClr>
            </a:gs>
            <a:gs pos="90000">
              <a:schemeClr val="accent1">
                <a:lumMod val="45000"/>
                <a:lumOff val="55000"/>
              </a:schemeClr>
            </a:gs>
            <a:gs pos="89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0F02125-03B6-4B59-A8B0-11B19C589AEC}"/>
              </a:ext>
            </a:extLst>
          </p:cNvPr>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xmlns="" id="{2BB11530-5C5E-4FBA-9A60-138C4FE4764C}"/>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xmlns="" id="{0CB6EFC5-3F3F-4BFC-9D88-3B27C09766C0}"/>
              </a:ext>
            </a:extLst>
          </p:cNvPr>
          <p:cNvSpPr>
            <a:spLocks noGrp="1"/>
          </p:cNvSpPr>
          <p:nvPr>
            <p:ph type="dt" sz="half" idx="2"/>
          </p:nvPr>
        </p:nvSpPr>
        <p:spPr>
          <a:xfrm>
            <a:off x="628650" y="4767266"/>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54F9CAF-90F7-449E-AE5D-79F505789792}" type="datetimeFigureOut">
              <a:rPr lang="en-SG" smtClean="0"/>
              <a:pPr/>
              <a:t>2/10/2022</a:t>
            </a:fld>
            <a:endParaRPr lang="en-SG"/>
          </a:p>
        </p:txBody>
      </p:sp>
      <p:sp>
        <p:nvSpPr>
          <p:cNvPr id="5" name="Footer Placeholder 4">
            <a:extLst>
              <a:ext uri="{FF2B5EF4-FFF2-40B4-BE49-F238E27FC236}">
                <a16:creationId xmlns:a16="http://schemas.microsoft.com/office/drawing/2014/main" xmlns="" id="{D5C7D0BB-313E-4C18-A548-0ABDAD9E2C00}"/>
              </a:ext>
            </a:extLst>
          </p:cNvPr>
          <p:cNvSpPr>
            <a:spLocks noGrp="1"/>
          </p:cNvSpPr>
          <p:nvPr>
            <p:ph type="ftr" sz="quarter" idx="3"/>
          </p:nvPr>
        </p:nvSpPr>
        <p:spPr>
          <a:xfrm>
            <a:off x="3028950" y="4767266"/>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SG"/>
          </a:p>
        </p:txBody>
      </p:sp>
      <p:sp>
        <p:nvSpPr>
          <p:cNvPr id="6" name="Slide Number Placeholder 5">
            <a:extLst>
              <a:ext uri="{FF2B5EF4-FFF2-40B4-BE49-F238E27FC236}">
                <a16:creationId xmlns:a16="http://schemas.microsoft.com/office/drawing/2014/main" xmlns="" id="{D47C2534-2E10-4078-B32A-29239AE3ECE1}"/>
              </a:ext>
            </a:extLst>
          </p:cNvPr>
          <p:cNvSpPr>
            <a:spLocks noGrp="1"/>
          </p:cNvSpPr>
          <p:nvPr>
            <p:ph type="sldNum" sz="quarter" idx="4"/>
          </p:nvPr>
        </p:nvSpPr>
        <p:spPr>
          <a:xfrm>
            <a:off x="6457950" y="4767266"/>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676E7FD-C7B0-4E80-8275-E8C268467A37}" type="slidenum">
              <a:rPr lang="en-SG" smtClean="0"/>
              <a:pPr/>
              <a:t>‹#›</a:t>
            </a:fld>
            <a:endParaRPr lang="en-SG"/>
          </a:p>
        </p:txBody>
      </p:sp>
    </p:spTree>
    <p:extLst>
      <p:ext uri="{BB962C8B-B14F-4D97-AF65-F5344CB8AC3E}">
        <p14:creationId xmlns:p14="http://schemas.microsoft.com/office/powerpoint/2010/main" val="1519169494"/>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2.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3.png"/><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openxmlformats.org/officeDocument/2006/relationships/image" Target="../media/image36.png"/><Relationship Id="rId5" Type="http://schemas.openxmlformats.org/officeDocument/2006/relationships/image" Target="../media/image44.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3.xml"/><Relationship Id="rId1" Type="http://schemas.openxmlformats.org/officeDocument/2006/relationships/themeOverride" Target="../theme/themeOverride5.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hemeOverride" Target="../theme/themeOverr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38.png"/><Relationship Id="rId2" Type="http://schemas.openxmlformats.org/officeDocument/2006/relationships/slideLayout" Target="../slideLayouts/slideLayout3.xml"/><Relationship Id="rId1" Type="http://schemas.openxmlformats.org/officeDocument/2006/relationships/themeOverride" Target="../theme/themeOverride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3.xml"/><Relationship Id="rId1" Type="http://schemas.openxmlformats.org/officeDocument/2006/relationships/themeOverride" Target="../theme/themeOverride8.xml"/><Relationship Id="rId4" Type="http://schemas.openxmlformats.org/officeDocument/2006/relationships/image" Target="../media/image50.emf"/></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47.xml"/><Relationship Id="rId5" Type="http://schemas.openxmlformats.org/officeDocument/2006/relationships/image" Target="../media/image53.jpeg"/><Relationship Id="rId4" Type="http://schemas.openxmlformats.org/officeDocument/2006/relationships/image" Target="../media/image52.jp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1.png"/><Relationship Id="rId1" Type="http://schemas.openxmlformats.org/officeDocument/2006/relationships/slideLayout" Target="../slideLayouts/slideLayout5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5.wav"/><Relationship Id="rId7" Type="http://schemas.openxmlformats.org/officeDocument/2006/relationships/image" Target="../media/image37.png"/><Relationship Id="rId12" Type="http://schemas.openxmlformats.org/officeDocument/2006/relationships/slide" Target="slide2.xml"/><Relationship Id="rId2" Type="http://schemas.openxmlformats.org/officeDocument/2006/relationships/audio" Target="../media/audio4.wav"/><Relationship Id="rId1" Type="http://schemas.openxmlformats.org/officeDocument/2006/relationships/slideLayout" Target="../slideLayouts/slideLayout64.xml"/><Relationship Id="rId6" Type="http://schemas.openxmlformats.org/officeDocument/2006/relationships/image" Target="../media/image36.png"/><Relationship Id="rId11" Type="http://schemas.openxmlformats.org/officeDocument/2006/relationships/image" Target="../media/image56.png"/><Relationship Id="rId5" Type="http://schemas.openxmlformats.org/officeDocument/2006/relationships/image" Target="../media/image51.png"/><Relationship Id="rId10" Type="http://schemas.openxmlformats.org/officeDocument/2006/relationships/image" Target="../media/image55.png"/><Relationship Id="rId4" Type="http://schemas.openxmlformats.org/officeDocument/2006/relationships/audio" Target="../media/audio6.wav"/><Relationship Id="rId9" Type="http://schemas.openxmlformats.org/officeDocument/2006/relationships/image" Target="../media/image54.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slide" Target="slide2.xml"/><Relationship Id="rId3" Type="http://schemas.openxmlformats.org/officeDocument/2006/relationships/audio" Target="../media/audio6.wav"/><Relationship Id="rId7" Type="http://schemas.openxmlformats.org/officeDocument/2006/relationships/image" Target="../media/image37.png"/><Relationship Id="rId12" Type="http://schemas.openxmlformats.org/officeDocument/2006/relationships/image" Target="../media/image59.png"/><Relationship Id="rId2" Type="http://schemas.openxmlformats.org/officeDocument/2006/relationships/audio" Target="../media/audio4.wav"/><Relationship Id="rId1" Type="http://schemas.openxmlformats.org/officeDocument/2006/relationships/slideLayout" Target="../slideLayouts/slideLayout64.xml"/><Relationship Id="rId6" Type="http://schemas.openxmlformats.org/officeDocument/2006/relationships/image" Target="../media/image36.png"/><Relationship Id="rId11" Type="http://schemas.openxmlformats.org/officeDocument/2006/relationships/image" Target="../media/image58.png"/><Relationship Id="rId5" Type="http://schemas.openxmlformats.org/officeDocument/2006/relationships/image" Target="../media/image51.png"/><Relationship Id="rId10" Type="http://schemas.openxmlformats.org/officeDocument/2006/relationships/image" Target="../media/image55.png"/><Relationship Id="rId4" Type="http://schemas.openxmlformats.org/officeDocument/2006/relationships/audio" Target="../media/audio5.wav"/><Relationship Id="rId9" Type="http://schemas.openxmlformats.org/officeDocument/2006/relationships/image" Target="../media/image57.png"/><Relationship Id="rId1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5.png"/><Relationship Id="rId12" Type="http://schemas.openxmlformats.org/officeDocument/2006/relationships/slide" Target="slide6.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2.gif"/><Relationship Id="rId5" Type="http://schemas.openxmlformats.org/officeDocument/2006/relationships/slide" Target="slide3.xml"/><Relationship Id="rId10" Type="http://schemas.openxmlformats.org/officeDocument/2006/relationships/image" Target="../media/image26.gif"/><Relationship Id="rId4" Type="http://schemas.openxmlformats.org/officeDocument/2006/relationships/image" Target="../media/image23.png"/><Relationship Id="rId9" Type="http://schemas.openxmlformats.org/officeDocument/2006/relationships/slide" Target="slide4.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1.png"/><Relationship Id="rId1" Type="http://schemas.openxmlformats.org/officeDocument/2006/relationships/slideLayout" Target="../slideLayouts/slideLayout6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1.png"/><Relationship Id="rId1" Type="http://schemas.openxmlformats.org/officeDocument/2006/relationships/slideLayout" Target="../slideLayouts/slideLayout6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1.png"/><Relationship Id="rId1" Type="http://schemas.openxmlformats.org/officeDocument/2006/relationships/slideLayout" Target="../slideLayouts/slideLayout6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1.png"/><Relationship Id="rId1" Type="http://schemas.openxmlformats.org/officeDocument/2006/relationships/slideLayout" Target="../slideLayouts/slideLayout54.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1.png"/><Relationship Id="rId1" Type="http://schemas.openxmlformats.org/officeDocument/2006/relationships/slideLayout" Target="../slideLayouts/slideLayout6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1.png"/><Relationship Id="rId1" Type="http://schemas.openxmlformats.org/officeDocument/2006/relationships/slideLayout" Target="../slideLayouts/slideLayout65.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1.png"/><Relationship Id="rId1" Type="http://schemas.openxmlformats.org/officeDocument/2006/relationships/slideLayout" Target="../slideLayouts/slideLayout65.xml"/><Relationship Id="rId6" Type="http://schemas.openxmlformats.org/officeDocument/2006/relationships/image" Target="../media/image60.png"/><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1.png"/><Relationship Id="rId1" Type="http://schemas.openxmlformats.org/officeDocument/2006/relationships/slideLayout" Target="../slideLayouts/slideLayout54.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1.png"/><Relationship Id="rId1" Type="http://schemas.openxmlformats.org/officeDocument/2006/relationships/slideLayout" Target="../slideLayouts/slideLayout65.xml"/><Relationship Id="rId6" Type="http://schemas.openxmlformats.org/officeDocument/2006/relationships/image" Target="../media/image60.png"/><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1.png"/><Relationship Id="rId1" Type="http://schemas.openxmlformats.org/officeDocument/2006/relationships/slideLayout" Target="../slideLayouts/slideLayout65.xml"/><Relationship Id="rId6" Type="http://schemas.openxmlformats.org/officeDocument/2006/relationships/image" Target="../media/image60.png"/><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1.png"/><Relationship Id="rId1" Type="http://schemas.openxmlformats.org/officeDocument/2006/relationships/slideLayout" Target="../slideLayouts/slideLayout54.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1.png"/><Relationship Id="rId1" Type="http://schemas.openxmlformats.org/officeDocument/2006/relationships/slideLayout" Target="../slideLayouts/slideLayout65.xml"/><Relationship Id="rId6" Type="http://schemas.openxmlformats.org/officeDocument/2006/relationships/image" Target="../media/image60.png"/><Relationship Id="rId5" Type="http://schemas.openxmlformats.org/officeDocument/2006/relationships/image" Target="../media/image38.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1.png"/><Relationship Id="rId1" Type="http://schemas.openxmlformats.org/officeDocument/2006/relationships/slideLayout" Target="../slideLayouts/slideLayout65.xml"/><Relationship Id="rId6" Type="http://schemas.openxmlformats.org/officeDocument/2006/relationships/image" Target="../media/image60.png"/><Relationship Id="rId5" Type="http://schemas.openxmlformats.org/officeDocument/2006/relationships/image" Target="../media/image38.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1.png"/><Relationship Id="rId1" Type="http://schemas.openxmlformats.org/officeDocument/2006/relationships/slideLayout" Target="../slideLayouts/slideLayout65.xml"/><Relationship Id="rId6" Type="http://schemas.openxmlformats.org/officeDocument/2006/relationships/image" Target="../media/image60.png"/><Relationship Id="rId5" Type="http://schemas.openxmlformats.org/officeDocument/2006/relationships/image" Target="../media/image38.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1.png"/><Relationship Id="rId1" Type="http://schemas.openxmlformats.org/officeDocument/2006/relationships/slideLayout" Target="../slideLayouts/slideLayout65.xml"/><Relationship Id="rId5" Type="http://schemas.openxmlformats.org/officeDocument/2006/relationships/image" Target="../media/image38.pn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slide" Target="slide2.xml"/><Relationship Id="rId3" Type="http://schemas.openxmlformats.org/officeDocument/2006/relationships/audio" Target="../media/audio6.wav"/><Relationship Id="rId7" Type="http://schemas.openxmlformats.org/officeDocument/2006/relationships/image" Target="../media/image37.png"/><Relationship Id="rId12" Type="http://schemas.openxmlformats.org/officeDocument/2006/relationships/image" Target="../media/image63.png"/><Relationship Id="rId2" Type="http://schemas.openxmlformats.org/officeDocument/2006/relationships/audio" Target="../media/audio4.wav"/><Relationship Id="rId1" Type="http://schemas.openxmlformats.org/officeDocument/2006/relationships/slideLayout" Target="../slideLayouts/slideLayout64.xml"/><Relationship Id="rId6" Type="http://schemas.openxmlformats.org/officeDocument/2006/relationships/image" Target="../media/image36.png"/><Relationship Id="rId11" Type="http://schemas.openxmlformats.org/officeDocument/2006/relationships/image" Target="../media/image62.png"/><Relationship Id="rId5" Type="http://schemas.openxmlformats.org/officeDocument/2006/relationships/image" Target="../media/image51.png"/><Relationship Id="rId10" Type="http://schemas.openxmlformats.org/officeDocument/2006/relationships/image" Target="../media/image55.png"/><Relationship Id="rId4" Type="http://schemas.openxmlformats.org/officeDocument/2006/relationships/audio" Target="../media/audio5.wav"/><Relationship Id="rId9"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1.png"/><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4.xml"/><Relationship Id="rId7" Type="http://schemas.openxmlformats.org/officeDocument/2006/relationships/image" Target="../media/image37.png"/><Relationship Id="rId2" Type="http://schemas.openxmlformats.org/officeDocument/2006/relationships/slideLayout" Target="../slideLayouts/slideLayout3.xml"/><Relationship Id="rId1" Type="http://schemas.openxmlformats.org/officeDocument/2006/relationships/themeOverride" Target="../theme/themeOverride9.xml"/><Relationship Id="rId6" Type="http://schemas.openxmlformats.org/officeDocument/2006/relationships/image" Target="../media/image36.png"/><Relationship Id="rId5" Type="http://schemas.openxmlformats.org/officeDocument/2006/relationships/image" Target="../media/image65.png"/><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1.png"/><Relationship Id="rId1" Type="http://schemas.openxmlformats.org/officeDocument/2006/relationships/slideLayout" Target="../slideLayouts/slideLayout65.xml"/><Relationship Id="rId6" Type="http://schemas.openxmlformats.org/officeDocument/2006/relationships/image" Target="../media/image60.png"/><Relationship Id="rId5" Type="http://schemas.openxmlformats.org/officeDocument/2006/relationships/image" Target="../media/image68.png"/><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5.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1.png"/><Relationship Id="rId1" Type="http://schemas.openxmlformats.org/officeDocument/2006/relationships/slideLayout" Target="../slideLayouts/slideLayout70.xml"/><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70.png"/><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hemeOverride" Target="../theme/themeOverride10.xml"/><Relationship Id="rId6" Type="http://schemas.openxmlformats.org/officeDocument/2006/relationships/image" Target="../media/image36.png"/><Relationship Id="rId5" Type="http://schemas.openxmlformats.org/officeDocument/2006/relationships/image" Target="../media/image30.png"/><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86.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4.emf"/><Relationship Id="rId13" Type="http://schemas.openxmlformats.org/officeDocument/2006/relationships/image" Target="../media/image38.png"/><Relationship Id="rId3" Type="http://schemas.openxmlformats.org/officeDocument/2006/relationships/audio" Target="../media/media1.mp3"/><Relationship Id="rId7" Type="http://schemas.openxmlformats.org/officeDocument/2006/relationships/image" Target="../media/image33.emf"/><Relationship Id="rId12" Type="http://schemas.openxmlformats.org/officeDocument/2006/relationships/image" Target="../media/image37.png"/><Relationship Id="rId2" Type="http://schemas.microsoft.com/office/2007/relationships/media" Target="../media/media1.mp3"/><Relationship Id="rId1" Type="http://schemas.openxmlformats.org/officeDocument/2006/relationships/themeOverride" Target="../theme/themeOverride2.xml"/><Relationship Id="rId6" Type="http://schemas.openxmlformats.org/officeDocument/2006/relationships/image" Target="../media/image1.jpg"/><Relationship Id="rId11" Type="http://schemas.openxmlformats.org/officeDocument/2006/relationships/image" Target="../media/image36.png"/><Relationship Id="rId5" Type="http://schemas.openxmlformats.org/officeDocument/2006/relationships/notesSlide" Target="../notesSlides/notesSlide2.xml"/><Relationship Id="rId10" Type="http://schemas.openxmlformats.org/officeDocument/2006/relationships/image" Target="../media/image35.png"/><Relationship Id="rId4" Type="http://schemas.openxmlformats.org/officeDocument/2006/relationships/slideLayout" Target="../slideLayouts/slideLayout2.xml"/><Relationship Id="rId9" Type="http://schemas.openxmlformats.org/officeDocument/2006/relationships/image" Target="../media/image34.png"/><Relationship Id="rId14" Type="http://schemas.openxmlformats.org/officeDocument/2006/relationships/image" Target="../media/image39.png"/></Relationships>
</file>

<file path=ppt/slides/_rels/slide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emf"/><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36.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xmlns="" id="{D25FA8BF-E8B1-44FE-842B-181DD6686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88333" y="727863"/>
            <a:ext cx="1648838" cy="1498184"/>
          </a:xfrm>
          <a:prstGeom prst="rect">
            <a:avLst/>
          </a:prstGeom>
        </p:spPr>
      </p:pic>
      <p:sp>
        <p:nvSpPr>
          <p:cNvPr id="2" name="Heart 1"/>
          <p:cNvSpPr/>
          <p:nvPr/>
        </p:nvSpPr>
        <p:spPr>
          <a:xfrm>
            <a:off x="7956376" y="-20538"/>
            <a:ext cx="1152128" cy="1080120"/>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1964011"/>
      </p:ext>
    </p:extLst>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WordArt 15">
            <a:extLst>
              <a:ext uri="{FF2B5EF4-FFF2-40B4-BE49-F238E27FC236}">
                <a16:creationId xmlns:a16="http://schemas.microsoft.com/office/drawing/2014/main" xmlns="" id="{B7DAA2E2-4B5B-4569-831A-5B56AC7B11E4}"/>
              </a:ext>
            </a:extLst>
          </p:cNvPr>
          <p:cNvSpPr>
            <a:spLocks noChangeArrowheads="1" noChangeShapeType="1" noTextEdit="1"/>
          </p:cNvSpPr>
          <p:nvPr/>
        </p:nvSpPr>
        <p:spPr bwMode="auto">
          <a:xfrm>
            <a:off x="2626519" y="402432"/>
            <a:ext cx="5942410" cy="34528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685800" eaLnBrk="0" fontAlgn="base" hangingPunct="0">
              <a:spcBef>
                <a:spcPct val="0"/>
              </a:spcBef>
              <a:spcAft>
                <a:spcPct val="0"/>
              </a:spcAft>
            </a:pPr>
            <a:r>
              <a:rPr lang="en-US" sz="2700" b="1" kern="10">
                <a:solidFill>
                  <a:srgbClr val="FF0000"/>
                </a:solidFill>
                <a:latin typeface="Times New Roman" panose="02020603050405020304" pitchFamily="18" charset="0"/>
                <a:cs typeface="Times New Roman" panose="02020603050405020304" pitchFamily="18" charset="0"/>
              </a:rPr>
              <a:t>Những hạt thóc giống</a:t>
            </a:r>
          </a:p>
        </p:txBody>
      </p:sp>
      <p:sp>
        <p:nvSpPr>
          <p:cNvPr id="4" name="Rectangle: Rounded Corners 3">
            <a:extLst>
              <a:ext uri="{FF2B5EF4-FFF2-40B4-BE49-F238E27FC236}">
                <a16:creationId xmlns:a16="http://schemas.microsoft.com/office/drawing/2014/main" xmlns="" id="{9A65FCAC-E055-48FE-AEC5-2D98056466B7}"/>
              </a:ext>
            </a:extLst>
          </p:cNvPr>
          <p:cNvSpPr/>
          <p:nvPr/>
        </p:nvSpPr>
        <p:spPr>
          <a:xfrm>
            <a:off x="223838" y="155973"/>
            <a:ext cx="8696325" cy="4831556"/>
          </a:xfrm>
          <a:prstGeom prst="roundRect">
            <a:avLst>
              <a:gd name="adj" fmla="val 91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2" name="Rectangle 1">
            <a:extLst>
              <a:ext uri="{FF2B5EF4-FFF2-40B4-BE49-F238E27FC236}">
                <a16:creationId xmlns:a16="http://schemas.microsoft.com/office/drawing/2014/main" xmlns="" id="{221941E3-C7EB-42B2-8135-6FDF85206375}"/>
              </a:ext>
            </a:extLst>
          </p:cNvPr>
          <p:cNvSpPr/>
          <p:nvPr/>
        </p:nvSpPr>
        <p:spPr>
          <a:xfrm>
            <a:off x="258366" y="162640"/>
            <a:ext cx="8696325" cy="4870564"/>
          </a:xfrm>
          <a:prstGeom prst="rect">
            <a:avLst/>
          </a:prstGeom>
        </p:spPr>
        <p:txBody>
          <a:bodyPr>
            <a:spAutoFit/>
          </a:bodyPr>
          <a:lstStyle/>
          <a:p>
            <a:pPr algn="ctr" defTabSz="685800">
              <a:defRPr/>
            </a:pPr>
            <a:r>
              <a:rPr lang="vi-VN" sz="1725" b="1" dirty="0">
                <a:solidFill>
                  <a:srgbClr val="FF0000"/>
                </a:solidFill>
                <a:latin typeface="Times New Roman" panose="02020603050405020304" pitchFamily="18" charset="0"/>
                <a:cs typeface="Times New Roman" panose="02020603050405020304" pitchFamily="18" charset="0"/>
              </a:rPr>
              <a:t>NHỮNG HẠT THÓC GIỐNG</a:t>
            </a:r>
          </a:p>
          <a:p>
            <a:pPr indent="404813" algn="just" defTabSz="685800">
              <a:defRPr/>
            </a:pPr>
            <a:r>
              <a:rPr lang="vi-VN" sz="1725" b="1" dirty="0">
                <a:solidFill>
                  <a:prstClr val="black"/>
                </a:solidFill>
                <a:latin typeface="Times New Roman" panose="02020603050405020304" pitchFamily="18" charset="0"/>
                <a:cs typeface="Times New Roman" panose="02020603050405020304" pitchFamily="18" charset="0"/>
              </a:rPr>
              <a:t>Ngày xưa có một ông vua cao tuổi muốn tìm người nối ngôi. Vua ra lệnh phát cho mỗi người dân một thúng thóc về gieo trồng và giao hẹn: </a:t>
            </a:r>
            <a:r>
              <a:rPr lang="en-US" sz="1725" b="1" dirty="0">
                <a:solidFill>
                  <a:prstClr val="black"/>
                </a:solidFill>
                <a:latin typeface="Times New Roman" panose="02020603050405020304" pitchFamily="18" charset="0"/>
                <a:cs typeface="Times New Roman" panose="02020603050405020304" pitchFamily="18" charset="0"/>
              </a:rPr>
              <a:t>a</a:t>
            </a:r>
            <a:r>
              <a:rPr lang="vi-VN" sz="1725" b="1" dirty="0">
                <a:solidFill>
                  <a:prstClr val="black"/>
                </a:solidFill>
                <a:latin typeface="Times New Roman" panose="02020603050405020304" pitchFamily="18" charset="0"/>
                <a:cs typeface="Times New Roman" panose="02020603050405020304" pitchFamily="18" charset="0"/>
              </a:rPr>
              <a:t>i thu được nhiều thóc nhất sẽ được truyền ngôi, ai không có thóc nộp sẽ bị trừng phạt.</a:t>
            </a:r>
          </a:p>
          <a:p>
            <a:pPr indent="404813" algn="just" defTabSz="685800">
              <a:defRPr/>
            </a:pPr>
            <a:r>
              <a:rPr lang="vi-VN" sz="1725" b="1" dirty="0">
                <a:solidFill>
                  <a:prstClr val="black"/>
                </a:solidFill>
                <a:latin typeface="Times New Roman" panose="02020603050405020304" pitchFamily="18" charset="0"/>
                <a:cs typeface="Times New Roman" panose="02020603050405020304" pitchFamily="18" charset="0"/>
              </a:rPr>
              <a:t>Có chú bé mồ côi tên là Chôm nhận thóc về, dốc công chăm sóc mà thóc vẫn chẳng nảy mầm.</a:t>
            </a:r>
          </a:p>
          <a:p>
            <a:pPr indent="404813" algn="just" defTabSz="685800">
              <a:defRPr/>
            </a:pPr>
            <a:r>
              <a:rPr lang="vi-VN" sz="1725" b="1" dirty="0">
                <a:solidFill>
                  <a:prstClr val="black"/>
                </a:solidFill>
                <a:latin typeface="Times New Roman" panose="02020603050405020304" pitchFamily="18" charset="0"/>
                <a:cs typeface="Times New Roman" panose="02020603050405020304" pitchFamily="18" charset="0"/>
              </a:rPr>
              <a:t>Đến vụ thu hoạch, mọi người nô nức chở thóc về kinh thành nộp cho nhà vua. Chôm lo lắng đến trước vua</a:t>
            </a:r>
            <a:r>
              <a:rPr lang="en-US" sz="1725" b="1" dirty="0">
                <a:solidFill>
                  <a:prstClr val="black"/>
                </a:solidFill>
                <a:latin typeface="Times New Roman" panose="02020603050405020304" pitchFamily="18" charset="0"/>
                <a:cs typeface="Times New Roman" panose="02020603050405020304" pitchFamily="18" charset="0"/>
              </a:rPr>
              <a:t>,</a:t>
            </a:r>
            <a:r>
              <a:rPr lang="vi-VN" sz="1725" b="1" dirty="0">
                <a:solidFill>
                  <a:prstClr val="black"/>
                </a:solidFill>
                <a:latin typeface="Times New Roman" panose="02020603050405020304" pitchFamily="18" charset="0"/>
                <a:cs typeface="Times New Roman" panose="02020603050405020304" pitchFamily="18" charset="0"/>
              </a:rPr>
              <a:t> q</a:t>
            </a:r>
            <a:r>
              <a:rPr lang="en-US" sz="1725" b="1" dirty="0">
                <a:solidFill>
                  <a:prstClr val="black"/>
                </a:solidFill>
                <a:latin typeface="Times New Roman" panose="02020603050405020304" pitchFamily="18" charset="0"/>
                <a:cs typeface="Times New Roman" panose="02020603050405020304" pitchFamily="18" charset="0"/>
              </a:rPr>
              <a:t>uỳ</a:t>
            </a:r>
            <a:r>
              <a:rPr lang="vi-VN" sz="1725" b="1" dirty="0">
                <a:solidFill>
                  <a:prstClr val="black"/>
                </a:solidFill>
                <a:latin typeface="Times New Roman" panose="02020603050405020304" pitchFamily="18" charset="0"/>
                <a:cs typeface="Times New Roman" panose="02020603050405020304" pitchFamily="18" charset="0"/>
              </a:rPr>
              <a:t> tâu:</a:t>
            </a:r>
          </a:p>
          <a:p>
            <a:pPr indent="404813" algn="just" defTabSz="685800">
              <a:defRPr/>
            </a:pPr>
            <a:r>
              <a:rPr lang="vi-VN" sz="1725" b="1" dirty="0">
                <a:solidFill>
                  <a:prstClr val="black"/>
                </a:solidFill>
                <a:latin typeface="Times New Roman" panose="02020603050405020304" pitchFamily="18" charset="0"/>
                <a:cs typeface="Times New Roman" panose="02020603050405020304" pitchFamily="18" charset="0"/>
              </a:rPr>
              <a:t>– Tâu </a:t>
            </a:r>
            <a:r>
              <a:rPr lang="en-US" sz="1725" b="1" dirty="0">
                <a:solidFill>
                  <a:prstClr val="black"/>
                </a:solidFill>
                <a:latin typeface="Times New Roman" panose="02020603050405020304" pitchFamily="18" charset="0"/>
                <a:cs typeface="Times New Roman" panose="02020603050405020304" pitchFamily="18" charset="0"/>
              </a:rPr>
              <a:t>B</a:t>
            </a:r>
            <a:r>
              <a:rPr lang="vi-VN" sz="1725" b="1" dirty="0">
                <a:solidFill>
                  <a:prstClr val="black"/>
                </a:solidFill>
                <a:latin typeface="Times New Roman" panose="02020603050405020304" pitchFamily="18" charset="0"/>
                <a:cs typeface="Times New Roman" panose="02020603050405020304" pitchFamily="18" charset="0"/>
              </a:rPr>
              <a:t>ệ hạ! Con không làm sao cho thóc nảy mầm được.</a:t>
            </a:r>
          </a:p>
          <a:p>
            <a:pPr indent="404813" algn="just" defTabSz="685800">
              <a:defRPr/>
            </a:pPr>
            <a:r>
              <a:rPr lang="vi-VN" sz="1725" b="1" dirty="0">
                <a:solidFill>
                  <a:prstClr val="black"/>
                </a:solidFill>
                <a:latin typeface="Times New Roman" panose="02020603050405020304" pitchFamily="18" charset="0"/>
                <a:cs typeface="Times New Roman" panose="02020603050405020304" pitchFamily="18" charset="0"/>
              </a:rPr>
              <a:t>Mọi người đều sững sờ vì lời thú tội của Chôm. Nhưng nhà vua đã đỡ chú bé đứng dậy. Ngài hỏi còn ai để chết thóc giống không. Không ai trả lời.</a:t>
            </a:r>
          </a:p>
          <a:p>
            <a:pPr indent="404813" algn="just" defTabSz="685800">
              <a:defRPr/>
            </a:pPr>
            <a:r>
              <a:rPr lang="vi-VN" sz="1725" b="1" dirty="0">
                <a:solidFill>
                  <a:prstClr val="black"/>
                </a:solidFill>
                <a:latin typeface="Times New Roman" panose="02020603050405020304" pitchFamily="18" charset="0"/>
                <a:cs typeface="Times New Roman" panose="02020603050405020304" pitchFamily="18" charset="0"/>
              </a:rPr>
              <a:t>Lúc </a:t>
            </a:r>
            <a:r>
              <a:rPr lang="en-US" sz="1725" b="1" dirty="0">
                <a:solidFill>
                  <a:prstClr val="black"/>
                </a:solidFill>
                <a:latin typeface="Times New Roman" panose="02020603050405020304" pitchFamily="18" charset="0"/>
                <a:cs typeface="Times New Roman" panose="02020603050405020304" pitchFamily="18" charset="0"/>
              </a:rPr>
              <a:t>ấy,</a:t>
            </a:r>
            <a:r>
              <a:rPr lang="vi-VN" sz="1725" b="1" dirty="0">
                <a:solidFill>
                  <a:prstClr val="black"/>
                </a:solidFill>
                <a:latin typeface="Times New Roman" panose="02020603050405020304" pitchFamily="18" charset="0"/>
                <a:cs typeface="Times New Roman" panose="02020603050405020304" pitchFamily="18" charset="0"/>
              </a:rPr>
              <a:t> nhà vua mới ôn tồn nói:</a:t>
            </a:r>
          </a:p>
          <a:p>
            <a:pPr indent="404813" algn="just" defTabSz="685800">
              <a:defRPr/>
            </a:pPr>
            <a:r>
              <a:rPr lang="vi-VN" sz="1725" b="1" dirty="0">
                <a:solidFill>
                  <a:prstClr val="black"/>
                </a:solidFill>
                <a:latin typeface="Times New Roman" panose="02020603050405020304" pitchFamily="18" charset="0"/>
                <a:cs typeface="Times New Roman" panose="02020603050405020304" pitchFamily="18" charset="0"/>
              </a:rPr>
              <a:t>– Trước khi phát thóc giống, ta đã cho luộc kĩ rồi. Lẽ nào thóc ấy còn mọc được? Những xe thóc đầy ắp kia đâu phải thu được từ thóc giống của ta!</a:t>
            </a:r>
          </a:p>
          <a:p>
            <a:pPr indent="404813" algn="just" defTabSz="685800">
              <a:defRPr/>
            </a:pPr>
            <a:r>
              <a:rPr lang="vi-VN" sz="1725" b="1" dirty="0">
                <a:solidFill>
                  <a:prstClr val="black"/>
                </a:solidFill>
                <a:latin typeface="Times New Roman" panose="02020603050405020304" pitchFamily="18" charset="0"/>
                <a:cs typeface="Times New Roman" panose="02020603050405020304" pitchFamily="18" charset="0"/>
              </a:rPr>
              <a:t>Rồi vua dõng dạc nói tiếp:</a:t>
            </a:r>
          </a:p>
          <a:p>
            <a:pPr indent="404813" algn="just" defTabSz="685800">
              <a:defRPr/>
            </a:pPr>
            <a:r>
              <a:rPr lang="vi-VN" sz="1725" b="1" dirty="0">
                <a:solidFill>
                  <a:prstClr val="black"/>
                </a:solidFill>
                <a:latin typeface="Times New Roman" panose="02020603050405020304" pitchFamily="18" charset="0"/>
                <a:cs typeface="Times New Roman" panose="02020603050405020304" pitchFamily="18" charset="0"/>
              </a:rPr>
              <a:t>– Trung thực là đức tính q</a:t>
            </a:r>
            <a:r>
              <a:rPr lang="en-US" sz="1725" b="1" dirty="0">
                <a:solidFill>
                  <a:prstClr val="black"/>
                </a:solidFill>
                <a:latin typeface="Times New Roman" panose="02020603050405020304" pitchFamily="18" charset="0"/>
                <a:cs typeface="Times New Roman" panose="02020603050405020304" pitchFamily="18" charset="0"/>
              </a:rPr>
              <a:t>uý</a:t>
            </a:r>
            <a:r>
              <a:rPr lang="vi-VN" sz="1725" b="1" dirty="0">
                <a:solidFill>
                  <a:prstClr val="black"/>
                </a:solidFill>
                <a:latin typeface="Times New Roman" panose="02020603050405020304" pitchFamily="18" charset="0"/>
                <a:cs typeface="Times New Roman" panose="02020603050405020304" pitchFamily="18" charset="0"/>
              </a:rPr>
              <a:t> nhất của con người. Ta sẽ truyền ngôi cho chú bé trung thực và dũng cảm này.</a:t>
            </a:r>
          </a:p>
          <a:p>
            <a:pPr indent="404813" algn="just" defTabSz="685800">
              <a:defRPr/>
            </a:pPr>
            <a:r>
              <a:rPr lang="vi-VN" sz="1725" b="1" dirty="0">
                <a:solidFill>
                  <a:prstClr val="black"/>
                </a:solidFill>
                <a:latin typeface="Times New Roman" panose="02020603050405020304" pitchFamily="18" charset="0"/>
                <a:cs typeface="Times New Roman" panose="02020603050405020304" pitchFamily="18" charset="0"/>
              </a:rPr>
              <a:t>Chôm được truyền ngôi và trở thành ông vua hiền minh</a:t>
            </a:r>
            <a:r>
              <a:rPr lang="en-US" sz="1725" b="1" dirty="0">
                <a:solidFill>
                  <a:prstClr val="black"/>
                </a:solidFill>
                <a:latin typeface="Times New Roman" panose="02020603050405020304" pitchFamily="18" charset="0"/>
                <a:cs typeface="Times New Roman" panose="02020603050405020304" pitchFamily="18" charset="0"/>
              </a:rPr>
              <a:t>.</a:t>
            </a:r>
          </a:p>
        </p:txBody>
      </p:sp>
      <p:sp>
        <p:nvSpPr>
          <p:cNvPr id="27653" name="TextBox 4">
            <a:extLst>
              <a:ext uri="{FF2B5EF4-FFF2-40B4-BE49-F238E27FC236}">
                <a16:creationId xmlns:a16="http://schemas.microsoft.com/office/drawing/2014/main" xmlns="" id="{A2F40B30-6829-4EE5-956A-EFA9320B4CFB}"/>
              </a:ext>
            </a:extLst>
          </p:cNvPr>
          <p:cNvSpPr txBox="1">
            <a:spLocks noChangeArrowheads="1"/>
          </p:cNvSpPr>
          <p:nvPr/>
        </p:nvSpPr>
        <p:spPr bwMode="auto">
          <a:xfrm>
            <a:off x="366712" y="422672"/>
            <a:ext cx="4155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None/>
            </a:pPr>
            <a:r>
              <a:rPr lang="en-US" altLang="en-US" sz="1800" b="1" dirty="0">
                <a:solidFill>
                  <a:srgbClr val="FF0000"/>
                </a:solidFill>
                <a:latin typeface="Times New Roman" panose="02020603050405020304" pitchFamily="18" charset="0"/>
                <a:cs typeface="Times New Roman" panose="02020603050405020304" pitchFamily="18" charset="0"/>
              </a:rPr>
              <a:t>1.</a:t>
            </a:r>
            <a:endParaRPr lang="vi-VN" altLang="en-US" sz="1800" b="1" dirty="0">
              <a:solidFill>
                <a:srgbClr val="FF0000"/>
              </a:solidFill>
              <a:latin typeface="Times New Roman" panose="02020603050405020304" pitchFamily="18" charset="0"/>
              <a:cs typeface="Times New Roman" panose="02020603050405020304" pitchFamily="18" charset="0"/>
            </a:endParaRPr>
          </a:p>
        </p:txBody>
      </p:sp>
      <p:sp>
        <p:nvSpPr>
          <p:cNvPr id="27654" name="TextBox 5">
            <a:extLst>
              <a:ext uri="{FF2B5EF4-FFF2-40B4-BE49-F238E27FC236}">
                <a16:creationId xmlns:a16="http://schemas.microsoft.com/office/drawing/2014/main" xmlns="" id="{EE1B108D-2F4F-40CF-8127-FBB62F057832}"/>
              </a:ext>
            </a:extLst>
          </p:cNvPr>
          <p:cNvSpPr txBox="1">
            <a:spLocks noChangeArrowheads="1"/>
          </p:cNvSpPr>
          <p:nvPr/>
        </p:nvSpPr>
        <p:spPr bwMode="auto">
          <a:xfrm>
            <a:off x="366712" y="1191816"/>
            <a:ext cx="4155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None/>
            </a:pPr>
            <a:r>
              <a:rPr lang="en-US" altLang="en-US" sz="1800" b="1" dirty="0">
                <a:solidFill>
                  <a:srgbClr val="FF0000"/>
                </a:solidFill>
                <a:latin typeface="Times New Roman" panose="02020603050405020304" pitchFamily="18" charset="0"/>
                <a:cs typeface="Times New Roman" panose="02020603050405020304" pitchFamily="18" charset="0"/>
              </a:rPr>
              <a:t>2.</a:t>
            </a:r>
            <a:endParaRPr lang="vi-VN" altLang="en-US" sz="1800" b="1" dirty="0">
              <a:solidFill>
                <a:srgbClr val="FF0000"/>
              </a:solidFill>
              <a:latin typeface="Times New Roman" panose="02020603050405020304" pitchFamily="18" charset="0"/>
              <a:cs typeface="Times New Roman" panose="02020603050405020304" pitchFamily="18" charset="0"/>
            </a:endParaRPr>
          </a:p>
        </p:txBody>
      </p:sp>
      <p:sp>
        <p:nvSpPr>
          <p:cNvPr id="27655" name="TextBox 6">
            <a:extLst>
              <a:ext uri="{FF2B5EF4-FFF2-40B4-BE49-F238E27FC236}">
                <a16:creationId xmlns:a16="http://schemas.microsoft.com/office/drawing/2014/main" xmlns="" id="{A778C671-867C-4D2D-9457-89B3DEC57C40}"/>
              </a:ext>
            </a:extLst>
          </p:cNvPr>
          <p:cNvSpPr txBox="1">
            <a:spLocks noChangeArrowheads="1"/>
          </p:cNvSpPr>
          <p:nvPr/>
        </p:nvSpPr>
        <p:spPr bwMode="auto">
          <a:xfrm>
            <a:off x="366712" y="2511029"/>
            <a:ext cx="4155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None/>
            </a:pPr>
            <a:r>
              <a:rPr lang="en-US" altLang="en-US" sz="1800" b="1" dirty="0">
                <a:solidFill>
                  <a:srgbClr val="FF0000"/>
                </a:solidFill>
                <a:latin typeface="Times New Roman" panose="02020603050405020304" pitchFamily="18" charset="0"/>
                <a:cs typeface="Times New Roman" panose="02020603050405020304" pitchFamily="18" charset="0"/>
              </a:rPr>
              <a:t>3.</a:t>
            </a:r>
            <a:endParaRPr lang="vi-VN" altLang="en-US" sz="1800" b="1" dirty="0">
              <a:solidFill>
                <a:srgbClr val="FF0000"/>
              </a:solidFill>
              <a:latin typeface="Times New Roman" panose="02020603050405020304" pitchFamily="18" charset="0"/>
              <a:cs typeface="Times New Roman" panose="02020603050405020304" pitchFamily="18" charset="0"/>
            </a:endParaRPr>
          </a:p>
        </p:txBody>
      </p:sp>
      <p:sp>
        <p:nvSpPr>
          <p:cNvPr id="27656" name="TextBox 7">
            <a:extLst>
              <a:ext uri="{FF2B5EF4-FFF2-40B4-BE49-F238E27FC236}">
                <a16:creationId xmlns:a16="http://schemas.microsoft.com/office/drawing/2014/main" xmlns="" id="{C93AC830-BCB4-4AC9-9433-992CFE608BB5}"/>
              </a:ext>
            </a:extLst>
          </p:cNvPr>
          <p:cNvSpPr txBox="1">
            <a:spLocks noChangeArrowheads="1"/>
          </p:cNvSpPr>
          <p:nvPr/>
        </p:nvSpPr>
        <p:spPr bwMode="auto">
          <a:xfrm>
            <a:off x="366712" y="3830241"/>
            <a:ext cx="4155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None/>
            </a:pPr>
            <a:r>
              <a:rPr lang="en-US" altLang="en-US" sz="1800" b="1" dirty="0">
                <a:solidFill>
                  <a:srgbClr val="FF0000"/>
                </a:solidFill>
                <a:latin typeface="Times New Roman" panose="02020603050405020304" pitchFamily="18" charset="0"/>
                <a:cs typeface="Times New Roman" panose="02020603050405020304" pitchFamily="18" charset="0"/>
              </a:rPr>
              <a:t>4.</a:t>
            </a:r>
            <a:endParaRPr lang="vi-VN" altLang="en-US" sz="1800" b="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E1B42B94-CC60-4335-B2A8-1551096152FC}"/>
              </a:ext>
            </a:extLst>
          </p:cNvPr>
          <p:cNvSpPr txBox="1"/>
          <p:nvPr/>
        </p:nvSpPr>
        <p:spPr>
          <a:xfrm>
            <a:off x="6600825" y="4843463"/>
            <a:ext cx="2174121" cy="323165"/>
          </a:xfrm>
          <a:prstGeom prst="rect">
            <a:avLst/>
          </a:prstGeom>
          <a:noFill/>
        </p:spPr>
        <p:txBody>
          <a:bodyPr wrap="none">
            <a:spAutoFit/>
          </a:bodyPr>
          <a:lstStyle/>
          <a:p>
            <a:pPr defTabSz="685800" eaLnBrk="0" fontAlgn="base" hangingPunct="0">
              <a:spcBef>
                <a:spcPct val="0"/>
              </a:spcBef>
              <a:spcAft>
                <a:spcPct val="0"/>
              </a:spcAft>
              <a:defRPr/>
            </a:pPr>
            <a:r>
              <a:rPr lang="en-US" sz="1500" b="1" i="1" kern="10" dirty="0" err="1">
                <a:solidFill>
                  <a:srgbClr val="002060"/>
                </a:solidFill>
                <a:latin typeface="Times New Roman" panose="02020603050405020304" pitchFamily="18" charset="0"/>
                <a:cs typeface="Times New Roman" panose="02020603050405020304" pitchFamily="18" charset="0"/>
              </a:rPr>
              <a:t>Truyện</a:t>
            </a:r>
            <a:r>
              <a:rPr lang="en-US" sz="1500" b="1" i="1" kern="10" dirty="0">
                <a:solidFill>
                  <a:srgbClr val="002060"/>
                </a:solidFill>
                <a:latin typeface="Times New Roman" panose="02020603050405020304" pitchFamily="18" charset="0"/>
                <a:cs typeface="Times New Roman" panose="02020603050405020304" pitchFamily="18" charset="0"/>
              </a:rPr>
              <a:t> </a:t>
            </a:r>
            <a:r>
              <a:rPr lang="en-US" sz="1500" b="1" i="1" kern="10" dirty="0" err="1">
                <a:solidFill>
                  <a:srgbClr val="002060"/>
                </a:solidFill>
                <a:latin typeface="Times New Roman" panose="02020603050405020304" pitchFamily="18" charset="0"/>
                <a:cs typeface="Times New Roman" panose="02020603050405020304" pitchFamily="18" charset="0"/>
              </a:rPr>
              <a:t>dân</a:t>
            </a:r>
            <a:r>
              <a:rPr lang="en-US" sz="1500" b="1" i="1" kern="10" dirty="0">
                <a:solidFill>
                  <a:srgbClr val="002060"/>
                </a:solidFill>
                <a:latin typeface="Times New Roman" panose="02020603050405020304" pitchFamily="18" charset="0"/>
                <a:cs typeface="Times New Roman" panose="02020603050405020304" pitchFamily="18" charset="0"/>
              </a:rPr>
              <a:t> </a:t>
            </a:r>
            <a:r>
              <a:rPr lang="en-US" sz="1500" b="1" i="1" kern="10" dirty="0" err="1">
                <a:solidFill>
                  <a:srgbClr val="002060"/>
                </a:solidFill>
                <a:latin typeface="Times New Roman" panose="02020603050405020304" pitchFamily="18" charset="0"/>
                <a:cs typeface="Times New Roman" panose="02020603050405020304" pitchFamily="18" charset="0"/>
              </a:rPr>
              <a:t>gian</a:t>
            </a:r>
            <a:r>
              <a:rPr lang="en-US" sz="1500" b="1" i="1" kern="10" dirty="0">
                <a:solidFill>
                  <a:srgbClr val="002060"/>
                </a:solidFill>
                <a:latin typeface="Times New Roman" panose="02020603050405020304" pitchFamily="18" charset="0"/>
                <a:cs typeface="Times New Roman" panose="02020603050405020304" pitchFamily="18" charset="0"/>
              </a:rPr>
              <a:t> Khmer</a:t>
            </a:r>
          </a:p>
        </p:txBody>
      </p:sp>
      <p:sp>
        <p:nvSpPr>
          <p:cNvPr id="3" name="TextBox 2">
            <a:extLst>
              <a:ext uri="{FF2B5EF4-FFF2-40B4-BE49-F238E27FC236}">
                <a16:creationId xmlns:a16="http://schemas.microsoft.com/office/drawing/2014/main" xmlns="" id="{ED0950E0-F53B-4B60-9167-6D6BBEFE9F10}"/>
              </a:ext>
            </a:extLst>
          </p:cNvPr>
          <p:cNvSpPr txBox="1"/>
          <p:nvPr/>
        </p:nvSpPr>
        <p:spPr>
          <a:xfrm>
            <a:off x="4932040" y="915566"/>
            <a:ext cx="504056" cy="369332"/>
          </a:xfrm>
          <a:prstGeom prst="rect">
            <a:avLst/>
          </a:prstGeom>
          <a:noFill/>
        </p:spPr>
        <p:txBody>
          <a:bodyPr wrap="square" rtlCol="0">
            <a:spAutoFit/>
          </a:bodyPr>
          <a:lstStyle/>
          <a:p>
            <a:r>
              <a:rPr lang="en-US" b="1" dirty="0">
                <a:solidFill>
                  <a:srgbClr val="FF0000"/>
                </a:solidFill>
              </a:rPr>
              <a:t>/</a:t>
            </a:r>
          </a:p>
        </p:txBody>
      </p:sp>
      <p:sp>
        <p:nvSpPr>
          <p:cNvPr id="11" name="TextBox 10">
            <a:extLst>
              <a:ext uri="{FF2B5EF4-FFF2-40B4-BE49-F238E27FC236}">
                <a16:creationId xmlns:a16="http://schemas.microsoft.com/office/drawing/2014/main" xmlns="" id="{E596F097-5423-4403-B234-714FB331EB80}"/>
              </a:ext>
            </a:extLst>
          </p:cNvPr>
          <p:cNvSpPr txBox="1"/>
          <p:nvPr/>
        </p:nvSpPr>
        <p:spPr>
          <a:xfrm>
            <a:off x="6012160" y="2211710"/>
            <a:ext cx="504056" cy="369332"/>
          </a:xfrm>
          <a:prstGeom prst="rect">
            <a:avLst/>
          </a:prstGeom>
          <a:noFill/>
        </p:spPr>
        <p:txBody>
          <a:bodyPr wrap="square" rtlCol="0">
            <a:spAutoFit/>
          </a:bodyPr>
          <a:lstStyle/>
          <a:p>
            <a:r>
              <a:rPr lang="en-US" b="1" dirty="0">
                <a:solidFill>
                  <a:srgbClr val="FF0000"/>
                </a:solidFill>
              </a:rPr>
              <a:t>/</a:t>
            </a:r>
          </a:p>
        </p:txBody>
      </p:sp>
      <p:sp>
        <p:nvSpPr>
          <p:cNvPr id="12" name="TextBox 11">
            <a:extLst>
              <a:ext uri="{FF2B5EF4-FFF2-40B4-BE49-F238E27FC236}">
                <a16:creationId xmlns:a16="http://schemas.microsoft.com/office/drawing/2014/main" xmlns="" id="{A7C54DB7-52F0-4AED-950C-8868ACC572DF}"/>
              </a:ext>
            </a:extLst>
          </p:cNvPr>
          <p:cNvSpPr txBox="1"/>
          <p:nvPr/>
        </p:nvSpPr>
        <p:spPr>
          <a:xfrm>
            <a:off x="6372200" y="3570570"/>
            <a:ext cx="504056" cy="369332"/>
          </a:xfrm>
          <a:prstGeom prst="rect">
            <a:avLst/>
          </a:prstGeom>
          <a:noFill/>
        </p:spPr>
        <p:txBody>
          <a:bodyPr wrap="square" rtlCol="0">
            <a:spAutoFit/>
          </a:bodyPr>
          <a:lstStyle/>
          <a:p>
            <a:r>
              <a:rPr lang="en-US" b="1" dirty="0">
                <a:solidFill>
                  <a:srgbClr val="FF0000"/>
                </a:solidFill>
              </a:rPr>
              <a:t>/</a:t>
            </a:r>
          </a:p>
        </p:txBody>
      </p:sp>
      <p:sp>
        <p:nvSpPr>
          <p:cNvPr id="13" name="TextBox 12">
            <a:extLst>
              <a:ext uri="{FF2B5EF4-FFF2-40B4-BE49-F238E27FC236}">
                <a16:creationId xmlns:a16="http://schemas.microsoft.com/office/drawing/2014/main" xmlns="" id="{4DDC13A8-2D09-40BB-A8D1-B78F4226E42B}"/>
              </a:ext>
            </a:extLst>
          </p:cNvPr>
          <p:cNvSpPr txBox="1"/>
          <p:nvPr/>
        </p:nvSpPr>
        <p:spPr>
          <a:xfrm>
            <a:off x="5950839" y="4611528"/>
            <a:ext cx="504056" cy="369332"/>
          </a:xfrm>
          <a:prstGeom prst="rect">
            <a:avLst/>
          </a:prstGeom>
          <a:noFill/>
        </p:spPr>
        <p:txBody>
          <a:bodyPr wrap="square" rtlCol="0">
            <a:spAutoFit/>
          </a:bodyPr>
          <a:lstStyle/>
          <a:p>
            <a:r>
              <a:rPr lang="en-US" b="1" dirty="0">
                <a:solidFill>
                  <a:srgbClr val="FF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653"/>
                                        </p:tgtEl>
                                        <p:attrNameLst>
                                          <p:attrName>style.visibility</p:attrName>
                                        </p:attrNameLst>
                                      </p:cBhvr>
                                      <p:to>
                                        <p:strVal val="visible"/>
                                      </p:to>
                                    </p:set>
                                    <p:animEffect transition="in" filter="barn(inVertical)">
                                      <p:cBhvr>
                                        <p:cTn id="7" dur="500"/>
                                        <p:tgtEl>
                                          <p:spTgt spid="27653"/>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7654"/>
                                        </p:tgtEl>
                                        <p:attrNameLst>
                                          <p:attrName>style.visibility</p:attrName>
                                        </p:attrNameLst>
                                      </p:cBhvr>
                                      <p:to>
                                        <p:strVal val="visible"/>
                                      </p:to>
                                    </p:set>
                                    <p:animEffect transition="in" filter="barn(inVertical)">
                                      <p:cBhvr>
                                        <p:cTn id="15" dur="500"/>
                                        <p:tgtEl>
                                          <p:spTgt spid="27654"/>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wipe(down)">
                                      <p:cBhvr>
                                        <p:cTn id="18" dur="500"/>
                                        <p:tgtEl>
                                          <p:spTgt spid="1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7655"/>
                                        </p:tgtEl>
                                        <p:attrNameLst>
                                          <p:attrName>style.visibility</p:attrName>
                                        </p:attrNameLst>
                                      </p:cBhvr>
                                      <p:to>
                                        <p:strVal val="visible"/>
                                      </p:to>
                                    </p:set>
                                    <p:animEffect transition="in" filter="barn(inVertical)">
                                      <p:cBhvr>
                                        <p:cTn id="23" dur="500"/>
                                        <p:tgtEl>
                                          <p:spTgt spid="27655"/>
                                        </p:tgtEl>
                                      </p:cBhvr>
                                    </p:animEffect>
                                  </p:childTnLst>
                                </p:cTn>
                              </p:par>
                              <p:par>
                                <p:cTn id="24" presetID="22" presetClass="entr" presetSubtype="4" fill="hold" nodeType="with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wipe(down)">
                                      <p:cBhvr>
                                        <p:cTn id="26" dur="500"/>
                                        <p:tgtEl>
                                          <p:spTgt spid="1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7656"/>
                                        </p:tgtEl>
                                        <p:attrNameLst>
                                          <p:attrName>style.visibility</p:attrName>
                                        </p:attrNameLst>
                                      </p:cBhvr>
                                      <p:to>
                                        <p:strVal val="visible"/>
                                      </p:to>
                                    </p:set>
                                    <p:animEffect transition="in" filter="barn(inVertical)">
                                      <p:cBhvr>
                                        <p:cTn id="31" dur="500"/>
                                        <p:tgtEl>
                                          <p:spTgt spid="27656"/>
                                        </p:tgtEl>
                                      </p:cBhvr>
                                    </p:animEffect>
                                  </p:childTnLst>
                                </p:cTn>
                              </p:par>
                              <p:par>
                                <p:cTn id="32" presetID="22" presetClass="entr" presetSubtype="4" fill="hold" nodeType="withEffect">
                                  <p:stCondLst>
                                    <p:cond delay="0"/>
                                  </p:stCondLst>
                                  <p:childTnLst>
                                    <p:set>
                                      <p:cBhvr>
                                        <p:cTn id="33" dur="1" fill="hold">
                                          <p:stCondLst>
                                            <p:cond delay="0"/>
                                          </p:stCondLst>
                                        </p:cTn>
                                        <p:tgtEl>
                                          <p:spTgt spid="13">
                                            <p:txEl>
                                              <p:pRg st="0" end="0"/>
                                            </p:txEl>
                                          </p:spTgt>
                                        </p:tgtEl>
                                        <p:attrNameLst>
                                          <p:attrName>style.visibility</p:attrName>
                                        </p:attrNameLst>
                                      </p:cBhvr>
                                      <p:to>
                                        <p:strVal val="visible"/>
                                      </p:to>
                                    </p:set>
                                    <p:animEffect transition="in" filter="wipe(down)">
                                      <p:cBhvr>
                                        <p:cTn id="34"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p:bldP spid="27654" grpId="0"/>
      <p:bldP spid="27655" grpId="0"/>
      <p:bldP spid="2765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11B36F3-94A9-4612-8ABD-EC2FBAC66EDA}"/>
              </a:ext>
            </a:extLst>
          </p:cNvPr>
          <p:cNvGrpSpPr/>
          <p:nvPr/>
        </p:nvGrpSpPr>
        <p:grpSpPr>
          <a:xfrm>
            <a:off x="1874893" y="122839"/>
            <a:ext cx="5079910" cy="3312368"/>
            <a:chOff x="644218" y="483518"/>
            <a:chExt cx="5079910" cy="3312368"/>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218" y="483518"/>
              <a:ext cx="5079910" cy="3312368"/>
            </a:xfrm>
            <a:prstGeom prst="rect">
              <a:avLst/>
            </a:prstGeom>
          </p:spPr>
        </p:pic>
        <p:sp>
          <p:nvSpPr>
            <p:cNvPr id="32" name="TextBox 7"/>
            <p:cNvSpPr txBox="1"/>
            <p:nvPr/>
          </p:nvSpPr>
          <p:spPr>
            <a:xfrm>
              <a:off x="755576" y="1347614"/>
              <a:ext cx="4464496" cy="435026"/>
            </a:xfrm>
            <a:prstGeom prst="rect">
              <a:avLst/>
            </a:prstGeom>
            <a:noFill/>
          </p:spPr>
          <p:txBody>
            <a:bodyPr wrap="squar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Luyện</a:t>
              </a:r>
              <a:r>
                <a:rPr kumimoji="0" lang="en-US" altLang="zh-CN" sz="6000" b="1" i="0" u="none" strike="noStrike" kern="1200" cap="none" spc="0" normalizeH="0" noProof="0" dirty="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6000" b="1" i="0" u="none" strike="noStrike" kern="1200" cap="none" spc="0" normalizeH="0" noProof="0" dirty="0" err="1">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đọc</a:t>
              </a:r>
              <a:endParaRPr kumimoji="0" lang="zh-CN" alt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endParaRPr>
            </a:p>
          </p:txBody>
        </p:sp>
      </p:gr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5354" y="-78656"/>
            <a:ext cx="2884576" cy="2884576"/>
          </a:xfrm>
          <a:prstGeom prst="rect">
            <a:avLst/>
          </a:prstGeom>
        </p:spPr>
      </p:pic>
      <p:pic>
        <p:nvPicPr>
          <p:cNvPr id="8" name="图片 1">
            <a:extLst>
              <a:ext uri="{FF2B5EF4-FFF2-40B4-BE49-F238E27FC236}">
                <a16:creationId xmlns:a16="http://schemas.microsoft.com/office/drawing/2014/main" xmlns="" id="{A338DE25-966F-4E54-99A3-F5DBE75F88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96" y="1580357"/>
            <a:ext cx="3244494" cy="3377723"/>
          </a:xfrm>
          <a:prstGeom prst="rect">
            <a:avLst/>
          </a:prstGeom>
        </p:spPr>
      </p:pic>
      <p:pic>
        <p:nvPicPr>
          <p:cNvPr id="7" name="Picture 6">
            <a:extLst>
              <a:ext uri="{FF2B5EF4-FFF2-40B4-BE49-F238E27FC236}">
                <a16:creationId xmlns:a16="http://schemas.microsoft.com/office/drawing/2014/main" xmlns="" id="{7080C304-D149-4A2D-A837-A88A2FC844E6}"/>
              </a:ext>
            </a:extLst>
          </p:cNvPr>
          <p:cNvPicPr>
            <a:picLocks noChangeAspect="1" noChangeArrowheads="1"/>
          </p:cNvPicPr>
          <p:nvPr/>
        </p:nvPicPr>
        <p:blipFill>
          <a:blip r:embed="rId6" cstate="print">
            <a:grayscl/>
            <a:biLevel thresh="50000"/>
            <a:extLst>
              <a:ext uri="{28A0092B-C50C-407E-A947-70E740481C1C}">
                <a14:useLocalDpi xmlns:a14="http://schemas.microsoft.com/office/drawing/2010/main" val="0"/>
              </a:ext>
            </a:extLst>
          </a:blip>
          <a:srcRect/>
          <a:stretch>
            <a:fillRect/>
          </a:stretch>
        </p:blipFill>
        <p:spPr bwMode="auto">
          <a:xfrm rot="761292">
            <a:off x="8148024" y="301531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xmlns="" id="{290203A0-F32A-4BA8-9A96-A4826E2B3A18}"/>
              </a:ext>
            </a:extLst>
          </p:cNvPr>
          <p:cNvPicPr>
            <a:picLocks noChangeAspect="1" noChangeArrowheads="1"/>
          </p:cNvPicPr>
          <p:nvPr/>
        </p:nvPicPr>
        <p:blipFill>
          <a:blip r:embed="rId7" cstate="print">
            <a:grayscl/>
            <a:biLevel thresh="50000"/>
            <a:extLst>
              <a:ext uri="{28A0092B-C50C-407E-A947-70E740481C1C}">
                <a14:useLocalDpi xmlns:a14="http://schemas.microsoft.com/office/drawing/2010/main" val="0"/>
              </a:ext>
            </a:extLst>
          </a:blip>
          <a:srcRect/>
          <a:stretch>
            <a:fillRect/>
          </a:stretch>
        </p:blipFill>
        <p:spPr bwMode="auto">
          <a:xfrm rot="761292">
            <a:off x="7611053" y="357609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xmlns="" id="{3D38E961-AA0F-4A4E-BEF2-115DD49DAB8A}"/>
              </a:ext>
            </a:extLst>
          </p:cNvPr>
          <p:cNvPicPr>
            <a:picLocks noChangeAspect="1" noChangeArrowheads="1"/>
          </p:cNvPicPr>
          <p:nvPr/>
        </p:nvPicPr>
        <p:blipFill>
          <a:blip r:embed="rId8" cstate="print">
            <a:grayscl/>
            <a:biLevel thresh="50000"/>
            <a:extLst>
              <a:ext uri="{28A0092B-C50C-407E-A947-70E740481C1C}">
                <a14:useLocalDpi xmlns:a14="http://schemas.microsoft.com/office/drawing/2010/main" val="0"/>
              </a:ext>
            </a:extLst>
          </a:blip>
          <a:srcRect/>
          <a:stretch>
            <a:fillRect/>
          </a:stretch>
        </p:blipFill>
        <p:spPr bwMode="auto">
          <a:xfrm rot="761292">
            <a:off x="8049203" y="403687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loud 10">
            <a:extLst>
              <a:ext uri="{FF2B5EF4-FFF2-40B4-BE49-F238E27FC236}">
                <a16:creationId xmlns:a16="http://schemas.microsoft.com/office/drawing/2014/main" xmlns="" id="{D88FFBD0-C591-4105-B4EA-D0E43BDE3F9E}"/>
              </a:ext>
            </a:extLst>
          </p:cNvPr>
          <p:cNvSpPr/>
          <p:nvPr/>
        </p:nvSpPr>
        <p:spPr>
          <a:xfrm>
            <a:off x="-1763080" y="755932"/>
            <a:ext cx="1086610" cy="353855"/>
          </a:xfrm>
          <a:prstGeom prst="cloud">
            <a:avLst/>
          </a:prstGeom>
          <a:solidFill>
            <a:sysClr val="window" lastClr="FFFFFF"/>
          </a:solidFill>
          <a:ln w="12700" cap="flat" cmpd="sng" algn="ctr">
            <a:solidFill>
              <a:sysClr val="window" lastClr="FFFFFF"/>
            </a:solidFill>
            <a:prstDash val="solid"/>
            <a:miter lim="800000"/>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vi-VN" sz="135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Cloud 11">
            <a:extLst>
              <a:ext uri="{FF2B5EF4-FFF2-40B4-BE49-F238E27FC236}">
                <a16:creationId xmlns:a16="http://schemas.microsoft.com/office/drawing/2014/main" xmlns="" id="{DBB5AC49-2050-42E9-AB65-3BB680477496}"/>
              </a:ext>
            </a:extLst>
          </p:cNvPr>
          <p:cNvSpPr/>
          <p:nvPr/>
        </p:nvSpPr>
        <p:spPr>
          <a:xfrm>
            <a:off x="8766083" y="605914"/>
            <a:ext cx="1710573" cy="556517"/>
          </a:xfrm>
          <a:prstGeom prst="cloud">
            <a:avLst/>
          </a:prstGeom>
          <a:solidFill>
            <a:sysClr val="window" lastClr="FFFFFF"/>
          </a:solidFill>
          <a:ln w="12700" cap="flat" cmpd="sng" algn="ctr">
            <a:solidFill>
              <a:sysClr val="window" lastClr="FFFFFF"/>
            </a:solidFill>
            <a:prstDash val="solid"/>
            <a:miter lim="800000"/>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vi-VN" sz="135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42555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5"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000"/>
                                        <p:tgtEl>
                                          <p:spTgt spid="2"/>
                                        </p:tgtEl>
                                      </p:cBhvr>
                                    </p:animEffect>
                                    <p:anim calcmode="lin" valueType="num">
                                      <p:cBhvr>
                                        <p:cTn id="18" dur="2000" fill="hold"/>
                                        <p:tgtEl>
                                          <p:spTgt spid="2"/>
                                        </p:tgtEl>
                                        <p:attrNameLst>
                                          <p:attrName>ppt_w</p:attrName>
                                        </p:attrNameLst>
                                      </p:cBhvr>
                                      <p:tavLst>
                                        <p:tav tm="0" fmla="#ppt_w*sin(2.5*pi*$)">
                                          <p:val>
                                            <p:fltVal val="0"/>
                                          </p:val>
                                        </p:tav>
                                        <p:tav tm="100000">
                                          <p:val>
                                            <p:fltVal val="1"/>
                                          </p:val>
                                        </p:tav>
                                      </p:tavLst>
                                    </p:anim>
                                    <p:anim calcmode="lin" valueType="num">
                                      <p:cBhvr>
                                        <p:cTn id="19" dur="2000" fill="hold"/>
                                        <p:tgtEl>
                                          <p:spTgt spid="2"/>
                                        </p:tgtEl>
                                        <p:attrNameLst>
                                          <p:attrName>ppt_h</p:attrName>
                                        </p:attrNameLst>
                                      </p:cBhvr>
                                      <p:tavLst>
                                        <p:tav tm="0">
                                          <p:val>
                                            <p:strVal val="#ppt_h"/>
                                          </p:val>
                                        </p:tav>
                                        <p:tav tm="100000">
                                          <p:val>
                                            <p:strVal val="#ppt_h"/>
                                          </p:val>
                                        </p:tav>
                                      </p:tavLst>
                                    </p:anim>
                                  </p:childTnLst>
                                </p:cTn>
                              </p:par>
                              <p:par>
                                <p:cTn id="20" presetID="8" presetClass="emph" presetSubtype="0" repeatCount="indefinite" fill="hold" nodeType="withEffect">
                                  <p:stCondLst>
                                    <p:cond delay="0"/>
                                  </p:stCondLst>
                                  <p:childTnLst>
                                    <p:animRot by="21600000">
                                      <p:cBhvr>
                                        <p:cTn id="21" dur="2250" fill="hold"/>
                                        <p:tgtEl>
                                          <p:spTgt spid="7"/>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500" fill="hold"/>
                                        <p:tgtEl>
                                          <p:spTgt spid="9"/>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0"/>
                                        </p:tgtEl>
                                        <p:attrNameLst>
                                          <p:attrName>r</p:attrName>
                                        </p:attrNameLst>
                                      </p:cBhvr>
                                    </p:animRot>
                                  </p:childTnLst>
                                </p:cTn>
                              </p:par>
                              <p:par>
                                <p:cTn id="26" presetID="2" presetClass="entr" presetSubtype="2" repeatCount="indefinite" fill="hold" nodeType="withEffect">
                                  <p:stCondLst>
                                    <p:cond delay="50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20000" fill="hold"/>
                                        <p:tgtEl>
                                          <p:spTgt spid="11"/>
                                        </p:tgtEl>
                                        <p:attrNameLst>
                                          <p:attrName>ppt_x</p:attrName>
                                        </p:attrNameLst>
                                      </p:cBhvr>
                                      <p:tavLst>
                                        <p:tav tm="0">
                                          <p:val>
                                            <p:strVal val="1+#ppt_w/2"/>
                                          </p:val>
                                        </p:tav>
                                        <p:tav tm="100000">
                                          <p:val>
                                            <p:strVal val="#ppt_x"/>
                                          </p:val>
                                        </p:tav>
                                      </p:tavLst>
                                    </p:anim>
                                    <p:anim calcmode="lin" valueType="num">
                                      <p:cBhvr additive="base">
                                        <p:cTn id="29" dur="20000" fill="hold"/>
                                        <p:tgtEl>
                                          <p:spTgt spid="11"/>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50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20000" fill="hold"/>
                                        <p:tgtEl>
                                          <p:spTgt spid="12"/>
                                        </p:tgtEl>
                                        <p:attrNameLst>
                                          <p:attrName>ppt_x</p:attrName>
                                        </p:attrNameLst>
                                      </p:cBhvr>
                                      <p:tavLst>
                                        <p:tav tm="0">
                                          <p:val>
                                            <p:strVal val="0-#ppt_w/2"/>
                                          </p:val>
                                        </p:tav>
                                        <p:tav tm="100000">
                                          <p:val>
                                            <p:strVal val="#ppt_x"/>
                                          </p:val>
                                        </p:tav>
                                      </p:tavLst>
                                    </p:anim>
                                    <p:anim calcmode="lin" valueType="num">
                                      <p:cBhvr additive="base">
                                        <p:cTn id="33" dur="20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033" y="1638410"/>
            <a:ext cx="3244494" cy="3377723"/>
          </a:xfrm>
          <a:prstGeom prst="rect">
            <a:avLst/>
          </a:prstGeom>
        </p:spPr>
      </p:pic>
      <p:sp>
        <p:nvSpPr>
          <p:cNvPr id="38" name="TextBox 6"/>
          <p:cNvSpPr txBox="1"/>
          <p:nvPr/>
        </p:nvSpPr>
        <p:spPr>
          <a:xfrm>
            <a:off x="911686" y="312643"/>
            <a:ext cx="491962" cy="530915"/>
          </a:xfrm>
          <a:prstGeom prst="rect">
            <a:avLst/>
          </a:prstGeom>
          <a:noFill/>
        </p:spPr>
        <p:txBody>
          <a:bodyPr wrap="non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Luyện</a:t>
            </a:r>
            <a:r>
              <a:rPr kumimoji="0" lang="en-US" altLang="zh-CN" sz="4800" b="1" i="0" u="none" strike="noStrike" kern="1200" cap="none" spc="0" normalizeH="0" baseline="0" noProof="0" dirty="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4800" b="1" i="0" u="none" strike="noStrike" kern="1200" cap="none" spc="0" normalizeH="0" baseline="0" noProof="0" dirty="0" err="1">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đọc</a:t>
            </a:r>
            <a:r>
              <a:rPr kumimoji="0" lang="en-US" altLang="zh-CN" sz="4800" b="1" i="0" u="none" strike="noStrike" kern="1200" cap="none" spc="0" normalizeH="0" baseline="0" noProof="0" dirty="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4800" b="1" i="0" u="none" strike="noStrike" kern="1200" cap="none" spc="0" normalizeH="0" baseline="0" noProof="0" dirty="0" err="1">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từ</a:t>
            </a:r>
            <a:endParaRPr kumimoji="0" lang="en-US" altLang="zh-CN" sz="4800" b="1" i="0" u="none" strike="noStrike" kern="1200" cap="none" spc="0" normalizeH="0" baseline="0" noProof="0" dirty="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endParaRPr>
          </a:p>
        </p:txBody>
      </p:sp>
      <p:grpSp>
        <p:nvGrpSpPr>
          <p:cNvPr id="5" name="Group 4">
            <a:extLst>
              <a:ext uri="{FF2B5EF4-FFF2-40B4-BE49-F238E27FC236}">
                <a16:creationId xmlns:a16="http://schemas.microsoft.com/office/drawing/2014/main" xmlns="" id="{FABD8357-CB45-42DB-8745-2122959F3D15}"/>
              </a:ext>
            </a:extLst>
          </p:cNvPr>
          <p:cNvGrpSpPr/>
          <p:nvPr/>
        </p:nvGrpSpPr>
        <p:grpSpPr>
          <a:xfrm>
            <a:off x="4499992" y="31502"/>
            <a:ext cx="4069007" cy="4891652"/>
            <a:chOff x="4499992" y="31502"/>
            <a:chExt cx="4069007" cy="4891652"/>
          </a:xfrm>
        </p:grpSpPr>
        <p:pic>
          <p:nvPicPr>
            <p:cNvPr id="31" name="图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499992" y="31502"/>
              <a:ext cx="4069007" cy="4891652"/>
            </a:xfrm>
            <a:prstGeom prst="rect">
              <a:avLst/>
            </a:prstGeom>
          </p:spPr>
        </p:pic>
        <p:grpSp>
          <p:nvGrpSpPr>
            <p:cNvPr id="4" name="Group 3">
              <a:extLst>
                <a:ext uri="{FF2B5EF4-FFF2-40B4-BE49-F238E27FC236}">
                  <a16:creationId xmlns:a16="http://schemas.microsoft.com/office/drawing/2014/main" xmlns="" id="{23AC76D1-5709-4D62-9D80-6DC5E21E2505}"/>
                </a:ext>
              </a:extLst>
            </p:cNvPr>
            <p:cNvGrpSpPr/>
            <p:nvPr/>
          </p:nvGrpSpPr>
          <p:grpSpPr>
            <a:xfrm>
              <a:off x="5004048" y="1832506"/>
              <a:ext cx="2376264" cy="2467436"/>
              <a:chOff x="5004048" y="1832506"/>
              <a:chExt cx="2376264" cy="2467436"/>
            </a:xfrm>
          </p:grpSpPr>
          <p:sp>
            <p:nvSpPr>
              <p:cNvPr id="33" name="TextBox 68"/>
              <p:cNvSpPr txBox="1">
                <a:spLocks/>
              </p:cNvSpPr>
              <p:nvPr/>
            </p:nvSpPr>
            <p:spPr>
              <a:xfrm rot="150251">
                <a:off x="5686820" y="2284477"/>
                <a:ext cx="1080120" cy="499852"/>
              </a:xfrm>
              <a:prstGeom prst="rect">
                <a:avLst/>
              </a:prstGeom>
            </p:spPr>
            <p:txBody>
              <a:bodyPr vert="horz" wrap="square" lIns="0" tIns="72000" rIns="0" bIns="0" anchor="t" anchorCtr="1">
                <a:norm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lumMod val="75000"/>
                      <a:lumOff val="25000"/>
                    </a:srgbClr>
                  </a:solidFill>
                  <a:effectLst/>
                  <a:uLnTx/>
                  <a:uFillTx/>
                  <a:latin typeface="inpin heiti" charset="-122"/>
                  <a:ea typeface="inpin heiti" charset="-122"/>
                  <a:cs typeface="+mn-cs"/>
                </a:endParaRPr>
              </a:p>
            </p:txBody>
          </p:sp>
          <p:sp>
            <p:nvSpPr>
              <p:cNvPr id="3" name="TextBox 2">
                <a:extLst>
                  <a:ext uri="{FF2B5EF4-FFF2-40B4-BE49-F238E27FC236}">
                    <a16:creationId xmlns:a16="http://schemas.microsoft.com/office/drawing/2014/main" xmlns="" id="{AFA414C8-B91F-4261-9876-70371CA71436}"/>
                  </a:ext>
                </a:extLst>
              </p:cNvPr>
              <p:cNvSpPr txBox="1"/>
              <p:nvPr/>
            </p:nvSpPr>
            <p:spPr>
              <a:xfrm>
                <a:off x="5004048" y="1832506"/>
                <a:ext cx="2376264" cy="523220"/>
              </a:xfrm>
              <a:prstGeom prst="rect">
                <a:avLst/>
              </a:prstGeom>
              <a:noFill/>
            </p:spPr>
            <p:txBody>
              <a:bodyPr wrap="square" rtlCol="0">
                <a:spAutoFit/>
              </a:bodyPr>
              <a:lstStyle/>
              <a:p>
                <a:r>
                  <a:rPr lang="en-US" sz="1200" dirty="0">
                    <a:solidFill>
                      <a:srgbClr val="3118E8"/>
                    </a:solidFill>
                    <a:latin typeface="微软雅黑" panose="020B0503020204020204" pitchFamily="34" charset="-122"/>
                    <a:ea typeface="微软雅黑" panose="020B0503020204020204" pitchFamily="34" charset="-122"/>
                  </a:rPr>
                  <a:t>- </a:t>
                </a:r>
                <a:r>
                  <a:rPr lang="en-US" sz="2800" dirty="0" err="1">
                    <a:solidFill>
                      <a:srgbClr val="FF0000"/>
                    </a:solidFill>
                    <a:ea typeface="微软雅黑" panose="020B0503020204020204" pitchFamily="34" charset="-122"/>
                  </a:rPr>
                  <a:t>gi</a:t>
                </a:r>
                <a:r>
                  <a:rPr lang="en-US" sz="2800" dirty="0" err="1">
                    <a:solidFill>
                      <a:srgbClr val="3118E8"/>
                    </a:solidFill>
                    <a:ea typeface="微软雅黑" panose="020B0503020204020204" pitchFamily="34" charset="-122"/>
                  </a:rPr>
                  <a:t>eo</a:t>
                </a:r>
                <a:r>
                  <a:rPr lang="en-US" sz="2800" dirty="0">
                    <a:solidFill>
                      <a:srgbClr val="3118E8"/>
                    </a:solidFill>
                    <a:ea typeface="微软雅黑" panose="020B0503020204020204" pitchFamily="34" charset="-122"/>
                  </a:rPr>
                  <a:t> </a:t>
                </a:r>
                <a:r>
                  <a:rPr lang="en-US" sz="2800" dirty="0" err="1">
                    <a:solidFill>
                      <a:srgbClr val="3118E8"/>
                    </a:solidFill>
                    <a:ea typeface="微软雅黑" panose="020B0503020204020204" pitchFamily="34" charset="-122"/>
                  </a:rPr>
                  <a:t>trồng</a:t>
                </a:r>
                <a:endParaRPr lang="en-US" sz="2800" dirty="0">
                  <a:solidFill>
                    <a:srgbClr val="3118E8"/>
                  </a:solidFill>
                  <a:ea typeface="微软雅黑" panose="020B0503020204020204" pitchFamily="34" charset="-122"/>
                </a:endParaRPr>
              </a:p>
            </p:txBody>
          </p:sp>
          <p:sp>
            <p:nvSpPr>
              <p:cNvPr id="7" name="TextBox 6">
                <a:extLst>
                  <a:ext uri="{FF2B5EF4-FFF2-40B4-BE49-F238E27FC236}">
                    <a16:creationId xmlns:a16="http://schemas.microsoft.com/office/drawing/2014/main" xmlns="" id="{DAEC631F-9922-41E2-B5BB-95BB78939BE4}"/>
                  </a:ext>
                </a:extLst>
              </p:cNvPr>
              <p:cNvSpPr txBox="1"/>
              <p:nvPr/>
            </p:nvSpPr>
            <p:spPr>
              <a:xfrm>
                <a:off x="5004048" y="3075806"/>
                <a:ext cx="2160240" cy="707886"/>
              </a:xfrm>
              <a:prstGeom prst="rect">
                <a:avLst/>
              </a:prstGeom>
              <a:noFill/>
            </p:spPr>
            <p:txBody>
              <a:bodyPr wrap="square" rtlCol="0">
                <a:spAutoFit/>
              </a:bodyPr>
              <a:lstStyle/>
              <a:p>
                <a:endParaRPr lang="en-US" sz="1200" dirty="0">
                  <a:solidFill>
                    <a:srgbClr val="3118E8"/>
                  </a:solidFill>
                  <a:latin typeface="微软雅黑" panose="020B0503020204020204" pitchFamily="34" charset="-122"/>
                  <a:ea typeface="微软雅黑" panose="020B0503020204020204" pitchFamily="34" charset="-122"/>
                </a:endParaRPr>
              </a:p>
              <a:p>
                <a:r>
                  <a:rPr lang="en-US" sz="1200" dirty="0">
                    <a:solidFill>
                      <a:srgbClr val="3118E8"/>
                    </a:solidFill>
                    <a:latin typeface="微软雅黑" panose="020B0503020204020204" pitchFamily="34" charset="-122"/>
                    <a:ea typeface="微软雅黑" panose="020B0503020204020204" pitchFamily="34" charset="-122"/>
                  </a:rPr>
                  <a:t>- </a:t>
                </a:r>
                <a:r>
                  <a:rPr lang="en-US" sz="2800" dirty="0" err="1">
                    <a:solidFill>
                      <a:srgbClr val="3118E8"/>
                    </a:solidFill>
                    <a:ea typeface="微软雅黑" panose="020B0503020204020204" pitchFamily="34" charset="-122"/>
                  </a:rPr>
                  <a:t>n</a:t>
                </a:r>
                <a:r>
                  <a:rPr lang="en-US" sz="2800" dirty="0" err="1">
                    <a:solidFill>
                      <a:srgbClr val="FF0000"/>
                    </a:solidFill>
                    <a:ea typeface="微软雅黑" panose="020B0503020204020204" pitchFamily="34" charset="-122"/>
                  </a:rPr>
                  <a:t>ảy</a:t>
                </a:r>
                <a:r>
                  <a:rPr lang="en-US" sz="2800" dirty="0">
                    <a:solidFill>
                      <a:srgbClr val="3118E8"/>
                    </a:solidFill>
                    <a:ea typeface="微软雅黑" panose="020B0503020204020204" pitchFamily="34" charset="-122"/>
                  </a:rPr>
                  <a:t> </a:t>
                </a:r>
                <a:r>
                  <a:rPr lang="en-US" sz="2800" dirty="0" err="1">
                    <a:solidFill>
                      <a:srgbClr val="3118E8"/>
                    </a:solidFill>
                    <a:ea typeface="微软雅黑" panose="020B0503020204020204" pitchFamily="34" charset="-122"/>
                  </a:rPr>
                  <a:t>m</a:t>
                </a:r>
                <a:r>
                  <a:rPr lang="en-US" sz="2800" dirty="0" err="1">
                    <a:solidFill>
                      <a:srgbClr val="FF0000"/>
                    </a:solidFill>
                    <a:ea typeface="微软雅黑" panose="020B0503020204020204" pitchFamily="34" charset="-122"/>
                  </a:rPr>
                  <a:t>ầm</a:t>
                </a:r>
                <a:endParaRPr lang="en-US" sz="2800" dirty="0">
                  <a:solidFill>
                    <a:srgbClr val="FF0000"/>
                  </a:solidFill>
                  <a:ea typeface="微软雅黑" panose="020B0503020204020204" pitchFamily="34" charset="-122"/>
                </a:endParaRPr>
              </a:p>
            </p:txBody>
          </p:sp>
          <p:sp>
            <p:nvSpPr>
              <p:cNvPr id="11" name="TextBox 10">
                <a:extLst>
                  <a:ext uri="{FF2B5EF4-FFF2-40B4-BE49-F238E27FC236}">
                    <a16:creationId xmlns:a16="http://schemas.microsoft.com/office/drawing/2014/main" xmlns="" id="{A3DEBB24-6B3A-4D5B-8D14-BDCE987F62C0}"/>
                  </a:ext>
                </a:extLst>
              </p:cNvPr>
              <p:cNvSpPr txBox="1"/>
              <p:nvPr/>
            </p:nvSpPr>
            <p:spPr>
              <a:xfrm>
                <a:off x="5004048" y="3776722"/>
                <a:ext cx="2160240" cy="523220"/>
              </a:xfrm>
              <a:prstGeom prst="rect">
                <a:avLst/>
              </a:prstGeom>
              <a:noFill/>
            </p:spPr>
            <p:txBody>
              <a:bodyPr wrap="square" rtlCol="0">
                <a:spAutoFit/>
              </a:bodyPr>
              <a:lstStyle/>
              <a:p>
                <a:r>
                  <a:rPr lang="en-US" sz="1200" dirty="0">
                    <a:solidFill>
                      <a:srgbClr val="3118E8"/>
                    </a:solidFill>
                    <a:latin typeface="微软雅黑" panose="020B0503020204020204" pitchFamily="34" charset="-122"/>
                    <a:ea typeface="微软雅黑" panose="020B0503020204020204" pitchFamily="34" charset="-122"/>
                  </a:rPr>
                  <a:t>- </a:t>
                </a:r>
                <a:r>
                  <a:rPr lang="en-US" sz="2800" dirty="0" err="1">
                    <a:solidFill>
                      <a:srgbClr val="FF0000"/>
                    </a:solidFill>
                    <a:ea typeface="微软雅黑" panose="020B0503020204020204" pitchFamily="34" charset="-122"/>
                  </a:rPr>
                  <a:t>s</a:t>
                </a:r>
                <a:r>
                  <a:rPr lang="en-US" sz="2800" dirty="0" err="1">
                    <a:solidFill>
                      <a:srgbClr val="3118E8"/>
                    </a:solidFill>
                    <a:ea typeface="微软雅黑" panose="020B0503020204020204" pitchFamily="34" charset="-122"/>
                  </a:rPr>
                  <a:t>ững</a:t>
                </a:r>
                <a:r>
                  <a:rPr lang="en-US" sz="2800" dirty="0">
                    <a:solidFill>
                      <a:srgbClr val="3118E8"/>
                    </a:solidFill>
                    <a:ea typeface="微软雅黑" panose="020B0503020204020204" pitchFamily="34" charset="-122"/>
                  </a:rPr>
                  <a:t> </a:t>
                </a:r>
                <a:r>
                  <a:rPr lang="en-US" sz="2800" dirty="0" err="1">
                    <a:solidFill>
                      <a:srgbClr val="FF0000"/>
                    </a:solidFill>
                    <a:ea typeface="微软雅黑" panose="020B0503020204020204" pitchFamily="34" charset="-122"/>
                  </a:rPr>
                  <a:t>s</a:t>
                </a:r>
                <a:r>
                  <a:rPr lang="en-US" sz="2800" dirty="0" err="1">
                    <a:solidFill>
                      <a:srgbClr val="3118E8"/>
                    </a:solidFill>
                    <a:ea typeface="微软雅黑" panose="020B0503020204020204" pitchFamily="34" charset="-122"/>
                  </a:rPr>
                  <a:t>ờ</a:t>
                </a:r>
                <a:endParaRPr lang="en-US" sz="2800" dirty="0">
                  <a:solidFill>
                    <a:srgbClr val="3118E8"/>
                  </a:solidFill>
                  <a:ea typeface="微软雅黑" panose="020B0503020204020204" pitchFamily="34" charset="-122"/>
                </a:endParaRPr>
              </a:p>
            </p:txBody>
          </p:sp>
          <p:sp>
            <p:nvSpPr>
              <p:cNvPr id="12" name="TextBox 11">
                <a:extLst>
                  <a:ext uri="{FF2B5EF4-FFF2-40B4-BE49-F238E27FC236}">
                    <a16:creationId xmlns:a16="http://schemas.microsoft.com/office/drawing/2014/main" xmlns="" id="{F705DF63-9C37-4C0A-A6DE-08372665C1B5}"/>
                  </a:ext>
                </a:extLst>
              </p:cNvPr>
              <p:cNvSpPr txBox="1"/>
              <p:nvPr/>
            </p:nvSpPr>
            <p:spPr>
              <a:xfrm>
                <a:off x="5004048" y="2283718"/>
                <a:ext cx="2376264" cy="523220"/>
              </a:xfrm>
              <a:prstGeom prst="rect">
                <a:avLst/>
              </a:prstGeom>
              <a:noFill/>
            </p:spPr>
            <p:txBody>
              <a:bodyPr wrap="square" rtlCol="0">
                <a:spAutoFit/>
              </a:bodyPr>
              <a:lstStyle/>
              <a:p>
                <a:r>
                  <a:rPr lang="en-US" sz="1200" dirty="0">
                    <a:solidFill>
                      <a:srgbClr val="3118E8"/>
                    </a:solidFill>
                    <a:latin typeface="微软雅黑" panose="020B0503020204020204" pitchFamily="34" charset="-122"/>
                    <a:ea typeface="微软雅黑" panose="020B0503020204020204" pitchFamily="34" charset="-122"/>
                  </a:rPr>
                  <a:t>- </a:t>
                </a:r>
                <a:r>
                  <a:rPr lang="en-US" sz="2800" dirty="0" err="1">
                    <a:solidFill>
                      <a:srgbClr val="FF0000"/>
                    </a:solidFill>
                    <a:ea typeface="微软雅黑" panose="020B0503020204020204" pitchFamily="34" charset="-122"/>
                  </a:rPr>
                  <a:t>tr</a:t>
                </a:r>
                <a:r>
                  <a:rPr lang="en-US" sz="2800" dirty="0" err="1">
                    <a:solidFill>
                      <a:srgbClr val="3118E8"/>
                    </a:solidFill>
                    <a:ea typeface="微软雅黑" panose="020B0503020204020204" pitchFamily="34" charset="-122"/>
                  </a:rPr>
                  <a:t>uyền</a:t>
                </a:r>
                <a:r>
                  <a:rPr lang="en-US" sz="2800" dirty="0">
                    <a:solidFill>
                      <a:srgbClr val="3118E8"/>
                    </a:solidFill>
                    <a:ea typeface="微软雅黑" panose="020B0503020204020204" pitchFamily="34" charset="-122"/>
                  </a:rPr>
                  <a:t> </a:t>
                </a:r>
                <a:r>
                  <a:rPr lang="en-US" sz="2800" dirty="0" err="1">
                    <a:solidFill>
                      <a:srgbClr val="3118E8"/>
                    </a:solidFill>
                    <a:ea typeface="微软雅黑" panose="020B0503020204020204" pitchFamily="34" charset="-122"/>
                  </a:rPr>
                  <a:t>ngôi</a:t>
                </a:r>
                <a:endParaRPr lang="en-US" sz="2800" dirty="0">
                  <a:solidFill>
                    <a:srgbClr val="3118E8"/>
                  </a:solidFill>
                  <a:ea typeface="微软雅黑" panose="020B0503020204020204" pitchFamily="34" charset="-122"/>
                </a:endParaRPr>
              </a:p>
            </p:txBody>
          </p:sp>
          <p:sp>
            <p:nvSpPr>
              <p:cNvPr id="13" name="TextBox 12">
                <a:extLst>
                  <a:ext uri="{FF2B5EF4-FFF2-40B4-BE49-F238E27FC236}">
                    <a16:creationId xmlns:a16="http://schemas.microsoft.com/office/drawing/2014/main" xmlns="" id="{DD3F6ACF-C000-47DB-9BBC-67B8C62AC5C7}"/>
                  </a:ext>
                </a:extLst>
              </p:cNvPr>
              <p:cNvSpPr txBox="1"/>
              <p:nvPr/>
            </p:nvSpPr>
            <p:spPr>
              <a:xfrm>
                <a:off x="5004048" y="2787774"/>
                <a:ext cx="2376264" cy="523220"/>
              </a:xfrm>
              <a:prstGeom prst="rect">
                <a:avLst/>
              </a:prstGeom>
              <a:noFill/>
            </p:spPr>
            <p:txBody>
              <a:bodyPr wrap="square" rtlCol="0">
                <a:spAutoFit/>
              </a:bodyPr>
              <a:lstStyle/>
              <a:p>
                <a:r>
                  <a:rPr lang="en-US" sz="1200" dirty="0">
                    <a:solidFill>
                      <a:srgbClr val="3118E8"/>
                    </a:solidFill>
                    <a:latin typeface="微软雅黑" panose="020B0503020204020204" pitchFamily="34" charset="-122"/>
                    <a:ea typeface="微软雅黑" panose="020B0503020204020204" pitchFamily="34" charset="-122"/>
                  </a:rPr>
                  <a:t>- </a:t>
                </a:r>
                <a:r>
                  <a:rPr lang="en-US" sz="2800" dirty="0" err="1">
                    <a:solidFill>
                      <a:srgbClr val="3118E8"/>
                    </a:solidFill>
                    <a:ea typeface="微软雅黑" panose="020B0503020204020204" pitchFamily="34" charset="-122"/>
                  </a:rPr>
                  <a:t>trừng</a:t>
                </a:r>
                <a:r>
                  <a:rPr lang="en-US" sz="2800" dirty="0">
                    <a:solidFill>
                      <a:srgbClr val="3118E8"/>
                    </a:solidFill>
                    <a:ea typeface="微软雅黑" panose="020B0503020204020204" pitchFamily="34" charset="-122"/>
                  </a:rPr>
                  <a:t> </a:t>
                </a:r>
                <a:r>
                  <a:rPr lang="en-US" sz="2800" dirty="0" err="1">
                    <a:solidFill>
                      <a:srgbClr val="3118E8"/>
                    </a:solidFill>
                    <a:ea typeface="微软雅黑" panose="020B0503020204020204" pitchFamily="34" charset="-122"/>
                  </a:rPr>
                  <a:t>ph</a:t>
                </a:r>
                <a:r>
                  <a:rPr lang="en-US" sz="2800" dirty="0" err="1">
                    <a:solidFill>
                      <a:srgbClr val="FF0000"/>
                    </a:solidFill>
                    <a:ea typeface="微软雅黑" panose="020B0503020204020204" pitchFamily="34" charset="-122"/>
                  </a:rPr>
                  <a:t>ạt</a:t>
                </a:r>
                <a:endParaRPr lang="en-US" sz="2800" dirty="0">
                  <a:solidFill>
                    <a:srgbClr val="FF0000"/>
                  </a:solidFill>
                  <a:ea typeface="微软雅黑" panose="020B0503020204020204" pitchFamily="34" charset="-122"/>
                </a:endParaRPr>
              </a:p>
            </p:txBody>
          </p:sp>
        </p:grpSp>
      </p:grpSp>
    </p:spTree>
    <p:extLst>
      <p:ext uri="{BB962C8B-B14F-4D97-AF65-F5344CB8AC3E}">
        <p14:creationId xmlns:p14="http://schemas.microsoft.com/office/powerpoint/2010/main" val="3568282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5"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6"/>
          <p:cNvSpPr txBox="1"/>
          <p:nvPr/>
        </p:nvSpPr>
        <p:spPr>
          <a:xfrm>
            <a:off x="1279509" y="312643"/>
            <a:ext cx="5020683" cy="530915"/>
          </a:xfrm>
          <a:prstGeom prst="rect">
            <a:avLst/>
          </a:prstGeom>
          <a:noFill/>
        </p:spPr>
        <p:txBody>
          <a:bodyPr wrap="non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Luyện</a:t>
            </a:r>
            <a:r>
              <a:rPr kumimoji="0" lang="en-US" altLang="zh-CN" sz="4800" b="1" i="0" u="none" strike="noStrike" kern="1200" cap="none" spc="0" normalizeH="0" baseline="0" noProof="0" dirty="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4800" b="1" i="0" u="none" strike="noStrike" kern="1200" cap="none" spc="0" normalizeH="0" baseline="0" noProof="0" dirty="0" err="1">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đọc</a:t>
            </a:r>
            <a:r>
              <a:rPr kumimoji="0" lang="en-US" altLang="zh-CN" sz="4800" b="1" i="0" u="none" strike="noStrike" kern="1200" cap="none" spc="0" normalizeH="0" baseline="0" noProof="0" dirty="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4800" b="1" i="0" u="none" strike="noStrike" kern="1200" cap="none" spc="0" normalizeH="0" baseline="0" noProof="0" dirty="0" err="1">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câu</a:t>
            </a:r>
            <a:endParaRPr kumimoji="0" lang="en-US" altLang="zh-CN" sz="4800" b="1" i="0" u="none" strike="noStrike" kern="1200" cap="none" spc="0" normalizeH="0" baseline="0" noProof="0" dirty="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765" y="1419622"/>
            <a:ext cx="3842645" cy="3774026"/>
          </a:xfrm>
          <a:prstGeom prst="rect">
            <a:avLst/>
          </a:prstGeom>
        </p:spPr>
      </p:pic>
      <p:grpSp>
        <p:nvGrpSpPr>
          <p:cNvPr id="4" name="Group 3">
            <a:extLst>
              <a:ext uri="{FF2B5EF4-FFF2-40B4-BE49-F238E27FC236}">
                <a16:creationId xmlns:a16="http://schemas.microsoft.com/office/drawing/2014/main" xmlns="" id="{64F9CB57-ABD9-41AF-B9BC-99E0EA420741}"/>
              </a:ext>
            </a:extLst>
          </p:cNvPr>
          <p:cNvGrpSpPr/>
          <p:nvPr/>
        </p:nvGrpSpPr>
        <p:grpSpPr>
          <a:xfrm>
            <a:off x="3347864" y="1054788"/>
            <a:ext cx="5655292" cy="3042719"/>
            <a:chOff x="228600" y="483519"/>
            <a:chExt cx="8915400" cy="3744416"/>
          </a:xfrm>
        </p:grpSpPr>
        <p:sp>
          <p:nvSpPr>
            <p:cNvPr id="5" name="Rectangle: Rounded Corners 4">
              <a:extLst>
                <a:ext uri="{FF2B5EF4-FFF2-40B4-BE49-F238E27FC236}">
                  <a16:creationId xmlns:a16="http://schemas.microsoft.com/office/drawing/2014/main" xmlns="" id="{32203FFD-F12E-45CD-99F6-184D09049319}"/>
                </a:ext>
              </a:extLst>
            </p:cNvPr>
            <p:cNvSpPr/>
            <p:nvPr/>
          </p:nvSpPr>
          <p:spPr>
            <a:xfrm>
              <a:off x="233362" y="483519"/>
              <a:ext cx="8910638" cy="3744416"/>
            </a:xfrm>
            <a:prstGeom prst="roundRect">
              <a:avLst/>
            </a:prstGeom>
            <a:solidFill>
              <a:sysClr val="window" lastClr="FFFFFF"/>
            </a:solidFill>
            <a:ln w="12700" cap="flat" cmpd="sng" algn="ctr">
              <a:noFill/>
              <a:prstDash val="solid"/>
              <a:miter lim="800000"/>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err="1">
                  <a:ln>
                    <a:noFill/>
                  </a:ln>
                  <a:solidFill>
                    <a:prstClr val="white"/>
                  </a:solidFill>
                  <a:effectLst/>
                  <a:uLnTx/>
                  <a:uFillTx/>
                  <a:latin typeface="Calibri"/>
                  <a:ea typeface="+mn-ea"/>
                  <a:cs typeface="+mn-cs"/>
                </a:rPr>
                <a:t>luy</a:t>
              </a:r>
              <a:endParaRPr kumimoji="0" lang="vi-VN" sz="135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 name="TextBox 3">
              <a:extLst>
                <a:ext uri="{FF2B5EF4-FFF2-40B4-BE49-F238E27FC236}">
                  <a16:creationId xmlns:a16="http://schemas.microsoft.com/office/drawing/2014/main" xmlns="" id="{8BAA4F0B-DFA4-4BFF-B047-10580A177EB0}"/>
                </a:ext>
              </a:extLst>
            </p:cNvPr>
            <p:cNvSpPr txBox="1">
              <a:spLocks noChangeArrowheads="1"/>
            </p:cNvSpPr>
            <p:nvPr/>
          </p:nvSpPr>
          <p:spPr bwMode="auto">
            <a:xfrm>
              <a:off x="228600" y="489899"/>
              <a:ext cx="8740923" cy="352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just"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GB"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Vua</a:t>
              </a:r>
              <a:r>
                <a:rPr kumimoji="0" lang="en-GB"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GB"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ra</a:t>
              </a:r>
              <a:r>
                <a:rPr kumimoji="0" lang="en-GB"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GB"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lệnh</a:t>
              </a:r>
              <a:r>
                <a:rPr kumimoji="0" lang="en-GB"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GB"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phát</a:t>
              </a:r>
              <a:r>
                <a:rPr kumimoji="0" lang="en-GB"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GB"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cho</a:t>
              </a:r>
              <a:r>
                <a:rPr kumimoji="0" lang="en-GB"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GB"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mỗi</a:t>
              </a:r>
              <a:r>
                <a:rPr kumimoji="0" lang="en-GB"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ng</a:t>
              </a:r>
              <a:r>
                <a:rPr kumimoji="0" lang="vi-VN"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ười</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dân</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một</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thúng</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thóc</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về</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gieo</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trồng</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giao</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hẹn</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 ai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thu</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đ</a:t>
              </a:r>
              <a:r>
                <a:rPr kumimoji="0" lang="vi-VN"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ượ</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c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nhiều</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thóc</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nhất</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sẽ</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đ</a:t>
              </a:r>
              <a:r>
                <a:rPr kumimoji="0" lang="vi-VN"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ượ</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c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truyền</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ngôi</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ai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không</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có</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thóc</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nộp</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sẽ</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bị</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trừng</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phạt</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grpSp>
      <p:sp>
        <p:nvSpPr>
          <p:cNvPr id="18" name="TextBox 17">
            <a:extLst>
              <a:ext uri="{FF2B5EF4-FFF2-40B4-BE49-F238E27FC236}">
                <a16:creationId xmlns:a16="http://schemas.microsoft.com/office/drawing/2014/main" xmlns="" id="{7CCCCCBD-722A-4AF5-AE3C-BCF246D6696A}"/>
              </a:ext>
            </a:extLst>
          </p:cNvPr>
          <p:cNvSpPr txBox="1">
            <a:spLocks noChangeArrowheads="1"/>
          </p:cNvSpPr>
          <p:nvPr/>
        </p:nvSpPr>
        <p:spPr bwMode="auto">
          <a:xfrm>
            <a:off x="4915435" y="1064714"/>
            <a:ext cx="55880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ra</a:t>
            </a:r>
            <a:endParaRPr kumimoji="0" lang="en-GB" alt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EBF3FA0C-05A7-4EE9-8C20-0D2D47C1FCC2}"/>
              </a:ext>
            </a:extLst>
          </p:cNvPr>
          <p:cNvSpPr txBox="1">
            <a:spLocks noChangeArrowheads="1"/>
          </p:cNvSpPr>
          <p:nvPr/>
        </p:nvSpPr>
        <p:spPr bwMode="auto">
          <a:xfrm>
            <a:off x="4381377" y="2436201"/>
            <a:ext cx="1205045" cy="55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nhiều</a:t>
            </a:r>
            <a:endParaRPr kumimoji="0" lang="en-GB" alt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xmlns="" id="{8F080619-DC05-4DA9-B52F-62B334DE6153}"/>
              </a:ext>
            </a:extLst>
          </p:cNvPr>
          <p:cNvSpPr txBox="1">
            <a:spLocks noChangeArrowheads="1"/>
          </p:cNvSpPr>
          <p:nvPr/>
        </p:nvSpPr>
        <p:spPr bwMode="auto">
          <a:xfrm>
            <a:off x="5783397" y="1974480"/>
            <a:ext cx="86409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giao</a:t>
            </a:r>
            <a:endParaRPr kumimoji="0" lang="en-GB" alt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CCF48FC4-1FC9-4D8F-BFD2-0795BE203F4C}"/>
              </a:ext>
            </a:extLst>
          </p:cNvPr>
          <p:cNvSpPr txBox="1">
            <a:spLocks noChangeArrowheads="1"/>
          </p:cNvSpPr>
          <p:nvPr/>
        </p:nvSpPr>
        <p:spPr bwMode="auto">
          <a:xfrm>
            <a:off x="3343670" y="2895971"/>
            <a:ext cx="1297481" cy="569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truyền</a:t>
            </a:r>
            <a:endParaRPr kumimoji="0" lang="en-GB" alt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xmlns="" id="{4D76B2B5-0C48-4CD2-B0D2-A892186565F7}"/>
              </a:ext>
            </a:extLst>
          </p:cNvPr>
          <p:cNvSpPr txBox="1">
            <a:spLocks noChangeArrowheads="1"/>
          </p:cNvSpPr>
          <p:nvPr/>
        </p:nvSpPr>
        <p:spPr bwMode="auto">
          <a:xfrm>
            <a:off x="4876966" y="3351099"/>
            <a:ext cx="2370682" cy="569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trừng</a:t>
            </a:r>
            <a:r>
              <a:rPr kumimoji="0" lang="en-US" alt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phạt</a:t>
            </a:r>
            <a:endParaRPr kumimoji="0" lang="en-GB" alt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cxnSp>
        <p:nvCxnSpPr>
          <p:cNvPr id="23" name="Straight Connector 22">
            <a:extLst>
              <a:ext uri="{FF2B5EF4-FFF2-40B4-BE49-F238E27FC236}">
                <a16:creationId xmlns:a16="http://schemas.microsoft.com/office/drawing/2014/main" xmlns="" id="{B78874A3-F0BB-40C8-A5FB-48DE562E03A2}"/>
              </a:ext>
            </a:extLst>
          </p:cNvPr>
          <p:cNvCxnSpPr/>
          <p:nvPr/>
        </p:nvCxnSpPr>
        <p:spPr>
          <a:xfrm flipH="1">
            <a:off x="5201609" y="2107803"/>
            <a:ext cx="50602" cy="294288"/>
          </a:xfrm>
          <a:prstGeom prst="line">
            <a:avLst/>
          </a:prstGeom>
          <a:noFill/>
          <a:ln w="38100" cap="flat" cmpd="sng" algn="ctr">
            <a:solidFill>
              <a:srgbClr val="3118E8"/>
            </a:solidFill>
            <a:prstDash val="solid"/>
            <a:miter lim="800000"/>
          </a:ln>
          <a:effectLst/>
        </p:spPr>
      </p:cxnSp>
      <p:cxnSp>
        <p:nvCxnSpPr>
          <p:cNvPr id="24" name="Straight Connector 23">
            <a:extLst>
              <a:ext uri="{FF2B5EF4-FFF2-40B4-BE49-F238E27FC236}">
                <a16:creationId xmlns:a16="http://schemas.microsoft.com/office/drawing/2014/main" xmlns="" id="{F577C024-3694-4517-BB6F-7A8D7160B8F3}"/>
              </a:ext>
            </a:extLst>
          </p:cNvPr>
          <p:cNvCxnSpPr/>
          <p:nvPr/>
        </p:nvCxnSpPr>
        <p:spPr>
          <a:xfrm flipH="1">
            <a:off x="4065295" y="3486329"/>
            <a:ext cx="50602" cy="295183"/>
          </a:xfrm>
          <a:prstGeom prst="line">
            <a:avLst/>
          </a:prstGeom>
          <a:noFill/>
          <a:ln w="38100" cap="flat" cmpd="sng" algn="ctr">
            <a:solidFill>
              <a:srgbClr val="3118E8"/>
            </a:solidFill>
            <a:prstDash val="solid"/>
            <a:miter lim="800000"/>
          </a:ln>
          <a:effectLst/>
        </p:spPr>
      </p:cxnSp>
      <p:sp>
        <p:nvSpPr>
          <p:cNvPr id="25" name="TextBox 24">
            <a:extLst>
              <a:ext uri="{FF2B5EF4-FFF2-40B4-BE49-F238E27FC236}">
                <a16:creationId xmlns:a16="http://schemas.microsoft.com/office/drawing/2014/main" xmlns="" id="{76478109-3396-4202-8785-CECB92C0F32D}"/>
              </a:ext>
            </a:extLst>
          </p:cNvPr>
          <p:cNvSpPr txBox="1">
            <a:spLocks noChangeArrowheads="1"/>
          </p:cNvSpPr>
          <p:nvPr/>
        </p:nvSpPr>
        <p:spPr bwMode="auto">
          <a:xfrm>
            <a:off x="6414535" y="2436201"/>
            <a:ext cx="10644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nhất</a:t>
            </a:r>
            <a:endParaRPr kumimoji="0" lang="en-GB" alt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cxnSp>
        <p:nvCxnSpPr>
          <p:cNvPr id="26" name="Straight Connector 25">
            <a:extLst>
              <a:ext uri="{FF2B5EF4-FFF2-40B4-BE49-F238E27FC236}">
                <a16:creationId xmlns:a16="http://schemas.microsoft.com/office/drawing/2014/main" xmlns="" id="{9DBD531B-B9DC-4AF8-8144-620598503357}"/>
              </a:ext>
            </a:extLst>
          </p:cNvPr>
          <p:cNvCxnSpPr/>
          <p:nvPr/>
        </p:nvCxnSpPr>
        <p:spPr>
          <a:xfrm flipH="1">
            <a:off x="7313454" y="2595155"/>
            <a:ext cx="49847" cy="277488"/>
          </a:xfrm>
          <a:prstGeom prst="line">
            <a:avLst/>
          </a:prstGeom>
          <a:noFill/>
          <a:ln w="38100" cap="flat" cmpd="sng" algn="ctr">
            <a:solidFill>
              <a:srgbClr val="3118E8"/>
            </a:solidFill>
            <a:prstDash val="solid"/>
            <a:miter lim="800000"/>
          </a:ln>
          <a:effectLst/>
        </p:spPr>
      </p:cxnSp>
      <p:sp>
        <p:nvSpPr>
          <p:cNvPr id="27" name="TextBox 26">
            <a:extLst>
              <a:ext uri="{FF2B5EF4-FFF2-40B4-BE49-F238E27FC236}">
                <a16:creationId xmlns:a16="http://schemas.microsoft.com/office/drawing/2014/main" xmlns="" id="{9D40E4D3-654E-42C3-A751-C8F3C3A890F4}"/>
              </a:ext>
            </a:extLst>
          </p:cNvPr>
          <p:cNvSpPr txBox="1">
            <a:spLocks noChangeArrowheads="1"/>
          </p:cNvSpPr>
          <p:nvPr/>
        </p:nvSpPr>
        <p:spPr bwMode="auto">
          <a:xfrm>
            <a:off x="5478431" y="1059582"/>
            <a:ext cx="135088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lệnh</a:t>
            </a:r>
            <a:endParaRPr kumimoji="0" lang="en-GB" alt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xmlns="" id="{871A042A-8A9A-44AE-84BA-A2AF9FACC438}"/>
              </a:ext>
            </a:extLst>
          </p:cNvPr>
          <p:cNvSpPr txBox="1">
            <a:spLocks noChangeArrowheads="1"/>
          </p:cNvSpPr>
          <p:nvPr/>
        </p:nvSpPr>
        <p:spPr bwMode="auto">
          <a:xfrm>
            <a:off x="6630798" y="1976071"/>
            <a:ext cx="864096" cy="55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hẹn</a:t>
            </a:r>
            <a:r>
              <a:rPr kumimoji="0" lang="en-US" alt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endParaRPr kumimoji="0" lang="en-GB" alt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xmlns="" id="{A1207DB3-5308-4C47-9255-1054418EFF45}"/>
              </a:ext>
            </a:extLst>
          </p:cNvPr>
          <p:cNvSpPr txBox="1">
            <a:spLocks noChangeArrowheads="1"/>
          </p:cNvSpPr>
          <p:nvPr/>
        </p:nvSpPr>
        <p:spPr bwMode="auto">
          <a:xfrm>
            <a:off x="5503832" y="2432865"/>
            <a:ext cx="1008112" cy="55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thóc</a:t>
            </a:r>
            <a:r>
              <a:rPr kumimoji="0" lang="en-US" alt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endParaRPr kumimoji="0" lang="en-GB" alt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xmlns="" id="{FA89FBD0-FA3E-40E8-8867-A01DA1B1BE99}"/>
              </a:ext>
            </a:extLst>
          </p:cNvPr>
          <p:cNvSpPr txBox="1">
            <a:spLocks noChangeArrowheads="1"/>
          </p:cNvSpPr>
          <p:nvPr/>
        </p:nvSpPr>
        <p:spPr bwMode="auto">
          <a:xfrm>
            <a:off x="4652475" y="2895971"/>
            <a:ext cx="1064400" cy="569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ngôi</a:t>
            </a:r>
            <a:endParaRPr kumimoji="0" lang="en-GB" alt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946237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arn(inVertical)">
                                      <p:cBhvr>
                                        <p:cTn id="35" dur="500"/>
                                        <p:tgtEl>
                                          <p:spTgt spid="29"/>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barn(inVertical)">
                                      <p:cBhvr>
                                        <p:cTn id="38" dur="500"/>
                                        <p:tgtEl>
                                          <p:spTgt spid="25"/>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barn(inVertical)">
                                      <p:cBhvr>
                                        <p:cTn id="44" dur="500"/>
                                        <p:tgtEl>
                                          <p:spTgt spid="30"/>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arn(inVertical)">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down)">
                                      <p:cBhvr>
                                        <p:cTn id="52" dur="500"/>
                                        <p:tgtEl>
                                          <p:spTgt spid="23"/>
                                        </p:tgtEl>
                                      </p:cBhvr>
                                    </p:animEffect>
                                  </p:childTnLst>
                                </p:cTn>
                              </p:par>
                              <p:par>
                                <p:cTn id="53" presetID="22" presetClass="entr" presetSubtype="4"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down)">
                                      <p:cBhvr>
                                        <p:cTn id="55" dur="500"/>
                                        <p:tgtEl>
                                          <p:spTgt spid="26"/>
                                        </p:tgtEl>
                                      </p:cBhvr>
                                    </p:animEffect>
                                  </p:childTnLst>
                                </p:cTn>
                              </p:par>
                              <p:par>
                                <p:cTn id="56" presetID="22" presetClass="entr" presetSubtype="4" fill="hold"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down)">
                                      <p:cBhvr>
                                        <p:cTn id="5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5" grpId="0"/>
      <p:bldP spid="27" grpId="0"/>
      <p:bldP spid="28" grpId="0"/>
      <p:bldP spid="29"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91556" y="945118"/>
            <a:ext cx="4860862" cy="4422182"/>
          </a:xfrm>
          <a:prstGeom prst="rect">
            <a:avLst/>
          </a:prstGeom>
        </p:spPr>
      </p:pic>
      <p:grpSp>
        <p:nvGrpSpPr>
          <p:cNvPr id="5" name="Group 4">
            <a:extLst>
              <a:ext uri="{FF2B5EF4-FFF2-40B4-BE49-F238E27FC236}">
                <a16:creationId xmlns:a16="http://schemas.microsoft.com/office/drawing/2014/main" xmlns="" id="{7997BE33-99F4-4DAB-95D2-AC71483A5F64}"/>
              </a:ext>
            </a:extLst>
          </p:cNvPr>
          <p:cNvGrpSpPr/>
          <p:nvPr/>
        </p:nvGrpSpPr>
        <p:grpSpPr>
          <a:xfrm>
            <a:off x="4067944" y="411510"/>
            <a:ext cx="4464496" cy="3565769"/>
            <a:chOff x="4067944" y="411510"/>
            <a:chExt cx="4464496" cy="3565769"/>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7944" y="411510"/>
              <a:ext cx="4464496" cy="3565769"/>
            </a:xfrm>
            <a:prstGeom prst="rect">
              <a:avLst/>
            </a:prstGeom>
          </p:spPr>
        </p:pic>
        <p:sp>
          <p:nvSpPr>
            <p:cNvPr id="3" name="TextBox 2">
              <a:extLst>
                <a:ext uri="{FF2B5EF4-FFF2-40B4-BE49-F238E27FC236}">
                  <a16:creationId xmlns:a16="http://schemas.microsoft.com/office/drawing/2014/main" xmlns="" id="{17BCB87A-9481-41B5-AB5A-BB7CC5F708F0}"/>
                </a:ext>
              </a:extLst>
            </p:cNvPr>
            <p:cNvSpPr txBox="1"/>
            <p:nvPr/>
          </p:nvSpPr>
          <p:spPr>
            <a:xfrm>
              <a:off x="4427984" y="771550"/>
              <a:ext cx="187220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Tìm</a:t>
              </a:r>
              <a:endPar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0" name="TextBox 19">
              <a:extLst>
                <a:ext uri="{FF2B5EF4-FFF2-40B4-BE49-F238E27FC236}">
                  <a16:creationId xmlns:a16="http://schemas.microsoft.com/office/drawing/2014/main" xmlns="" id="{D69A6301-C320-400D-8123-80324DC66CF9}"/>
                </a:ext>
              </a:extLst>
            </p:cNvPr>
            <p:cNvSpPr txBox="1"/>
            <p:nvPr/>
          </p:nvSpPr>
          <p:spPr>
            <a:xfrm>
              <a:off x="6372200" y="1340063"/>
              <a:ext cx="187220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hiểu</a:t>
              </a:r>
              <a:endPar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7" name="TextBox 26">
              <a:extLst>
                <a:ext uri="{FF2B5EF4-FFF2-40B4-BE49-F238E27FC236}">
                  <a16:creationId xmlns:a16="http://schemas.microsoft.com/office/drawing/2014/main" xmlns="" id="{199E4218-A616-4135-8E9A-B3AFC8954C77}"/>
                </a:ext>
              </a:extLst>
            </p:cNvPr>
            <p:cNvSpPr txBox="1"/>
            <p:nvPr/>
          </p:nvSpPr>
          <p:spPr>
            <a:xfrm>
              <a:off x="4932040" y="2571750"/>
              <a:ext cx="187220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endPar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8" name="Picture 7">
            <a:extLst>
              <a:ext uri="{FF2B5EF4-FFF2-40B4-BE49-F238E27FC236}">
                <a16:creationId xmlns:a16="http://schemas.microsoft.com/office/drawing/2014/main" xmlns="" id="{37F050B8-4087-4B8F-894F-B114BD795887}"/>
              </a:ext>
            </a:extLst>
          </p:cNvPr>
          <p:cNvPicPr>
            <a:picLocks noChangeAspect="1" noChangeArrowheads="1"/>
          </p:cNvPicPr>
          <p:nvPr/>
        </p:nvPicPr>
        <p:blipFill>
          <a:blip r:embed="rId5" cstate="print">
            <a:grayscl/>
            <a:biLevel thresh="50000"/>
            <a:extLst>
              <a:ext uri="{28A0092B-C50C-407E-A947-70E740481C1C}">
                <a14:useLocalDpi xmlns:a14="http://schemas.microsoft.com/office/drawing/2010/main" val="0"/>
              </a:ext>
            </a:extLst>
          </a:blip>
          <a:srcRect/>
          <a:stretch>
            <a:fillRect/>
          </a:stretch>
        </p:blipFill>
        <p:spPr bwMode="auto">
          <a:xfrm rot="761292">
            <a:off x="8148024" y="301531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xmlns="" id="{D3BD5517-608E-41C1-A026-C8783E4750AD}"/>
              </a:ext>
            </a:extLst>
          </p:cNvPr>
          <p:cNvPicPr>
            <a:picLocks noChangeAspect="1" noChangeArrowheads="1"/>
          </p:cNvPicPr>
          <p:nvPr/>
        </p:nvPicPr>
        <p:blipFill>
          <a:blip r:embed="rId6" cstate="print">
            <a:grayscl/>
            <a:biLevel thresh="50000"/>
            <a:extLst>
              <a:ext uri="{28A0092B-C50C-407E-A947-70E740481C1C}">
                <a14:useLocalDpi xmlns:a14="http://schemas.microsoft.com/office/drawing/2010/main" val="0"/>
              </a:ext>
            </a:extLst>
          </a:blip>
          <a:srcRect/>
          <a:stretch>
            <a:fillRect/>
          </a:stretch>
        </p:blipFill>
        <p:spPr bwMode="auto">
          <a:xfrm rot="761292">
            <a:off x="7611053" y="357609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xmlns="" id="{0E88F986-872F-4236-B1C9-4EE536B3E4B2}"/>
              </a:ext>
            </a:extLst>
          </p:cNvPr>
          <p:cNvPicPr>
            <a:picLocks noChangeAspect="1" noChangeArrowheads="1"/>
          </p:cNvPicPr>
          <p:nvPr/>
        </p:nvPicPr>
        <p:blipFill>
          <a:blip r:embed="rId7" cstate="print">
            <a:grayscl/>
            <a:biLevel thresh="50000"/>
            <a:extLst>
              <a:ext uri="{28A0092B-C50C-407E-A947-70E740481C1C}">
                <a14:useLocalDpi xmlns:a14="http://schemas.microsoft.com/office/drawing/2010/main" val="0"/>
              </a:ext>
            </a:extLst>
          </a:blip>
          <a:srcRect/>
          <a:stretch>
            <a:fillRect/>
          </a:stretch>
        </p:blipFill>
        <p:spPr bwMode="auto">
          <a:xfrm rot="761292">
            <a:off x="8049203" y="403687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loud 10">
            <a:extLst>
              <a:ext uri="{FF2B5EF4-FFF2-40B4-BE49-F238E27FC236}">
                <a16:creationId xmlns:a16="http://schemas.microsoft.com/office/drawing/2014/main" xmlns="" id="{732D7536-EE8F-4C17-B7F4-FBD4447DB1E8}"/>
              </a:ext>
            </a:extLst>
          </p:cNvPr>
          <p:cNvSpPr/>
          <p:nvPr/>
        </p:nvSpPr>
        <p:spPr>
          <a:xfrm>
            <a:off x="-285855" y="513847"/>
            <a:ext cx="954822" cy="308410"/>
          </a:xfrm>
          <a:prstGeom prst="cloud">
            <a:avLst/>
          </a:prstGeom>
          <a:solidFill>
            <a:sysClr val="window" lastClr="FFFFFF"/>
          </a:solidFill>
          <a:ln w="12700" cap="flat" cmpd="sng" algn="ctr">
            <a:solidFill>
              <a:sysClr val="window" lastClr="FFFFFF"/>
            </a:solidFill>
            <a:prstDash val="solid"/>
            <a:miter lim="800000"/>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vi-VN" sz="135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Cloud 11">
            <a:extLst>
              <a:ext uri="{FF2B5EF4-FFF2-40B4-BE49-F238E27FC236}">
                <a16:creationId xmlns:a16="http://schemas.microsoft.com/office/drawing/2014/main" xmlns="" id="{BE4A2725-8E49-41A2-87E3-36FA77BEE998}"/>
              </a:ext>
            </a:extLst>
          </p:cNvPr>
          <p:cNvSpPr/>
          <p:nvPr/>
        </p:nvSpPr>
        <p:spPr>
          <a:xfrm>
            <a:off x="8748464" y="180397"/>
            <a:ext cx="1296144" cy="591154"/>
          </a:xfrm>
          <a:prstGeom prst="cloud">
            <a:avLst/>
          </a:prstGeom>
          <a:solidFill>
            <a:sysClr val="window" lastClr="FFFFFF"/>
          </a:solidFill>
          <a:ln w="12700" cap="flat" cmpd="sng" algn="ctr">
            <a:solidFill>
              <a:sysClr val="window" lastClr="FFFFFF"/>
            </a:solidFill>
            <a:prstDash val="solid"/>
            <a:miter lim="800000"/>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vi-VN" sz="135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2871619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3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900" decel="100000" fill="hold"/>
                                        <p:tgtEl>
                                          <p:spTgt spid="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6" presetID="8" presetClass="emph" presetSubtype="0" repeatCount="indefinite" fill="hold" nodeType="withEffect">
                                  <p:stCondLst>
                                    <p:cond delay="0"/>
                                  </p:stCondLst>
                                  <p:childTnLst>
                                    <p:animRot by="21600000">
                                      <p:cBhvr>
                                        <p:cTn id="17" dur="2250" fill="hold"/>
                                        <p:tgtEl>
                                          <p:spTgt spid="8"/>
                                        </p:tgtEl>
                                        <p:attrNameLst>
                                          <p:attrName>r</p:attrName>
                                        </p:attrNameLst>
                                      </p:cBhvr>
                                    </p:animRot>
                                  </p:childTnLst>
                                </p:cTn>
                              </p:par>
                              <p:par>
                                <p:cTn id="18" presetID="8" presetClass="emph" presetSubtype="0" repeatCount="indefinite" fill="hold" nodeType="withEffect">
                                  <p:stCondLst>
                                    <p:cond delay="0"/>
                                  </p:stCondLst>
                                  <p:childTnLst>
                                    <p:animRot by="21600000">
                                      <p:cBhvr>
                                        <p:cTn id="19" dur="2500" fill="hold"/>
                                        <p:tgtEl>
                                          <p:spTgt spid="9"/>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2000" fill="hold"/>
                                        <p:tgtEl>
                                          <p:spTgt spid="10"/>
                                        </p:tgtEl>
                                        <p:attrNameLst>
                                          <p:attrName>r</p:attrName>
                                        </p:attrNameLst>
                                      </p:cBhvr>
                                    </p:animRot>
                                  </p:childTnLst>
                                </p:cTn>
                              </p:par>
                              <p:par>
                                <p:cTn id="22" presetID="2" presetClass="entr" presetSubtype="2" repeatCount="indefinite" fill="hold" nodeType="withEffect">
                                  <p:stCondLst>
                                    <p:cond delay="50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20000" fill="hold"/>
                                        <p:tgtEl>
                                          <p:spTgt spid="11"/>
                                        </p:tgtEl>
                                        <p:attrNameLst>
                                          <p:attrName>ppt_x</p:attrName>
                                        </p:attrNameLst>
                                      </p:cBhvr>
                                      <p:tavLst>
                                        <p:tav tm="0">
                                          <p:val>
                                            <p:strVal val="1+#ppt_w/2"/>
                                          </p:val>
                                        </p:tav>
                                        <p:tav tm="100000">
                                          <p:val>
                                            <p:strVal val="#ppt_x"/>
                                          </p:val>
                                        </p:tav>
                                      </p:tavLst>
                                    </p:anim>
                                    <p:anim calcmode="lin" valueType="num">
                                      <p:cBhvr additive="base">
                                        <p:cTn id="25" dur="20000" fill="hold"/>
                                        <p:tgtEl>
                                          <p:spTgt spid="11"/>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50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20000" fill="hold"/>
                                        <p:tgtEl>
                                          <p:spTgt spid="12"/>
                                        </p:tgtEl>
                                        <p:attrNameLst>
                                          <p:attrName>ppt_x</p:attrName>
                                        </p:attrNameLst>
                                      </p:cBhvr>
                                      <p:tavLst>
                                        <p:tav tm="0">
                                          <p:val>
                                            <p:strVal val="0-#ppt_w/2"/>
                                          </p:val>
                                        </p:tav>
                                        <p:tav tm="100000">
                                          <p:val>
                                            <p:strVal val="#ppt_x"/>
                                          </p:val>
                                        </p:tav>
                                      </p:tavLst>
                                    </p:anim>
                                    <p:anim calcmode="lin" valueType="num">
                                      <p:cBhvr additive="base">
                                        <p:cTn id="29" dur="20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
          <p:cNvGrpSpPr/>
          <p:nvPr/>
        </p:nvGrpSpPr>
        <p:grpSpPr>
          <a:xfrm>
            <a:off x="2722241" y="-20538"/>
            <a:ext cx="3217911" cy="530915"/>
            <a:chOff x="1738392" y="1477689"/>
            <a:chExt cx="4290549" cy="707886"/>
          </a:xfrm>
        </p:grpSpPr>
        <p:sp>
          <p:nvSpPr>
            <p:cNvPr id="24" name="TextBox 6"/>
            <p:cNvSpPr txBox="1"/>
            <p:nvPr/>
          </p:nvSpPr>
          <p:spPr>
            <a:xfrm>
              <a:off x="1738392" y="1477689"/>
              <a:ext cx="655949" cy="707886"/>
            </a:xfrm>
            <a:prstGeom prst="rect">
              <a:avLst/>
            </a:prstGeom>
            <a:noFill/>
          </p:spPr>
          <p:txBody>
            <a:bodyPr wrap="non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Giải</a:t>
              </a:r>
              <a:r>
                <a:rPr kumimoji="0" lang="en-US" altLang="zh-CN" sz="4800" b="1" i="0" u="none" strike="noStrike" kern="1200" cap="none" spc="0" normalizeH="0" baseline="0" noProof="0" dirty="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4800" b="1" i="0" u="none" strike="noStrike" kern="1200" cap="none" spc="0" normalizeH="0" baseline="0" noProof="0" dirty="0" err="1">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nghĩa</a:t>
              </a:r>
              <a:r>
                <a:rPr kumimoji="0" lang="en-US" altLang="zh-CN" sz="4800" b="1" i="0" u="none" strike="noStrike" kern="1200" cap="none" spc="0" normalizeH="0" baseline="0" noProof="0" dirty="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4800" b="1" i="0" u="none" strike="noStrike" kern="1200" cap="none" spc="0" normalizeH="0" baseline="0" noProof="0" dirty="0" err="1">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từ</a:t>
              </a:r>
              <a:endParaRPr kumimoji="0" lang="en-US" altLang="zh-CN" sz="4800" b="1" i="0" u="none" strike="noStrike" kern="1200" cap="none" spc="0" normalizeH="0" baseline="0" noProof="0" dirty="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endParaRPr>
            </a:p>
          </p:txBody>
        </p:sp>
        <p:grpSp>
          <p:nvGrpSpPr>
            <p:cNvPr id="25" name="Group 7"/>
            <p:cNvGrpSpPr/>
            <p:nvPr/>
          </p:nvGrpSpPr>
          <p:grpSpPr>
            <a:xfrm>
              <a:off x="2066367" y="1529264"/>
              <a:ext cx="3962574" cy="563232"/>
              <a:chOff x="3943834" y="704409"/>
              <a:chExt cx="3962574" cy="563232"/>
            </a:xfrm>
          </p:grpSpPr>
          <p:sp>
            <p:nvSpPr>
              <p:cNvPr id="26" name="TextBox 8"/>
              <p:cNvSpPr txBox="1"/>
              <p:nvPr/>
            </p:nvSpPr>
            <p:spPr>
              <a:xfrm>
                <a:off x="3943834" y="704409"/>
                <a:ext cx="3962574" cy="242864"/>
              </a:xfrm>
              <a:prstGeom prst="rect">
                <a:avLst/>
              </a:prstGeom>
              <a:noFill/>
            </p:spPr>
            <p:txBody>
              <a:bodyPr wrap="none" lIns="360000" tIns="0" rIns="0" bIns="0" anchor="b" anchorCtr="0">
                <a:normAutofit fontScale="8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000000">
                      <a:lumMod val="75000"/>
                      <a:lumOff val="25000"/>
                    </a:srgbClr>
                  </a:solidFill>
                  <a:effectLst/>
                  <a:uLnTx/>
                  <a:uFillTx/>
                  <a:latin typeface="inpin heiti" charset="-122"/>
                  <a:ea typeface="inpin heiti" charset="-122"/>
                  <a:cs typeface="+mn-cs"/>
                </a:endParaRPr>
              </a:p>
            </p:txBody>
          </p:sp>
          <p:sp>
            <p:nvSpPr>
              <p:cNvPr id="27" name="TextBox 9"/>
              <p:cNvSpPr txBox="1">
                <a:spLocks/>
              </p:cNvSpPr>
              <p:nvPr/>
            </p:nvSpPr>
            <p:spPr>
              <a:xfrm>
                <a:off x="3943834" y="947273"/>
                <a:ext cx="3962574" cy="320368"/>
              </a:xfrm>
              <a:prstGeom prst="rect">
                <a:avLst/>
              </a:prstGeom>
            </p:spPr>
            <p:txBody>
              <a:bodyPr vert="horz" wrap="square" lIns="360000" tIns="0" rIns="0" bIns="0" anchor="ctr" anchorCtr="0">
                <a:norm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srgbClr val="000000">
                      <a:lumMod val="75000"/>
                      <a:lumOff val="25000"/>
                    </a:srgbClr>
                  </a:solidFill>
                  <a:effectLst/>
                  <a:uLnTx/>
                  <a:uFillTx/>
                  <a:latin typeface="inpin heiti" charset="-122"/>
                  <a:ea typeface="inpin heiti" charset="-122"/>
                  <a:cs typeface="+mn-cs"/>
                </a:endParaRPr>
              </a:p>
            </p:txBody>
          </p:sp>
        </p:grpSp>
      </p:grpSp>
      <p:grpSp>
        <p:nvGrpSpPr>
          <p:cNvPr id="69" name="组合 2">
            <a:extLst>
              <a:ext uri="{FF2B5EF4-FFF2-40B4-BE49-F238E27FC236}">
                <a16:creationId xmlns:a16="http://schemas.microsoft.com/office/drawing/2014/main" xmlns="" id="{E1B50BA5-0A50-4655-B01D-B5FB7AD3662B}"/>
              </a:ext>
            </a:extLst>
          </p:cNvPr>
          <p:cNvGrpSpPr/>
          <p:nvPr/>
        </p:nvGrpSpPr>
        <p:grpSpPr>
          <a:xfrm>
            <a:off x="19472" y="627534"/>
            <a:ext cx="2365565" cy="4104456"/>
            <a:chOff x="4716016" y="483518"/>
            <a:chExt cx="2479306" cy="3666258"/>
          </a:xfrm>
        </p:grpSpPr>
        <p:pic>
          <p:nvPicPr>
            <p:cNvPr id="71" name="图片 61">
              <a:extLst>
                <a:ext uri="{FF2B5EF4-FFF2-40B4-BE49-F238E27FC236}">
                  <a16:creationId xmlns:a16="http://schemas.microsoft.com/office/drawing/2014/main" xmlns="" id="{497E6A93-F2E1-4877-9219-F4C39A9D67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483518"/>
              <a:ext cx="2479306" cy="3666258"/>
            </a:xfrm>
            <a:prstGeom prst="rect">
              <a:avLst/>
            </a:prstGeom>
          </p:spPr>
        </p:pic>
        <p:sp>
          <p:nvSpPr>
            <p:cNvPr id="72" name="TextBox 68">
              <a:extLst>
                <a:ext uri="{FF2B5EF4-FFF2-40B4-BE49-F238E27FC236}">
                  <a16:creationId xmlns:a16="http://schemas.microsoft.com/office/drawing/2014/main" xmlns="" id="{5C80CF1B-20D6-4ABE-AF19-09833BC94DCD}"/>
                </a:ext>
              </a:extLst>
            </p:cNvPr>
            <p:cNvSpPr txBox="1">
              <a:spLocks/>
            </p:cNvSpPr>
            <p:nvPr/>
          </p:nvSpPr>
          <p:spPr>
            <a:xfrm>
              <a:off x="5117995" y="2141438"/>
              <a:ext cx="1604389" cy="1611886"/>
            </a:xfrm>
            <a:prstGeom prst="rect">
              <a:avLst/>
            </a:prstGeom>
          </p:spPr>
          <p:txBody>
            <a:bodyPr vert="horz" wrap="square" lIns="0" tIns="72000" rIns="0" bIns="0" anchor="t" anchorCtr="1">
              <a:noAutofit/>
            </a:bodyPr>
            <a:lstStyle/>
            <a:p>
              <a:pPr algn="ctr">
                <a:lnSpc>
                  <a:spcPct val="120000"/>
                </a:lnSpc>
              </a:pPr>
              <a:r>
                <a:rPr kumimoji="0" lang="en-US" altLang="en-US" sz="2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Bệ</a:t>
              </a: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hạ</a:t>
              </a: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 </a:t>
              </a:r>
            </a:p>
            <a:p>
              <a:pPr algn="ctr">
                <a:lnSpc>
                  <a:spcPct val="120000"/>
                </a:lnSpc>
              </a:pPr>
              <a:r>
                <a:rPr kumimoji="0" lang="en-US" altLang="en-US" sz="2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từ</a:t>
              </a:r>
              <a:r>
                <a:rPr kumimoji="0" lang="en-US" altLang="en-US" sz="2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gọi</a:t>
              </a:r>
              <a:r>
                <a:rPr kumimoji="0" lang="en-US" altLang="en-US" sz="2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vua</a:t>
              </a:r>
              <a:r>
                <a:rPr kumimoji="0" lang="en-US" altLang="en-US" sz="2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với</a:t>
              </a:r>
              <a:r>
                <a:rPr kumimoji="0" lang="en-US" altLang="en-US" sz="2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ý </a:t>
              </a:r>
              <a:r>
                <a:rPr kumimoji="0" lang="en-US" altLang="en-US" sz="2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tôn</a:t>
              </a:r>
              <a:r>
                <a:rPr kumimoji="0" lang="en-US" altLang="en-US" sz="2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kính</a:t>
              </a:r>
              <a:r>
                <a:rPr kumimoji="0" lang="en-US" altLang="en-US" sz="2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t>
              </a:r>
              <a:endParaRPr lang="zh-CN" altLang="en-US" sz="2000" dirty="0">
                <a:latin typeface="Times New Roman" panose="02020603050405020304" pitchFamily="18" charset="0"/>
                <a:ea typeface="inpin heiti" charset="-122"/>
                <a:cs typeface="Times New Roman" panose="02020603050405020304" pitchFamily="18" charset="0"/>
              </a:endParaRPr>
            </a:p>
          </p:txBody>
        </p:sp>
      </p:grpSp>
      <p:grpSp>
        <p:nvGrpSpPr>
          <p:cNvPr id="73" name="组合 2">
            <a:extLst>
              <a:ext uri="{FF2B5EF4-FFF2-40B4-BE49-F238E27FC236}">
                <a16:creationId xmlns:a16="http://schemas.microsoft.com/office/drawing/2014/main" xmlns="" id="{92A36EFD-0904-4537-AC90-79D7AF47CEE6}"/>
              </a:ext>
            </a:extLst>
          </p:cNvPr>
          <p:cNvGrpSpPr/>
          <p:nvPr/>
        </p:nvGrpSpPr>
        <p:grpSpPr>
          <a:xfrm>
            <a:off x="2281559" y="515810"/>
            <a:ext cx="2362448" cy="4182932"/>
            <a:chOff x="4716016" y="483518"/>
            <a:chExt cx="2479306" cy="3666258"/>
          </a:xfrm>
        </p:grpSpPr>
        <p:pic>
          <p:nvPicPr>
            <p:cNvPr id="74" name="图片 61">
              <a:extLst>
                <a:ext uri="{FF2B5EF4-FFF2-40B4-BE49-F238E27FC236}">
                  <a16:creationId xmlns:a16="http://schemas.microsoft.com/office/drawing/2014/main" xmlns="" id="{4816FF8E-B5BE-46D9-8FDB-DB44104FC5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483518"/>
              <a:ext cx="2479306" cy="3666258"/>
            </a:xfrm>
            <a:prstGeom prst="rect">
              <a:avLst/>
            </a:prstGeom>
          </p:spPr>
        </p:pic>
        <p:sp>
          <p:nvSpPr>
            <p:cNvPr id="75" name="TextBox 68">
              <a:extLst>
                <a:ext uri="{FF2B5EF4-FFF2-40B4-BE49-F238E27FC236}">
                  <a16:creationId xmlns:a16="http://schemas.microsoft.com/office/drawing/2014/main" xmlns="" id="{FBA81915-06BF-4672-B9C5-E00B8E63BAF7}"/>
                </a:ext>
              </a:extLst>
            </p:cNvPr>
            <p:cNvSpPr txBox="1">
              <a:spLocks/>
            </p:cNvSpPr>
            <p:nvPr/>
          </p:nvSpPr>
          <p:spPr>
            <a:xfrm>
              <a:off x="5146956" y="2130877"/>
              <a:ext cx="1506733" cy="1582871"/>
            </a:xfrm>
            <a:prstGeom prst="rect">
              <a:avLst/>
            </a:prstGeom>
          </p:spPr>
          <p:txBody>
            <a:bodyPr vert="horz" wrap="square" lIns="0" tIns="72000" rIns="0" bIns="0" anchor="t" anchorCtr="1">
              <a:noAutofit/>
            </a:bodyPr>
            <a:lstStyle/>
            <a:p>
              <a:pPr algn="ctr">
                <a:lnSpc>
                  <a:spcPct val="120000"/>
                </a:lnSpc>
              </a:pPr>
              <a:r>
                <a:rPr lang="vi-VN" altLang="zh-CN" sz="2000" b="1" dirty="0">
                  <a:solidFill>
                    <a:srgbClr val="FF0000"/>
                  </a:solidFill>
                  <a:latin typeface="Times New Roman" panose="02020603050405020304" pitchFamily="18" charset="0"/>
                  <a:ea typeface="inpin heiti" charset="-122"/>
                  <a:cs typeface="Times New Roman" panose="02020603050405020304" pitchFamily="18" charset="0"/>
                </a:rPr>
                <a:t>Sững sờ</a:t>
              </a:r>
              <a:r>
                <a:rPr lang="en-US" altLang="zh-CN" sz="2000" b="1" dirty="0">
                  <a:solidFill>
                    <a:srgbClr val="FF0000"/>
                  </a:solidFill>
                  <a:latin typeface="Times New Roman" panose="02020603050405020304" pitchFamily="18" charset="0"/>
                  <a:ea typeface="inpin heiti" charset="-122"/>
                  <a:cs typeface="Times New Roman" panose="02020603050405020304" pitchFamily="18" charset="0"/>
                </a:rPr>
                <a:t> </a:t>
              </a:r>
              <a:r>
                <a:rPr lang="vi-VN" altLang="zh-CN" sz="2000" b="1" dirty="0">
                  <a:solidFill>
                    <a:srgbClr val="FF0000"/>
                  </a:solidFill>
                  <a:latin typeface="Times New Roman" panose="02020603050405020304" pitchFamily="18" charset="0"/>
                  <a:ea typeface="inpin heiti" charset="-122"/>
                  <a:cs typeface="Times New Roman" panose="02020603050405020304" pitchFamily="18" charset="0"/>
                </a:rPr>
                <a:t>: </a:t>
              </a:r>
              <a:endParaRPr lang="en-US" altLang="zh-CN" sz="2000" b="1" dirty="0">
                <a:solidFill>
                  <a:srgbClr val="FF0000"/>
                </a:solidFill>
                <a:latin typeface="Times New Roman" panose="02020603050405020304" pitchFamily="18" charset="0"/>
                <a:ea typeface="inpin heiti" charset="-122"/>
                <a:cs typeface="Times New Roman" panose="02020603050405020304" pitchFamily="18" charset="0"/>
              </a:endParaRPr>
            </a:p>
            <a:p>
              <a:pPr algn="ctr">
                <a:lnSpc>
                  <a:spcPct val="120000"/>
                </a:lnSpc>
              </a:pPr>
              <a:r>
                <a:rPr lang="vi-VN" altLang="zh-CN" sz="2000" b="1" dirty="0">
                  <a:latin typeface="Times New Roman" panose="02020603050405020304" pitchFamily="18" charset="0"/>
                  <a:ea typeface="inpin heiti" charset="-122"/>
                  <a:cs typeface="Times New Roman" panose="02020603050405020304" pitchFamily="18" charset="0"/>
                </a:rPr>
                <a:t>lặng người đi vì kinh ngạc, hoặc quá xúc động.</a:t>
              </a:r>
              <a:endParaRPr lang="zh-CN" altLang="en-US" sz="2000" b="1" dirty="0">
                <a:latin typeface="Times New Roman" panose="02020603050405020304" pitchFamily="18" charset="0"/>
                <a:ea typeface="inpin heiti" charset="-122"/>
                <a:cs typeface="Times New Roman" panose="02020603050405020304" pitchFamily="18" charset="0"/>
              </a:endParaRPr>
            </a:p>
          </p:txBody>
        </p:sp>
      </p:grpSp>
      <p:grpSp>
        <p:nvGrpSpPr>
          <p:cNvPr id="76" name="组合 2">
            <a:extLst>
              <a:ext uri="{FF2B5EF4-FFF2-40B4-BE49-F238E27FC236}">
                <a16:creationId xmlns:a16="http://schemas.microsoft.com/office/drawing/2014/main" xmlns="" id="{25D2B96C-AD4A-4DF0-AA20-B29E581EBC55}"/>
              </a:ext>
            </a:extLst>
          </p:cNvPr>
          <p:cNvGrpSpPr/>
          <p:nvPr/>
        </p:nvGrpSpPr>
        <p:grpSpPr>
          <a:xfrm>
            <a:off x="4499992" y="559434"/>
            <a:ext cx="2362449" cy="4104455"/>
            <a:chOff x="4716016" y="483518"/>
            <a:chExt cx="2479306" cy="3666258"/>
          </a:xfrm>
        </p:grpSpPr>
        <p:pic>
          <p:nvPicPr>
            <p:cNvPr id="77" name="图片 61">
              <a:extLst>
                <a:ext uri="{FF2B5EF4-FFF2-40B4-BE49-F238E27FC236}">
                  <a16:creationId xmlns:a16="http://schemas.microsoft.com/office/drawing/2014/main" xmlns="" id="{12471087-C3A6-4869-8E23-61C6F12F88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483518"/>
              <a:ext cx="2479306" cy="3666258"/>
            </a:xfrm>
            <a:prstGeom prst="rect">
              <a:avLst/>
            </a:prstGeom>
          </p:spPr>
        </p:pic>
        <p:sp>
          <p:nvSpPr>
            <p:cNvPr id="78" name="TextBox 68">
              <a:extLst>
                <a:ext uri="{FF2B5EF4-FFF2-40B4-BE49-F238E27FC236}">
                  <a16:creationId xmlns:a16="http://schemas.microsoft.com/office/drawing/2014/main" xmlns="" id="{13C556A0-8447-4A8E-AF9A-E9C8A2725842}"/>
                </a:ext>
              </a:extLst>
            </p:cNvPr>
            <p:cNvSpPr txBox="1">
              <a:spLocks/>
            </p:cNvSpPr>
            <p:nvPr/>
          </p:nvSpPr>
          <p:spPr>
            <a:xfrm>
              <a:off x="5140050" y="2153506"/>
              <a:ext cx="1506733" cy="1682800"/>
            </a:xfrm>
            <a:prstGeom prst="rect">
              <a:avLst/>
            </a:prstGeom>
          </p:spPr>
          <p:txBody>
            <a:bodyPr vert="horz" wrap="square" lIns="0" tIns="72000" rIns="0" bIns="0" anchor="t" anchorCtr="1">
              <a:noAutofit/>
            </a:bodyPr>
            <a:lstStyle/>
            <a:p>
              <a:pPr algn="ctr">
                <a:lnSpc>
                  <a:spcPct val="120000"/>
                </a:lnSpc>
              </a:pPr>
              <a:r>
                <a:rPr lang="en-US" altLang="zh-CN" sz="2000" b="1" dirty="0" err="1">
                  <a:solidFill>
                    <a:srgbClr val="FF0000"/>
                  </a:solidFill>
                  <a:latin typeface="Times New Roman" panose="02020603050405020304" pitchFamily="18" charset="0"/>
                  <a:ea typeface="inpin heiti" charset="-122"/>
                  <a:cs typeface="Times New Roman" panose="02020603050405020304" pitchFamily="18" charset="0"/>
                </a:rPr>
                <a:t>Dõng</a:t>
              </a:r>
              <a:r>
                <a:rPr lang="en-US" altLang="zh-CN" sz="2000" b="1" dirty="0">
                  <a:solidFill>
                    <a:srgbClr val="FF0000"/>
                  </a:solidFill>
                  <a:latin typeface="Times New Roman" panose="02020603050405020304" pitchFamily="18" charset="0"/>
                  <a:ea typeface="inpin heiti" charset="-122"/>
                  <a:cs typeface="Times New Roman" panose="02020603050405020304" pitchFamily="18" charset="0"/>
                </a:rPr>
                <a:t> </a:t>
              </a:r>
              <a:r>
                <a:rPr lang="en-US" altLang="zh-CN" sz="2000" b="1" dirty="0" err="1">
                  <a:solidFill>
                    <a:srgbClr val="FF0000"/>
                  </a:solidFill>
                  <a:latin typeface="Times New Roman" panose="02020603050405020304" pitchFamily="18" charset="0"/>
                  <a:ea typeface="inpin heiti" charset="-122"/>
                  <a:cs typeface="Times New Roman" panose="02020603050405020304" pitchFamily="18" charset="0"/>
                </a:rPr>
                <a:t>dạc</a:t>
              </a:r>
              <a:r>
                <a:rPr lang="en-US" altLang="zh-CN" sz="2000" b="1" dirty="0">
                  <a:solidFill>
                    <a:srgbClr val="FF0000"/>
                  </a:solidFill>
                  <a:latin typeface="Times New Roman" panose="02020603050405020304" pitchFamily="18" charset="0"/>
                  <a:ea typeface="inpin heiti" charset="-122"/>
                  <a:cs typeface="Times New Roman" panose="02020603050405020304" pitchFamily="18" charset="0"/>
                </a:rPr>
                <a:t> : </a:t>
              </a:r>
              <a:r>
                <a:rPr lang="en-US" altLang="zh-CN" sz="2000" b="1" dirty="0">
                  <a:latin typeface="Times New Roman" panose="02020603050405020304" pitchFamily="18" charset="0"/>
                  <a:ea typeface="inpin heiti" charset="-122"/>
                  <a:cs typeface="Times New Roman" panose="02020603050405020304" pitchFamily="18" charset="0"/>
                </a:rPr>
                <a:t>(</a:t>
              </a:r>
              <a:r>
                <a:rPr lang="en-US" altLang="zh-CN" sz="2000" b="1" dirty="0" err="1">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nói</a:t>
              </a:r>
              <a:r>
                <a:rPr lang="en-US" altLang="zh-CN" sz="2000" b="1" dirty="0">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 to, </a:t>
              </a:r>
              <a:r>
                <a:rPr lang="en-US" altLang="zh-CN" sz="2000" b="1" dirty="0" err="1">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rõ</a:t>
              </a:r>
              <a:r>
                <a:rPr lang="en-US" altLang="zh-CN" sz="2000" b="1" dirty="0">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 </a:t>
              </a:r>
              <a:r>
                <a:rPr lang="en-US" altLang="zh-CN" sz="2000" b="1" dirty="0" err="1">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ràng</a:t>
              </a:r>
              <a:r>
                <a:rPr lang="en-US" altLang="zh-CN" sz="2000" b="1" dirty="0">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 </a:t>
              </a:r>
              <a:r>
                <a:rPr lang="en-US" altLang="zh-CN" sz="2000" b="1" dirty="0" err="1">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dứt</a:t>
              </a:r>
              <a:r>
                <a:rPr lang="en-US" altLang="zh-CN" sz="2000" b="1" dirty="0">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 </a:t>
              </a:r>
              <a:r>
                <a:rPr lang="en-US" altLang="zh-CN" sz="2000" b="1" dirty="0" err="1">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khoát</a:t>
              </a:r>
              <a:r>
                <a:rPr lang="en-US" altLang="zh-CN" sz="2000" b="1" dirty="0">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a:t>
              </a:r>
              <a:endParaRPr lang="zh-CN" altLang="en-US" sz="2000" b="1" dirty="0">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endParaRPr>
            </a:p>
          </p:txBody>
        </p:sp>
      </p:grpSp>
      <p:grpSp>
        <p:nvGrpSpPr>
          <p:cNvPr id="79" name="组合 2">
            <a:extLst>
              <a:ext uri="{FF2B5EF4-FFF2-40B4-BE49-F238E27FC236}">
                <a16:creationId xmlns:a16="http://schemas.microsoft.com/office/drawing/2014/main" xmlns="" id="{CA35B931-E153-4E33-AEE1-7FDA1DB9D262}"/>
              </a:ext>
            </a:extLst>
          </p:cNvPr>
          <p:cNvGrpSpPr/>
          <p:nvPr/>
        </p:nvGrpSpPr>
        <p:grpSpPr>
          <a:xfrm>
            <a:off x="6729124" y="561676"/>
            <a:ext cx="2536304" cy="4022390"/>
            <a:chOff x="4716016" y="483518"/>
            <a:chExt cx="2479306" cy="3666258"/>
          </a:xfrm>
        </p:grpSpPr>
        <p:pic>
          <p:nvPicPr>
            <p:cNvPr id="80" name="图片 61">
              <a:extLst>
                <a:ext uri="{FF2B5EF4-FFF2-40B4-BE49-F238E27FC236}">
                  <a16:creationId xmlns:a16="http://schemas.microsoft.com/office/drawing/2014/main" xmlns="" id="{EB6B7DF3-7C23-483B-A23F-AD620A4FC9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483518"/>
              <a:ext cx="2479306" cy="3666258"/>
            </a:xfrm>
            <a:prstGeom prst="rect">
              <a:avLst/>
            </a:prstGeom>
          </p:spPr>
        </p:pic>
        <p:sp>
          <p:nvSpPr>
            <p:cNvPr id="81" name="TextBox 68">
              <a:extLst>
                <a:ext uri="{FF2B5EF4-FFF2-40B4-BE49-F238E27FC236}">
                  <a16:creationId xmlns:a16="http://schemas.microsoft.com/office/drawing/2014/main" xmlns="" id="{8D1DB476-7152-4E9E-84E1-2AA4DCD7023F}"/>
                </a:ext>
              </a:extLst>
            </p:cNvPr>
            <p:cNvSpPr txBox="1">
              <a:spLocks/>
            </p:cNvSpPr>
            <p:nvPr/>
          </p:nvSpPr>
          <p:spPr>
            <a:xfrm>
              <a:off x="5137837" y="2180773"/>
              <a:ext cx="1506733" cy="1655494"/>
            </a:xfrm>
            <a:prstGeom prst="rect">
              <a:avLst/>
            </a:prstGeom>
          </p:spPr>
          <p:txBody>
            <a:bodyPr vert="horz" wrap="square" lIns="0" tIns="72000" rIns="0" bIns="0" anchor="t" anchorCtr="1">
              <a:normAutofit/>
            </a:bodyPr>
            <a:lstStyle/>
            <a:p>
              <a:pPr algn="ctr">
                <a:lnSpc>
                  <a:spcPct val="120000"/>
                </a:lnSpc>
              </a:pPr>
              <a:r>
                <a:rPr lang="en-US" altLang="zh-CN" sz="2000" b="1" dirty="0" err="1">
                  <a:solidFill>
                    <a:srgbClr val="FF0000"/>
                  </a:solidFill>
                  <a:latin typeface="Times New Roman" panose="02020603050405020304" pitchFamily="18" charset="0"/>
                  <a:ea typeface="inpin heiti" charset="-122"/>
                  <a:cs typeface="Times New Roman" panose="02020603050405020304" pitchFamily="18" charset="0"/>
                </a:rPr>
                <a:t>Hiền</a:t>
              </a:r>
              <a:r>
                <a:rPr lang="en-US" altLang="zh-CN" sz="2000" b="1" dirty="0">
                  <a:solidFill>
                    <a:srgbClr val="FF0000"/>
                  </a:solidFill>
                  <a:latin typeface="Times New Roman" panose="02020603050405020304" pitchFamily="18" charset="0"/>
                  <a:ea typeface="inpin heiti" charset="-122"/>
                  <a:cs typeface="Times New Roman" panose="02020603050405020304" pitchFamily="18" charset="0"/>
                </a:rPr>
                <a:t> </a:t>
              </a:r>
              <a:r>
                <a:rPr lang="en-US" altLang="zh-CN" sz="2000" b="1" dirty="0" err="1">
                  <a:solidFill>
                    <a:srgbClr val="FF0000"/>
                  </a:solidFill>
                  <a:latin typeface="Times New Roman" panose="02020603050405020304" pitchFamily="18" charset="0"/>
                  <a:ea typeface="inpin heiti" charset="-122"/>
                  <a:cs typeface="Times New Roman" panose="02020603050405020304" pitchFamily="18" charset="0"/>
                </a:rPr>
                <a:t>minh</a:t>
              </a:r>
              <a:r>
                <a:rPr lang="en-US" altLang="zh-CN" sz="2000" b="1" dirty="0">
                  <a:solidFill>
                    <a:srgbClr val="FF0000"/>
                  </a:solidFill>
                  <a:latin typeface="Times New Roman" panose="02020603050405020304" pitchFamily="18" charset="0"/>
                  <a:ea typeface="inpin heiti" charset="-122"/>
                  <a:cs typeface="Times New Roman" panose="02020603050405020304" pitchFamily="18" charset="0"/>
                </a:rPr>
                <a:t> : </a:t>
              </a:r>
              <a:r>
                <a:rPr lang="en-US" altLang="zh-CN" sz="2000" b="1" dirty="0" err="1">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có</a:t>
              </a:r>
              <a:r>
                <a:rPr lang="en-US" altLang="zh-CN" sz="2000" b="1" dirty="0">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 </a:t>
              </a:r>
              <a:r>
                <a:rPr lang="en-US" altLang="zh-CN" sz="2000" b="1" dirty="0" err="1">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đức</a:t>
              </a:r>
              <a:r>
                <a:rPr lang="en-US" altLang="zh-CN" sz="2000" b="1" dirty="0">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 </a:t>
              </a:r>
              <a:r>
                <a:rPr lang="en-US" altLang="zh-CN" sz="2000" b="1" dirty="0" err="1">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độ</a:t>
              </a:r>
              <a:r>
                <a:rPr lang="en-US" altLang="zh-CN" sz="2000" b="1" dirty="0">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 </a:t>
              </a:r>
              <a:r>
                <a:rPr lang="en-US" altLang="zh-CN" sz="2000" b="1" dirty="0" err="1">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và</a:t>
              </a:r>
              <a:r>
                <a:rPr lang="en-US" altLang="zh-CN" sz="2000" b="1" dirty="0">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 </a:t>
              </a:r>
              <a:r>
                <a:rPr lang="en-US" altLang="zh-CN" sz="2000" b="1" dirty="0" err="1">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sáng</a:t>
              </a:r>
              <a:r>
                <a:rPr lang="en-US" altLang="zh-CN" sz="2000" b="1" dirty="0">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 </a:t>
              </a:r>
              <a:r>
                <a:rPr lang="en-US" altLang="zh-CN" sz="2000" b="1" dirty="0" err="1">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suốt</a:t>
              </a:r>
              <a:r>
                <a:rPr lang="en-US" altLang="zh-CN" sz="2000" b="1" dirty="0">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a:t>
              </a:r>
              <a:endParaRPr lang="zh-CN" altLang="en-US" sz="2000" b="1" dirty="0">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endParaRPr>
            </a:p>
          </p:txBody>
        </p:sp>
      </p:grpSp>
      <p:pic>
        <p:nvPicPr>
          <p:cNvPr id="82" name="图片 27">
            <a:extLst>
              <a:ext uri="{FF2B5EF4-FFF2-40B4-BE49-F238E27FC236}">
                <a16:creationId xmlns:a16="http://schemas.microsoft.com/office/drawing/2014/main" xmlns="" id="{DFBD130E-A9A1-4EB7-B1C2-A21A34F46981}"/>
              </a:ext>
            </a:extLst>
          </p:cNvPr>
          <p:cNvPicPr>
            <a:picLocks noChangeAspect="1"/>
          </p:cNvPicPr>
          <p:nvPr/>
        </p:nvPicPr>
        <p:blipFill>
          <a:blip r:embed="rId4"/>
          <a:stretch>
            <a:fillRect/>
          </a:stretch>
        </p:blipFill>
        <p:spPr>
          <a:xfrm>
            <a:off x="65214" y="57351"/>
            <a:ext cx="1048993" cy="906051"/>
          </a:xfrm>
          <a:prstGeom prst="rect">
            <a:avLst/>
          </a:prstGeom>
        </p:spPr>
      </p:pic>
    </p:spTree>
    <p:extLst>
      <p:ext uri="{BB962C8B-B14F-4D97-AF65-F5344CB8AC3E}">
        <p14:creationId xmlns:p14="http://schemas.microsoft.com/office/powerpoint/2010/main" val="231341209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26" presetClass="entr" presetSubtype="0" fill="hold"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wipe(down)">
                                      <p:cBhvr>
                                        <p:cTn id="10" dur="580">
                                          <p:stCondLst>
                                            <p:cond delay="0"/>
                                          </p:stCondLst>
                                        </p:cTn>
                                        <p:tgtEl>
                                          <p:spTgt spid="82"/>
                                        </p:tgtEl>
                                      </p:cBhvr>
                                    </p:animEffect>
                                    <p:anim calcmode="lin" valueType="num">
                                      <p:cBhvr>
                                        <p:cTn id="11" dur="1822" tmFilter="0,0; 0.14,0.36; 0.43,0.73; 0.71,0.91; 1.0,1.0">
                                          <p:stCondLst>
                                            <p:cond delay="0"/>
                                          </p:stCondLst>
                                        </p:cTn>
                                        <p:tgtEl>
                                          <p:spTgt spid="82"/>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82"/>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82"/>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82"/>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82"/>
                                        </p:tgtEl>
                                        <p:attrNameLst>
                                          <p:attrName>ppt_y</p:attrName>
                                        </p:attrNameLst>
                                      </p:cBhvr>
                                      <p:tavLst>
                                        <p:tav tm="0" fmla="#ppt_y-sin(pi*$)/81">
                                          <p:val>
                                            <p:fltVal val="0"/>
                                          </p:val>
                                        </p:tav>
                                        <p:tav tm="100000">
                                          <p:val>
                                            <p:fltVal val="1"/>
                                          </p:val>
                                        </p:tav>
                                      </p:tavLst>
                                    </p:anim>
                                    <p:animScale>
                                      <p:cBhvr>
                                        <p:cTn id="16" dur="26">
                                          <p:stCondLst>
                                            <p:cond delay="650"/>
                                          </p:stCondLst>
                                        </p:cTn>
                                        <p:tgtEl>
                                          <p:spTgt spid="82"/>
                                        </p:tgtEl>
                                      </p:cBhvr>
                                      <p:to x="100000" y="60000"/>
                                    </p:animScale>
                                    <p:animScale>
                                      <p:cBhvr>
                                        <p:cTn id="17" dur="166" decel="50000">
                                          <p:stCondLst>
                                            <p:cond delay="676"/>
                                          </p:stCondLst>
                                        </p:cTn>
                                        <p:tgtEl>
                                          <p:spTgt spid="82"/>
                                        </p:tgtEl>
                                      </p:cBhvr>
                                      <p:to x="100000" y="100000"/>
                                    </p:animScale>
                                    <p:animScale>
                                      <p:cBhvr>
                                        <p:cTn id="18" dur="26">
                                          <p:stCondLst>
                                            <p:cond delay="1312"/>
                                          </p:stCondLst>
                                        </p:cTn>
                                        <p:tgtEl>
                                          <p:spTgt spid="82"/>
                                        </p:tgtEl>
                                      </p:cBhvr>
                                      <p:to x="100000" y="80000"/>
                                    </p:animScale>
                                    <p:animScale>
                                      <p:cBhvr>
                                        <p:cTn id="19" dur="166" decel="50000">
                                          <p:stCondLst>
                                            <p:cond delay="1338"/>
                                          </p:stCondLst>
                                        </p:cTn>
                                        <p:tgtEl>
                                          <p:spTgt spid="82"/>
                                        </p:tgtEl>
                                      </p:cBhvr>
                                      <p:to x="100000" y="100000"/>
                                    </p:animScale>
                                    <p:animScale>
                                      <p:cBhvr>
                                        <p:cTn id="20" dur="26">
                                          <p:stCondLst>
                                            <p:cond delay="1642"/>
                                          </p:stCondLst>
                                        </p:cTn>
                                        <p:tgtEl>
                                          <p:spTgt spid="82"/>
                                        </p:tgtEl>
                                      </p:cBhvr>
                                      <p:to x="100000" y="90000"/>
                                    </p:animScale>
                                    <p:animScale>
                                      <p:cBhvr>
                                        <p:cTn id="21" dur="166" decel="50000">
                                          <p:stCondLst>
                                            <p:cond delay="1668"/>
                                          </p:stCondLst>
                                        </p:cTn>
                                        <p:tgtEl>
                                          <p:spTgt spid="82"/>
                                        </p:tgtEl>
                                      </p:cBhvr>
                                      <p:to x="100000" y="100000"/>
                                    </p:animScale>
                                    <p:animScale>
                                      <p:cBhvr>
                                        <p:cTn id="22" dur="26">
                                          <p:stCondLst>
                                            <p:cond delay="1808"/>
                                          </p:stCondLst>
                                        </p:cTn>
                                        <p:tgtEl>
                                          <p:spTgt spid="82"/>
                                        </p:tgtEl>
                                      </p:cBhvr>
                                      <p:to x="100000" y="95000"/>
                                    </p:animScale>
                                    <p:animScale>
                                      <p:cBhvr>
                                        <p:cTn id="23" dur="166" decel="50000">
                                          <p:stCondLst>
                                            <p:cond delay="1834"/>
                                          </p:stCondLst>
                                        </p:cTn>
                                        <p:tgtEl>
                                          <p:spTgt spid="82"/>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69"/>
                                        </p:tgtEl>
                                        <p:attrNameLst>
                                          <p:attrName>style.visibility</p:attrName>
                                        </p:attrNameLst>
                                      </p:cBhvr>
                                      <p:to>
                                        <p:strVal val="visible"/>
                                      </p:to>
                                    </p:set>
                                    <p:anim calcmode="lin" valueType="num">
                                      <p:cBhvr additive="base">
                                        <p:cTn id="28" dur="500" fill="hold"/>
                                        <p:tgtEl>
                                          <p:spTgt spid="69"/>
                                        </p:tgtEl>
                                        <p:attrNameLst>
                                          <p:attrName>ppt_x</p:attrName>
                                        </p:attrNameLst>
                                      </p:cBhvr>
                                      <p:tavLst>
                                        <p:tav tm="0">
                                          <p:val>
                                            <p:strVal val="#ppt_x"/>
                                          </p:val>
                                        </p:tav>
                                        <p:tav tm="100000">
                                          <p:val>
                                            <p:strVal val="#ppt_x"/>
                                          </p:val>
                                        </p:tav>
                                      </p:tavLst>
                                    </p:anim>
                                    <p:anim calcmode="lin" valueType="num">
                                      <p:cBhvr additive="base">
                                        <p:cTn id="29"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73"/>
                                        </p:tgtEl>
                                        <p:attrNameLst>
                                          <p:attrName>style.visibility</p:attrName>
                                        </p:attrNameLst>
                                      </p:cBhvr>
                                      <p:to>
                                        <p:strVal val="visible"/>
                                      </p:to>
                                    </p:set>
                                    <p:anim calcmode="lin" valueType="num">
                                      <p:cBhvr additive="base">
                                        <p:cTn id="34" dur="500" fill="hold"/>
                                        <p:tgtEl>
                                          <p:spTgt spid="73"/>
                                        </p:tgtEl>
                                        <p:attrNameLst>
                                          <p:attrName>ppt_x</p:attrName>
                                        </p:attrNameLst>
                                      </p:cBhvr>
                                      <p:tavLst>
                                        <p:tav tm="0">
                                          <p:val>
                                            <p:strVal val="#ppt_x"/>
                                          </p:val>
                                        </p:tav>
                                        <p:tav tm="100000">
                                          <p:val>
                                            <p:strVal val="#ppt_x"/>
                                          </p:val>
                                        </p:tav>
                                      </p:tavLst>
                                    </p:anim>
                                    <p:anim calcmode="lin" valueType="num">
                                      <p:cBhvr additive="base">
                                        <p:cTn id="35"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76"/>
                                        </p:tgtEl>
                                        <p:attrNameLst>
                                          <p:attrName>style.visibility</p:attrName>
                                        </p:attrNameLst>
                                      </p:cBhvr>
                                      <p:to>
                                        <p:strVal val="visible"/>
                                      </p:to>
                                    </p:set>
                                    <p:anim calcmode="lin" valueType="num">
                                      <p:cBhvr additive="base">
                                        <p:cTn id="40" dur="500" fill="hold"/>
                                        <p:tgtEl>
                                          <p:spTgt spid="76"/>
                                        </p:tgtEl>
                                        <p:attrNameLst>
                                          <p:attrName>ppt_x</p:attrName>
                                        </p:attrNameLst>
                                      </p:cBhvr>
                                      <p:tavLst>
                                        <p:tav tm="0">
                                          <p:val>
                                            <p:strVal val="#ppt_x"/>
                                          </p:val>
                                        </p:tav>
                                        <p:tav tm="100000">
                                          <p:val>
                                            <p:strVal val="#ppt_x"/>
                                          </p:val>
                                        </p:tav>
                                      </p:tavLst>
                                    </p:anim>
                                    <p:anim calcmode="lin" valueType="num">
                                      <p:cBhvr additive="base">
                                        <p:cTn id="41"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79"/>
                                        </p:tgtEl>
                                        <p:attrNameLst>
                                          <p:attrName>style.visibility</p:attrName>
                                        </p:attrNameLst>
                                      </p:cBhvr>
                                      <p:to>
                                        <p:strVal val="visible"/>
                                      </p:to>
                                    </p:set>
                                    <p:anim calcmode="lin" valueType="num">
                                      <p:cBhvr additive="base">
                                        <p:cTn id="46" dur="500" fill="hold"/>
                                        <p:tgtEl>
                                          <p:spTgt spid="79"/>
                                        </p:tgtEl>
                                        <p:attrNameLst>
                                          <p:attrName>ppt_x</p:attrName>
                                        </p:attrNameLst>
                                      </p:cBhvr>
                                      <p:tavLst>
                                        <p:tav tm="0">
                                          <p:val>
                                            <p:strVal val="#ppt_x"/>
                                          </p:val>
                                        </p:tav>
                                        <p:tav tm="100000">
                                          <p:val>
                                            <p:strVal val="#ppt_x"/>
                                          </p:val>
                                        </p:tav>
                                      </p:tavLst>
                                    </p:anim>
                                    <p:anim calcmode="lin" valueType="num">
                                      <p:cBhvr additive="base">
                                        <p:cTn id="47"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4819" name="Text Box 5">
            <a:extLst>
              <a:ext uri="{FF2B5EF4-FFF2-40B4-BE49-F238E27FC236}">
                <a16:creationId xmlns:a16="http://schemas.microsoft.com/office/drawing/2014/main" xmlns="" id="{53501277-FD13-4724-B863-BED79C613846}"/>
              </a:ext>
            </a:extLst>
          </p:cNvPr>
          <p:cNvSpPr txBox="1">
            <a:spLocks noChangeArrowheads="1"/>
          </p:cNvSpPr>
          <p:nvPr/>
        </p:nvSpPr>
        <p:spPr bwMode="auto">
          <a:xfrm>
            <a:off x="3829050" y="2057400"/>
            <a:ext cx="7429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1350" b="1" i="0" u="none" strike="noStrike" kern="1200" cap="none" spc="0" normalizeH="0" baseline="0" noProof="0">
                <a:ln>
                  <a:noFill/>
                </a:ln>
                <a:solidFill>
                  <a:prstClr val="black"/>
                </a:solidFill>
                <a:effectLst/>
                <a:uLnTx/>
                <a:uFillTx/>
                <a:latin typeface=".VnTimeH" pitchFamily="34" charset="0"/>
                <a:ea typeface="+mn-ea"/>
                <a:cs typeface="+mn-cs"/>
              </a:rPr>
              <a:t> </a:t>
            </a:r>
          </a:p>
        </p:txBody>
      </p:sp>
      <p:sp>
        <p:nvSpPr>
          <p:cNvPr id="3" name="Text Box 2">
            <a:extLst>
              <a:ext uri="{FF2B5EF4-FFF2-40B4-BE49-F238E27FC236}">
                <a16:creationId xmlns:a16="http://schemas.microsoft.com/office/drawing/2014/main" xmlns="" id="{513A888D-5D38-44F7-9AF4-1C65659ABD50}"/>
              </a:ext>
            </a:extLst>
          </p:cNvPr>
          <p:cNvSpPr txBox="1">
            <a:spLocks noChangeArrowheads="1"/>
          </p:cNvSpPr>
          <p:nvPr/>
        </p:nvSpPr>
        <p:spPr bwMode="auto">
          <a:xfrm>
            <a:off x="1907704" y="2643758"/>
            <a:ext cx="283964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Thúng</a:t>
            </a:r>
            <a:r>
              <a:rPr kumimoji="0" lang="en-US" alt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kumimoji="0" lang="en-US" alt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 Box 3">
            <a:extLst>
              <a:ext uri="{FF2B5EF4-FFF2-40B4-BE49-F238E27FC236}">
                <a16:creationId xmlns:a16="http://schemas.microsoft.com/office/drawing/2014/main" xmlns="" id="{7DFBFFDA-C292-49A3-AFF2-1A6593FF7DDF}"/>
              </a:ext>
            </a:extLst>
          </p:cNvPr>
          <p:cNvSpPr txBox="1">
            <a:spLocks noChangeArrowheads="1"/>
          </p:cNvSpPr>
          <p:nvPr/>
        </p:nvSpPr>
        <p:spPr bwMode="auto">
          <a:xfrm>
            <a:off x="755576" y="3075806"/>
            <a:ext cx="382801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just"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đan</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khít</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tre</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tròn</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lòng</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sâu</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hơn</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rổ</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dùng</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đựng</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5" name="Picture 4">
            <a:extLst>
              <a:ext uri="{FF2B5EF4-FFF2-40B4-BE49-F238E27FC236}">
                <a16:creationId xmlns:a16="http://schemas.microsoft.com/office/drawing/2014/main" xmlns="" id="{1119C1A4-D340-43C4-A343-46C2AC6A54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577" y="123478"/>
            <a:ext cx="3816424" cy="2664296"/>
          </a:xfrm>
          <a:prstGeom prst="rect">
            <a:avLst/>
          </a:prstGeom>
        </p:spPr>
      </p:pic>
      <p:pic>
        <p:nvPicPr>
          <p:cNvPr id="7" name="Picture 6">
            <a:extLst>
              <a:ext uri="{FF2B5EF4-FFF2-40B4-BE49-F238E27FC236}">
                <a16:creationId xmlns:a16="http://schemas.microsoft.com/office/drawing/2014/main" xmlns="" id="{D4D17149-C392-43D5-93AA-7A48A600AA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8064" y="123477"/>
            <a:ext cx="3276511" cy="4368681"/>
          </a:xfrm>
          <a:prstGeom prst="rect">
            <a:avLst/>
          </a:prstGeom>
        </p:spPr>
      </p:pic>
    </p:spTree>
    <p:extLst>
      <p:ext uri="{BB962C8B-B14F-4D97-AF65-F5344CB8AC3E}">
        <p14:creationId xmlns:p14="http://schemas.microsoft.com/office/powerpoint/2010/main" val="3880212470"/>
      </p:ext>
    </p:extLst>
  </p:cSld>
  <p:clrMapOvr>
    <a:masterClrMapping/>
  </p:clrMapOvr>
  <p:transition spd="med">
    <p:zoom dir="in"/>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0962" name="TextBox 3">
            <a:extLst>
              <a:ext uri="{FF2B5EF4-FFF2-40B4-BE49-F238E27FC236}">
                <a16:creationId xmlns:a16="http://schemas.microsoft.com/office/drawing/2014/main" xmlns="" id="{4FC93113-329F-4D7A-A27D-C3420C4670F6}"/>
              </a:ext>
            </a:extLst>
          </p:cNvPr>
          <p:cNvSpPr txBox="1">
            <a:spLocks noChangeArrowheads="1"/>
          </p:cNvSpPr>
          <p:nvPr/>
        </p:nvSpPr>
        <p:spPr bwMode="auto">
          <a:xfrm>
            <a:off x="39787" y="-20538"/>
            <a:ext cx="64044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r>
              <a:rPr lang="en-US" altLang="en-US" sz="3200" b="1" dirty="0" err="1">
                <a:solidFill>
                  <a:srgbClr val="3118E8"/>
                </a:solidFill>
                <a:latin typeface="Times New Roman" panose="02020603050405020304" pitchFamily="18" charset="0"/>
                <a:cs typeface="Times New Roman" panose="02020603050405020304" pitchFamily="18" charset="0"/>
              </a:rPr>
              <a:t>Đọc</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thầm</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đoạn</a:t>
            </a:r>
            <a:r>
              <a:rPr lang="en-US" altLang="en-US" sz="3200" b="1" dirty="0">
                <a:solidFill>
                  <a:srgbClr val="3118E8"/>
                </a:solidFill>
                <a:latin typeface="Times New Roman" panose="02020603050405020304" pitchFamily="18" charset="0"/>
                <a:cs typeface="Times New Roman" panose="02020603050405020304" pitchFamily="18" charset="0"/>
              </a:rPr>
              <a:t> 1 </a:t>
            </a:r>
            <a:r>
              <a:rPr lang="en-US" altLang="en-US" sz="3200" b="1" dirty="0" err="1">
                <a:solidFill>
                  <a:srgbClr val="3118E8"/>
                </a:solidFill>
                <a:latin typeface="Times New Roman" panose="02020603050405020304" pitchFamily="18" charset="0"/>
                <a:cs typeface="Times New Roman" panose="02020603050405020304" pitchFamily="18" charset="0"/>
              </a:rPr>
              <a:t>và</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trả</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lời</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câu</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hỏi</a:t>
            </a:r>
            <a:r>
              <a:rPr lang="en-US" altLang="en-US" sz="3200" b="1" dirty="0">
                <a:solidFill>
                  <a:srgbClr val="3118E8"/>
                </a:solidFill>
                <a:latin typeface="Times New Roman" panose="02020603050405020304" pitchFamily="18" charset="0"/>
                <a:cs typeface="Times New Roman" panose="02020603050405020304" pitchFamily="18" charset="0"/>
              </a:rPr>
              <a:t> :</a:t>
            </a:r>
          </a:p>
        </p:txBody>
      </p:sp>
      <p:sp>
        <p:nvSpPr>
          <p:cNvPr id="2" name="Rectangle 1">
            <a:extLst>
              <a:ext uri="{FF2B5EF4-FFF2-40B4-BE49-F238E27FC236}">
                <a16:creationId xmlns:a16="http://schemas.microsoft.com/office/drawing/2014/main" xmlns="" id="{5CBAF134-3BE8-42C1-838D-96213754DE04}"/>
              </a:ext>
            </a:extLst>
          </p:cNvPr>
          <p:cNvSpPr/>
          <p:nvPr/>
        </p:nvSpPr>
        <p:spPr>
          <a:xfrm>
            <a:off x="107157" y="627534"/>
            <a:ext cx="8955881" cy="2923877"/>
          </a:xfrm>
          <a:prstGeom prst="rect">
            <a:avLst/>
          </a:prstGeom>
        </p:spPr>
        <p:txBody>
          <a:bodyPr>
            <a:spAutoFit/>
          </a:bodyPr>
          <a:lstStyle/>
          <a:p>
            <a:pPr algn="ctr" defTabSz="685800">
              <a:defRPr/>
            </a:pPr>
            <a:r>
              <a:rPr lang="vi-VN" sz="2400" b="1" dirty="0">
                <a:solidFill>
                  <a:srgbClr val="FF0000"/>
                </a:solidFill>
                <a:latin typeface="Times New Roman" panose="02020603050405020304" pitchFamily="18" charset="0"/>
                <a:cs typeface="Times New Roman" panose="02020603050405020304" pitchFamily="18" charset="0"/>
              </a:rPr>
              <a:t>NHỮNG HẠT THÓC GIỐNG</a:t>
            </a:r>
          </a:p>
          <a:p>
            <a:pPr indent="404813" algn="just" defTabSz="685800">
              <a:defRPr/>
            </a:pPr>
            <a:r>
              <a:rPr lang="en-US" sz="3200" b="1" dirty="0">
                <a:solidFill>
                  <a:srgbClr val="FF0000"/>
                </a:solidFill>
                <a:latin typeface="Times New Roman" panose="02020603050405020304" pitchFamily="18" charset="0"/>
                <a:cs typeface="Times New Roman" panose="02020603050405020304" pitchFamily="18" charset="0"/>
              </a:rPr>
              <a:t>1.</a:t>
            </a:r>
            <a:r>
              <a:rPr lang="en-US" sz="3200" dirty="0">
                <a:solidFill>
                  <a:prstClr val="black"/>
                </a:solidFill>
                <a:latin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cs typeface="Times New Roman" panose="02020603050405020304" pitchFamily="18" charset="0"/>
              </a:rPr>
              <a:t>Ngày xưa có một ông vua cao tuổi muốn tìm người nối ngôi. Vua ra lệnh phát cho mỗi người dân một thúng thóc về gieo trồng và giao hẹn: </a:t>
            </a:r>
            <a:r>
              <a:rPr lang="en-US" sz="3200" dirty="0">
                <a:solidFill>
                  <a:prstClr val="black"/>
                </a:solidFill>
                <a:latin typeface="Times New Roman" panose="02020603050405020304" pitchFamily="18" charset="0"/>
                <a:cs typeface="Times New Roman" panose="02020603050405020304" pitchFamily="18" charset="0"/>
              </a:rPr>
              <a:t>a</a:t>
            </a:r>
            <a:r>
              <a:rPr lang="vi-VN" sz="3200" dirty="0">
                <a:solidFill>
                  <a:prstClr val="black"/>
                </a:solidFill>
                <a:latin typeface="Times New Roman" panose="02020603050405020304" pitchFamily="18" charset="0"/>
                <a:cs typeface="Times New Roman" panose="02020603050405020304" pitchFamily="18" charset="0"/>
              </a:rPr>
              <a:t>i thu được nhiều thóc nhất sẽ được truyền ngôi, ai không có thóc nộp sẽ bị trừng phạt.</a:t>
            </a:r>
          </a:p>
        </p:txBody>
      </p:sp>
      <p:pic>
        <p:nvPicPr>
          <p:cNvPr id="4" name="Picture 3">
            <a:extLst>
              <a:ext uri="{FF2B5EF4-FFF2-40B4-BE49-F238E27FC236}">
                <a16:creationId xmlns:a16="http://schemas.microsoft.com/office/drawing/2014/main" xmlns="" id="{F88DF16B-919A-44BA-9CC4-264976A639AE}"/>
              </a:ext>
            </a:extLst>
          </p:cNvPr>
          <p:cNvPicPr>
            <a:picLocks noChangeAspect="1" noChangeArrowheads="1"/>
          </p:cNvPicPr>
          <p:nvPr/>
        </p:nvPicPr>
        <p:blipFill>
          <a:blip r:embed="rId3" cstate="print">
            <a:grayscl/>
            <a:biLevel thresh="50000"/>
            <a:extLst>
              <a:ext uri="{28A0092B-C50C-407E-A947-70E740481C1C}">
                <a14:useLocalDpi xmlns:a14="http://schemas.microsoft.com/office/drawing/2010/main" val="0"/>
              </a:ext>
            </a:extLst>
          </a:blip>
          <a:srcRect/>
          <a:stretch>
            <a:fillRect/>
          </a:stretch>
        </p:blipFill>
        <p:spPr bwMode="auto">
          <a:xfrm rot="761292">
            <a:off x="8148024" y="301531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xmlns="" id="{412B9E1C-DC02-453C-9891-219B5886BBA9}"/>
              </a:ext>
            </a:extLst>
          </p:cNvPr>
          <p:cNvPicPr>
            <a:picLocks noChangeAspect="1" noChangeArrowheads="1"/>
          </p:cNvPicPr>
          <p:nvPr/>
        </p:nvPicPr>
        <p:blipFill>
          <a:blip r:embed="rId4" cstate="print">
            <a:grayscl/>
            <a:biLevel thresh="50000"/>
            <a:extLst>
              <a:ext uri="{28A0092B-C50C-407E-A947-70E740481C1C}">
                <a14:useLocalDpi xmlns:a14="http://schemas.microsoft.com/office/drawing/2010/main" val="0"/>
              </a:ext>
            </a:extLst>
          </a:blip>
          <a:srcRect/>
          <a:stretch>
            <a:fillRect/>
          </a:stretch>
        </p:blipFill>
        <p:spPr bwMode="auto">
          <a:xfrm rot="761292">
            <a:off x="7611053" y="357609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xmlns="" id="{682341FF-42AD-4493-80DC-5A147740D800}"/>
              </a:ext>
            </a:extLst>
          </p:cNvPr>
          <p:cNvPicPr>
            <a:picLocks noChangeAspect="1" noChangeArrowheads="1"/>
          </p:cNvPicPr>
          <p:nvPr/>
        </p:nvPicPr>
        <p:blipFill>
          <a:blip r:embed="rId5" cstate="print">
            <a:grayscl/>
            <a:biLevel thresh="50000"/>
            <a:extLst>
              <a:ext uri="{28A0092B-C50C-407E-A947-70E740481C1C}">
                <a14:useLocalDpi xmlns:a14="http://schemas.microsoft.com/office/drawing/2010/main" val="0"/>
              </a:ext>
            </a:extLst>
          </a:blip>
          <a:srcRect/>
          <a:stretch>
            <a:fillRect/>
          </a:stretch>
        </p:blipFill>
        <p:spPr bwMode="auto">
          <a:xfrm rot="761292">
            <a:off x="8049203" y="403687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a:stretch>
            <a:fillRect/>
          </a:stretch>
        </p:blipFill>
        <p:spPr>
          <a:xfrm>
            <a:off x="8352642" y="-7162"/>
            <a:ext cx="737680" cy="67671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250" fill="hold"/>
                                        <p:tgtEl>
                                          <p:spTgt spid="4"/>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500" fill="hold"/>
                                        <p:tgtEl>
                                          <p:spTgt spid="5"/>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5">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782A2C1-9013-4E5F-9899-DFCBA9499F4A}"/>
              </a:ext>
            </a:extLst>
          </p:cNvPr>
          <p:cNvPicPr>
            <a:picLocks noChangeAspect="1" noChangeArrowheads="1"/>
          </p:cNvPicPr>
          <p:nvPr/>
        </p:nvPicPr>
        <p:blipFill>
          <a:blip r:embed="rId6" cstate="print">
            <a:grayscl/>
            <a:biLevel thresh="50000"/>
            <a:extLst>
              <a:ext uri="{28A0092B-C50C-407E-A947-70E740481C1C}">
                <a14:useLocalDpi xmlns:a14="http://schemas.microsoft.com/office/drawing/2010/main" val="0"/>
              </a:ext>
            </a:extLst>
          </a:blip>
          <a:srcRect/>
          <a:stretch>
            <a:fillRect/>
          </a:stretch>
        </p:blipFill>
        <p:spPr bwMode="auto">
          <a:xfrm>
            <a:off x="7870031" y="282654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xmlns="" id="{7BA598CF-6E48-4824-AFF2-D3967F6F3F45}"/>
              </a:ext>
            </a:extLst>
          </p:cNvPr>
          <p:cNvPicPr>
            <a:picLocks noChangeAspect="1" noChangeArrowheads="1"/>
          </p:cNvPicPr>
          <p:nvPr/>
        </p:nvPicPr>
        <p:blipFill>
          <a:blip r:embed="rId7" cstate="print">
            <a:grayscl/>
            <a:biLevel thresh="50000"/>
            <a:extLst>
              <a:ext uri="{28A0092B-C50C-407E-A947-70E740481C1C}">
                <a14:useLocalDpi xmlns:a14="http://schemas.microsoft.com/office/drawing/2010/main" val="0"/>
              </a:ext>
            </a:extLst>
          </a:blip>
          <a:srcRect/>
          <a:stretch>
            <a:fillRect/>
          </a:stretch>
        </p:blipFill>
        <p:spPr bwMode="auto">
          <a:xfrm>
            <a:off x="7333060" y="338732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xmlns="" id="{6C4CADEC-51D7-41C1-8495-6D6A97FC7EC9}"/>
              </a:ext>
            </a:extLst>
          </p:cNvPr>
          <p:cNvPicPr>
            <a:picLocks noChangeAspect="1" noChangeArrowheads="1"/>
          </p:cNvPicPr>
          <p:nvPr/>
        </p:nvPicPr>
        <p:blipFill>
          <a:blip r:embed="rId8" cstate="print">
            <a:grayscl/>
            <a:biLevel thresh="50000"/>
            <a:extLst>
              <a:ext uri="{28A0092B-C50C-407E-A947-70E740481C1C}">
                <a14:useLocalDpi xmlns:a14="http://schemas.microsoft.com/office/drawing/2010/main" val="0"/>
              </a:ext>
            </a:extLst>
          </a:blip>
          <a:srcRect/>
          <a:stretch>
            <a:fillRect/>
          </a:stretch>
        </p:blipFill>
        <p:spPr bwMode="auto">
          <a:xfrm>
            <a:off x="7771210" y="384810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nip Diagonal Corner Rectangle 3">
            <a:extLst>
              <a:ext uri="{FF2B5EF4-FFF2-40B4-BE49-F238E27FC236}">
                <a16:creationId xmlns:a16="http://schemas.microsoft.com/office/drawing/2014/main" xmlns="" id="{A0559592-FA52-410C-AFCD-64CB280CF401}"/>
              </a:ext>
            </a:extLst>
          </p:cNvPr>
          <p:cNvSpPr/>
          <p:nvPr/>
        </p:nvSpPr>
        <p:spPr>
          <a:xfrm>
            <a:off x="832247" y="719956"/>
            <a:ext cx="7446170" cy="1203722"/>
          </a:xfrm>
          <a:prstGeom prst="snip2DiagRect">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685800">
              <a:spcBef>
                <a:spcPct val="0"/>
              </a:spcBef>
              <a:defRPr/>
            </a:pPr>
            <a:r>
              <a:rPr lang="en-US" altLang="en-US" sz="3200" b="1" dirty="0" err="1">
                <a:solidFill>
                  <a:prstClr val="black"/>
                </a:solidFill>
                <a:latin typeface="Times New Roman" panose="02020603050405020304" pitchFamily="18" charset="0"/>
                <a:cs typeface="Times New Roman" panose="02020603050405020304" pitchFamily="18" charset="0"/>
                <a:sym typeface="+mn-ea"/>
              </a:rPr>
              <a:t>Nh</a:t>
            </a:r>
            <a:r>
              <a:rPr lang="en-US" altLang="en-US" sz="3200" b="1" dirty="0" err="1">
                <a:solidFill>
                  <a:prstClr val="black"/>
                </a:solidFill>
                <a:latin typeface="Times New Roman" panose="02020603050405020304" pitchFamily="18" charset="0"/>
                <a:ea typeface="Times New Roman" panose="02020603050405020304" pitchFamily="18" charset="0"/>
                <a:sym typeface="+mn-ea"/>
              </a:rPr>
              <a:t>à</a:t>
            </a:r>
            <a:r>
              <a:rPr lang="en-US" altLang="en-US" sz="3200" b="1" dirty="0">
                <a:solidFill>
                  <a:prstClr val="black"/>
                </a:solidFill>
                <a:latin typeface="Times New Roman" panose="02020603050405020304" pitchFamily="18" charset="0"/>
                <a:cs typeface="Times New Roman" panose="02020603050405020304" pitchFamily="18" charset="0"/>
                <a:sym typeface="+mn-ea"/>
              </a:rPr>
              <a:t> </a:t>
            </a:r>
            <a:r>
              <a:rPr lang="en-US" altLang="en-US" sz="3200" b="1" dirty="0" err="1">
                <a:solidFill>
                  <a:prstClr val="black"/>
                </a:solidFill>
                <a:latin typeface="Times New Roman" panose="02020603050405020304" pitchFamily="18" charset="0"/>
                <a:cs typeface="Times New Roman" panose="02020603050405020304" pitchFamily="18" charset="0"/>
                <a:sym typeface="+mn-ea"/>
              </a:rPr>
              <a:t>vua</a:t>
            </a:r>
            <a:r>
              <a:rPr lang="en-US" altLang="en-US" sz="3200" b="1" dirty="0">
                <a:solidFill>
                  <a:prstClr val="black"/>
                </a:solidFill>
                <a:latin typeface="Times New Roman" panose="02020603050405020304" pitchFamily="18" charset="0"/>
                <a:cs typeface="Times New Roman" panose="02020603050405020304" pitchFamily="18" charset="0"/>
                <a:sym typeface="+mn-ea"/>
              </a:rPr>
              <a:t> </a:t>
            </a:r>
            <a:r>
              <a:rPr lang="en-US" altLang="en-US" sz="3200" b="1" dirty="0" err="1">
                <a:solidFill>
                  <a:prstClr val="black"/>
                </a:solidFill>
                <a:latin typeface="Times New Roman" panose="02020603050405020304" pitchFamily="18" charset="0"/>
                <a:cs typeface="Times New Roman" panose="02020603050405020304" pitchFamily="18" charset="0"/>
                <a:sym typeface="+mn-ea"/>
              </a:rPr>
              <a:t>chọn</a:t>
            </a:r>
            <a:r>
              <a:rPr lang="en-US" altLang="en-US" sz="3200" b="1" dirty="0">
                <a:solidFill>
                  <a:prstClr val="black"/>
                </a:solidFill>
                <a:latin typeface="Times New Roman" panose="02020603050405020304" pitchFamily="18" charset="0"/>
                <a:cs typeface="Times New Roman" panose="02020603050405020304" pitchFamily="18" charset="0"/>
                <a:sym typeface="+mn-ea"/>
              </a:rPr>
              <a:t> </a:t>
            </a:r>
            <a:r>
              <a:rPr lang="en-US" altLang="en-US" sz="3200" b="1" dirty="0" err="1">
                <a:solidFill>
                  <a:prstClr val="black"/>
                </a:solidFill>
                <a:latin typeface="Times New Roman" panose="02020603050405020304" pitchFamily="18" charset="0"/>
                <a:cs typeface="Times New Roman" panose="02020603050405020304" pitchFamily="18" charset="0"/>
                <a:sym typeface="+mn-ea"/>
              </a:rPr>
              <a:t>người</a:t>
            </a:r>
            <a:r>
              <a:rPr lang="en-US" altLang="en-US" sz="3200" b="1" dirty="0">
                <a:solidFill>
                  <a:prstClr val="black"/>
                </a:solidFill>
                <a:latin typeface="Times New Roman" panose="02020603050405020304" pitchFamily="18" charset="0"/>
                <a:cs typeface="Times New Roman" panose="02020603050405020304" pitchFamily="18" charset="0"/>
                <a:sym typeface="+mn-ea"/>
              </a:rPr>
              <a:t> </a:t>
            </a:r>
            <a:r>
              <a:rPr lang="en-US" altLang="en-US" sz="3200" b="1" dirty="0" err="1">
                <a:solidFill>
                  <a:prstClr val="black"/>
                </a:solidFill>
                <a:latin typeface="Times New Roman" panose="02020603050405020304" pitchFamily="18" charset="0"/>
                <a:cs typeface="Times New Roman" panose="02020603050405020304" pitchFamily="18" charset="0"/>
                <a:sym typeface="+mn-ea"/>
              </a:rPr>
              <a:t>như</a:t>
            </a:r>
            <a:r>
              <a:rPr lang="en-US" altLang="en-US" sz="3200" b="1" dirty="0">
                <a:solidFill>
                  <a:prstClr val="black"/>
                </a:solidFill>
                <a:latin typeface="Times New Roman" panose="02020603050405020304" pitchFamily="18" charset="0"/>
                <a:cs typeface="Times New Roman" panose="02020603050405020304" pitchFamily="18" charset="0"/>
                <a:sym typeface="+mn-ea"/>
              </a:rPr>
              <a:t> </a:t>
            </a:r>
            <a:r>
              <a:rPr lang="en-US" altLang="en-US" sz="3200" b="1" dirty="0" err="1">
                <a:solidFill>
                  <a:prstClr val="black"/>
                </a:solidFill>
                <a:latin typeface="Times New Roman" panose="02020603050405020304" pitchFamily="18" charset="0"/>
                <a:cs typeface="Times New Roman" panose="02020603050405020304" pitchFamily="18" charset="0"/>
                <a:sym typeface="+mn-ea"/>
              </a:rPr>
              <a:t>thế</a:t>
            </a:r>
            <a:r>
              <a:rPr lang="en-US" altLang="en-US" sz="3200" b="1" dirty="0">
                <a:solidFill>
                  <a:prstClr val="black"/>
                </a:solidFill>
                <a:latin typeface="Times New Roman" panose="02020603050405020304" pitchFamily="18" charset="0"/>
                <a:cs typeface="Times New Roman" panose="02020603050405020304" pitchFamily="18" charset="0"/>
                <a:sym typeface="+mn-ea"/>
              </a:rPr>
              <a:t> </a:t>
            </a:r>
            <a:r>
              <a:rPr lang="en-US" altLang="en-US" sz="3200" b="1" dirty="0" err="1">
                <a:solidFill>
                  <a:prstClr val="black"/>
                </a:solidFill>
                <a:latin typeface="Times New Roman" panose="02020603050405020304" pitchFamily="18" charset="0"/>
                <a:cs typeface="Times New Roman" panose="02020603050405020304" pitchFamily="18" charset="0"/>
                <a:sym typeface="+mn-ea"/>
              </a:rPr>
              <a:t>n</a:t>
            </a:r>
            <a:r>
              <a:rPr lang="en-US" altLang="en-US" sz="3200" b="1" dirty="0" err="1">
                <a:solidFill>
                  <a:prstClr val="black"/>
                </a:solidFill>
                <a:latin typeface="Times New Roman" panose="02020603050405020304" pitchFamily="18" charset="0"/>
                <a:ea typeface="Times New Roman" panose="02020603050405020304" pitchFamily="18" charset="0"/>
                <a:sym typeface="+mn-ea"/>
              </a:rPr>
              <a:t>à</a:t>
            </a:r>
            <a:r>
              <a:rPr lang="en-US" altLang="en-US" sz="3200" b="1" dirty="0" err="1">
                <a:solidFill>
                  <a:prstClr val="black"/>
                </a:solidFill>
                <a:latin typeface="Times New Roman" panose="02020603050405020304" pitchFamily="18" charset="0"/>
                <a:cs typeface="Times New Roman" panose="02020603050405020304" pitchFamily="18" charset="0"/>
                <a:sym typeface="+mn-ea"/>
              </a:rPr>
              <a:t>o</a:t>
            </a:r>
            <a:r>
              <a:rPr lang="en-US" altLang="en-US" sz="3200" b="1" dirty="0">
                <a:solidFill>
                  <a:prstClr val="black"/>
                </a:solidFill>
                <a:latin typeface="Times New Roman" panose="02020603050405020304" pitchFamily="18" charset="0"/>
                <a:cs typeface="Times New Roman" panose="02020603050405020304" pitchFamily="18" charset="0"/>
                <a:sym typeface="+mn-ea"/>
              </a:rPr>
              <a:t> </a:t>
            </a:r>
            <a:r>
              <a:rPr lang="en-US" altLang="en-US" sz="3200" b="1" dirty="0" err="1">
                <a:solidFill>
                  <a:prstClr val="black"/>
                </a:solidFill>
                <a:latin typeface="Times New Roman" panose="02020603050405020304" pitchFamily="18" charset="0"/>
                <a:cs typeface="Times New Roman" panose="02020603050405020304" pitchFamily="18" charset="0"/>
                <a:sym typeface="+mn-ea"/>
              </a:rPr>
              <a:t>để</a:t>
            </a:r>
            <a:r>
              <a:rPr lang="en-US" altLang="en-US" sz="3200" b="1" dirty="0">
                <a:solidFill>
                  <a:prstClr val="black"/>
                </a:solidFill>
                <a:latin typeface="Times New Roman" panose="02020603050405020304" pitchFamily="18" charset="0"/>
                <a:cs typeface="Times New Roman" panose="02020603050405020304" pitchFamily="18" charset="0"/>
                <a:sym typeface="+mn-ea"/>
              </a:rPr>
              <a:t> </a:t>
            </a:r>
            <a:r>
              <a:rPr lang="en-US" altLang="en-US" sz="3200" b="1" dirty="0" err="1">
                <a:solidFill>
                  <a:prstClr val="black"/>
                </a:solidFill>
                <a:latin typeface="Times New Roman" panose="02020603050405020304" pitchFamily="18" charset="0"/>
                <a:cs typeface="Times New Roman" panose="02020603050405020304" pitchFamily="18" charset="0"/>
                <a:sym typeface="+mn-ea"/>
              </a:rPr>
              <a:t>truyền</a:t>
            </a:r>
            <a:r>
              <a:rPr lang="en-US" altLang="en-US" sz="3200" b="1" dirty="0">
                <a:solidFill>
                  <a:prstClr val="black"/>
                </a:solidFill>
                <a:latin typeface="Times New Roman" panose="02020603050405020304" pitchFamily="18" charset="0"/>
                <a:cs typeface="Times New Roman" panose="02020603050405020304" pitchFamily="18" charset="0"/>
                <a:sym typeface="+mn-ea"/>
              </a:rPr>
              <a:t> </a:t>
            </a:r>
            <a:r>
              <a:rPr lang="en-US" altLang="en-US" sz="3200" b="1" dirty="0" err="1">
                <a:solidFill>
                  <a:prstClr val="black"/>
                </a:solidFill>
                <a:latin typeface="Times New Roman" panose="02020603050405020304" pitchFamily="18" charset="0"/>
                <a:cs typeface="Times New Roman" panose="02020603050405020304" pitchFamily="18" charset="0"/>
                <a:sym typeface="+mn-ea"/>
              </a:rPr>
              <a:t>ngôi</a:t>
            </a:r>
            <a:r>
              <a:rPr lang="en-US" altLang="en-US" sz="3200" b="1" dirty="0">
                <a:solidFill>
                  <a:prstClr val="black"/>
                </a:solidFill>
                <a:latin typeface="Times New Roman" panose="02020603050405020304" pitchFamily="18" charset="0"/>
                <a:cs typeface="Times New Roman" panose="02020603050405020304" pitchFamily="18" charset="0"/>
                <a:sym typeface="+mn-ea"/>
              </a:rPr>
              <a:t> ?</a:t>
            </a:r>
          </a:p>
        </p:txBody>
      </p:sp>
      <p:sp>
        <p:nvSpPr>
          <p:cNvPr id="26" name="Rectangle 25">
            <a:extLst>
              <a:ext uri="{FF2B5EF4-FFF2-40B4-BE49-F238E27FC236}">
                <a16:creationId xmlns:a16="http://schemas.microsoft.com/office/drawing/2014/main" xmlns="" id="{F1C36ED9-7DE6-4E9C-991B-A260698BBEE1}"/>
              </a:ext>
            </a:extLst>
          </p:cNvPr>
          <p:cNvSpPr/>
          <p:nvPr/>
        </p:nvSpPr>
        <p:spPr>
          <a:xfrm>
            <a:off x="832247" y="1994296"/>
            <a:ext cx="3680222" cy="577454"/>
          </a:xfrm>
          <a:prstGeom prst="rect">
            <a:avLst/>
          </a:prstGeom>
          <a:solidFill>
            <a:srgbClr val="CFAFE7"/>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en-US" sz="3200" b="1" dirty="0">
                <a:solidFill>
                  <a:srgbClr val="3118E8"/>
                </a:solidFill>
                <a:latin typeface="Times New Roman" panose="02020603050405020304" pitchFamily="18" charset="0"/>
                <a:cs typeface="Times New Roman" panose="02020603050405020304" pitchFamily="18" charset="0"/>
              </a:rPr>
              <a:t>a</a:t>
            </a:r>
            <a:r>
              <a:rPr lang="vi-VN"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sym typeface="+mn-ea"/>
              </a:rPr>
              <a:t>Trung</a:t>
            </a:r>
            <a:r>
              <a:rPr lang="en-US" altLang="en-US" sz="3200" b="1" dirty="0">
                <a:solidFill>
                  <a:srgbClr val="3118E8"/>
                </a:solidFill>
                <a:latin typeface="Times New Roman" panose="02020603050405020304" pitchFamily="18" charset="0"/>
                <a:cs typeface="Times New Roman" panose="02020603050405020304" pitchFamily="18" charset="0"/>
                <a:sym typeface="+mn-ea"/>
              </a:rPr>
              <a:t> </a:t>
            </a:r>
            <a:r>
              <a:rPr lang="en-US" altLang="en-US" sz="3200" b="1" dirty="0" err="1">
                <a:solidFill>
                  <a:srgbClr val="3118E8"/>
                </a:solidFill>
                <a:latin typeface="Times New Roman" panose="02020603050405020304" pitchFamily="18" charset="0"/>
                <a:cs typeface="Times New Roman" panose="02020603050405020304" pitchFamily="18" charset="0"/>
                <a:sym typeface="+mn-ea"/>
              </a:rPr>
              <a:t>thực</a:t>
            </a:r>
            <a:endParaRPr lang="vi-VN" sz="3200" dirty="0">
              <a:solidFill>
                <a:srgbClr val="3118E8"/>
              </a:solidFill>
              <a:latin typeface="Times New Roman" panose="02020603050405020304" pitchFamily="18" charset="0"/>
              <a:cs typeface="Times New Roman" panose="02020603050405020304" pitchFamily="18" charset="0"/>
            </a:endParaRPr>
          </a:p>
        </p:txBody>
      </p:sp>
      <p:sp>
        <p:nvSpPr>
          <p:cNvPr id="40" name="Cloud 39">
            <a:extLst>
              <a:ext uri="{FF2B5EF4-FFF2-40B4-BE49-F238E27FC236}">
                <a16:creationId xmlns:a16="http://schemas.microsoft.com/office/drawing/2014/main" xmlns="" id="{41D5839D-9A80-4AAB-B49E-0B52A34F2AE6}"/>
              </a:ext>
            </a:extLst>
          </p:cNvPr>
          <p:cNvSpPr/>
          <p:nvPr/>
        </p:nvSpPr>
        <p:spPr>
          <a:xfrm>
            <a:off x="-511969" y="3676650"/>
            <a:ext cx="425053" cy="26193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41" name="Cloud 40">
            <a:extLst>
              <a:ext uri="{FF2B5EF4-FFF2-40B4-BE49-F238E27FC236}">
                <a16:creationId xmlns:a16="http://schemas.microsoft.com/office/drawing/2014/main" xmlns="" id="{9823D5B6-D52D-4919-BF18-C0DE7A8E0E54}"/>
              </a:ext>
            </a:extLst>
          </p:cNvPr>
          <p:cNvSpPr/>
          <p:nvPr/>
        </p:nvSpPr>
        <p:spPr>
          <a:xfrm>
            <a:off x="10223897" y="3526632"/>
            <a:ext cx="669131" cy="411956"/>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42" name="Rectangle 41">
            <a:extLst>
              <a:ext uri="{FF2B5EF4-FFF2-40B4-BE49-F238E27FC236}">
                <a16:creationId xmlns:a16="http://schemas.microsoft.com/office/drawing/2014/main" xmlns="" id="{97108409-D515-4D47-B046-5AFA306BD66D}"/>
              </a:ext>
            </a:extLst>
          </p:cNvPr>
          <p:cNvSpPr/>
          <p:nvPr/>
        </p:nvSpPr>
        <p:spPr>
          <a:xfrm>
            <a:off x="4598194" y="1994297"/>
            <a:ext cx="3680222" cy="577453"/>
          </a:xfrm>
          <a:prstGeom prst="rect">
            <a:avLst/>
          </a:prstGeom>
          <a:solidFill>
            <a:srgbClr val="CFAFE7"/>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en-US" sz="3200" b="1" dirty="0">
                <a:solidFill>
                  <a:srgbClr val="3118E8"/>
                </a:solidFill>
                <a:latin typeface="Times New Roman" panose="02020603050405020304" pitchFamily="18" charset="0"/>
                <a:cs typeface="Times New Roman" panose="02020603050405020304" pitchFamily="18" charset="0"/>
              </a:rPr>
              <a:t>b</a:t>
            </a:r>
            <a:r>
              <a:rPr lang="vi-VN" sz="3200" b="1" dirty="0">
                <a:solidFill>
                  <a:srgbClr val="3118E8"/>
                </a:solidFill>
                <a:latin typeface="Times New Roman" panose="02020603050405020304" pitchFamily="18" charset="0"/>
                <a:cs typeface="Times New Roman" panose="02020603050405020304" pitchFamily="18" charset="0"/>
              </a:rPr>
              <a:t>. </a:t>
            </a:r>
            <a:r>
              <a:rPr lang="en-US" sz="3200" b="1" dirty="0" err="1">
                <a:solidFill>
                  <a:srgbClr val="3118E8"/>
                </a:solidFill>
                <a:latin typeface="Times New Roman" panose="02020603050405020304" pitchFamily="18" charset="0"/>
                <a:cs typeface="Times New Roman" panose="02020603050405020304" pitchFamily="18" charset="0"/>
                <a:sym typeface="+mn-ea"/>
              </a:rPr>
              <a:t>Chân</a:t>
            </a:r>
            <a:r>
              <a:rPr lang="en-US" sz="3200" b="1" dirty="0">
                <a:solidFill>
                  <a:srgbClr val="3118E8"/>
                </a:solidFill>
                <a:latin typeface="Times New Roman" panose="02020603050405020304" pitchFamily="18" charset="0"/>
                <a:cs typeface="Times New Roman" panose="02020603050405020304" pitchFamily="18" charset="0"/>
                <a:sym typeface="+mn-ea"/>
              </a:rPr>
              <a:t> </a:t>
            </a:r>
            <a:r>
              <a:rPr lang="en-US" sz="3200" b="1" dirty="0" err="1">
                <a:solidFill>
                  <a:srgbClr val="3118E8"/>
                </a:solidFill>
                <a:latin typeface="Times New Roman" panose="02020603050405020304" pitchFamily="18" charset="0"/>
                <a:cs typeface="Times New Roman" panose="02020603050405020304" pitchFamily="18" charset="0"/>
                <a:sym typeface="+mn-ea"/>
              </a:rPr>
              <a:t>thành</a:t>
            </a:r>
            <a:endParaRPr lang="vi-VN" sz="3200" dirty="0">
              <a:solidFill>
                <a:srgbClr val="3118E8"/>
              </a:solidFill>
              <a:latin typeface="Times New Roman" panose="02020603050405020304" pitchFamily="18" charset="0"/>
              <a:cs typeface="Times New Roman" panose="02020603050405020304" pitchFamily="18" charset="0"/>
            </a:endParaRPr>
          </a:p>
        </p:txBody>
      </p:sp>
      <p:sp>
        <p:nvSpPr>
          <p:cNvPr id="43" name="Rectangle 42">
            <a:extLst>
              <a:ext uri="{FF2B5EF4-FFF2-40B4-BE49-F238E27FC236}">
                <a16:creationId xmlns:a16="http://schemas.microsoft.com/office/drawing/2014/main" xmlns="" id="{CBE6519E-6ECB-4146-9C3C-9997FEFA72B3}"/>
              </a:ext>
            </a:extLst>
          </p:cNvPr>
          <p:cNvSpPr/>
          <p:nvPr/>
        </p:nvSpPr>
        <p:spPr>
          <a:xfrm>
            <a:off x="832247" y="2641178"/>
            <a:ext cx="3680222" cy="578644"/>
          </a:xfrm>
          <a:prstGeom prst="rect">
            <a:avLst/>
          </a:prstGeom>
          <a:solidFill>
            <a:srgbClr val="CFAFE7"/>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en-US" altLang="en-US" sz="3200" b="1" dirty="0">
                <a:solidFill>
                  <a:srgbClr val="3118E8"/>
                </a:solidFill>
                <a:latin typeface="Times New Roman" panose="02020603050405020304" pitchFamily="18" charset="0"/>
                <a:cs typeface="Times New Roman" panose="02020603050405020304" pitchFamily="18" charset="0"/>
                <a:sym typeface="+mn-ea"/>
              </a:rPr>
              <a:t>c. </a:t>
            </a:r>
            <a:r>
              <a:rPr lang="en-US" altLang="en-US" sz="3200" b="1" dirty="0" err="1">
                <a:solidFill>
                  <a:srgbClr val="3118E8"/>
                </a:solidFill>
                <a:latin typeface="Times New Roman" panose="02020603050405020304" pitchFamily="18" charset="0"/>
                <a:cs typeface="Times New Roman" panose="02020603050405020304" pitchFamily="18" charset="0"/>
                <a:sym typeface="+mn-ea"/>
              </a:rPr>
              <a:t>Nhân</a:t>
            </a:r>
            <a:r>
              <a:rPr lang="en-US" altLang="en-US" sz="3200" b="1" dirty="0">
                <a:solidFill>
                  <a:srgbClr val="3118E8"/>
                </a:solidFill>
                <a:latin typeface="Times New Roman" panose="02020603050405020304" pitchFamily="18" charset="0"/>
                <a:cs typeface="Times New Roman" panose="02020603050405020304" pitchFamily="18" charset="0"/>
                <a:sym typeface="+mn-ea"/>
              </a:rPr>
              <a:t> </a:t>
            </a:r>
            <a:r>
              <a:rPr lang="en-US" altLang="en-US" sz="3200" b="1" dirty="0" err="1">
                <a:solidFill>
                  <a:srgbClr val="3118E8"/>
                </a:solidFill>
                <a:latin typeface="Times New Roman" panose="02020603050405020304" pitchFamily="18" charset="0"/>
                <a:cs typeface="Times New Roman" panose="02020603050405020304" pitchFamily="18" charset="0"/>
                <a:sym typeface="+mn-ea"/>
              </a:rPr>
              <a:t>đức</a:t>
            </a:r>
            <a:endParaRPr lang="vi-VN" sz="3200" dirty="0">
              <a:solidFill>
                <a:srgbClr val="3118E8"/>
              </a:solidFill>
              <a:latin typeface="Arial" panose="020B0604020202020204" pitchFamily="34" charset="0"/>
            </a:endParaRPr>
          </a:p>
        </p:txBody>
      </p:sp>
      <p:sp>
        <p:nvSpPr>
          <p:cNvPr id="44" name="Rectangle 43">
            <a:extLst>
              <a:ext uri="{FF2B5EF4-FFF2-40B4-BE49-F238E27FC236}">
                <a16:creationId xmlns:a16="http://schemas.microsoft.com/office/drawing/2014/main" xmlns="" id="{90632295-6B32-44DC-8650-030464EAB025}"/>
              </a:ext>
            </a:extLst>
          </p:cNvPr>
          <p:cNvSpPr/>
          <p:nvPr/>
        </p:nvSpPr>
        <p:spPr>
          <a:xfrm>
            <a:off x="4598194" y="2642369"/>
            <a:ext cx="3680222" cy="577453"/>
          </a:xfrm>
          <a:prstGeom prst="rect">
            <a:avLst/>
          </a:prstGeom>
          <a:solidFill>
            <a:srgbClr val="CFAFE7"/>
          </a:solidFill>
          <a:ln w="28575">
            <a:solidFill>
              <a:srgbClr val="CFAFE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en-US" sz="3200" b="1" dirty="0">
                <a:solidFill>
                  <a:srgbClr val="3118E8"/>
                </a:solidFill>
                <a:latin typeface="Times New Roman" panose="02020603050405020304" pitchFamily="18" charset="0"/>
                <a:cs typeface="Times New Roman" panose="02020603050405020304" pitchFamily="18" charset="0"/>
              </a:rPr>
              <a:t>d</a:t>
            </a:r>
            <a:r>
              <a:rPr lang="vi-VN" sz="3200" b="1" dirty="0">
                <a:solidFill>
                  <a:srgbClr val="3118E8"/>
                </a:solidFill>
                <a:latin typeface="Times New Roman" panose="02020603050405020304" pitchFamily="18" charset="0"/>
                <a:cs typeface="Times New Roman" panose="02020603050405020304" pitchFamily="18" charset="0"/>
              </a:rPr>
              <a:t>. </a:t>
            </a:r>
            <a:r>
              <a:rPr lang="en-US" sz="3200" b="1" dirty="0" err="1">
                <a:solidFill>
                  <a:srgbClr val="3118E8"/>
                </a:solidFill>
                <a:latin typeface="Times New Roman" panose="02020603050405020304" pitchFamily="18" charset="0"/>
                <a:cs typeface="Times New Roman" panose="02020603050405020304" pitchFamily="18" charset="0"/>
              </a:rPr>
              <a:t>Nhân</a:t>
            </a:r>
            <a:r>
              <a:rPr lang="en-US" sz="3200" b="1" dirty="0">
                <a:solidFill>
                  <a:srgbClr val="3118E8"/>
                </a:solidFill>
                <a:latin typeface="Times New Roman" panose="02020603050405020304" pitchFamily="18" charset="0"/>
                <a:cs typeface="Times New Roman" panose="02020603050405020304" pitchFamily="18" charset="0"/>
              </a:rPr>
              <a:t> </a:t>
            </a:r>
            <a:r>
              <a:rPr lang="en-US" sz="3200" b="1" dirty="0" err="1">
                <a:solidFill>
                  <a:srgbClr val="3118E8"/>
                </a:solidFill>
                <a:latin typeface="Times New Roman" panose="02020603050405020304" pitchFamily="18" charset="0"/>
                <a:cs typeface="Times New Roman" panose="02020603050405020304" pitchFamily="18" charset="0"/>
              </a:rPr>
              <a:t>hậu</a:t>
            </a:r>
            <a:endParaRPr lang="vi-VN" sz="3200" b="1" dirty="0">
              <a:solidFill>
                <a:srgbClr val="3118E8"/>
              </a:solidFill>
              <a:latin typeface="Times New Roman" panose="02020603050405020304" pitchFamily="18" charset="0"/>
              <a:cs typeface="Times New Roman" panose="02020603050405020304" pitchFamily="18" charset="0"/>
            </a:endParaRPr>
          </a:p>
        </p:txBody>
      </p:sp>
      <p:pic>
        <p:nvPicPr>
          <p:cNvPr id="47" name="Picture 46">
            <a:extLst>
              <a:ext uri="{FF2B5EF4-FFF2-40B4-BE49-F238E27FC236}">
                <a16:creationId xmlns:a16="http://schemas.microsoft.com/office/drawing/2014/main" xmlns="" id="{5DA64A88-CE4D-460B-938D-A6722CCCAA23}"/>
              </a:ext>
            </a:extLst>
          </p:cNvPr>
          <p:cNvPicPr>
            <a:picLocks noChangeAspect="1"/>
          </p:cNvPicPr>
          <p:nvPr/>
        </p:nvPicPr>
        <p:blipFill rotWithShape="1">
          <a:blip r:embed="rId9" cstate="hqprint">
            <a:duotone>
              <a:prstClr val="black"/>
              <a:schemeClr val="accent6">
                <a:tint val="45000"/>
                <a:satMod val="400000"/>
              </a:schemeClr>
            </a:duotone>
          </a:blip>
          <a:srcRect r="-5485"/>
          <a:stretch/>
        </p:blipFill>
        <p:spPr>
          <a:xfrm>
            <a:off x="3848911" y="2040706"/>
            <a:ext cx="663853" cy="531044"/>
          </a:xfrm>
          <a:prstGeom prst="rect">
            <a:avLst/>
          </a:prstGeom>
        </p:spPr>
      </p:pic>
      <p:pic>
        <p:nvPicPr>
          <p:cNvPr id="51" name="Picture 50">
            <a:extLst>
              <a:ext uri="{FF2B5EF4-FFF2-40B4-BE49-F238E27FC236}">
                <a16:creationId xmlns:a16="http://schemas.microsoft.com/office/drawing/2014/main" xmlns="" id="{D5965764-87DD-4F63-9A75-C4CF31188F20}"/>
              </a:ext>
            </a:extLst>
          </p:cNvPr>
          <p:cNvPicPr>
            <a:picLocks noChangeAspect="1"/>
          </p:cNvPicPr>
          <p:nvPr/>
        </p:nvPicPr>
        <p:blipFill rotWithShape="1">
          <a:blip r:embed="rId10" cstate="print">
            <a:duotone>
              <a:prstClr val="black"/>
              <a:schemeClr val="accent2">
                <a:tint val="45000"/>
                <a:satMod val="400000"/>
              </a:schemeClr>
            </a:duotone>
          </a:blip>
          <a:srcRect r="3472"/>
          <a:stretch/>
        </p:blipFill>
        <p:spPr>
          <a:xfrm>
            <a:off x="3909362" y="2691756"/>
            <a:ext cx="603402" cy="528066"/>
          </a:xfrm>
          <a:prstGeom prst="rect">
            <a:avLst/>
          </a:prstGeom>
        </p:spPr>
      </p:pic>
      <p:pic>
        <p:nvPicPr>
          <p:cNvPr id="49" name="Picture 48">
            <a:extLst>
              <a:ext uri="{FF2B5EF4-FFF2-40B4-BE49-F238E27FC236}">
                <a16:creationId xmlns:a16="http://schemas.microsoft.com/office/drawing/2014/main" xmlns="" id="{63778CB4-6FF1-48EE-8369-C08B6F0920B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74769" y="2688803"/>
            <a:ext cx="603647"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a:extLst>
              <a:ext uri="{FF2B5EF4-FFF2-40B4-BE49-F238E27FC236}">
                <a16:creationId xmlns:a16="http://schemas.microsoft.com/office/drawing/2014/main" xmlns="" id="{9C2486B7-02C7-424F-8553-785B1C49387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74769" y="2041922"/>
            <a:ext cx="603647" cy="529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Cloud 56">
            <a:hlinkClick r:id="rId12" action="ppaction://hlinksldjump"/>
            <a:extLst>
              <a:ext uri="{FF2B5EF4-FFF2-40B4-BE49-F238E27FC236}">
                <a16:creationId xmlns:a16="http://schemas.microsoft.com/office/drawing/2014/main" xmlns="" id="{A443470F-0FED-4D99-B835-664A7BBD6653}"/>
              </a:ext>
            </a:extLst>
          </p:cNvPr>
          <p:cNvSpPr/>
          <p:nvPr/>
        </p:nvSpPr>
        <p:spPr>
          <a:xfrm>
            <a:off x="3635896" y="4155926"/>
            <a:ext cx="1368152" cy="56316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200" b="1" dirty="0">
                <a:solidFill>
                  <a:schemeClr val="tx1"/>
                </a:solidFill>
                <a:latin typeface="Times New Roman" panose="02020603050405020304" pitchFamily="18" charset="0"/>
                <a:cs typeface="Times New Roman" panose="02020603050405020304" pitchFamily="18" charset="0"/>
              </a:rPr>
              <a:t>QUAY VỀ</a:t>
            </a:r>
            <a:endParaRPr lang="vi-VN" sz="1200" b="1" dirty="0">
              <a:solidFill>
                <a:schemeClr val="tx1"/>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B2A3127F-A2FF-4956-8ABD-DBDF240D34E5}"/>
              </a:ext>
            </a:extLst>
          </p:cNvPr>
          <p:cNvSpPr txBox="1"/>
          <p:nvPr/>
        </p:nvSpPr>
        <p:spPr>
          <a:xfrm>
            <a:off x="3707904" y="-20538"/>
            <a:ext cx="2232248"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Đoạn</a:t>
            </a:r>
            <a:r>
              <a:rPr lang="en-US" sz="4000" b="1" dirty="0">
                <a:solidFill>
                  <a:srgbClr val="FF0000"/>
                </a:solidFill>
                <a:latin typeface="Times New Roman" panose="02020603050405020304" pitchFamily="18" charset="0"/>
                <a:cs typeface="Times New Roman" panose="02020603050405020304" pitchFamily="18" charset="0"/>
              </a:rPr>
              <a:t> 1</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5">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21609096-373E-49C6-8BF7-D8A7693FCFCB}"/>
              </a:ext>
            </a:extLst>
          </p:cNvPr>
          <p:cNvPicPr>
            <a:picLocks noChangeAspect="1" noChangeArrowheads="1"/>
          </p:cNvPicPr>
          <p:nvPr/>
        </p:nvPicPr>
        <p:blipFill>
          <a:blip r:embed="rId6" cstate="print">
            <a:grayscl/>
            <a:biLevel thresh="50000"/>
            <a:extLst>
              <a:ext uri="{28A0092B-C50C-407E-A947-70E740481C1C}">
                <a14:useLocalDpi xmlns:a14="http://schemas.microsoft.com/office/drawing/2010/main" val="0"/>
              </a:ext>
            </a:extLst>
          </a:blip>
          <a:srcRect/>
          <a:stretch>
            <a:fillRect/>
          </a:stretch>
        </p:blipFill>
        <p:spPr bwMode="auto">
          <a:xfrm>
            <a:off x="7870031" y="282654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xmlns="" id="{9CA4C28E-4364-4FAB-88BA-1C37AF330359}"/>
              </a:ext>
            </a:extLst>
          </p:cNvPr>
          <p:cNvPicPr>
            <a:picLocks noChangeAspect="1" noChangeArrowheads="1"/>
          </p:cNvPicPr>
          <p:nvPr/>
        </p:nvPicPr>
        <p:blipFill>
          <a:blip r:embed="rId7" cstate="print">
            <a:grayscl/>
            <a:biLevel thresh="50000"/>
            <a:extLst>
              <a:ext uri="{28A0092B-C50C-407E-A947-70E740481C1C}">
                <a14:useLocalDpi xmlns:a14="http://schemas.microsoft.com/office/drawing/2010/main" val="0"/>
              </a:ext>
            </a:extLst>
          </a:blip>
          <a:srcRect/>
          <a:stretch>
            <a:fillRect/>
          </a:stretch>
        </p:blipFill>
        <p:spPr bwMode="auto">
          <a:xfrm>
            <a:off x="7333060" y="338732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xmlns="" id="{10AEA757-4F0E-414C-9CA7-D7CE6AD0AD89}"/>
              </a:ext>
            </a:extLst>
          </p:cNvPr>
          <p:cNvPicPr>
            <a:picLocks noChangeAspect="1" noChangeArrowheads="1"/>
          </p:cNvPicPr>
          <p:nvPr/>
        </p:nvPicPr>
        <p:blipFill>
          <a:blip r:embed="rId8" cstate="print">
            <a:grayscl/>
            <a:biLevel thresh="50000"/>
            <a:extLst>
              <a:ext uri="{28A0092B-C50C-407E-A947-70E740481C1C}">
                <a14:useLocalDpi xmlns:a14="http://schemas.microsoft.com/office/drawing/2010/main" val="0"/>
              </a:ext>
            </a:extLst>
          </a:blip>
          <a:srcRect/>
          <a:stretch>
            <a:fillRect/>
          </a:stretch>
        </p:blipFill>
        <p:spPr bwMode="auto">
          <a:xfrm>
            <a:off x="7771210" y="384810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nip Diagonal Corner Rectangle 3">
            <a:extLst>
              <a:ext uri="{FF2B5EF4-FFF2-40B4-BE49-F238E27FC236}">
                <a16:creationId xmlns:a16="http://schemas.microsoft.com/office/drawing/2014/main" xmlns="" id="{601D1267-B1AD-4505-B406-727D7A0FEB2B}"/>
              </a:ext>
            </a:extLst>
          </p:cNvPr>
          <p:cNvSpPr/>
          <p:nvPr/>
        </p:nvSpPr>
        <p:spPr>
          <a:xfrm>
            <a:off x="322660" y="915566"/>
            <a:ext cx="8683228" cy="951311"/>
          </a:xfrm>
          <a:prstGeom prst="snip2DiagRect">
            <a:avLst/>
          </a:prstGeom>
          <a:solidFill>
            <a:srgbClr val="F9BDF2"/>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spcBef>
                <a:spcPct val="0"/>
              </a:spcBef>
              <a:defRPr/>
            </a:pPr>
            <a:r>
              <a:rPr lang="en-US" altLang="en-US" sz="2400" b="1" dirty="0" err="1">
                <a:solidFill>
                  <a:prstClr val="black"/>
                </a:solidFill>
                <a:latin typeface="Times New Roman" panose="02020603050405020304" pitchFamily="18" charset="0"/>
                <a:cs typeface="Times New Roman" panose="02020603050405020304" pitchFamily="18" charset="0"/>
              </a:rPr>
              <a:t>Nh</a:t>
            </a:r>
            <a:r>
              <a:rPr lang="en-US" altLang="en-US" sz="2400" b="1" dirty="0" err="1">
                <a:solidFill>
                  <a:prstClr val="black"/>
                </a:solidFill>
                <a:latin typeface="Times New Roman" panose="02020603050405020304" pitchFamily="18" charset="0"/>
                <a:ea typeface="Times New Roman" panose="02020603050405020304" pitchFamily="18" charset="0"/>
              </a:rPr>
              <a:t>à</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vua</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l</a:t>
            </a:r>
            <a:r>
              <a:rPr lang="en-US" altLang="en-US" sz="2400" b="1" dirty="0" err="1">
                <a:solidFill>
                  <a:prstClr val="black"/>
                </a:solidFill>
                <a:latin typeface="Times New Roman" panose="02020603050405020304" pitchFamily="18" charset="0"/>
                <a:ea typeface="Times New Roman" panose="02020603050405020304" pitchFamily="18" charset="0"/>
              </a:rPr>
              <a:t>à</a:t>
            </a:r>
            <a:r>
              <a:rPr lang="en-US" altLang="en-US" sz="2400" b="1" dirty="0" err="1">
                <a:solidFill>
                  <a:prstClr val="black"/>
                </a:solidFill>
                <a:latin typeface="Times New Roman" panose="02020603050405020304" pitchFamily="18" charset="0"/>
                <a:cs typeface="Times New Roman" panose="02020603050405020304" pitchFamily="18" charset="0"/>
              </a:rPr>
              <a:t>m</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cách</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n</a:t>
            </a:r>
            <a:r>
              <a:rPr lang="en-US" altLang="en-US" sz="2400" b="1" dirty="0" err="1">
                <a:solidFill>
                  <a:prstClr val="black"/>
                </a:solidFill>
                <a:latin typeface="Times New Roman" panose="02020603050405020304" pitchFamily="18" charset="0"/>
                <a:ea typeface="Times New Roman" panose="02020603050405020304" pitchFamily="18" charset="0"/>
              </a:rPr>
              <a:t>à</a:t>
            </a:r>
            <a:r>
              <a:rPr lang="en-US" altLang="en-US" sz="2400" b="1" dirty="0" err="1">
                <a:solidFill>
                  <a:prstClr val="black"/>
                </a:solidFill>
                <a:latin typeface="Times New Roman" panose="02020603050405020304" pitchFamily="18" charset="0"/>
                <a:cs typeface="Times New Roman" panose="02020603050405020304" pitchFamily="18" charset="0"/>
              </a:rPr>
              <a:t>o</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để</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tìm</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được</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người</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trung</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thực</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như</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thế</a:t>
            </a:r>
            <a:r>
              <a:rPr lang="en-US" altLang="en-US" sz="2400" b="1" dirty="0">
                <a:solidFill>
                  <a:prstClr val="black"/>
                </a:solidFill>
                <a:latin typeface="Times New Roman" panose="02020603050405020304" pitchFamily="18" charset="0"/>
                <a:cs typeface="Times New Roman" panose="02020603050405020304" pitchFamily="18" charset="0"/>
              </a:rPr>
              <a:t> ?</a:t>
            </a:r>
          </a:p>
        </p:txBody>
      </p:sp>
      <p:sp>
        <p:nvSpPr>
          <p:cNvPr id="26" name="Rectangle 25">
            <a:extLst>
              <a:ext uri="{FF2B5EF4-FFF2-40B4-BE49-F238E27FC236}">
                <a16:creationId xmlns:a16="http://schemas.microsoft.com/office/drawing/2014/main" xmlns="" id="{051E9DC4-FA65-4195-B997-0897AB2650FF}"/>
              </a:ext>
            </a:extLst>
          </p:cNvPr>
          <p:cNvSpPr/>
          <p:nvPr/>
        </p:nvSpPr>
        <p:spPr>
          <a:xfrm>
            <a:off x="322660" y="2052488"/>
            <a:ext cx="4189809" cy="951310"/>
          </a:xfrm>
          <a:prstGeom prst="rect">
            <a:avLst/>
          </a:prstGeom>
          <a:solidFill>
            <a:srgbClr val="9BE5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vi-VN" sz="1500" dirty="0">
                <a:solidFill>
                  <a:prstClr val="black"/>
                </a:solidFill>
                <a:latin typeface="Arial" panose="020B0604020202020204" pitchFamily="34" charset="0"/>
              </a:rPr>
              <a:t>A</a:t>
            </a:r>
            <a:r>
              <a:rPr lang="vi-VN" sz="1500" dirty="0">
                <a:solidFill>
                  <a:srgbClr val="0000CC"/>
                </a:solidFill>
                <a:latin typeface="Arial" panose="020B0604020202020204" pitchFamily="34"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Phát</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cho</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mỗi</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người</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dân</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một</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thúng</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thóc</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mang</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về</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gieo</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trồng</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v</a:t>
            </a:r>
            <a:r>
              <a:rPr lang="en-US" altLang="en-US" sz="1500" b="1" dirty="0" err="1">
                <a:solidFill>
                  <a:prstClr val="black"/>
                </a:solidFill>
                <a:latin typeface="Times New Roman" panose="02020603050405020304" pitchFamily="18" charset="0"/>
                <a:ea typeface="Times New Roman" panose="02020603050405020304" pitchFamily="18" charset="0"/>
              </a:rPr>
              <a:t>à</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giao</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hẹn</a:t>
            </a:r>
            <a:r>
              <a:rPr lang="en-US" altLang="en-US" sz="1500" b="1" dirty="0">
                <a:solidFill>
                  <a:srgbClr val="0000CC"/>
                </a:solidFill>
                <a:latin typeface="Times New Roman" panose="02020603050405020304" pitchFamily="18" charset="0"/>
                <a:cs typeface="Times New Roman" panose="02020603050405020304" pitchFamily="18" charset="0"/>
              </a:rPr>
              <a:t>: ai </a:t>
            </a:r>
            <a:r>
              <a:rPr lang="en-US" altLang="en-US" sz="1500" b="1" dirty="0" err="1">
                <a:solidFill>
                  <a:srgbClr val="0000CC"/>
                </a:solidFill>
                <a:latin typeface="Times New Roman" panose="02020603050405020304" pitchFamily="18" charset="0"/>
                <a:cs typeface="Times New Roman" panose="02020603050405020304" pitchFamily="18" charset="0"/>
              </a:rPr>
              <a:t>thu</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được</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nhiều</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thóc</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nhất</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sẽ</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được</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truyền</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ngôi</a:t>
            </a:r>
            <a:r>
              <a:rPr lang="en-US" altLang="en-US" sz="1500" b="1" dirty="0">
                <a:solidFill>
                  <a:srgbClr val="0000CC"/>
                </a:solidFill>
                <a:latin typeface="Times New Roman" panose="02020603050405020304" pitchFamily="18" charset="0"/>
                <a:cs typeface="Times New Roman" panose="02020603050405020304" pitchFamily="18" charset="0"/>
              </a:rPr>
              <a:t>, ai </a:t>
            </a:r>
            <a:r>
              <a:rPr lang="en-US" altLang="en-US" sz="1500" b="1" dirty="0" err="1">
                <a:solidFill>
                  <a:srgbClr val="0000CC"/>
                </a:solidFill>
                <a:latin typeface="Times New Roman" panose="02020603050405020304" pitchFamily="18" charset="0"/>
                <a:cs typeface="Times New Roman" panose="02020603050405020304" pitchFamily="18" charset="0"/>
              </a:rPr>
              <a:t>không</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có</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thóc</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sẽ</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bị</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trừng</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phạt</a:t>
            </a:r>
            <a:r>
              <a:rPr lang="en-US" altLang="en-US" sz="1500" b="1" dirty="0">
                <a:solidFill>
                  <a:srgbClr val="0000CC"/>
                </a:solidFill>
                <a:latin typeface="Times New Roman" panose="02020603050405020304" pitchFamily="18" charset="0"/>
                <a:cs typeface="Times New Roman" panose="02020603050405020304" pitchFamily="18" charset="0"/>
              </a:rPr>
              <a:t>. </a:t>
            </a:r>
            <a:endParaRPr lang="vi-VN" sz="1500" dirty="0">
              <a:solidFill>
                <a:prstClr val="black"/>
              </a:solidFill>
              <a:latin typeface="Arial" panose="020B0604020202020204" pitchFamily="34" charset="0"/>
            </a:endParaRPr>
          </a:p>
        </p:txBody>
      </p:sp>
      <p:sp>
        <p:nvSpPr>
          <p:cNvPr id="40" name="Cloud 39">
            <a:extLst>
              <a:ext uri="{FF2B5EF4-FFF2-40B4-BE49-F238E27FC236}">
                <a16:creationId xmlns:a16="http://schemas.microsoft.com/office/drawing/2014/main" xmlns="" id="{1D5448F7-8209-47BD-A1E2-16BF5765674F}"/>
              </a:ext>
            </a:extLst>
          </p:cNvPr>
          <p:cNvSpPr/>
          <p:nvPr/>
        </p:nvSpPr>
        <p:spPr>
          <a:xfrm>
            <a:off x="-511969" y="3676650"/>
            <a:ext cx="425053" cy="26193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41" name="Cloud 40">
            <a:extLst>
              <a:ext uri="{FF2B5EF4-FFF2-40B4-BE49-F238E27FC236}">
                <a16:creationId xmlns:a16="http://schemas.microsoft.com/office/drawing/2014/main" xmlns="" id="{7F393BA2-A3E5-44AC-A6D9-7EF9F8391899}"/>
              </a:ext>
            </a:extLst>
          </p:cNvPr>
          <p:cNvSpPr/>
          <p:nvPr/>
        </p:nvSpPr>
        <p:spPr>
          <a:xfrm>
            <a:off x="10223897" y="3526632"/>
            <a:ext cx="669131" cy="411956"/>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42" name="Rectangle 41">
            <a:extLst>
              <a:ext uri="{FF2B5EF4-FFF2-40B4-BE49-F238E27FC236}">
                <a16:creationId xmlns:a16="http://schemas.microsoft.com/office/drawing/2014/main" xmlns="" id="{2587C71B-BA31-4CEE-B41F-A7DA06511DDD}"/>
              </a:ext>
            </a:extLst>
          </p:cNvPr>
          <p:cNvSpPr/>
          <p:nvPr/>
        </p:nvSpPr>
        <p:spPr>
          <a:xfrm>
            <a:off x="4598194" y="2052488"/>
            <a:ext cx="4407694" cy="951310"/>
          </a:xfrm>
          <a:prstGeom prst="rect">
            <a:avLst/>
          </a:prstGeom>
          <a:solidFill>
            <a:srgbClr val="9BE5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vi-VN" sz="1500" dirty="0">
                <a:solidFill>
                  <a:prstClr val="black"/>
                </a:solidFill>
                <a:latin typeface="Arial" panose="020B0604020202020204" pitchFamily="34" charset="0"/>
              </a:rPr>
              <a:t>B</a:t>
            </a:r>
            <a:r>
              <a:rPr lang="vi-VN" sz="1500" dirty="0">
                <a:solidFill>
                  <a:srgbClr val="0000CC"/>
                </a:solidFill>
                <a:latin typeface="Arial" panose="020B0604020202020204" pitchFamily="34"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Phát</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cho</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mỗi</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người</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dân</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một</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thúng</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thóc</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đã</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luộc</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kĩ</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mang</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về</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gieo</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trồng</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v</a:t>
            </a:r>
            <a:r>
              <a:rPr lang="en-US" altLang="en-US" sz="1500" b="1" dirty="0" err="1">
                <a:solidFill>
                  <a:prstClr val="black"/>
                </a:solidFill>
                <a:latin typeface="Times New Roman" panose="02020603050405020304" pitchFamily="18" charset="0"/>
                <a:ea typeface="Times New Roman" panose="02020603050405020304" pitchFamily="18" charset="0"/>
              </a:rPr>
              <a:t>à</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giao</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hẹn</a:t>
            </a:r>
            <a:r>
              <a:rPr lang="en-US" altLang="en-US" sz="1500" b="1" dirty="0">
                <a:solidFill>
                  <a:srgbClr val="0000CC"/>
                </a:solidFill>
                <a:latin typeface="Times New Roman" panose="02020603050405020304" pitchFamily="18" charset="0"/>
                <a:cs typeface="Times New Roman" panose="02020603050405020304" pitchFamily="18" charset="0"/>
              </a:rPr>
              <a:t>: ai </a:t>
            </a:r>
            <a:r>
              <a:rPr lang="en-US" altLang="en-US" sz="1500" b="1" dirty="0" err="1">
                <a:solidFill>
                  <a:srgbClr val="0000CC"/>
                </a:solidFill>
                <a:latin typeface="Times New Roman" panose="02020603050405020304" pitchFamily="18" charset="0"/>
                <a:cs typeface="Times New Roman" panose="02020603050405020304" pitchFamily="18" charset="0"/>
              </a:rPr>
              <a:t>thu</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được</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nhiều</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thóc</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nhất</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sẽ</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được</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truyền</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ngôi</a:t>
            </a:r>
            <a:r>
              <a:rPr lang="en-US" altLang="en-US" sz="1500" b="1" dirty="0">
                <a:solidFill>
                  <a:srgbClr val="0000CC"/>
                </a:solidFill>
                <a:latin typeface="Times New Roman" panose="02020603050405020304" pitchFamily="18" charset="0"/>
                <a:cs typeface="Times New Roman" panose="02020603050405020304" pitchFamily="18" charset="0"/>
              </a:rPr>
              <a:t>, ai </a:t>
            </a:r>
            <a:r>
              <a:rPr lang="en-US" altLang="en-US" sz="1500" b="1" dirty="0" err="1">
                <a:solidFill>
                  <a:srgbClr val="0000CC"/>
                </a:solidFill>
                <a:latin typeface="Times New Roman" panose="02020603050405020304" pitchFamily="18" charset="0"/>
                <a:cs typeface="Times New Roman" panose="02020603050405020304" pitchFamily="18" charset="0"/>
              </a:rPr>
              <a:t>không</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có</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thóc</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sẽ</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bị</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trừng</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phạt</a:t>
            </a:r>
            <a:r>
              <a:rPr lang="en-US" altLang="en-US" sz="1500" b="1" dirty="0">
                <a:solidFill>
                  <a:srgbClr val="0000CC"/>
                </a:solidFill>
                <a:latin typeface="Times New Roman" panose="02020603050405020304" pitchFamily="18" charset="0"/>
                <a:cs typeface="Times New Roman" panose="02020603050405020304" pitchFamily="18" charset="0"/>
              </a:rPr>
              <a:t>. </a:t>
            </a:r>
            <a:endParaRPr lang="vi-VN" altLang="en-US" sz="15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3" name="Rectangle 42">
            <a:extLst>
              <a:ext uri="{FF2B5EF4-FFF2-40B4-BE49-F238E27FC236}">
                <a16:creationId xmlns:a16="http://schemas.microsoft.com/office/drawing/2014/main" xmlns="" id="{65F5AD49-860E-4B9E-A071-3E3F47D12704}"/>
              </a:ext>
            </a:extLst>
          </p:cNvPr>
          <p:cNvSpPr/>
          <p:nvPr/>
        </p:nvSpPr>
        <p:spPr>
          <a:xfrm>
            <a:off x="322660" y="3123034"/>
            <a:ext cx="4175522" cy="1104900"/>
          </a:xfrm>
          <a:prstGeom prst="rect">
            <a:avLst/>
          </a:prstGeom>
          <a:solidFill>
            <a:srgbClr val="9BE5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vi-VN" sz="1500" dirty="0">
                <a:solidFill>
                  <a:prstClr val="black"/>
                </a:solidFill>
                <a:latin typeface="Arial" panose="020B0604020202020204" pitchFamily="34" charset="0"/>
              </a:rPr>
              <a:t>C. </a:t>
            </a:r>
            <a:r>
              <a:rPr lang="en-US" altLang="en-US" sz="1500" b="1" dirty="0" err="1">
                <a:solidFill>
                  <a:srgbClr val="0000CC"/>
                </a:solidFill>
                <a:latin typeface="Times New Roman" panose="02020603050405020304" pitchFamily="18" charset="0"/>
                <a:cs typeface="Times New Roman" panose="02020603050405020304" pitchFamily="18" charset="0"/>
              </a:rPr>
              <a:t>Phát</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cho</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mỗi</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người</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dân</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một</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kho</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thóc</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đã</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luộc</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kĩ</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mang</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về</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gieo</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trồng</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v</a:t>
            </a:r>
            <a:r>
              <a:rPr lang="en-US" altLang="en-US" sz="1500" b="1" dirty="0" err="1">
                <a:solidFill>
                  <a:prstClr val="black"/>
                </a:solidFill>
                <a:latin typeface="Times New Roman" panose="02020603050405020304" pitchFamily="18" charset="0"/>
                <a:ea typeface="Times New Roman" panose="02020603050405020304" pitchFamily="18" charset="0"/>
              </a:rPr>
              <a:t>à</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giao</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hẹn</a:t>
            </a:r>
            <a:r>
              <a:rPr lang="en-US" altLang="en-US" sz="1500" b="1" dirty="0">
                <a:solidFill>
                  <a:srgbClr val="0000CC"/>
                </a:solidFill>
                <a:latin typeface="Times New Roman" panose="02020603050405020304" pitchFamily="18" charset="0"/>
                <a:cs typeface="Times New Roman" panose="02020603050405020304" pitchFamily="18" charset="0"/>
              </a:rPr>
              <a:t>: ai </a:t>
            </a:r>
            <a:r>
              <a:rPr lang="en-US" altLang="en-US" sz="1500" b="1" dirty="0" err="1">
                <a:solidFill>
                  <a:srgbClr val="0000CC"/>
                </a:solidFill>
                <a:latin typeface="Times New Roman" panose="02020603050405020304" pitchFamily="18" charset="0"/>
                <a:cs typeface="Times New Roman" panose="02020603050405020304" pitchFamily="18" charset="0"/>
              </a:rPr>
              <a:t>thu</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được</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nhiều</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thóc</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nhất</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sẽ</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được</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truyền</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ngôi</a:t>
            </a:r>
            <a:r>
              <a:rPr lang="en-US" altLang="en-US" sz="1500" b="1" dirty="0">
                <a:solidFill>
                  <a:srgbClr val="0000CC"/>
                </a:solidFill>
                <a:latin typeface="Times New Roman" panose="02020603050405020304" pitchFamily="18" charset="0"/>
                <a:cs typeface="Times New Roman" panose="02020603050405020304" pitchFamily="18" charset="0"/>
              </a:rPr>
              <a:t>, ai </a:t>
            </a:r>
            <a:r>
              <a:rPr lang="en-US" altLang="en-US" sz="1500" b="1" dirty="0" err="1">
                <a:solidFill>
                  <a:srgbClr val="0000CC"/>
                </a:solidFill>
                <a:latin typeface="Times New Roman" panose="02020603050405020304" pitchFamily="18" charset="0"/>
                <a:cs typeface="Times New Roman" panose="02020603050405020304" pitchFamily="18" charset="0"/>
              </a:rPr>
              <a:t>không</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có</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thóc</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sẽ</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bị</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trừng</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phạt</a:t>
            </a:r>
            <a:r>
              <a:rPr lang="en-US" altLang="en-US" sz="1500" b="1" dirty="0">
                <a:solidFill>
                  <a:srgbClr val="0000CC"/>
                </a:solidFill>
                <a:latin typeface="Times New Roman" panose="02020603050405020304" pitchFamily="18" charset="0"/>
                <a:cs typeface="Times New Roman" panose="02020603050405020304" pitchFamily="18" charset="0"/>
              </a:rPr>
              <a:t>. </a:t>
            </a:r>
            <a:endParaRPr lang="vi-VN" sz="1500" dirty="0">
              <a:solidFill>
                <a:prstClr val="black"/>
              </a:solidFill>
              <a:latin typeface="Arial" panose="020B0604020202020204" pitchFamily="34" charset="0"/>
            </a:endParaRPr>
          </a:p>
        </p:txBody>
      </p:sp>
      <p:sp>
        <p:nvSpPr>
          <p:cNvPr id="44" name="Rectangle 43">
            <a:extLst>
              <a:ext uri="{FF2B5EF4-FFF2-40B4-BE49-F238E27FC236}">
                <a16:creationId xmlns:a16="http://schemas.microsoft.com/office/drawing/2014/main" xmlns="" id="{2D2D9ED0-9338-42F4-B0B2-7C2069E8E75D}"/>
              </a:ext>
            </a:extLst>
          </p:cNvPr>
          <p:cNvSpPr/>
          <p:nvPr/>
        </p:nvSpPr>
        <p:spPr>
          <a:xfrm>
            <a:off x="4631532" y="3133749"/>
            <a:ext cx="4374356" cy="1094185"/>
          </a:xfrm>
          <a:prstGeom prst="rect">
            <a:avLst/>
          </a:prstGeom>
          <a:solidFill>
            <a:srgbClr val="9BE5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vi-VN" sz="1500" dirty="0">
                <a:solidFill>
                  <a:prstClr val="black"/>
                </a:solidFill>
                <a:latin typeface="Arial" panose="020B0604020202020204" pitchFamily="34" charset="0"/>
              </a:rPr>
              <a:t>D. </a:t>
            </a:r>
            <a:r>
              <a:rPr lang="en-US" altLang="en-US" sz="1500" b="1" dirty="0" err="1">
                <a:solidFill>
                  <a:srgbClr val="0000CC"/>
                </a:solidFill>
                <a:latin typeface="Times New Roman" panose="02020603050405020304" pitchFamily="18" charset="0"/>
                <a:cs typeface="Times New Roman" panose="02020603050405020304" pitchFamily="18" charset="0"/>
              </a:rPr>
              <a:t>Phát</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cho</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mỗi</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người</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dân</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một</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xe</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thóc</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đã</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luộc</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kĩ</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mang</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về</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gieo</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trồng</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v</a:t>
            </a:r>
            <a:r>
              <a:rPr lang="en-US" altLang="en-US" sz="1500" b="1" dirty="0" err="1">
                <a:solidFill>
                  <a:prstClr val="black"/>
                </a:solidFill>
                <a:latin typeface="Times New Roman" panose="02020603050405020304" pitchFamily="18" charset="0"/>
                <a:ea typeface="Times New Roman" panose="02020603050405020304" pitchFamily="18" charset="0"/>
              </a:rPr>
              <a:t>à</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giao</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hẹn</a:t>
            </a:r>
            <a:r>
              <a:rPr lang="en-US" altLang="en-US" sz="1500" b="1" dirty="0">
                <a:solidFill>
                  <a:srgbClr val="0000CC"/>
                </a:solidFill>
                <a:latin typeface="Times New Roman" panose="02020603050405020304" pitchFamily="18" charset="0"/>
                <a:cs typeface="Times New Roman" panose="02020603050405020304" pitchFamily="18" charset="0"/>
              </a:rPr>
              <a:t>: ai </a:t>
            </a:r>
            <a:r>
              <a:rPr lang="en-US" altLang="en-US" sz="1500" b="1" dirty="0" err="1">
                <a:solidFill>
                  <a:srgbClr val="0000CC"/>
                </a:solidFill>
                <a:latin typeface="Times New Roman" panose="02020603050405020304" pitchFamily="18" charset="0"/>
                <a:cs typeface="Times New Roman" panose="02020603050405020304" pitchFamily="18" charset="0"/>
              </a:rPr>
              <a:t>thu</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được</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nhiều</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thóc</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nhất</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sẽ</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được</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truyền</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ngôi</a:t>
            </a:r>
            <a:r>
              <a:rPr lang="en-US" altLang="en-US" sz="1500" b="1" dirty="0">
                <a:solidFill>
                  <a:srgbClr val="0000CC"/>
                </a:solidFill>
                <a:latin typeface="Times New Roman" panose="02020603050405020304" pitchFamily="18" charset="0"/>
                <a:cs typeface="Times New Roman" panose="02020603050405020304" pitchFamily="18" charset="0"/>
              </a:rPr>
              <a:t>, ai </a:t>
            </a:r>
            <a:r>
              <a:rPr lang="en-US" altLang="en-US" sz="1500" b="1" dirty="0" err="1">
                <a:solidFill>
                  <a:srgbClr val="0000CC"/>
                </a:solidFill>
                <a:latin typeface="Times New Roman" panose="02020603050405020304" pitchFamily="18" charset="0"/>
                <a:cs typeface="Times New Roman" panose="02020603050405020304" pitchFamily="18" charset="0"/>
              </a:rPr>
              <a:t>không</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có</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thóc</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sẽ</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bị</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trừng</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phạt</a:t>
            </a:r>
            <a:r>
              <a:rPr lang="en-US" altLang="en-US" sz="1500" b="1" dirty="0">
                <a:solidFill>
                  <a:srgbClr val="0000CC"/>
                </a:solidFill>
                <a:latin typeface="Times New Roman" panose="02020603050405020304" pitchFamily="18" charset="0"/>
                <a:cs typeface="Times New Roman" panose="02020603050405020304" pitchFamily="18" charset="0"/>
              </a:rPr>
              <a:t>. </a:t>
            </a:r>
            <a:endParaRPr lang="vi-VN" sz="1500" dirty="0">
              <a:solidFill>
                <a:prstClr val="black"/>
              </a:solidFill>
              <a:latin typeface="Arial" panose="020B0604020202020204" pitchFamily="34" charset="0"/>
            </a:endParaRPr>
          </a:p>
        </p:txBody>
      </p:sp>
      <p:pic>
        <p:nvPicPr>
          <p:cNvPr id="47" name="Picture 46">
            <a:extLst>
              <a:ext uri="{FF2B5EF4-FFF2-40B4-BE49-F238E27FC236}">
                <a16:creationId xmlns:a16="http://schemas.microsoft.com/office/drawing/2014/main" xmlns="" id="{01CE51A2-150E-4F15-8008-ADD687A8641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39952" y="2663279"/>
            <a:ext cx="386953" cy="340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a:extLst>
              <a:ext uri="{FF2B5EF4-FFF2-40B4-BE49-F238E27FC236}">
                <a16:creationId xmlns:a16="http://schemas.microsoft.com/office/drawing/2014/main" xmlns="" id="{4509D68E-CFF9-4C57-B9B8-3DDE8D3E371B}"/>
              </a:ext>
            </a:extLst>
          </p:cNvPr>
          <p:cNvPicPr>
            <a:picLocks noChangeAspect="1"/>
          </p:cNvPicPr>
          <p:nvPr/>
        </p:nvPicPr>
        <p:blipFill rotWithShape="1">
          <a:blip r:embed="rId10" cstate="print">
            <a:duotone>
              <a:prstClr val="black"/>
              <a:schemeClr val="accent2">
                <a:tint val="45000"/>
                <a:satMod val="400000"/>
              </a:schemeClr>
            </a:duotone>
          </a:blip>
          <a:srcRect r="3472"/>
          <a:stretch/>
        </p:blipFill>
        <p:spPr>
          <a:xfrm>
            <a:off x="4034869" y="3867894"/>
            <a:ext cx="434501" cy="380253"/>
          </a:xfrm>
          <a:prstGeom prst="rect">
            <a:avLst/>
          </a:prstGeom>
        </p:spPr>
      </p:pic>
      <p:pic>
        <p:nvPicPr>
          <p:cNvPr id="49" name="Picture 48">
            <a:extLst>
              <a:ext uri="{FF2B5EF4-FFF2-40B4-BE49-F238E27FC236}">
                <a16:creationId xmlns:a16="http://schemas.microsoft.com/office/drawing/2014/main" xmlns="" id="{F53B7D9E-178A-432B-9EBB-12E084B6910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536782" y="3815978"/>
            <a:ext cx="469106" cy="41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a:extLst>
              <a:ext uri="{FF2B5EF4-FFF2-40B4-BE49-F238E27FC236}">
                <a16:creationId xmlns:a16="http://schemas.microsoft.com/office/drawing/2014/main" xmlns="" id="{B35C33D4-F5E0-4672-98D6-21C2B1F9FD37}"/>
              </a:ext>
            </a:extLst>
          </p:cNvPr>
          <p:cNvPicPr>
            <a:picLocks noChangeAspect="1"/>
          </p:cNvPicPr>
          <p:nvPr/>
        </p:nvPicPr>
        <p:blipFill>
          <a:blip r:embed="rId12"/>
          <a:stretch>
            <a:fillRect/>
          </a:stretch>
        </p:blipFill>
        <p:spPr>
          <a:xfrm>
            <a:off x="8618935" y="2694235"/>
            <a:ext cx="386953" cy="309563"/>
          </a:xfrm>
          <a:prstGeom prst="rect">
            <a:avLst/>
          </a:prstGeom>
          <a:solidFill>
            <a:schemeClr val="bg1"/>
          </a:solidFill>
          <a:ln>
            <a:solidFill>
              <a:schemeClr val="accent6">
                <a:lumMod val="75000"/>
              </a:schemeClr>
            </a:solidFill>
          </a:ln>
        </p:spPr>
      </p:pic>
      <p:sp>
        <p:nvSpPr>
          <p:cNvPr id="18" name="Cloud 17">
            <a:hlinkClick r:id="rId13" action="ppaction://hlinksldjump"/>
            <a:extLst>
              <a:ext uri="{FF2B5EF4-FFF2-40B4-BE49-F238E27FC236}">
                <a16:creationId xmlns:a16="http://schemas.microsoft.com/office/drawing/2014/main" xmlns="" id="{9B89570D-11B8-4BDC-9EA9-696C86D2C499}"/>
              </a:ext>
            </a:extLst>
          </p:cNvPr>
          <p:cNvSpPr/>
          <p:nvPr/>
        </p:nvSpPr>
        <p:spPr>
          <a:xfrm>
            <a:off x="3707904" y="4407694"/>
            <a:ext cx="1515883" cy="47913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200" b="1" dirty="0">
                <a:solidFill>
                  <a:schemeClr val="tx1"/>
                </a:solidFill>
                <a:latin typeface="Times New Roman" panose="02020603050405020304" pitchFamily="18" charset="0"/>
                <a:cs typeface="Times New Roman" panose="02020603050405020304" pitchFamily="18" charset="0"/>
              </a:rPr>
              <a:t>QUAY VỀ</a:t>
            </a:r>
            <a:endParaRPr lang="vi-VN" sz="1200" b="1" dirty="0">
              <a:solidFill>
                <a:schemeClr val="tx1"/>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F8FD82C1-4B5B-4C6F-B5FB-84F9C7EB5261}"/>
              </a:ext>
            </a:extLst>
          </p:cNvPr>
          <p:cNvSpPr txBox="1"/>
          <p:nvPr/>
        </p:nvSpPr>
        <p:spPr>
          <a:xfrm>
            <a:off x="3707904" y="51470"/>
            <a:ext cx="2232248"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Đoạn</a:t>
            </a:r>
            <a:r>
              <a:rPr lang="en-US" sz="4000" b="1" dirty="0">
                <a:solidFill>
                  <a:srgbClr val="FF0000"/>
                </a:solidFill>
                <a:latin typeface="Times New Roman" panose="02020603050405020304" pitchFamily="18" charset="0"/>
                <a:cs typeface="Times New Roman" panose="02020603050405020304" pitchFamily="18" charset="0"/>
              </a:rPr>
              <a:t> 1</a:t>
            </a:r>
          </a:p>
        </p:txBody>
      </p:sp>
      <p:pic>
        <p:nvPicPr>
          <p:cNvPr id="2" name="Picture 1"/>
          <p:cNvPicPr>
            <a:picLocks noChangeAspect="1"/>
          </p:cNvPicPr>
          <p:nvPr/>
        </p:nvPicPr>
        <p:blipFill>
          <a:blip r:embed="rId14"/>
          <a:stretch>
            <a:fillRect/>
          </a:stretch>
        </p:blipFill>
        <p:spPr>
          <a:xfrm>
            <a:off x="8316770" y="0"/>
            <a:ext cx="737680" cy="67671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8" name="Picture 17">
            <a:hlinkClick r:id="rId5" action="ppaction://hlinksldjump"/>
            <a:extLst>
              <a:ext uri="{FF2B5EF4-FFF2-40B4-BE49-F238E27FC236}">
                <a16:creationId xmlns:a16="http://schemas.microsoft.com/office/drawing/2014/main" xmlns="" id="{84566E9C-166E-49C5-8F08-DD9197871A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2751563" y="2500965"/>
            <a:ext cx="628541" cy="735677"/>
          </a:xfrm>
          <a:prstGeom prst="rect">
            <a:avLst/>
          </a:prstGeom>
        </p:spPr>
      </p:pic>
      <p:pic>
        <p:nvPicPr>
          <p:cNvPr id="20" name="Picture 19">
            <a:extLst>
              <a:ext uri="{FF2B5EF4-FFF2-40B4-BE49-F238E27FC236}">
                <a16:creationId xmlns:a16="http://schemas.microsoft.com/office/drawing/2014/main" xmlns="" id="{109CA866-405A-470A-A37A-DC85B0813D7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2527733" y="1513778"/>
            <a:ext cx="1129344" cy="1337756"/>
          </a:xfrm>
          <a:prstGeom prst="rect">
            <a:avLst/>
          </a:prstGeom>
        </p:spPr>
      </p:pic>
      <p:pic>
        <p:nvPicPr>
          <p:cNvPr id="41" name="Picture 40">
            <a:hlinkClick r:id="rId8" action="ppaction://hlinksldjump"/>
            <a:extLst>
              <a:ext uri="{FF2B5EF4-FFF2-40B4-BE49-F238E27FC236}">
                <a16:creationId xmlns:a16="http://schemas.microsoft.com/office/drawing/2014/main" xmlns="" id="{75FB20FE-D75E-479A-BB54-8570DCC88C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4879563" y="2500965"/>
            <a:ext cx="628541" cy="735677"/>
          </a:xfrm>
          <a:prstGeom prst="rect">
            <a:avLst/>
          </a:prstGeom>
        </p:spPr>
      </p:pic>
      <p:pic>
        <p:nvPicPr>
          <p:cNvPr id="42" name="Picture 41">
            <a:extLst>
              <a:ext uri="{FF2B5EF4-FFF2-40B4-BE49-F238E27FC236}">
                <a16:creationId xmlns:a16="http://schemas.microsoft.com/office/drawing/2014/main" xmlns="" id="{0B959559-E78C-484F-9F7A-135ED40464A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4666792" y="1513778"/>
            <a:ext cx="1129344" cy="1337756"/>
          </a:xfrm>
          <a:prstGeom prst="rect">
            <a:avLst/>
          </a:prstGeom>
        </p:spPr>
      </p:pic>
      <p:pic>
        <p:nvPicPr>
          <p:cNvPr id="43" name="Picture 42">
            <a:hlinkClick r:id="rId9" action="ppaction://hlinksldjump"/>
            <a:extLst>
              <a:ext uri="{FF2B5EF4-FFF2-40B4-BE49-F238E27FC236}">
                <a16:creationId xmlns:a16="http://schemas.microsoft.com/office/drawing/2014/main" xmlns="" id="{65803571-5AB7-401F-B0EB-5ACCBEE965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3871451" y="1832087"/>
            <a:ext cx="628541" cy="735677"/>
          </a:xfrm>
          <a:prstGeom prst="rect">
            <a:avLst/>
          </a:prstGeom>
        </p:spPr>
      </p:pic>
      <p:pic>
        <p:nvPicPr>
          <p:cNvPr id="44" name="Picture 43">
            <a:extLst>
              <a:ext uri="{FF2B5EF4-FFF2-40B4-BE49-F238E27FC236}">
                <a16:creationId xmlns:a16="http://schemas.microsoft.com/office/drawing/2014/main" xmlns="" id="{879C8987-1B0C-428E-A553-58E02DE2BD0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3658680" y="844900"/>
            <a:ext cx="1129344" cy="1337756"/>
          </a:xfrm>
          <a:prstGeom prst="rect">
            <a:avLst/>
          </a:prstGeom>
        </p:spPr>
      </p:pic>
      <p:pic>
        <p:nvPicPr>
          <p:cNvPr id="47" name="CẤM BUÔN BÁN, CẤM REUP" descr="Káº¿t quáº£ hÃ¬nh áº£nh cho win text gif">
            <a:extLst>
              <a:ext uri="{FF2B5EF4-FFF2-40B4-BE49-F238E27FC236}">
                <a16:creationId xmlns:a16="http://schemas.microsoft.com/office/drawing/2014/main" xmlns="" id="{9CEF4170-DF7A-4F5E-A346-2A520D1EB810}"/>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423366" y="339502"/>
            <a:ext cx="4044425" cy="40444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xmlns="" id="{2E7ECF17-D265-4514-A6F8-10F070588D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964921" y="529658"/>
            <a:ext cx="1454951" cy="1322012"/>
          </a:xfrm>
          <a:prstGeom prst="rect">
            <a:avLst/>
          </a:prstGeom>
        </p:spPr>
      </p:pic>
      <p:sp>
        <p:nvSpPr>
          <p:cNvPr id="2" name="Arrow: Right 1">
            <a:hlinkClick r:id="rId12" action="ppaction://hlinksldjump"/>
            <a:extLst>
              <a:ext uri="{FF2B5EF4-FFF2-40B4-BE49-F238E27FC236}">
                <a16:creationId xmlns:a16="http://schemas.microsoft.com/office/drawing/2014/main" xmlns="" id="{FFD59B98-10CD-4E97-8E51-26D0574F9274}"/>
              </a:ext>
            </a:extLst>
          </p:cNvPr>
          <p:cNvSpPr/>
          <p:nvPr/>
        </p:nvSpPr>
        <p:spPr>
          <a:xfrm>
            <a:off x="7956376" y="4443958"/>
            <a:ext cx="864096" cy="504056"/>
          </a:xfrm>
          <a:prstGeom prst="rightArrow">
            <a:avLst>
              <a:gd name="adj1" fmla="val 50000"/>
              <a:gd name="adj2" fmla="val 7699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3" name="Picture 2"/>
          <p:cNvPicPr>
            <a:picLocks noChangeAspect="1"/>
          </p:cNvPicPr>
          <p:nvPr/>
        </p:nvPicPr>
        <p:blipFill>
          <a:blip r:embed="rId13"/>
          <a:stretch>
            <a:fillRect/>
          </a:stretch>
        </p:blipFill>
        <p:spPr>
          <a:xfrm>
            <a:off x="7967370" y="-25600"/>
            <a:ext cx="1176630" cy="1085182"/>
          </a:xfrm>
          <a:prstGeom prst="rect">
            <a:avLst/>
          </a:prstGeom>
        </p:spPr>
      </p:pic>
    </p:spTree>
    <p:extLst>
      <p:ext uri="{BB962C8B-B14F-4D97-AF65-F5344CB8AC3E}">
        <p14:creationId xmlns:p14="http://schemas.microsoft.com/office/powerpoint/2010/main" val="2240971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par>
                          <p:cTn id="8" fill="hold">
                            <p:stCondLst>
                              <p:cond delay="1500"/>
                            </p:stCondLst>
                            <p:childTnLst>
                              <p:par>
                                <p:cTn id="9" presetID="32" presetClass="emph" presetSubtype="0" repeatCount="indefinite" fill="hold" nodeType="afterEffect">
                                  <p:stCondLst>
                                    <p:cond delay="0"/>
                                  </p:stCondLst>
                                  <p:childTnLst>
                                    <p:animRot by="120000">
                                      <p:cBhvr>
                                        <p:cTn id="10" dur="100" fill="hold">
                                          <p:stCondLst>
                                            <p:cond delay="0"/>
                                          </p:stCondLst>
                                        </p:cTn>
                                        <p:tgtEl>
                                          <p:spTgt spid="20"/>
                                        </p:tgtEl>
                                        <p:attrNameLst>
                                          <p:attrName>r</p:attrName>
                                        </p:attrNameLst>
                                      </p:cBhvr>
                                    </p:animRot>
                                    <p:animRot by="-240000">
                                      <p:cBhvr>
                                        <p:cTn id="11" dur="200" fill="hold">
                                          <p:stCondLst>
                                            <p:cond delay="200"/>
                                          </p:stCondLst>
                                        </p:cTn>
                                        <p:tgtEl>
                                          <p:spTgt spid="20"/>
                                        </p:tgtEl>
                                        <p:attrNameLst>
                                          <p:attrName>r</p:attrName>
                                        </p:attrNameLst>
                                      </p:cBhvr>
                                    </p:animRot>
                                    <p:animRot by="240000">
                                      <p:cBhvr>
                                        <p:cTn id="12" dur="200" fill="hold">
                                          <p:stCondLst>
                                            <p:cond delay="400"/>
                                          </p:stCondLst>
                                        </p:cTn>
                                        <p:tgtEl>
                                          <p:spTgt spid="20"/>
                                        </p:tgtEl>
                                        <p:attrNameLst>
                                          <p:attrName>r</p:attrName>
                                        </p:attrNameLst>
                                      </p:cBhvr>
                                    </p:animRot>
                                    <p:animRot by="-240000">
                                      <p:cBhvr>
                                        <p:cTn id="13" dur="200" fill="hold">
                                          <p:stCondLst>
                                            <p:cond delay="600"/>
                                          </p:stCondLst>
                                        </p:cTn>
                                        <p:tgtEl>
                                          <p:spTgt spid="20"/>
                                        </p:tgtEl>
                                        <p:attrNameLst>
                                          <p:attrName>r</p:attrName>
                                        </p:attrNameLst>
                                      </p:cBhvr>
                                    </p:animRot>
                                    <p:animRot by="120000">
                                      <p:cBhvr>
                                        <p:cTn id="14"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8"/>
                  </p:tgtEl>
                </p:cond>
              </p:nextCondLst>
            </p:seq>
            <p:seq concurrent="1" nextAc="seek">
              <p:cTn id="15" restart="whenNotActive" fill="hold" evtFilter="cancelBubble" nodeType="interactiveSeq">
                <p:stCondLst>
                  <p:cond evt="onClick" delay="0">
                    <p:tgtEl>
                      <p:spTgt spid="41"/>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nodeType="withEffect">
                                  <p:stCondLst>
                                    <p:cond delay="50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1000"/>
                                        <p:tgtEl>
                                          <p:spTgt spid="42"/>
                                        </p:tgtEl>
                                      </p:cBhvr>
                                    </p:animEffect>
                                  </p:childTnLst>
                                  <p:subTnLst>
                                    <p:audio>
                                      <p:cMediaNode>
                                        <p:cTn display="0" masterRel="sameClick">
                                          <p:stCondLst>
                                            <p:cond evt="begin" delay="0">
                                              <p:tn val="18"/>
                                            </p:cond>
                                          </p:stCondLst>
                                          <p:endCondLst>
                                            <p:cond evt="onStopAudio" delay="0">
                                              <p:tgtEl>
                                                <p:sldTgt/>
                                              </p:tgtEl>
                                            </p:cond>
                                          </p:endCondLst>
                                        </p:cTn>
                                        <p:tgtEl>
                                          <p:sndTgt r:embed="rId2" name="Am-thanh-phep-thuat-www_nhacchuongvui_com.wav"/>
                                        </p:tgtEl>
                                      </p:cMediaNode>
                                    </p:audio>
                                  </p:subTnLst>
                                </p:cTn>
                              </p:par>
                            </p:childTnLst>
                          </p:cTn>
                        </p:par>
                        <p:par>
                          <p:cTn id="21" fill="hold">
                            <p:stCondLst>
                              <p:cond delay="1500"/>
                            </p:stCondLst>
                            <p:childTnLst>
                              <p:par>
                                <p:cTn id="22" presetID="32" presetClass="emph" presetSubtype="0" repeatCount="indefinite" fill="hold" nodeType="afterEffect">
                                  <p:stCondLst>
                                    <p:cond delay="0"/>
                                  </p:stCondLst>
                                  <p:childTnLst>
                                    <p:animRot by="120000">
                                      <p:cBhvr>
                                        <p:cTn id="23" dur="100" fill="hold">
                                          <p:stCondLst>
                                            <p:cond delay="0"/>
                                          </p:stCondLst>
                                        </p:cTn>
                                        <p:tgtEl>
                                          <p:spTgt spid="42"/>
                                        </p:tgtEl>
                                        <p:attrNameLst>
                                          <p:attrName>r</p:attrName>
                                        </p:attrNameLst>
                                      </p:cBhvr>
                                    </p:animRot>
                                    <p:animRot by="-240000">
                                      <p:cBhvr>
                                        <p:cTn id="24" dur="200" fill="hold">
                                          <p:stCondLst>
                                            <p:cond delay="200"/>
                                          </p:stCondLst>
                                        </p:cTn>
                                        <p:tgtEl>
                                          <p:spTgt spid="42"/>
                                        </p:tgtEl>
                                        <p:attrNameLst>
                                          <p:attrName>r</p:attrName>
                                        </p:attrNameLst>
                                      </p:cBhvr>
                                    </p:animRot>
                                    <p:animRot by="240000">
                                      <p:cBhvr>
                                        <p:cTn id="25" dur="200" fill="hold">
                                          <p:stCondLst>
                                            <p:cond delay="400"/>
                                          </p:stCondLst>
                                        </p:cTn>
                                        <p:tgtEl>
                                          <p:spTgt spid="42"/>
                                        </p:tgtEl>
                                        <p:attrNameLst>
                                          <p:attrName>r</p:attrName>
                                        </p:attrNameLst>
                                      </p:cBhvr>
                                    </p:animRot>
                                    <p:animRot by="-240000">
                                      <p:cBhvr>
                                        <p:cTn id="26" dur="200" fill="hold">
                                          <p:stCondLst>
                                            <p:cond delay="600"/>
                                          </p:stCondLst>
                                        </p:cTn>
                                        <p:tgtEl>
                                          <p:spTgt spid="42"/>
                                        </p:tgtEl>
                                        <p:attrNameLst>
                                          <p:attrName>r</p:attrName>
                                        </p:attrNameLst>
                                      </p:cBhvr>
                                    </p:animRot>
                                    <p:animRot by="120000">
                                      <p:cBhvr>
                                        <p:cTn id="27"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41"/>
                  </p:tgtEl>
                </p:cond>
              </p:nextCondLst>
            </p:seq>
            <p:seq concurrent="1" nextAc="seek">
              <p:cTn id="28" restart="whenNotActive" fill="hold" evtFilter="cancelBubble" nodeType="interactiveSeq">
                <p:stCondLst>
                  <p:cond evt="onClick" delay="0">
                    <p:tgtEl>
                      <p:spTgt spid="43"/>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withEffect">
                                  <p:stCondLst>
                                    <p:cond delay="50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1000"/>
                                        <p:tgtEl>
                                          <p:spTgt spid="44"/>
                                        </p:tgtEl>
                                      </p:cBhvr>
                                    </p:animEffect>
                                  </p:childTnLst>
                                  <p:subTnLst>
                                    <p:audio>
                                      <p:cMediaNode>
                                        <p:cTn display="0" masterRel="sameClick">
                                          <p:stCondLst>
                                            <p:cond evt="begin" delay="0">
                                              <p:tn val="31"/>
                                            </p:cond>
                                          </p:stCondLst>
                                          <p:endCondLst>
                                            <p:cond evt="onStopAudio" delay="0">
                                              <p:tgtEl>
                                                <p:sldTgt/>
                                              </p:tgtEl>
                                            </p:cond>
                                          </p:endCondLst>
                                        </p:cTn>
                                        <p:tgtEl>
                                          <p:sndTgt r:embed="rId2" name="Am-thanh-phep-thuat-www_nhacchuongvui_com.wav"/>
                                        </p:tgtEl>
                                      </p:cMediaNode>
                                    </p:audio>
                                  </p:subTnLst>
                                </p:cTn>
                              </p:par>
                            </p:childTnLst>
                          </p:cTn>
                        </p:par>
                        <p:par>
                          <p:cTn id="34" fill="hold">
                            <p:stCondLst>
                              <p:cond delay="15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44"/>
                                        </p:tgtEl>
                                        <p:attrNameLst>
                                          <p:attrName>r</p:attrName>
                                        </p:attrNameLst>
                                      </p:cBhvr>
                                    </p:animRot>
                                    <p:animRot by="-240000">
                                      <p:cBhvr>
                                        <p:cTn id="37" dur="200" fill="hold">
                                          <p:stCondLst>
                                            <p:cond delay="200"/>
                                          </p:stCondLst>
                                        </p:cTn>
                                        <p:tgtEl>
                                          <p:spTgt spid="44"/>
                                        </p:tgtEl>
                                        <p:attrNameLst>
                                          <p:attrName>r</p:attrName>
                                        </p:attrNameLst>
                                      </p:cBhvr>
                                    </p:animRot>
                                    <p:animRot by="240000">
                                      <p:cBhvr>
                                        <p:cTn id="38" dur="200" fill="hold">
                                          <p:stCondLst>
                                            <p:cond delay="400"/>
                                          </p:stCondLst>
                                        </p:cTn>
                                        <p:tgtEl>
                                          <p:spTgt spid="44"/>
                                        </p:tgtEl>
                                        <p:attrNameLst>
                                          <p:attrName>r</p:attrName>
                                        </p:attrNameLst>
                                      </p:cBhvr>
                                    </p:animRot>
                                    <p:animRot by="-240000">
                                      <p:cBhvr>
                                        <p:cTn id="39" dur="200" fill="hold">
                                          <p:stCondLst>
                                            <p:cond delay="600"/>
                                          </p:stCondLst>
                                        </p:cTn>
                                        <p:tgtEl>
                                          <p:spTgt spid="44"/>
                                        </p:tgtEl>
                                        <p:attrNameLst>
                                          <p:attrName>r</p:attrName>
                                        </p:attrNameLst>
                                      </p:cBhvr>
                                    </p:animRot>
                                    <p:animRot by="120000">
                                      <p:cBhvr>
                                        <p:cTn id="40"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43"/>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500"/>
                                        <p:tgtEl>
                                          <p:spTgt spid="47"/>
                                        </p:tgtEl>
                                      </p:cBhvr>
                                    </p:animEffect>
                                  </p:childTnLst>
                                  <p:subTnLst>
                                    <p:audio>
                                      <p:cMediaNode>
                                        <p:cTn display="0" masterRel="sameClick">
                                          <p:stCondLst>
                                            <p:cond evt="begin" delay="0">
                                              <p:tn val="44"/>
                                            </p:cond>
                                          </p:stCondLst>
                                          <p:endCondLst>
                                            <p:cond evt="onStopAudio" delay="0">
                                              <p:tgtEl>
                                                <p:sldTgt/>
                                              </p:tgtEl>
                                            </p:cond>
                                          </p:endCondLst>
                                        </p:cTn>
                                        <p:tgtEl>
                                          <p:sndTgt r:embed="rId3" name="Tieng-yeah-tre-con-www_nhacchuongvui_com.wav"/>
                                        </p:tgtEl>
                                      </p:cMediaNode>
                                    </p:audio>
                                  </p:subTnLst>
                                </p:cTn>
                              </p:par>
                              <p:par>
                                <p:cTn id="47" presetID="0" presetClass="path" presetSubtype="0" accel="50000" decel="50000" fill="hold" nodeType="withEffect">
                                  <p:stCondLst>
                                    <p:cond delay="0"/>
                                  </p:stCondLst>
                                  <p:childTnLst>
                                    <p:animMotion origin="layout" path="M 0.09497 -0.04969 L 0.09497 -0.04938 C 0.13577 -0.05092 0.2448 -0.05957 0.28021 -0.03827 C 0.29271 -0.03086 0.29393 0.00154 0.30105 0.0213 C 0.29879 0.04043 0.29983 0.06111 0.29445 0.07809 C 0.27778 0.13333 0.24775 0.14475 0.2165 0.16327 C 0.20278 0.1713 0.1816 0.17624 0.16702 0.18025 C 0.14115 0.17562 0.13369 0.17315 0.09983 0.18025 C 0.09428 0.18148 0.08855 0.1855 0.08403 0.19167 C 0.07969 0.19722 0.07518 0.20278 0.07119 0.20864 C 0.06424 0.21883 0.05035 0.23982 0.05035 0.24012 C 0.04931 0.24352 0.04844 0.24753 0.04723 0.25124 C 0.04619 0.25432 0.04497 0.25679 0.04393 0.25957 C 0.04202 0.26667 0.04254 0.26729 0.04254 0.27377 L 0.04723 0.26821 L 0.03924 0.27685 L 0.04566 0.26821 " pathEditMode="relative" rAng="0" ptsTypes="AAAAAAAAAAAAAAAAA">
                                      <p:cBhvr>
                                        <p:cTn id="48" dur="2000" fill="hold"/>
                                        <p:tgtEl>
                                          <p:spTgt spid="19"/>
                                        </p:tgtEl>
                                        <p:attrNameLst>
                                          <p:attrName>ppt_x</p:attrName>
                                          <p:attrName>ppt_y</p:attrName>
                                        </p:attrNameLst>
                                      </p:cBhvr>
                                      <p:rCtr x="7517" y="16173"/>
                                    </p:animMotion>
                                  </p:childTnLst>
                                </p:cTn>
                              </p:par>
                            </p:childTnLst>
                          </p:cTn>
                        </p:par>
                      </p:childTnLst>
                    </p:cTn>
                  </p:par>
                </p:childTnLst>
              </p:cTn>
              <p:nextCondLst>
                <p:cond evt="onClick" delay="0">
                  <p:tgtEl>
                    <p:spTgt spid="19"/>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7C1E2F9-0113-4FD9-8500-B04573800357}"/>
              </a:ext>
            </a:extLst>
          </p:cNvPr>
          <p:cNvSpPr txBox="1">
            <a:spLocks noChangeArrowheads="1"/>
          </p:cNvSpPr>
          <p:nvPr/>
        </p:nvSpPr>
        <p:spPr bwMode="auto">
          <a:xfrm>
            <a:off x="323528" y="990476"/>
            <a:ext cx="878497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r>
              <a:rPr lang="en-US" altLang="en-US" sz="3200" b="1" dirty="0">
                <a:solidFill>
                  <a:srgbClr val="3118E8"/>
                </a:solidFill>
                <a:latin typeface="Times New Roman" panose="02020603050405020304" pitchFamily="18" charset="0"/>
                <a:cs typeface="Times New Roman" panose="02020603050405020304" pitchFamily="18" charset="0"/>
              </a:rPr>
              <a:t>* Theo </a:t>
            </a:r>
            <a:r>
              <a:rPr lang="en-US" altLang="en-US" sz="3200" b="1" dirty="0" err="1">
                <a:solidFill>
                  <a:srgbClr val="3118E8"/>
                </a:solidFill>
                <a:latin typeface="Times New Roman" panose="02020603050405020304" pitchFamily="18" charset="0"/>
                <a:cs typeface="Times New Roman" panose="02020603050405020304" pitchFamily="18" charset="0"/>
              </a:rPr>
              <a:t>em</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hạt</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thóc</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giống</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đó</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có</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nảy</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mầm</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được</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không</a:t>
            </a:r>
            <a:r>
              <a:rPr lang="en-US" altLang="en-US" sz="3200" b="1" dirty="0">
                <a:solidFill>
                  <a:srgbClr val="3118E8"/>
                </a:solidFill>
                <a:latin typeface="Times New Roman" panose="02020603050405020304" pitchFamily="18" charset="0"/>
                <a:cs typeface="Times New Roman" panose="02020603050405020304" pitchFamily="18" charset="0"/>
              </a:rPr>
              <a:t> ? </a:t>
            </a:r>
            <a:r>
              <a:rPr lang="en-US" altLang="en-US" sz="3200" b="1" dirty="0" err="1">
                <a:solidFill>
                  <a:srgbClr val="3118E8"/>
                </a:solidFill>
                <a:latin typeface="Times New Roman" panose="02020603050405020304" pitchFamily="18" charset="0"/>
                <a:cs typeface="Times New Roman" panose="02020603050405020304" pitchFamily="18" charset="0"/>
              </a:rPr>
              <a:t>Vì</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sao</a:t>
            </a:r>
            <a:r>
              <a:rPr lang="en-US" altLang="en-US" sz="3200" b="1" dirty="0">
                <a:solidFill>
                  <a:srgbClr val="3118E8"/>
                </a:solidFill>
                <a:latin typeface="Times New Roman" panose="02020603050405020304" pitchFamily="18" charset="0"/>
                <a:cs typeface="Times New Roman" panose="02020603050405020304" pitchFamily="18" charset="0"/>
              </a:rPr>
              <a:t> ?</a:t>
            </a:r>
          </a:p>
        </p:txBody>
      </p:sp>
      <p:sp>
        <p:nvSpPr>
          <p:cNvPr id="5" name="Rectangle 4">
            <a:extLst>
              <a:ext uri="{FF2B5EF4-FFF2-40B4-BE49-F238E27FC236}">
                <a16:creationId xmlns:a16="http://schemas.microsoft.com/office/drawing/2014/main" xmlns="" id="{9938D593-2885-4E93-921E-1CB40BBAD841}"/>
              </a:ext>
            </a:extLst>
          </p:cNvPr>
          <p:cNvSpPr>
            <a:spLocks noChangeArrowheads="1"/>
          </p:cNvSpPr>
          <p:nvPr/>
        </p:nvSpPr>
        <p:spPr bwMode="auto">
          <a:xfrm>
            <a:off x="323528" y="2142604"/>
            <a:ext cx="878497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defRPr/>
            </a:pP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Hạt</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thóc</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giống</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đó</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không</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nảy</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mầm</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được</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vì</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nó</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đã</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được</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luộc</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kĩ</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rồi</a:t>
            </a:r>
            <a:r>
              <a:rPr lang="en-US" altLang="en-US" sz="3200" b="1" dirty="0">
                <a:solidFill>
                  <a:srgbClr val="002060"/>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xmlns="" id="{94ED4F97-8784-4012-BF64-9D1DBF702E49}"/>
              </a:ext>
            </a:extLst>
          </p:cNvPr>
          <p:cNvSpPr txBox="1"/>
          <p:nvPr/>
        </p:nvSpPr>
        <p:spPr>
          <a:xfrm>
            <a:off x="3707904" y="207680"/>
            <a:ext cx="2232248"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Đoạn</a:t>
            </a:r>
            <a:r>
              <a:rPr lang="en-US" sz="4000" b="1" dirty="0">
                <a:solidFill>
                  <a:srgbClr val="FF0000"/>
                </a:solidFill>
                <a:latin typeface="Times New Roman" panose="02020603050405020304" pitchFamily="18" charset="0"/>
                <a:cs typeface="Times New Roman" panose="02020603050405020304" pitchFamily="18" charset="0"/>
              </a:rPr>
              <a:t> 1</a:t>
            </a:r>
          </a:p>
        </p:txBody>
      </p:sp>
      <p:pic>
        <p:nvPicPr>
          <p:cNvPr id="7" name="Picture 6">
            <a:extLst>
              <a:ext uri="{FF2B5EF4-FFF2-40B4-BE49-F238E27FC236}">
                <a16:creationId xmlns:a16="http://schemas.microsoft.com/office/drawing/2014/main" xmlns="" id="{F103E985-0773-4E3B-A91B-3BB8F06A943D}"/>
              </a:ext>
            </a:extLst>
          </p:cNvPr>
          <p:cNvPicPr>
            <a:picLocks noChangeAspect="1" noChangeArrowheads="1"/>
          </p:cNvPicPr>
          <p:nvPr/>
        </p:nvPicPr>
        <p:blipFill>
          <a:blip r:embed="rId3" cstate="print">
            <a:grayscl/>
            <a:biLevel thresh="50000"/>
            <a:extLst>
              <a:ext uri="{28A0092B-C50C-407E-A947-70E740481C1C}">
                <a14:useLocalDpi xmlns:a14="http://schemas.microsoft.com/office/drawing/2010/main" val="0"/>
              </a:ext>
            </a:extLst>
          </a:blip>
          <a:srcRect/>
          <a:stretch>
            <a:fillRect/>
          </a:stretch>
        </p:blipFill>
        <p:spPr bwMode="auto">
          <a:xfrm rot="761292">
            <a:off x="8148024" y="301531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xmlns="" id="{90CC6BF5-A0E8-4E00-9345-D2D6BE0AAC58}"/>
              </a:ext>
            </a:extLst>
          </p:cNvPr>
          <p:cNvPicPr>
            <a:picLocks noChangeAspect="1" noChangeArrowheads="1"/>
          </p:cNvPicPr>
          <p:nvPr/>
        </p:nvPicPr>
        <p:blipFill>
          <a:blip r:embed="rId4" cstate="print">
            <a:grayscl/>
            <a:biLevel thresh="50000"/>
            <a:extLst>
              <a:ext uri="{28A0092B-C50C-407E-A947-70E740481C1C}">
                <a14:useLocalDpi xmlns:a14="http://schemas.microsoft.com/office/drawing/2010/main" val="0"/>
              </a:ext>
            </a:extLst>
          </a:blip>
          <a:srcRect/>
          <a:stretch>
            <a:fillRect/>
          </a:stretch>
        </p:blipFill>
        <p:spPr bwMode="auto">
          <a:xfrm rot="761292">
            <a:off x="7611053" y="357609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xmlns="" id="{EDD18993-A2DA-4792-9075-206C4E7E61C2}"/>
              </a:ext>
            </a:extLst>
          </p:cNvPr>
          <p:cNvPicPr>
            <a:picLocks noChangeAspect="1" noChangeArrowheads="1"/>
          </p:cNvPicPr>
          <p:nvPr/>
        </p:nvPicPr>
        <p:blipFill>
          <a:blip r:embed="rId5" cstate="print">
            <a:grayscl/>
            <a:biLevel thresh="50000"/>
            <a:extLst>
              <a:ext uri="{28A0092B-C50C-407E-A947-70E740481C1C}">
                <a14:useLocalDpi xmlns:a14="http://schemas.microsoft.com/office/drawing/2010/main" val="0"/>
              </a:ext>
            </a:extLst>
          </a:blip>
          <a:srcRect/>
          <a:stretch>
            <a:fillRect/>
          </a:stretch>
        </p:blipFill>
        <p:spPr bwMode="auto">
          <a:xfrm rot="761292">
            <a:off x="8049203" y="403687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8313380" y="0"/>
            <a:ext cx="737680" cy="67671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8" presetClass="emph" presetSubtype="0" repeatCount="indefinite" fill="hold" nodeType="withEffect">
                                  <p:stCondLst>
                                    <p:cond delay="0"/>
                                  </p:stCondLst>
                                  <p:childTnLst>
                                    <p:animRot by="21600000">
                                      <p:cBhvr>
                                        <p:cTn id="9" dur="2250" fill="hold"/>
                                        <p:tgtEl>
                                          <p:spTgt spid="7"/>
                                        </p:tgtEl>
                                        <p:attrNameLst>
                                          <p:attrName>r</p:attrName>
                                        </p:attrNameLst>
                                      </p:cBhvr>
                                    </p:animRot>
                                  </p:childTnLst>
                                </p:cTn>
                              </p:par>
                              <p:par>
                                <p:cTn id="10" presetID="8" presetClass="emph" presetSubtype="0" repeatCount="indefinite" fill="hold" nodeType="withEffect">
                                  <p:stCondLst>
                                    <p:cond delay="0"/>
                                  </p:stCondLst>
                                  <p:childTnLst>
                                    <p:animRot by="21600000">
                                      <p:cBhvr>
                                        <p:cTn id="11" dur="2500" fill="hold"/>
                                        <p:tgtEl>
                                          <p:spTgt spid="8"/>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69C2F41-E32B-4742-972E-8244B8EF1BF3}"/>
              </a:ext>
            </a:extLst>
          </p:cNvPr>
          <p:cNvSpPr txBox="1">
            <a:spLocks noChangeArrowheads="1"/>
          </p:cNvSpPr>
          <p:nvPr/>
        </p:nvSpPr>
        <p:spPr bwMode="auto">
          <a:xfrm>
            <a:off x="302419" y="653663"/>
            <a:ext cx="853916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685800" eaLnBrk="0" fontAlgn="base" hangingPunct="0">
              <a:lnSpc>
                <a:spcPct val="100000"/>
              </a:lnSpc>
              <a:spcBef>
                <a:spcPct val="0"/>
              </a:spcBef>
              <a:spcAft>
                <a:spcPct val="0"/>
              </a:spcAft>
              <a:buNone/>
            </a:pP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Thóc</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đã</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luộc</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kĩ</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thì</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sẽ</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không</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thể</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nảy</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mầm</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được</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Vậy</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nhà</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vua</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lại</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giao</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hẹn</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Nếu</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không</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có</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thóc</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sẽ</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bị</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trừng</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trị</a:t>
            </a:r>
            <a:r>
              <a:rPr lang="en-US" altLang="en-US" sz="3200" b="1" dirty="0">
                <a:solidFill>
                  <a:srgbClr val="3118E8"/>
                </a:solidFill>
                <a:latin typeface="Times New Roman" panose="02020603050405020304" pitchFamily="18" charset="0"/>
                <a:cs typeface="Times New Roman" panose="02020603050405020304" pitchFamily="18" charset="0"/>
              </a:rPr>
              <a:t>”. Theo </a:t>
            </a:r>
            <a:r>
              <a:rPr lang="en-US" altLang="en-US" sz="3200" b="1" dirty="0" err="1">
                <a:solidFill>
                  <a:srgbClr val="3118E8"/>
                </a:solidFill>
                <a:latin typeface="Times New Roman" panose="02020603050405020304" pitchFamily="18" charset="0"/>
                <a:cs typeface="Times New Roman" panose="02020603050405020304" pitchFamily="18" charset="0"/>
              </a:rPr>
              <a:t>em</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nhà</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vua</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có</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dụng</a:t>
            </a:r>
            <a:r>
              <a:rPr lang="en-US" altLang="en-US" sz="3200" b="1" dirty="0">
                <a:solidFill>
                  <a:srgbClr val="3118E8"/>
                </a:solidFill>
                <a:latin typeface="Times New Roman" panose="02020603050405020304" pitchFamily="18" charset="0"/>
                <a:cs typeface="Times New Roman" panose="02020603050405020304" pitchFamily="18" charset="0"/>
              </a:rPr>
              <a:t> ý </a:t>
            </a:r>
            <a:r>
              <a:rPr lang="en-US" altLang="en-US" sz="3200" b="1" dirty="0" err="1">
                <a:solidFill>
                  <a:srgbClr val="3118E8"/>
                </a:solidFill>
                <a:latin typeface="Times New Roman" panose="02020603050405020304" pitchFamily="18" charset="0"/>
                <a:cs typeface="Times New Roman" panose="02020603050405020304" pitchFamily="18" charset="0"/>
              </a:rPr>
              <a:t>gì</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trong</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việc</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này</a:t>
            </a:r>
            <a:r>
              <a:rPr lang="en-US" altLang="en-US" sz="3200" b="1" dirty="0">
                <a:solidFill>
                  <a:srgbClr val="3118E8"/>
                </a:solidFill>
                <a:latin typeface="Times New Roman" panose="02020603050405020304" pitchFamily="18" charset="0"/>
                <a:cs typeface="Times New Roman" panose="02020603050405020304" pitchFamily="18" charset="0"/>
              </a:rPr>
              <a:t> ?</a:t>
            </a:r>
          </a:p>
        </p:txBody>
      </p:sp>
      <p:sp>
        <p:nvSpPr>
          <p:cNvPr id="5" name="Rectangle 4">
            <a:extLst>
              <a:ext uri="{FF2B5EF4-FFF2-40B4-BE49-F238E27FC236}">
                <a16:creationId xmlns:a16="http://schemas.microsoft.com/office/drawing/2014/main" xmlns="" id="{22E8CF25-BFCF-4E6F-9FFF-2477ADD106A0}"/>
              </a:ext>
            </a:extLst>
          </p:cNvPr>
          <p:cNvSpPr>
            <a:spLocks noChangeArrowheads="1"/>
          </p:cNvSpPr>
          <p:nvPr/>
        </p:nvSpPr>
        <p:spPr bwMode="auto">
          <a:xfrm>
            <a:off x="302418" y="2646660"/>
            <a:ext cx="844604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1500" indent="-5715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defTabSz="685800" eaLnBrk="0" fontAlgn="base" hangingPunct="0">
              <a:lnSpc>
                <a:spcPct val="100000"/>
              </a:lnSpc>
              <a:spcBef>
                <a:spcPct val="0"/>
              </a:spcBef>
              <a:spcAft>
                <a:spcPct val="0"/>
              </a:spcAft>
              <a:buNone/>
            </a:pP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Nhà</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vua</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thử</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lòng</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mọi</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người</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để</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tìm</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ra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được</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người</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trung</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thực</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để</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truyền</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ngôi</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xmlns="" id="{D638541C-3CE4-48EB-B707-142F64D91DCC}"/>
              </a:ext>
            </a:extLst>
          </p:cNvPr>
          <p:cNvSpPr txBox="1"/>
          <p:nvPr/>
        </p:nvSpPr>
        <p:spPr>
          <a:xfrm>
            <a:off x="3491880" y="-20538"/>
            <a:ext cx="2232248"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Đoạn</a:t>
            </a:r>
            <a:r>
              <a:rPr lang="en-US" sz="4000" b="1" dirty="0">
                <a:solidFill>
                  <a:srgbClr val="FF0000"/>
                </a:solidFill>
                <a:latin typeface="Times New Roman" panose="02020603050405020304" pitchFamily="18" charset="0"/>
                <a:cs typeface="Times New Roman" panose="02020603050405020304" pitchFamily="18" charset="0"/>
              </a:rPr>
              <a:t> 1</a:t>
            </a:r>
          </a:p>
        </p:txBody>
      </p:sp>
      <p:pic>
        <p:nvPicPr>
          <p:cNvPr id="7" name="Picture 6">
            <a:extLst>
              <a:ext uri="{FF2B5EF4-FFF2-40B4-BE49-F238E27FC236}">
                <a16:creationId xmlns:a16="http://schemas.microsoft.com/office/drawing/2014/main" xmlns="" id="{4AF98742-1385-4404-B349-027D3D922991}"/>
              </a:ext>
            </a:extLst>
          </p:cNvPr>
          <p:cNvPicPr>
            <a:picLocks noChangeAspect="1" noChangeArrowheads="1"/>
          </p:cNvPicPr>
          <p:nvPr/>
        </p:nvPicPr>
        <p:blipFill>
          <a:blip r:embed="rId3" cstate="print">
            <a:grayscl/>
            <a:biLevel thresh="50000"/>
            <a:extLst>
              <a:ext uri="{28A0092B-C50C-407E-A947-70E740481C1C}">
                <a14:useLocalDpi xmlns:a14="http://schemas.microsoft.com/office/drawing/2010/main" val="0"/>
              </a:ext>
            </a:extLst>
          </a:blip>
          <a:srcRect/>
          <a:stretch>
            <a:fillRect/>
          </a:stretch>
        </p:blipFill>
        <p:spPr bwMode="auto">
          <a:xfrm rot="761292">
            <a:off x="8148024" y="301531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xmlns="" id="{8AF22EC6-477C-494D-A2AD-A3450762743D}"/>
              </a:ext>
            </a:extLst>
          </p:cNvPr>
          <p:cNvPicPr>
            <a:picLocks noChangeAspect="1" noChangeArrowheads="1"/>
          </p:cNvPicPr>
          <p:nvPr/>
        </p:nvPicPr>
        <p:blipFill>
          <a:blip r:embed="rId4" cstate="print">
            <a:grayscl/>
            <a:biLevel thresh="50000"/>
            <a:extLst>
              <a:ext uri="{28A0092B-C50C-407E-A947-70E740481C1C}">
                <a14:useLocalDpi xmlns:a14="http://schemas.microsoft.com/office/drawing/2010/main" val="0"/>
              </a:ext>
            </a:extLst>
          </a:blip>
          <a:srcRect/>
          <a:stretch>
            <a:fillRect/>
          </a:stretch>
        </p:blipFill>
        <p:spPr bwMode="auto">
          <a:xfrm rot="761292">
            <a:off x="7611053" y="357609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xmlns="" id="{B29A919D-ABF9-4C89-859D-F35A1F03152C}"/>
              </a:ext>
            </a:extLst>
          </p:cNvPr>
          <p:cNvPicPr>
            <a:picLocks noChangeAspect="1" noChangeArrowheads="1"/>
          </p:cNvPicPr>
          <p:nvPr/>
        </p:nvPicPr>
        <p:blipFill>
          <a:blip r:embed="rId5" cstate="print">
            <a:grayscl/>
            <a:biLevel thresh="50000"/>
            <a:extLst>
              <a:ext uri="{28A0092B-C50C-407E-A947-70E740481C1C}">
                <a14:useLocalDpi xmlns:a14="http://schemas.microsoft.com/office/drawing/2010/main" val="0"/>
              </a:ext>
            </a:extLst>
          </a:blip>
          <a:srcRect/>
          <a:stretch>
            <a:fillRect/>
          </a:stretch>
        </p:blipFill>
        <p:spPr bwMode="auto">
          <a:xfrm rot="761292">
            <a:off x="8049203" y="403687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8332835" y="10366"/>
            <a:ext cx="737680" cy="67671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8" presetClass="emph" presetSubtype="0" repeatCount="indefinite" fill="hold" nodeType="withEffect">
                                  <p:stCondLst>
                                    <p:cond delay="0"/>
                                  </p:stCondLst>
                                  <p:childTnLst>
                                    <p:animRot by="21600000">
                                      <p:cBhvr>
                                        <p:cTn id="9" dur="2250" fill="hold"/>
                                        <p:tgtEl>
                                          <p:spTgt spid="7"/>
                                        </p:tgtEl>
                                        <p:attrNameLst>
                                          <p:attrName>r</p:attrName>
                                        </p:attrNameLst>
                                      </p:cBhvr>
                                    </p:animRot>
                                  </p:childTnLst>
                                </p:cTn>
                              </p:par>
                              <p:par>
                                <p:cTn id="10" presetID="8" presetClass="emph" presetSubtype="0" repeatCount="indefinite" fill="hold" nodeType="withEffect">
                                  <p:stCondLst>
                                    <p:cond delay="0"/>
                                  </p:stCondLst>
                                  <p:childTnLst>
                                    <p:animRot by="21600000">
                                      <p:cBhvr>
                                        <p:cTn id="11" dur="2500" fill="hold"/>
                                        <p:tgtEl>
                                          <p:spTgt spid="8"/>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4EF1D81-0A57-4E7D-B106-50DC26E6F7AD}"/>
              </a:ext>
            </a:extLst>
          </p:cNvPr>
          <p:cNvSpPr txBox="1">
            <a:spLocks noChangeArrowheads="1"/>
          </p:cNvSpPr>
          <p:nvPr/>
        </p:nvSpPr>
        <p:spPr bwMode="auto">
          <a:xfrm>
            <a:off x="2949972" y="978863"/>
            <a:ext cx="320620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r>
              <a:rPr lang="en-US" altLang="en-US" sz="3200" b="1" dirty="0" err="1">
                <a:latin typeface="Times New Roman" panose="02020603050405020304" pitchFamily="18" charset="0"/>
                <a:cs typeface="Times New Roman" panose="02020603050405020304" pitchFamily="18" charset="0"/>
              </a:rPr>
              <a:t>Đoạn</a:t>
            </a:r>
            <a:r>
              <a:rPr lang="en-US" altLang="en-US" sz="3200" b="1" dirty="0">
                <a:latin typeface="Times New Roman" panose="02020603050405020304" pitchFamily="18" charset="0"/>
                <a:cs typeface="Times New Roman" panose="02020603050405020304" pitchFamily="18" charset="0"/>
              </a:rPr>
              <a:t> 1 ý </a:t>
            </a:r>
            <a:r>
              <a:rPr lang="en-US" altLang="en-US" sz="3200" b="1" dirty="0" err="1">
                <a:latin typeface="Times New Roman" panose="02020603050405020304" pitchFamily="18" charset="0"/>
                <a:cs typeface="Times New Roman" panose="02020603050405020304" pitchFamily="18" charset="0"/>
              </a:rPr>
              <a:t>nói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gì</a:t>
            </a:r>
            <a:r>
              <a:rPr lang="en-US" altLang="en-US" sz="3200" b="1" dirty="0">
                <a:latin typeface="Times New Roman" panose="02020603050405020304" pitchFamily="18" charset="0"/>
                <a:cs typeface="Times New Roman" panose="02020603050405020304" pitchFamily="18" charset="0"/>
              </a:rPr>
              <a:t> ?</a:t>
            </a:r>
          </a:p>
        </p:txBody>
      </p:sp>
      <p:sp>
        <p:nvSpPr>
          <p:cNvPr id="5" name="Rectangle 4">
            <a:extLst>
              <a:ext uri="{FF2B5EF4-FFF2-40B4-BE49-F238E27FC236}">
                <a16:creationId xmlns:a16="http://schemas.microsoft.com/office/drawing/2014/main" xmlns="" id="{429C0646-084B-4519-9EF1-61B635AA6EF4}"/>
              </a:ext>
            </a:extLst>
          </p:cNvPr>
          <p:cNvSpPr>
            <a:spLocks noChangeArrowheads="1"/>
          </p:cNvSpPr>
          <p:nvPr/>
        </p:nvSpPr>
        <p:spPr bwMode="auto">
          <a:xfrm>
            <a:off x="251521" y="1796654"/>
            <a:ext cx="86409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1500" indent="-5715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indent="0" defTabSz="685800" eaLnBrk="0" fontAlgn="base" hangingPunct="0">
              <a:spcBef>
                <a:spcPct val="0"/>
              </a:spcBef>
              <a:spcAft>
                <a:spcPct val="0"/>
              </a:spcAft>
            </a:pPr>
            <a:r>
              <a:rPr lang="en-US" altLang="en-US" sz="3200" b="1" u="sng" dirty="0">
                <a:solidFill>
                  <a:srgbClr val="FF0000"/>
                </a:solidFill>
                <a:latin typeface="Times New Roman" panose="02020603050405020304" pitchFamily="18" charset="0"/>
                <a:cs typeface="Times New Roman" panose="02020603050405020304" pitchFamily="18" charset="0"/>
              </a:rPr>
              <a:t>Ý 1</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Nhà</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vua</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chọn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người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trung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thực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để</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nối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ngôi</a:t>
            </a:r>
            <a:r>
              <a:rPr lang="en-US" altLang="en-US" sz="3200" b="1" dirty="0">
                <a:solidFill>
                  <a:srgbClr val="FF0000"/>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xmlns="" id="{3E59AB16-18B4-41D2-8F1D-D4402C8B55FB}"/>
              </a:ext>
            </a:extLst>
          </p:cNvPr>
          <p:cNvSpPr txBox="1"/>
          <p:nvPr/>
        </p:nvSpPr>
        <p:spPr>
          <a:xfrm>
            <a:off x="3779912" y="-20538"/>
            <a:ext cx="2232248"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Đoạn</a:t>
            </a:r>
            <a:r>
              <a:rPr lang="en-US" sz="4000" b="1" dirty="0">
                <a:solidFill>
                  <a:srgbClr val="FF0000"/>
                </a:solidFill>
                <a:latin typeface="Times New Roman" panose="02020603050405020304" pitchFamily="18" charset="0"/>
                <a:cs typeface="Times New Roman" panose="02020603050405020304" pitchFamily="18" charset="0"/>
              </a:rPr>
              <a:t> 1</a:t>
            </a:r>
          </a:p>
        </p:txBody>
      </p:sp>
      <p:pic>
        <p:nvPicPr>
          <p:cNvPr id="7" name="Picture 6">
            <a:extLst>
              <a:ext uri="{FF2B5EF4-FFF2-40B4-BE49-F238E27FC236}">
                <a16:creationId xmlns:a16="http://schemas.microsoft.com/office/drawing/2014/main" xmlns="" id="{8028F09A-6968-408D-B03D-F06D34147C50}"/>
              </a:ext>
            </a:extLst>
          </p:cNvPr>
          <p:cNvPicPr>
            <a:picLocks noChangeAspect="1" noChangeArrowheads="1"/>
          </p:cNvPicPr>
          <p:nvPr/>
        </p:nvPicPr>
        <p:blipFill>
          <a:blip r:embed="rId3" cstate="print">
            <a:grayscl/>
            <a:biLevel thresh="50000"/>
            <a:extLst>
              <a:ext uri="{28A0092B-C50C-407E-A947-70E740481C1C}">
                <a14:useLocalDpi xmlns:a14="http://schemas.microsoft.com/office/drawing/2010/main" val="0"/>
              </a:ext>
            </a:extLst>
          </a:blip>
          <a:srcRect/>
          <a:stretch>
            <a:fillRect/>
          </a:stretch>
        </p:blipFill>
        <p:spPr bwMode="auto">
          <a:xfrm rot="761292">
            <a:off x="8148024" y="301531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xmlns="" id="{0AA1C4EB-E520-4529-B7E4-3CF2229DF21B}"/>
              </a:ext>
            </a:extLst>
          </p:cNvPr>
          <p:cNvPicPr>
            <a:picLocks noChangeAspect="1" noChangeArrowheads="1"/>
          </p:cNvPicPr>
          <p:nvPr/>
        </p:nvPicPr>
        <p:blipFill>
          <a:blip r:embed="rId4" cstate="print">
            <a:grayscl/>
            <a:biLevel thresh="50000"/>
            <a:extLst>
              <a:ext uri="{28A0092B-C50C-407E-A947-70E740481C1C}">
                <a14:useLocalDpi xmlns:a14="http://schemas.microsoft.com/office/drawing/2010/main" val="0"/>
              </a:ext>
            </a:extLst>
          </a:blip>
          <a:srcRect/>
          <a:stretch>
            <a:fillRect/>
          </a:stretch>
        </p:blipFill>
        <p:spPr bwMode="auto">
          <a:xfrm rot="761292">
            <a:off x="7611053" y="357609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xmlns="" id="{694E68A9-D26A-4E07-9916-974143131586}"/>
              </a:ext>
            </a:extLst>
          </p:cNvPr>
          <p:cNvPicPr>
            <a:picLocks noChangeAspect="1" noChangeArrowheads="1"/>
          </p:cNvPicPr>
          <p:nvPr/>
        </p:nvPicPr>
        <p:blipFill>
          <a:blip r:embed="rId5" cstate="print">
            <a:grayscl/>
            <a:biLevel thresh="50000"/>
            <a:extLst>
              <a:ext uri="{28A0092B-C50C-407E-A947-70E740481C1C}">
                <a14:useLocalDpi xmlns:a14="http://schemas.microsoft.com/office/drawing/2010/main" val="0"/>
              </a:ext>
            </a:extLst>
          </a:blip>
          <a:srcRect/>
          <a:stretch>
            <a:fillRect/>
          </a:stretch>
        </p:blipFill>
        <p:spPr bwMode="auto">
          <a:xfrm rot="761292">
            <a:off x="8049203" y="403687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8313380" y="10633"/>
            <a:ext cx="737680" cy="67671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8" presetClass="emph" presetSubtype="0" repeatCount="indefinite" fill="hold" nodeType="withEffect">
                                  <p:stCondLst>
                                    <p:cond delay="0"/>
                                  </p:stCondLst>
                                  <p:childTnLst>
                                    <p:animRot by="21600000">
                                      <p:cBhvr>
                                        <p:cTn id="9" dur="2250" fill="hold"/>
                                        <p:tgtEl>
                                          <p:spTgt spid="7"/>
                                        </p:tgtEl>
                                        <p:attrNameLst>
                                          <p:attrName>r</p:attrName>
                                        </p:attrNameLst>
                                      </p:cBhvr>
                                    </p:animRot>
                                  </p:childTnLst>
                                </p:cTn>
                              </p:par>
                              <p:par>
                                <p:cTn id="10" presetID="8" presetClass="emph" presetSubtype="0" repeatCount="indefinite" fill="hold" nodeType="withEffect">
                                  <p:stCondLst>
                                    <p:cond delay="0"/>
                                  </p:stCondLst>
                                  <p:childTnLst>
                                    <p:animRot by="21600000">
                                      <p:cBhvr>
                                        <p:cTn id="11" dur="2500" fill="hold"/>
                                        <p:tgtEl>
                                          <p:spTgt spid="8"/>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0962" name="TextBox 3">
            <a:extLst>
              <a:ext uri="{FF2B5EF4-FFF2-40B4-BE49-F238E27FC236}">
                <a16:creationId xmlns:a16="http://schemas.microsoft.com/office/drawing/2014/main" xmlns="" id="{4FC93113-329F-4D7A-A27D-C3420C4670F6}"/>
              </a:ext>
            </a:extLst>
          </p:cNvPr>
          <p:cNvSpPr txBox="1">
            <a:spLocks noChangeArrowheads="1"/>
          </p:cNvSpPr>
          <p:nvPr/>
        </p:nvSpPr>
        <p:spPr bwMode="auto">
          <a:xfrm>
            <a:off x="39787" y="-20538"/>
            <a:ext cx="64044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6858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thầm</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trả</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lời</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2" name="Rectangle 1">
            <a:extLst>
              <a:ext uri="{FF2B5EF4-FFF2-40B4-BE49-F238E27FC236}">
                <a16:creationId xmlns:a16="http://schemas.microsoft.com/office/drawing/2014/main" xmlns="" id="{5CBAF134-3BE8-42C1-838D-96213754DE04}"/>
              </a:ext>
            </a:extLst>
          </p:cNvPr>
          <p:cNvSpPr/>
          <p:nvPr/>
        </p:nvSpPr>
        <p:spPr>
          <a:xfrm>
            <a:off x="107157" y="627534"/>
            <a:ext cx="8955881" cy="4401205"/>
          </a:xfrm>
          <a:prstGeom prst="rect">
            <a:avLst/>
          </a:prstGeom>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NHỮNG HẠT THÓC GIỐNG</a:t>
            </a:r>
          </a:p>
          <a:p>
            <a:pPr marL="0" marR="0" lvl="0" indent="404813" algn="just"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Có chú bé mồ côi tên là Chôm nhận thóc về, dốc công chăm sóc mà thóc vẫn chẳng nảy mầm.</a:t>
            </a:r>
          </a:p>
          <a:p>
            <a:pPr marL="0" marR="0" lvl="0" indent="404813" algn="just" defTabSz="6858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Đến vụ thu hoạch, mọi người nô nức chở thóc về kinh thành nộp cho nhà vua. Chôm lo lắng đến trước vua, quỳ tâu:</a:t>
            </a:r>
          </a:p>
          <a:p>
            <a:pPr marL="0" marR="0" lvl="0" indent="404813" algn="just" defTabSz="6858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Tâu Bệ hạ! Con không làm sao cho thóc nảy mầm được.</a:t>
            </a:r>
          </a:p>
          <a:p>
            <a:pPr marL="0" marR="0" lvl="0" indent="404813" algn="just" defTabSz="6858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8325358" y="9461"/>
            <a:ext cx="737680" cy="676715"/>
          </a:xfrm>
          <a:prstGeom prst="rect">
            <a:avLst/>
          </a:prstGeom>
        </p:spPr>
      </p:pic>
    </p:spTree>
    <p:extLst>
      <p:ext uri="{BB962C8B-B14F-4D97-AF65-F5344CB8AC3E}">
        <p14:creationId xmlns:p14="http://schemas.microsoft.com/office/powerpoint/2010/main" val="28754047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4B78ADD-406A-4623-9045-CBA8AFAB28C4}"/>
              </a:ext>
            </a:extLst>
          </p:cNvPr>
          <p:cNvSpPr txBox="1">
            <a:spLocks noChangeArrowheads="1"/>
          </p:cNvSpPr>
          <p:nvPr/>
        </p:nvSpPr>
        <p:spPr bwMode="auto">
          <a:xfrm>
            <a:off x="462533" y="990476"/>
            <a:ext cx="828593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r>
              <a:rPr lang="en-US" altLang="en-US" sz="3200" b="1" dirty="0">
                <a:solidFill>
                  <a:srgbClr val="3118E8"/>
                </a:solidFill>
                <a:latin typeface="Times New Roman" panose="02020603050405020304" pitchFamily="18" charset="0"/>
                <a:cs typeface="Times New Roman" panose="02020603050405020304" pitchFamily="18" charset="0"/>
              </a:rPr>
              <a:t>* Theo </a:t>
            </a:r>
            <a:r>
              <a:rPr lang="en-US" altLang="en-US" sz="3200" b="1" dirty="0" err="1">
                <a:solidFill>
                  <a:srgbClr val="3118E8"/>
                </a:solidFill>
                <a:latin typeface="Times New Roman" panose="02020603050405020304" pitchFamily="18" charset="0"/>
                <a:cs typeface="Times New Roman" panose="02020603050405020304" pitchFamily="18" charset="0"/>
              </a:rPr>
              <a:t>lệnh</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vua</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Chú</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bé</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Chôm</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đã</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làm</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gì</a:t>
            </a:r>
            <a:r>
              <a:rPr lang="en-US" altLang="en-US" sz="3200" b="1" dirty="0">
                <a:solidFill>
                  <a:srgbClr val="3118E8"/>
                </a:solidFill>
                <a:latin typeface="Times New Roman" panose="02020603050405020304" pitchFamily="18" charset="0"/>
                <a:cs typeface="Times New Roman" panose="02020603050405020304" pitchFamily="18" charset="0"/>
              </a:rPr>
              <a:t> ?</a:t>
            </a:r>
          </a:p>
          <a:p>
            <a:pPr defTabSz="685800" eaLnBrk="0" fontAlgn="base" hangingPunct="0">
              <a:lnSpc>
                <a:spcPct val="100000"/>
              </a:lnSpc>
              <a:spcBef>
                <a:spcPct val="0"/>
              </a:spcBef>
              <a:spcAft>
                <a:spcPct val="0"/>
              </a:spcAft>
              <a:buNone/>
            </a:pPr>
            <a:r>
              <a:rPr lang="en-US" altLang="en-US" sz="3200" b="1" dirty="0" err="1">
                <a:solidFill>
                  <a:srgbClr val="3118E8"/>
                </a:solidFill>
                <a:latin typeface="Times New Roman" panose="02020603050405020304" pitchFamily="18" charset="0"/>
                <a:cs typeface="Times New Roman" panose="02020603050405020304" pitchFamily="18" charset="0"/>
              </a:rPr>
              <a:t>Kết</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quả</a:t>
            </a:r>
            <a:r>
              <a:rPr lang="en-US" altLang="en-US" sz="3200" b="1" dirty="0">
                <a:solidFill>
                  <a:srgbClr val="3118E8"/>
                </a:solidFill>
                <a:latin typeface="Times New Roman" panose="02020603050405020304" pitchFamily="18" charset="0"/>
                <a:cs typeface="Times New Roman" panose="02020603050405020304" pitchFamily="18" charset="0"/>
              </a:rPr>
              <a:t> ra </a:t>
            </a:r>
            <a:r>
              <a:rPr lang="en-US" altLang="en-US" sz="3200" b="1" dirty="0" err="1">
                <a:solidFill>
                  <a:srgbClr val="3118E8"/>
                </a:solidFill>
                <a:latin typeface="Times New Roman" panose="02020603050405020304" pitchFamily="18" charset="0"/>
                <a:cs typeface="Times New Roman" panose="02020603050405020304" pitchFamily="18" charset="0"/>
              </a:rPr>
              <a:t>sao</a:t>
            </a:r>
            <a:r>
              <a:rPr lang="en-US" altLang="en-US" sz="3200" b="1" dirty="0">
                <a:solidFill>
                  <a:srgbClr val="3118E8"/>
                </a:solidFill>
                <a:latin typeface="Times New Roman" panose="02020603050405020304" pitchFamily="18" charset="0"/>
                <a:cs typeface="Times New Roman" panose="02020603050405020304" pitchFamily="18" charset="0"/>
              </a:rPr>
              <a:t> ?</a:t>
            </a:r>
          </a:p>
        </p:txBody>
      </p:sp>
      <p:sp>
        <p:nvSpPr>
          <p:cNvPr id="5" name="Rectangle 4">
            <a:extLst>
              <a:ext uri="{FF2B5EF4-FFF2-40B4-BE49-F238E27FC236}">
                <a16:creationId xmlns:a16="http://schemas.microsoft.com/office/drawing/2014/main" xmlns="" id="{504AC1F8-FCAA-4F3A-B545-88ED8439DF45}"/>
              </a:ext>
            </a:extLst>
          </p:cNvPr>
          <p:cNvSpPr>
            <a:spLocks noChangeArrowheads="1"/>
          </p:cNvSpPr>
          <p:nvPr/>
        </p:nvSpPr>
        <p:spPr bwMode="auto">
          <a:xfrm>
            <a:off x="390525" y="2142604"/>
            <a:ext cx="828593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1500" indent="-5715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indent="0" defTabSz="685800" eaLnBrk="0" fontAlgn="base" hangingPunct="0">
              <a:spcBef>
                <a:spcPct val="0"/>
              </a:spcBef>
              <a:spcAft>
                <a:spcPct val="0"/>
              </a:spcAft>
            </a:pP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50000"/>
                  </a:schemeClr>
                </a:solidFill>
                <a:latin typeface="Times New Roman" panose="02020603050405020304" pitchFamily="18" charset="0"/>
                <a:cs typeface="Times New Roman" panose="02020603050405020304" pitchFamily="18" charset="0"/>
              </a:rPr>
              <a:t>Chôm</a:t>
            </a: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50000"/>
                  </a:schemeClr>
                </a:solidFill>
                <a:latin typeface="Times New Roman" panose="02020603050405020304" pitchFamily="18" charset="0"/>
                <a:cs typeface="Times New Roman" panose="02020603050405020304" pitchFamily="18" charset="0"/>
              </a:rPr>
              <a:t>gieo</a:t>
            </a: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50000"/>
                  </a:schemeClr>
                </a:solidFill>
                <a:latin typeface="Times New Roman" panose="02020603050405020304" pitchFamily="18" charset="0"/>
                <a:cs typeface="Times New Roman" panose="02020603050405020304" pitchFamily="18" charset="0"/>
              </a:rPr>
              <a:t>trồng</a:t>
            </a: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50000"/>
                  </a:schemeClr>
                </a:solidFill>
                <a:latin typeface="Times New Roman" panose="02020603050405020304" pitchFamily="18" charset="0"/>
                <a:cs typeface="Times New Roman" panose="02020603050405020304" pitchFamily="18" charset="0"/>
              </a:rPr>
              <a:t>em</a:t>
            </a: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50000"/>
                  </a:schemeClr>
                </a:solidFill>
                <a:latin typeface="Times New Roman" panose="02020603050405020304" pitchFamily="18" charset="0"/>
                <a:cs typeface="Times New Roman" panose="02020603050405020304" pitchFamily="18" charset="0"/>
              </a:rPr>
              <a:t>dốc</a:t>
            </a: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50000"/>
                  </a:schemeClr>
                </a:solidFill>
                <a:latin typeface="Times New Roman" panose="02020603050405020304" pitchFamily="18" charset="0"/>
                <a:cs typeface="Times New Roman" panose="02020603050405020304" pitchFamily="18" charset="0"/>
              </a:rPr>
              <a:t>công</a:t>
            </a: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50000"/>
                  </a:schemeClr>
                </a:solidFill>
                <a:latin typeface="Times New Roman" panose="02020603050405020304" pitchFamily="18" charset="0"/>
                <a:cs typeface="Times New Roman" panose="02020603050405020304" pitchFamily="18" charset="0"/>
              </a:rPr>
              <a:t>chăm</a:t>
            </a: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50000"/>
                  </a:schemeClr>
                </a:solidFill>
                <a:latin typeface="Times New Roman" panose="02020603050405020304" pitchFamily="18" charset="0"/>
                <a:cs typeface="Times New Roman" panose="02020603050405020304" pitchFamily="18" charset="0"/>
              </a:rPr>
              <a:t>sóc</a:t>
            </a: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50000"/>
                  </a:schemeClr>
                </a:solidFill>
                <a:latin typeface="Times New Roman" panose="02020603050405020304" pitchFamily="18" charset="0"/>
                <a:cs typeface="Times New Roman" panose="02020603050405020304" pitchFamily="18" charset="0"/>
              </a:rPr>
              <a:t>mà</a:t>
            </a: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50000"/>
                  </a:schemeClr>
                </a:solidFill>
                <a:latin typeface="Times New Roman" panose="02020603050405020304" pitchFamily="18" charset="0"/>
                <a:cs typeface="Times New Roman" panose="02020603050405020304" pitchFamily="18" charset="0"/>
              </a:rPr>
              <a:t>thóc</a:t>
            </a: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50000"/>
                  </a:schemeClr>
                </a:solidFill>
                <a:latin typeface="Times New Roman" panose="02020603050405020304" pitchFamily="18" charset="0"/>
                <a:cs typeface="Times New Roman" panose="02020603050405020304" pitchFamily="18" charset="0"/>
              </a:rPr>
              <a:t>thóc</a:t>
            </a: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50000"/>
                  </a:schemeClr>
                </a:solidFill>
                <a:latin typeface="Times New Roman" panose="02020603050405020304" pitchFamily="18" charset="0"/>
                <a:cs typeface="Times New Roman" panose="02020603050405020304" pitchFamily="18" charset="0"/>
              </a:rPr>
              <a:t>vẫn</a:t>
            </a: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50000"/>
                  </a:schemeClr>
                </a:solidFill>
                <a:latin typeface="Times New Roman" panose="02020603050405020304" pitchFamily="18" charset="0"/>
                <a:cs typeface="Times New Roman" panose="02020603050405020304" pitchFamily="18" charset="0"/>
              </a:rPr>
              <a:t>chẳng</a:t>
            </a: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50000"/>
                  </a:schemeClr>
                </a:solidFill>
                <a:latin typeface="Times New Roman" panose="02020603050405020304" pitchFamily="18" charset="0"/>
                <a:cs typeface="Times New Roman" panose="02020603050405020304" pitchFamily="18" charset="0"/>
              </a:rPr>
              <a:t>nảy</a:t>
            </a: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50000"/>
                  </a:schemeClr>
                </a:solidFill>
                <a:latin typeface="Times New Roman" panose="02020603050405020304" pitchFamily="18" charset="0"/>
                <a:cs typeface="Times New Roman" panose="02020603050405020304" pitchFamily="18" charset="0"/>
              </a:rPr>
              <a:t>mầm</a:t>
            </a: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xmlns="" id="{F8791037-676C-4DA1-860E-3AB8031E60B3}"/>
              </a:ext>
            </a:extLst>
          </p:cNvPr>
          <p:cNvSpPr txBox="1"/>
          <p:nvPr/>
        </p:nvSpPr>
        <p:spPr>
          <a:xfrm>
            <a:off x="3707904" y="-20538"/>
            <a:ext cx="2232248"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Đoạn</a:t>
            </a:r>
            <a:r>
              <a:rPr lang="en-US" sz="4000" b="1" dirty="0">
                <a:solidFill>
                  <a:srgbClr val="FF0000"/>
                </a:solidFill>
                <a:latin typeface="Times New Roman" panose="02020603050405020304" pitchFamily="18" charset="0"/>
                <a:cs typeface="Times New Roman" panose="02020603050405020304" pitchFamily="18" charset="0"/>
              </a:rPr>
              <a:t> 2</a:t>
            </a:r>
          </a:p>
        </p:txBody>
      </p:sp>
      <p:pic>
        <p:nvPicPr>
          <p:cNvPr id="7" name="Picture 6">
            <a:extLst>
              <a:ext uri="{FF2B5EF4-FFF2-40B4-BE49-F238E27FC236}">
                <a16:creationId xmlns:a16="http://schemas.microsoft.com/office/drawing/2014/main" xmlns="" id="{EE113E80-13AD-491D-BFC2-DA5D9A667E7F}"/>
              </a:ext>
            </a:extLst>
          </p:cNvPr>
          <p:cNvPicPr>
            <a:picLocks noChangeAspect="1" noChangeArrowheads="1"/>
          </p:cNvPicPr>
          <p:nvPr/>
        </p:nvPicPr>
        <p:blipFill>
          <a:blip r:embed="rId3" cstate="print">
            <a:grayscl/>
            <a:biLevel thresh="50000"/>
            <a:extLst>
              <a:ext uri="{28A0092B-C50C-407E-A947-70E740481C1C}">
                <a14:useLocalDpi xmlns:a14="http://schemas.microsoft.com/office/drawing/2010/main" val="0"/>
              </a:ext>
            </a:extLst>
          </a:blip>
          <a:srcRect/>
          <a:stretch>
            <a:fillRect/>
          </a:stretch>
        </p:blipFill>
        <p:spPr bwMode="auto">
          <a:xfrm rot="761292">
            <a:off x="8148024" y="301531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xmlns="" id="{EAA06DBA-C834-4E5A-BB60-D7BC462ECB4A}"/>
              </a:ext>
            </a:extLst>
          </p:cNvPr>
          <p:cNvPicPr>
            <a:picLocks noChangeAspect="1" noChangeArrowheads="1"/>
          </p:cNvPicPr>
          <p:nvPr/>
        </p:nvPicPr>
        <p:blipFill>
          <a:blip r:embed="rId4" cstate="print">
            <a:grayscl/>
            <a:biLevel thresh="50000"/>
            <a:extLst>
              <a:ext uri="{28A0092B-C50C-407E-A947-70E740481C1C}">
                <a14:useLocalDpi xmlns:a14="http://schemas.microsoft.com/office/drawing/2010/main" val="0"/>
              </a:ext>
            </a:extLst>
          </a:blip>
          <a:srcRect/>
          <a:stretch>
            <a:fillRect/>
          </a:stretch>
        </p:blipFill>
        <p:spPr bwMode="auto">
          <a:xfrm rot="761292">
            <a:off x="7611053" y="357609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xmlns="" id="{0B3413D5-76B9-4F6F-BD71-6FAAB0F1A649}"/>
              </a:ext>
            </a:extLst>
          </p:cNvPr>
          <p:cNvPicPr>
            <a:picLocks noChangeAspect="1" noChangeArrowheads="1"/>
          </p:cNvPicPr>
          <p:nvPr/>
        </p:nvPicPr>
        <p:blipFill>
          <a:blip r:embed="rId5" cstate="print">
            <a:grayscl/>
            <a:biLevel thresh="50000"/>
            <a:extLst>
              <a:ext uri="{28A0092B-C50C-407E-A947-70E740481C1C}">
                <a14:useLocalDpi xmlns:a14="http://schemas.microsoft.com/office/drawing/2010/main" val="0"/>
              </a:ext>
            </a:extLst>
          </a:blip>
          <a:srcRect/>
          <a:stretch>
            <a:fillRect/>
          </a:stretch>
        </p:blipFill>
        <p:spPr bwMode="auto">
          <a:xfrm rot="761292">
            <a:off x="8049203" y="403687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8313380" y="-20538"/>
            <a:ext cx="737680" cy="6767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8" presetClass="emph" presetSubtype="0" repeatCount="indefinite" fill="hold" nodeType="withEffect">
                                  <p:stCondLst>
                                    <p:cond delay="0"/>
                                  </p:stCondLst>
                                  <p:childTnLst>
                                    <p:animRot by="21600000">
                                      <p:cBhvr>
                                        <p:cTn id="9" dur="2250" fill="hold"/>
                                        <p:tgtEl>
                                          <p:spTgt spid="7"/>
                                        </p:tgtEl>
                                        <p:attrNameLst>
                                          <p:attrName>r</p:attrName>
                                        </p:attrNameLst>
                                      </p:cBhvr>
                                    </p:animRot>
                                  </p:childTnLst>
                                </p:cTn>
                              </p:par>
                              <p:par>
                                <p:cTn id="10" presetID="8" presetClass="emph" presetSubtype="0" repeatCount="indefinite" fill="hold" nodeType="withEffect">
                                  <p:stCondLst>
                                    <p:cond delay="0"/>
                                  </p:stCondLst>
                                  <p:childTnLst>
                                    <p:animRot by="21600000">
                                      <p:cBhvr>
                                        <p:cTn id="11" dur="2500" fill="hold"/>
                                        <p:tgtEl>
                                          <p:spTgt spid="8"/>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B3A3486-868C-45AF-B923-43B712752F61}"/>
              </a:ext>
            </a:extLst>
          </p:cNvPr>
          <p:cNvSpPr txBox="1">
            <a:spLocks noChangeArrowheads="1"/>
          </p:cNvSpPr>
          <p:nvPr/>
        </p:nvSpPr>
        <p:spPr bwMode="auto">
          <a:xfrm>
            <a:off x="251172" y="702444"/>
            <a:ext cx="892934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r>
              <a:rPr lang="en-US" altLang="en-US" sz="3200" b="1" dirty="0">
                <a:solidFill>
                  <a:srgbClr val="3118E8"/>
                </a:solidFill>
                <a:latin typeface="Times New Roman" panose="02020603050405020304" pitchFamily="18" charset="0"/>
              </a:rPr>
              <a:t>* </a:t>
            </a:r>
            <a:r>
              <a:rPr lang="en-US" altLang="en-US" sz="3200" b="1" dirty="0" err="1">
                <a:solidFill>
                  <a:srgbClr val="3118E8"/>
                </a:solidFill>
                <a:latin typeface="Times New Roman" panose="02020603050405020304" pitchFamily="18" charset="0"/>
              </a:rPr>
              <a:t>Đến</a:t>
            </a:r>
            <a:r>
              <a:rPr lang="en-US" altLang="en-US" sz="3200" b="1" dirty="0">
                <a:solidFill>
                  <a:srgbClr val="3118E8"/>
                </a:solidFill>
                <a:latin typeface="Times New Roman" panose="02020603050405020304" pitchFamily="18" charset="0"/>
              </a:rPr>
              <a:t> </a:t>
            </a:r>
            <a:r>
              <a:rPr lang="en-US" altLang="en-US" sz="3200" b="1" dirty="0" err="1">
                <a:solidFill>
                  <a:srgbClr val="3118E8"/>
                </a:solidFill>
                <a:latin typeface="Times New Roman" panose="02020603050405020304" pitchFamily="18" charset="0"/>
              </a:rPr>
              <a:t>kỳ</a:t>
            </a:r>
            <a:r>
              <a:rPr lang="en-US" altLang="en-US" sz="3200" b="1" dirty="0">
                <a:solidFill>
                  <a:srgbClr val="3118E8"/>
                </a:solidFill>
                <a:latin typeface="Times New Roman" panose="02020603050405020304" pitchFamily="18" charset="0"/>
              </a:rPr>
              <a:t> </a:t>
            </a:r>
            <a:r>
              <a:rPr lang="en-US" altLang="en-US" sz="3200" b="1" dirty="0" err="1">
                <a:solidFill>
                  <a:srgbClr val="3118E8"/>
                </a:solidFill>
                <a:latin typeface="Times New Roman" panose="02020603050405020304" pitchFamily="18" charset="0"/>
              </a:rPr>
              <a:t>phải</a:t>
            </a:r>
            <a:r>
              <a:rPr lang="en-US" altLang="en-US" sz="3200" b="1" dirty="0">
                <a:solidFill>
                  <a:srgbClr val="3118E8"/>
                </a:solidFill>
                <a:latin typeface="Times New Roman" panose="02020603050405020304" pitchFamily="18" charset="0"/>
              </a:rPr>
              <a:t> </a:t>
            </a:r>
            <a:r>
              <a:rPr lang="en-US" altLang="en-US" sz="3200" b="1" dirty="0" err="1">
                <a:solidFill>
                  <a:srgbClr val="3118E8"/>
                </a:solidFill>
                <a:latin typeface="Times New Roman" panose="02020603050405020304" pitchFamily="18" charset="0"/>
              </a:rPr>
              <a:t>nộp</a:t>
            </a:r>
            <a:r>
              <a:rPr lang="en-US" altLang="en-US" sz="3200" b="1" dirty="0">
                <a:solidFill>
                  <a:srgbClr val="3118E8"/>
                </a:solidFill>
                <a:latin typeface="Times New Roman" panose="02020603050405020304" pitchFamily="18" charset="0"/>
              </a:rPr>
              <a:t> </a:t>
            </a:r>
            <a:r>
              <a:rPr lang="en-US" altLang="en-US" sz="3200" b="1" dirty="0" err="1">
                <a:solidFill>
                  <a:srgbClr val="3118E8"/>
                </a:solidFill>
                <a:latin typeface="Times New Roman" panose="02020603050405020304" pitchFamily="18" charset="0"/>
              </a:rPr>
              <a:t>thóc</a:t>
            </a:r>
            <a:r>
              <a:rPr lang="en-US" altLang="en-US" sz="3200" b="1" dirty="0">
                <a:solidFill>
                  <a:srgbClr val="3118E8"/>
                </a:solidFill>
                <a:latin typeface="Times New Roman" panose="02020603050405020304" pitchFamily="18" charset="0"/>
              </a:rPr>
              <a:t> </a:t>
            </a:r>
            <a:r>
              <a:rPr lang="en-US" altLang="en-US" sz="3200" b="1" dirty="0" err="1">
                <a:solidFill>
                  <a:srgbClr val="3118E8"/>
                </a:solidFill>
                <a:latin typeface="Times New Roman" panose="02020603050405020304" pitchFamily="18" charset="0"/>
              </a:rPr>
              <a:t>cho</a:t>
            </a:r>
            <a:r>
              <a:rPr lang="en-US" altLang="en-US" sz="3200" b="1" dirty="0">
                <a:solidFill>
                  <a:srgbClr val="3118E8"/>
                </a:solidFill>
                <a:latin typeface="Times New Roman" panose="02020603050405020304" pitchFamily="18" charset="0"/>
              </a:rPr>
              <a:t> </a:t>
            </a:r>
            <a:r>
              <a:rPr lang="en-US" altLang="en-US" sz="3200" b="1" dirty="0" err="1">
                <a:solidFill>
                  <a:srgbClr val="3118E8"/>
                </a:solidFill>
                <a:latin typeface="Times New Roman" panose="02020603050405020304" pitchFamily="18" charset="0"/>
              </a:rPr>
              <a:t>vua</a:t>
            </a:r>
            <a:r>
              <a:rPr lang="en-US" altLang="en-US" sz="3200" b="1" dirty="0">
                <a:solidFill>
                  <a:srgbClr val="3118E8"/>
                </a:solidFill>
                <a:latin typeface="Times New Roman" panose="02020603050405020304" pitchFamily="18" charset="0"/>
              </a:rPr>
              <a:t>, </a:t>
            </a:r>
            <a:r>
              <a:rPr lang="en-US" altLang="en-US" sz="3200" b="1" dirty="0" err="1">
                <a:solidFill>
                  <a:srgbClr val="3118E8"/>
                </a:solidFill>
                <a:latin typeface="Times New Roman" panose="02020603050405020304" pitchFamily="18" charset="0"/>
              </a:rPr>
              <a:t>chuyện</a:t>
            </a:r>
            <a:r>
              <a:rPr lang="en-US" altLang="en-US" sz="3200" b="1" dirty="0">
                <a:solidFill>
                  <a:srgbClr val="3118E8"/>
                </a:solidFill>
                <a:latin typeface="Times New Roman" panose="02020603050405020304" pitchFamily="18" charset="0"/>
              </a:rPr>
              <a:t> </a:t>
            </a:r>
            <a:r>
              <a:rPr lang="en-US" altLang="en-US" sz="3200" b="1" dirty="0" err="1">
                <a:solidFill>
                  <a:srgbClr val="3118E8"/>
                </a:solidFill>
                <a:latin typeface="Times New Roman" panose="02020603050405020304" pitchFamily="18" charset="0"/>
              </a:rPr>
              <a:t>gì</a:t>
            </a:r>
            <a:r>
              <a:rPr lang="en-US" altLang="en-US" sz="3200" b="1" dirty="0">
                <a:solidFill>
                  <a:srgbClr val="3118E8"/>
                </a:solidFill>
                <a:latin typeface="Times New Roman" panose="02020603050405020304" pitchFamily="18" charset="0"/>
              </a:rPr>
              <a:t> </a:t>
            </a:r>
            <a:r>
              <a:rPr lang="en-US" altLang="en-US" sz="3200" b="1" dirty="0" err="1">
                <a:solidFill>
                  <a:srgbClr val="3118E8"/>
                </a:solidFill>
                <a:latin typeface="Times New Roman" panose="02020603050405020304" pitchFamily="18" charset="0"/>
              </a:rPr>
              <a:t>đã</a:t>
            </a:r>
            <a:endParaRPr lang="en-US" altLang="en-US" sz="3200" b="1" dirty="0">
              <a:solidFill>
                <a:srgbClr val="3118E8"/>
              </a:solidFill>
              <a:latin typeface="Times New Roman" panose="02020603050405020304" pitchFamily="18" charset="0"/>
            </a:endParaRPr>
          </a:p>
          <a:p>
            <a:pPr defTabSz="685800" eaLnBrk="0" fontAlgn="base" hangingPunct="0">
              <a:lnSpc>
                <a:spcPct val="100000"/>
              </a:lnSpc>
              <a:spcBef>
                <a:spcPct val="0"/>
              </a:spcBef>
              <a:spcAft>
                <a:spcPct val="0"/>
              </a:spcAft>
              <a:buNone/>
            </a:pPr>
            <a:r>
              <a:rPr lang="en-US" altLang="en-US" sz="3200" b="1" dirty="0">
                <a:solidFill>
                  <a:srgbClr val="3118E8"/>
                </a:solidFill>
                <a:latin typeface="Times New Roman" panose="02020603050405020304" pitchFamily="18" charset="0"/>
              </a:rPr>
              <a:t>   </a:t>
            </a:r>
            <a:r>
              <a:rPr lang="en-US" altLang="en-US" sz="3200" b="1" dirty="0" err="1">
                <a:solidFill>
                  <a:srgbClr val="3118E8"/>
                </a:solidFill>
                <a:latin typeface="Times New Roman" panose="02020603050405020304" pitchFamily="18" charset="0"/>
              </a:rPr>
              <a:t>xảy</a:t>
            </a:r>
            <a:r>
              <a:rPr lang="en-US" altLang="en-US" sz="3200" b="1" dirty="0">
                <a:solidFill>
                  <a:srgbClr val="3118E8"/>
                </a:solidFill>
                <a:latin typeface="Times New Roman" panose="02020603050405020304" pitchFamily="18" charset="0"/>
              </a:rPr>
              <a:t>   ra </a:t>
            </a:r>
            <a:r>
              <a:rPr lang="en-US" altLang="en-US" sz="3200" b="1" dirty="0">
                <a:solidFill>
                  <a:srgbClr val="3118E8"/>
                </a:solidFill>
                <a:latin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xmlns="" id="{64D67F8F-09F4-4BE2-9852-FD3E9B5EE888}"/>
              </a:ext>
            </a:extLst>
          </p:cNvPr>
          <p:cNvSpPr>
            <a:spLocks noChangeArrowheads="1"/>
          </p:cNvSpPr>
          <p:nvPr/>
        </p:nvSpPr>
        <p:spPr bwMode="auto">
          <a:xfrm>
            <a:off x="370285" y="1689938"/>
            <a:ext cx="8666559" cy="297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Mọi</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người</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nô</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nức</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chở</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thóc</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về</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kinh</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thành</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nộp</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cho</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vua</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Chôm</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không</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có</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thóc</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em</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lo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lắng</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thành</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thật</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quỳ</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tâu</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a:t>
            </a:r>
          </a:p>
          <a:p>
            <a:pPr defTabSz="685800" eaLnBrk="0" fontAlgn="base" hangingPunct="0">
              <a:lnSpc>
                <a:spcPct val="100000"/>
              </a:lnSpc>
              <a:spcBef>
                <a:spcPct val="0"/>
              </a:spcBef>
              <a:spcAft>
                <a:spcPct val="0"/>
              </a:spcAft>
              <a:buNone/>
            </a:pP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Tâu</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bệ</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hạ</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 Con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không</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làm</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sao</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cho</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thóc</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nảy</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mầm</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được</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a:t>
            </a:r>
          </a:p>
          <a:p>
            <a:pPr defTabSz="685800" eaLnBrk="0" fontAlgn="base" hangingPunct="0">
              <a:lnSpc>
                <a:spcPct val="100000"/>
              </a:lnSpc>
              <a:spcBef>
                <a:spcPct val="0"/>
              </a:spcBef>
              <a:spcAft>
                <a:spcPct val="0"/>
              </a:spcAft>
              <a:buNone/>
            </a:pPr>
            <a:r>
              <a:rPr lang="en-US" altLang="en-US" sz="2700" b="1" dirty="0">
                <a:solidFill>
                  <a:srgbClr val="FFFF00"/>
                </a:solidFill>
                <a:latin typeface="Times New Roman" panose="02020603050405020304" pitchFamily="18" charset="0"/>
                <a:cs typeface="Times New Roman" panose="02020603050405020304" pitchFamily="18" charset="0"/>
              </a:rPr>
              <a:t>     </a:t>
            </a:r>
          </a:p>
        </p:txBody>
      </p:sp>
      <p:sp>
        <p:nvSpPr>
          <p:cNvPr id="6" name="TextBox 5">
            <a:extLst>
              <a:ext uri="{FF2B5EF4-FFF2-40B4-BE49-F238E27FC236}">
                <a16:creationId xmlns:a16="http://schemas.microsoft.com/office/drawing/2014/main" xmlns="" id="{CEF785BB-E8CF-4F65-9C45-AAA9CE6CDE81}"/>
              </a:ext>
            </a:extLst>
          </p:cNvPr>
          <p:cNvSpPr txBox="1"/>
          <p:nvPr/>
        </p:nvSpPr>
        <p:spPr>
          <a:xfrm>
            <a:off x="3635896" y="-20538"/>
            <a:ext cx="2232248"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Đoạn</a:t>
            </a:r>
            <a:r>
              <a:rPr lang="en-US" sz="4000" b="1" dirty="0">
                <a:solidFill>
                  <a:srgbClr val="FF0000"/>
                </a:solidFill>
                <a:latin typeface="Times New Roman" panose="02020603050405020304" pitchFamily="18" charset="0"/>
                <a:cs typeface="Times New Roman" panose="02020603050405020304" pitchFamily="18" charset="0"/>
              </a:rPr>
              <a:t> 2</a:t>
            </a:r>
          </a:p>
        </p:txBody>
      </p:sp>
      <p:pic>
        <p:nvPicPr>
          <p:cNvPr id="2" name="Picture 1"/>
          <p:cNvPicPr>
            <a:picLocks noChangeAspect="1"/>
          </p:cNvPicPr>
          <p:nvPr/>
        </p:nvPicPr>
        <p:blipFill>
          <a:blip r:embed="rId3"/>
          <a:stretch>
            <a:fillRect/>
          </a:stretch>
        </p:blipFill>
        <p:spPr>
          <a:xfrm>
            <a:off x="8388880" y="-4953"/>
            <a:ext cx="737680" cy="6767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EDF86BEC-C419-4F78-90AE-3DE618D99135}"/>
              </a:ext>
            </a:extLst>
          </p:cNvPr>
          <p:cNvSpPr txBox="1">
            <a:spLocks noChangeArrowheads="1"/>
          </p:cNvSpPr>
          <p:nvPr/>
        </p:nvSpPr>
        <p:spPr bwMode="auto">
          <a:xfrm>
            <a:off x="-108520" y="699542"/>
            <a:ext cx="911299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None/>
            </a:pP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Hành</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động</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của</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chú</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bé</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Chôm</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có</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gì</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khác</a:t>
            </a:r>
            <a:r>
              <a:rPr lang="en-US" altLang="en-US" sz="3200" b="1" dirty="0">
                <a:solidFill>
                  <a:srgbClr val="3118E8"/>
                </a:solidFill>
                <a:latin typeface="Times New Roman" panose="02020603050405020304" pitchFamily="18" charset="0"/>
                <a:cs typeface="Times New Roman" panose="02020603050405020304" pitchFamily="18" charset="0"/>
              </a:rPr>
              <a:t> </a:t>
            </a:r>
          </a:p>
          <a:p>
            <a:pPr algn="ctr" defTabSz="685800" fontAlgn="base">
              <a:lnSpc>
                <a:spcPct val="100000"/>
              </a:lnSpc>
              <a:spcBef>
                <a:spcPct val="0"/>
              </a:spcBef>
              <a:spcAft>
                <a:spcPct val="0"/>
              </a:spcAft>
              <a:buNone/>
            </a:pPr>
            <a:r>
              <a:rPr lang="en-US" altLang="en-US" sz="3200" b="1" dirty="0" err="1">
                <a:solidFill>
                  <a:srgbClr val="3118E8"/>
                </a:solidFill>
                <a:latin typeface="Times New Roman" panose="02020603050405020304" pitchFamily="18" charset="0"/>
                <a:cs typeface="Times New Roman" panose="02020603050405020304" pitchFamily="18" charset="0"/>
              </a:rPr>
              <a:t>mọi</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người</a:t>
            </a:r>
            <a:r>
              <a:rPr lang="en-US" altLang="en-US" sz="3200" b="1" dirty="0">
                <a:solidFill>
                  <a:srgbClr val="3118E8"/>
                </a:solidFill>
                <a:latin typeface="Times New Roman" panose="02020603050405020304" pitchFamily="18" charset="0"/>
                <a:cs typeface="Times New Roman" panose="02020603050405020304" pitchFamily="18" charset="0"/>
              </a:rPr>
              <a:t> ?</a:t>
            </a:r>
            <a:endParaRPr lang="vi-VN" altLang="en-US" sz="3200" dirty="0">
              <a:solidFill>
                <a:srgbClr val="3118E8"/>
              </a:solidFill>
            </a:endParaRPr>
          </a:p>
        </p:txBody>
      </p:sp>
      <p:sp>
        <p:nvSpPr>
          <p:cNvPr id="5" name="Rectangle 4">
            <a:extLst>
              <a:ext uri="{FF2B5EF4-FFF2-40B4-BE49-F238E27FC236}">
                <a16:creationId xmlns:a16="http://schemas.microsoft.com/office/drawing/2014/main" xmlns="" id="{25B5B452-497A-422B-A962-5FD580E34C86}"/>
              </a:ext>
            </a:extLst>
          </p:cNvPr>
          <p:cNvSpPr>
            <a:spLocks noChangeArrowheads="1"/>
          </p:cNvSpPr>
          <p:nvPr/>
        </p:nvSpPr>
        <p:spPr bwMode="auto">
          <a:xfrm>
            <a:off x="228600" y="1707654"/>
            <a:ext cx="874037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Mọi</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người</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không</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dám</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trái</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lệnh</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vua</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sợ</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bị</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trừng</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phạt</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còn</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Chôm</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dũng</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cảm</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dám</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nói</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sự</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thật</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dù</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em</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có</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thể</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sẽ</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bị</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phạt</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xmlns="" id="{453BD6A3-CFE7-451F-9371-6518859A61B5}"/>
              </a:ext>
            </a:extLst>
          </p:cNvPr>
          <p:cNvSpPr txBox="1"/>
          <p:nvPr/>
        </p:nvSpPr>
        <p:spPr>
          <a:xfrm>
            <a:off x="3707904" y="-20538"/>
            <a:ext cx="2232248"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Đoạn</a:t>
            </a:r>
            <a:r>
              <a:rPr lang="en-US" sz="4000" b="1" dirty="0">
                <a:solidFill>
                  <a:srgbClr val="FF0000"/>
                </a:solidFill>
                <a:latin typeface="Times New Roman" panose="02020603050405020304" pitchFamily="18" charset="0"/>
                <a:cs typeface="Times New Roman" panose="02020603050405020304" pitchFamily="18" charset="0"/>
              </a:rPr>
              <a:t> 2</a:t>
            </a:r>
          </a:p>
        </p:txBody>
      </p:sp>
      <p:pic>
        <p:nvPicPr>
          <p:cNvPr id="7" name="Picture 6">
            <a:extLst>
              <a:ext uri="{FF2B5EF4-FFF2-40B4-BE49-F238E27FC236}">
                <a16:creationId xmlns:a16="http://schemas.microsoft.com/office/drawing/2014/main" xmlns="" id="{11A89592-68A1-4646-B5DC-542EBBBE47E5}"/>
              </a:ext>
            </a:extLst>
          </p:cNvPr>
          <p:cNvPicPr>
            <a:picLocks noChangeAspect="1" noChangeArrowheads="1"/>
          </p:cNvPicPr>
          <p:nvPr/>
        </p:nvPicPr>
        <p:blipFill>
          <a:blip r:embed="rId3" cstate="print">
            <a:grayscl/>
            <a:biLevel thresh="50000"/>
            <a:extLst>
              <a:ext uri="{28A0092B-C50C-407E-A947-70E740481C1C}">
                <a14:useLocalDpi xmlns:a14="http://schemas.microsoft.com/office/drawing/2010/main" val="0"/>
              </a:ext>
            </a:extLst>
          </a:blip>
          <a:srcRect/>
          <a:stretch>
            <a:fillRect/>
          </a:stretch>
        </p:blipFill>
        <p:spPr bwMode="auto">
          <a:xfrm rot="761292">
            <a:off x="8148024" y="301531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xmlns="" id="{68EAD842-686F-4766-B298-6CC68ECC2A9E}"/>
              </a:ext>
            </a:extLst>
          </p:cNvPr>
          <p:cNvPicPr>
            <a:picLocks noChangeAspect="1" noChangeArrowheads="1"/>
          </p:cNvPicPr>
          <p:nvPr/>
        </p:nvPicPr>
        <p:blipFill>
          <a:blip r:embed="rId4" cstate="print">
            <a:grayscl/>
            <a:biLevel thresh="50000"/>
            <a:extLst>
              <a:ext uri="{28A0092B-C50C-407E-A947-70E740481C1C}">
                <a14:useLocalDpi xmlns:a14="http://schemas.microsoft.com/office/drawing/2010/main" val="0"/>
              </a:ext>
            </a:extLst>
          </a:blip>
          <a:srcRect/>
          <a:stretch>
            <a:fillRect/>
          </a:stretch>
        </p:blipFill>
        <p:spPr bwMode="auto">
          <a:xfrm rot="761292">
            <a:off x="7611053" y="357609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xmlns="" id="{2D316F6E-6923-439B-A564-F90138210FD8}"/>
              </a:ext>
            </a:extLst>
          </p:cNvPr>
          <p:cNvPicPr>
            <a:picLocks noChangeAspect="1" noChangeArrowheads="1"/>
          </p:cNvPicPr>
          <p:nvPr/>
        </p:nvPicPr>
        <p:blipFill>
          <a:blip r:embed="rId5" cstate="print">
            <a:grayscl/>
            <a:biLevel thresh="50000"/>
            <a:extLst>
              <a:ext uri="{28A0092B-C50C-407E-A947-70E740481C1C}">
                <a14:useLocalDpi xmlns:a14="http://schemas.microsoft.com/office/drawing/2010/main" val="0"/>
              </a:ext>
            </a:extLst>
          </a:blip>
          <a:srcRect/>
          <a:stretch>
            <a:fillRect/>
          </a:stretch>
        </p:blipFill>
        <p:spPr bwMode="auto">
          <a:xfrm rot="761292">
            <a:off x="8049203" y="403687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8313380" y="13776"/>
            <a:ext cx="737680" cy="6767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8" presetClass="emph" presetSubtype="0" repeatCount="indefinite" fill="hold" nodeType="withEffect">
                                  <p:stCondLst>
                                    <p:cond delay="0"/>
                                  </p:stCondLst>
                                  <p:childTnLst>
                                    <p:animRot by="21600000">
                                      <p:cBhvr>
                                        <p:cTn id="14" dur="2250" fill="hold"/>
                                        <p:tgtEl>
                                          <p:spTgt spid="7"/>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2500" fill="hold"/>
                                        <p:tgtEl>
                                          <p:spTgt spid="8"/>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0962" name="TextBox 3">
            <a:extLst>
              <a:ext uri="{FF2B5EF4-FFF2-40B4-BE49-F238E27FC236}">
                <a16:creationId xmlns:a16="http://schemas.microsoft.com/office/drawing/2014/main" xmlns="" id="{4FC93113-329F-4D7A-A27D-C3420C4670F6}"/>
              </a:ext>
            </a:extLst>
          </p:cNvPr>
          <p:cNvSpPr txBox="1">
            <a:spLocks noChangeArrowheads="1"/>
          </p:cNvSpPr>
          <p:nvPr/>
        </p:nvSpPr>
        <p:spPr bwMode="auto">
          <a:xfrm>
            <a:off x="39787" y="-20538"/>
            <a:ext cx="64044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6858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thầm</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trả</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lời</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2" name="Rectangle 1">
            <a:extLst>
              <a:ext uri="{FF2B5EF4-FFF2-40B4-BE49-F238E27FC236}">
                <a16:creationId xmlns:a16="http://schemas.microsoft.com/office/drawing/2014/main" xmlns="" id="{5CBAF134-3BE8-42C1-838D-96213754DE04}"/>
              </a:ext>
            </a:extLst>
          </p:cNvPr>
          <p:cNvSpPr/>
          <p:nvPr/>
        </p:nvSpPr>
        <p:spPr>
          <a:xfrm>
            <a:off x="107157" y="627534"/>
            <a:ext cx="8955881" cy="4401205"/>
          </a:xfrm>
          <a:prstGeom prst="rect">
            <a:avLst/>
          </a:prstGeom>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NHỮNG HẠT THÓC GIỐNG</a:t>
            </a:r>
          </a:p>
          <a:p>
            <a:pPr marL="0" marR="0" lvl="0" indent="404813" algn="just"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Mọi người đều sững sờ vì lời thú tội của Chôm. Nhưng nhà vua đã đỡ chú bé đứng dậy. Ngài hỏi còn ai để chết thóc giống không. Không ai trả lời.</a:t>
            </a:r>
          </a:p>
          <a:p>
            <a:pPr marL="0" marR="0" lvl="0" indent="404813" algn="just" defTabSz="6858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Lúc ấy, nhà vua mới ôn tồn nói:</a:t>
            </a:r>
          </a:p>
          <a:p>
            <a:pPr marL="0" marR="0" lvl="0" indent="404813" algn="just" defTabSz="6858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Trước khi phát thóc giống, ta đã cho luộc kĩ rồi. Lẽ nào thóc ấy còn mọc được? Những xe thóc đầy ắp kia đâu phải thu được từ thóc giống của ta!</a:t>
            </a:r>
          </a:p>
          <a:p>
            <a:pPr marL="0" marR="0" lvl="0" indent="404813" algn="just" defTabSz="6858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8325358" y="-16350"/>
            <a:ext cx="737680" cy="676715"/>
          </a:xfrm>
          <a:prstGeom prst="rect">
            <a:avLst/>
          </a:prstGeom>
        </p:spPr>
      </p:pic>
    </p:spTree>
    <p:extLst>
      <p:ext uri="{BB962C8B-B14F-4D97-AF65-F5344CB8AC3E}">
        <p14:creationId xmlns:p14="http://schemas.microsoft.com/office/powerpoint/2010/main" val="2991790042"/>
      </p:ext>
    </p:extLst>
  </p:cSld>
  <p:clrMapOvr>
    <a:masterClrMapping/>
  </p:clrMapOvr>
  <p:transition spd="slow">
    <p:wheel spokes="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C7278DA-C4DD-4857-9424-B0697352EED4}"/>
              </a:ext>
            </a:extLst>
          </p:cNvPr>
          <p:cNvSpPr txBox="1">
            <a:spLocks noChangeArrowheads="1"/>
          </p:cNvSpPr>
          <p:nvPr/>
        </p:nvSpPr>
        <p:spPr bwMode="auto">
          <a:xfrm>
            <a:off x="107504" y="789385"/>
            <a:ext cx="9001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None/>
            </a:pP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Thái</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độ</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mọi</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người</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như</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thế</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nào</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khi</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nghe</a:t>
            </a:r>
            <a:r>
              <a:rPr lang="en-US" altLang="en-US" sz="3200" b="1" dirty="0">
                <a:solidFill>
                  <a:srgbClr val="3118E8"/>
                </a:solidFill>
                <a:latin typeface="Times New Roman" panose="02020603050405020304" pitchFamily="18" charset="0"/>
                <a:cs typeface="Times New Roman" panose="02020603050405020304" pitchFamily="18" charset="0"/>
              </a:rPr>
              <a:t> </a:t>
            </a:r>
          </a:p>
          <a:p>
            <a:pPr algn="ctr" defTabSz="685800" fontAlgn="base">
              <a:lnSpc>
                <a:spcPct val="100000"/>
              </a:lnSpc>
              <a:spcBef>
                <a:spcPct val="0"/>
              </a:spcBef>
              <a:spcAft>
                <a:spcPct val="0"/>
              </a:spcAft>
              <a:buNone/>
            </a:pPr>
            <a:r>
              <a:rPr lang="en-US" altLang="en-US" sz="3200" b="1" dirty="0" err="1">
                <a:solidFill>
                  <a:srgbClr val="3118E8"/>
                </a:solidFill>
                <a:latin typeface="Times New Roman" panose="02020603050405020304" pitchFamily="18" charset="0"/>
                <a:cs typeface="Times New Roman" panose="02020603050405020304" pitchFamily="18" charset="0"/>
              </a:rPr>
              <a:t>Chôm</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nói</a:t>
            </a:r>
            <a:r>
              <a:rPr lang="en-US" altLang="en-US" sz="3200" b="1" dirty="0">
                <a:solidFill>
                  <a:srgbClr val="3118E8"/>
                </a:solidFill>
                <a:latin typeface="Times New Roman" panose="02020603050405020304" pitchFamily="18" charset="0"/>
                <a:cs typeface="Times New Roman" panose="02020603050405020304" pitchFamily="18" charset="0"/>
              </a:rPr>
              <a:t> ?</a:t>
            </a:r>
            <a:endParaRPr lang="vi-VN" altLang="en-US" sz="3200" dirty="0">
              <a:solidFill>
                <a:srgbClr val="3118E8"/>
              </a:solidFill>
            </a:endParaRPr>
          </a:p>
        </p:txBody>
      </p:sp>
      <p:sp>
        <p:nvSpPr>
          <p:cNvPr id="5" name="Rectangle 4">
            <a:extLst>
              <a:ext uri="{FF2B5EF4-FFF2-40B4-BE49-F238E27FC236}">
                <a16:creationId xmlns:a16="http://schemas.microsoft.com/office/drawing/2014/main" xmlns="" id="{52D990A8-C83A-45FB-A16E-E07647D5C1AF}"/>
              </a:ext>
            </a:extLst>
          </p:cNvPr>
          <p:cNvSpPr>
            <a:spLocks noChangeArrowheads="1"/>
          </p:cNvSpPr>
          <p:nvPr/>
        </p:nvSpPr>
        <p:spPr bwMode="auto">
          <a:xfrm>
            <a:off x="971600" y="1837135"/>
            <a:ext cx="736883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685800" eaLnBrk="0" fontAlgn="base" hangingPunct="0">
              <a:lnSpc>
                <a:spcPct val="100000"/>
              </a:lnSpc>
              <a:spcBef>
                <a:spcPct val="0"/>
              </a:spcBef>
              <a:spcAft>
                <a:spcPct val="0"/>
              </a:spcAft>
              <a:buNone/>
            </a:pP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Mọi</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người</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sững</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sờ</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ngạc</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nhiên</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vì</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lời</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thú</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tội</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của</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Chôm</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Mọi</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người</a:t>
            </a:r>
            <a:r>
              <a:rPr lang="en-US" altLang="en-US" sz="3200" b="1" dirty="0">
                <a:solidFill>
                  <a:schemeClr val="bg2">
                    <a:lumMod val="25000"/>
                  </a:schemeClr>
                </a:solidFill>
                <a:latin typeface="Times New Roman" panose="02020603050405020304" pitchFamily="18" charset="0"/>
              </a:rPr>
              <a:t> lo </a:t>
            </a:r>
            <a:r>
              <a:rPr lang="en-US" altLang="en-US" sz="3200" b="1" dirty="0" err="1">
                <a:solidFill>
                  <a:schemeClr val="bg2">
                    <a:lumMod val="25000"/>
                  </a:schemeClr>
                </a:solidFill>
                <a:latin typeface="Times New Roman" panose="02020603050405020304" pitchFamily="18" charset="0"/>
              </a:rPr>
              <a:t>lắng</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vì</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có</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lẽ</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Chôm</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sẽ</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nhận</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được</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sự</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trừng</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phạt</a:t>
            </a:r>
            <a:r>
              <a:rPr lang="en-US" altLang="en-US" sz="3200" b="1" dirty="0">
                <a:solidFill>
                  <a:schemeClr val="bg2">
                    <a:lumMod val="25000"/>
                  </a:schemeClr>
                </a:solidFill>
                <a:latin typeface="Times New Roman" panose="02020603050405020304" pitchFamily="18" charset="0"/>
              </a:rPr>
              <a:t>.</a:t>
            </a:r>
            <a:endParaRPr lang="en-US" altLang="en-US" sz="3200" b="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F4C7F66D-D8F4-42D7-B3D6-46F0146A1AE8}"/>
              </a:ext>
            </a:extLst>
          </p:cNvPr>
          <p:cNvSpPr txBox="1"/>
          <p:nvPr/>
        </p:nvSpPr>
        <p:spPr>
          <a:xfrm>
            <a:off x="3707904" y="-20538"/>
            <a:ext cx="2232248"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Đoạn</a:t>
            </a:r>
            <a:r>
              <a:rPr lang="en-US" sz="4000" b="1" dirty="0">
                <a:solidFill>
                  <a:srgbClr val="FF0000"/>
                </a:solidFill>
                <a:latin typeface="Times New Roman" panose="02020603050405020304" pitchFamily="18" charset="0"/>
                <a:cs typeface="Times New Roman" panose="02020603050405020304" pitchFamily="18" charset="0"/>
              </a:rPr>
              <a:t> 3</a:t>
            </a:r>
          </a:p>
        </p:txBody>
      </p:sp>
      <p:pic>
        <p:nvPicPr>
          <p:cNvPr id="7" name="Picture 6">
            <a:extLst>
              <a:ext uri="{FF2B5EF4-FFF2-40B4-BE49-F238E27FC236}">
                <a16:creationId xmlns:a16="http://schemas.microsoft.com/office/drawing/2014/main" xmlns="" id="{8D64C3A5-2007-4628-9967-F083C35D104D}"/>
              </a:ext>
            </a:extLst>
          </p:cNvPr>
          <p:cNvPicPr>
            <a:picLocks noChangeAspect="1" noChangeArrowheads="1"/>
          </p:cNvPicPr>
          <p:nvPr/>
        </p:nvPicPr>
        <p:blipFill>
          <a:blip r:embed="rId3" cstate="print">
            <a:grayscl/>
            <a:biLevel thresh="50000"/>
            <a:extLst>
              <a:ext uri="{28A0092B-C50C-407E-A947-70E740481C1C}">
                <a14:useLocalDpi xmlns:a14="http://schemas.microsoft.com/office/drawing/2010/main" val="0"/>
              </a:ext>
            </a:extLst>
          </a:blip>
          <a:srcRect/>
          <a:stretch>
            <a:fillRect/>
          </a:stretch>
        </p:blipFill>
        <p:spPr bwMode="auto">
          <a:xfrm rot="761292">
            <a:off x="8148024" y="301531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xmlns="" id="{C34E2CD0-BE45-4803-A147-B22595C6B3C7}"/>
              </a:ext>
            </a:extLst>
          </p:cNvPr>
          <p:cNvPicPr>
            <a:picLocks noChangeAspect="1" noChangeArrowheads="1"/>
          </p:cNvPicPr>
          <p:nvPr/>
        </p:nvPicPr>
        <p:blipFill>
          <a:blip r:embed="rId4" cstate="print">
            <a:grayscl/>
            <a:biLevel thresh="50000"/>
            <a:extLst>
              <a:ext uri="{28A0092B-C50C-407E-A947-70E740481C1C}">
                <a14:useLocalDpi xmlns:a14="http://schemas.microsoft.com/office/drawing/2010/main" val="0"/>
              </a:ext>
            </a:extLst>
          </a:blip>
          <a:srcRect/>
          <a:stretch>
            <a:fillRect/>
          </a:stretch>
        </p:blipFill>
        <p:spPr bwMode="auto">
          <a:xfrm rot="761292">
            <a:off x="7611053" y="357609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xmlns="" id="{A48CC1A6-9FFA-4C80-BAC5-187BCBFD7B4C}"/>
              </a:ext>
            </a:extLst>
          </p:cNvPr>
          <p:cNvPicPr>
            <a:picLocks noChangeAspect="1" noChangeArrowheads="1"/>
          </p:cNvPicPr>
          <p:nvPr/>
        </p:nvPicPr>
        <p:blipFill>
          <a:blip r:embed="rId5" cstate="print">
            <a:grayscl/>
            <a:biLevel thresh="50000"/>
            <a:extLst>
              <a:ext uri="{28A0092B-C50C-407E-A947-70E740481C1C}">
                <a14:useLocalDpi xmlns:a14="http://schemas.microsoft.com/office/drawing/2010/main" val="0"/>
              </a:ext>
            </a:extLst>
          </a:blip>
          <a:srcRect/>
          <a:stretch>
            <a:fillRect/>
          </a:stretch>
        </p:blipFill>
        <p:spPr bwMode="auto">
          <a:xfrm rot="761292">
            <a:off x="8049203" y="403687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8340435" y="2217"/>
            <a:ext cx="737680" cy="6767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8" presetClass="emph" presetSubtype="0" repeatCount="indefinite" fill="hold" nodeType="withEffect">
                                  <p:stCondLst>
                                    <p:cond delay="0"/>
                                  </p:stCondLst>
                                  <p:childTnLst>
                                    <p:animRot by="21600000">
                                      <p:cBhvr>
                                        <p:cTn id="9" dur="2250" fill="hold"/>
                                        <p:tgtEl>
                                          <p:spTgt spid="7"/>
                                        </p:tgtEl>
                                        <p:attrNameLst>
                                          <p:attrName>r</p:attrName>
                                        </p:attrNameLst>
                                      </p:cBhvr>
                                    </p:animRot>
                                  </p:childTnLst>
                                </p:cTn>
                              </p:par>
                              <p:par>
                                <p:cTn id="10" presetID="8" presetClass="emph" presetSubtype="0" repeatCount="indefinite" fill="hold" nodeType="withEffect">
                                  <p:stCondLst>
                                    <p:cond delay="0"/>
                                  </p:stCondLst>
                                  <p:childTnLst>
                                    <p:animRot by="21600000">
                                      <p:cBhvr>
                                        <p:cTn id="11" dur="2500" fill="hold"/>
                                        <p:tgtEl>
                                          <p:spTgt spid="8"/>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DE4AEB9A-15CB-4328-8E04-D5D94F7A0561}"/>
              </a:ext>
            </a:extLst>
          </p:cNvPr>
          <p:cNvSpPr txBox="1">
            <a:spLocks noChangeArrowheads="1"/>
          </p:cNvSpPr>
          <p:nvPr/>
        </p:nvSpPr>
        <p:spPr bwMode="auto">
          <a:xfrm>
            <a:off x="1043608" y="762839"/>
            <a:ext cx="70312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None/>
            </a:pPr>
            <a:r>
              <a:rPr lang="en-US" altLang="en-US" sz="3200" b="1" dirty="0">
                <a:solidFill>
                  <a:srgbClr val="3118E8"/>
                </a:solidFill>
                <a:latin typeface="Times New Roman" panose="02020603050405020304" pitchFamily="18" charset="0"/>
                <a:cs typeface="Times New Roman" panose="02020603050405020304" pitchFamily="18" charset="0"/>
              </a:rPr>
              <a:t>* Khi </a:t>
            </a:r>
            <a:r>
              <a:rPr lang="en-US" altLang="en-US" sz="3200" b="1" dirty="0" err="1">
                <a:solidFill>
                  <a:srgbClr val="3118E8"/>
                </a:solidFill>
                <a:latin typeface="Times New Roman" panose="02020603050405020304" pitchFamily="18" charset="0"/>
                <a:cs typeface="Times New Roman" panose="02020603050405020304" pitchFamily="18" charset="0"/>
              </a:rPr>
              <a:t>ấy</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nhà</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vua</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đã</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nói</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như</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thế</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nào</a:t>
            </a:r>
            <a:r>
              <a:rPr lang="en-US" altLang="en-US" sz="3200" b="1" dirty="0">
                <a:solidFill>
                  <a:srgbClr val="3118E8"/>
                </a:solidFill>
                <a:latin typeface="Times New Roman" panose="02020603050405020304" pitchFamily="18" charset="0"/>
                <a:cs typeface="Times New Roman" panose="02020603050405020304" pitchFamily="18" charset="0"/>
              </a:rPr>
              <a:t> ?</a:t>
            </a:r>
            <a:endParaRPr lang="vi-VN" altLang="en-US" sz="3200" dirty="0">
              <a:solidFill>
                <a:srgbClr val="3118E8"/>
              </a:solidFill>
            </a:endParaRPr>
          </a:p>
        </p:txBody>
      </p:sp>
      <p:sp>
        <p:nvSpPr>
          <p:cNvPr id="5" name="Rectangle 4">
            <a:extLst>
              <a:ext uri="{FF2B5EF4-FFF2-40B4-BE49-F238E27FC236}">
                <a16:creationId xmlns:a16="http://schemas.microsoft.com/office/drawing/2014/main" xmlns="" id="{78A6644C-1A4E-4A80-A0D0-4EC9EF8156B2}"/>
              </a:ext>
            </a:extLst>
          </p:cNvPr>
          <p:cNvSpPr>
            <a:spLocks noChangeArrowheads="1"/>
          </p:cNvSpPr>
          <p:nvPr/>
        </p:nvSpPr>
        <p:spPr bwMode="auto">
          <a:xfrm>
            <a:off x="683567" y="1275606"/>
            <a:ext cx="784887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685800" eaLnBrk="0" fontAlgn="base" hangingPunct="0">
              <a:lnSpc>
                <a:spcPct val="100000"/>
              </a:lnSpc>
              <a:spcBef>
                <a:spcPct val="0"/>
              </a:spcBef>
              <a:spcAft>
                <a:spcPct val="0"/>
              </a:spcAft>
              <a:buNone/>
            </a:pP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Vua</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nói</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cho</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mọi</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người</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biết</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rằng</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Thóc</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giống</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đã</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luộc</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thì</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làm</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sao</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còn</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mọc</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được</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Mọi</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người</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có</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thóc</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nộp</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không</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phải</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là</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hạt</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giống</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vua</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ban.</a:t>
            </a:r>
          </a:p>
        </p:txBody>
      </p:sp>
      <p:sp>
        <p:nvSpPr>
          <p:cNvPr id="6" name="TextBox 5">
            <a:extLst>
              <a:ext uri="{FF2B5EF4-FFF2-40B4-BE49-F238E27FC236}">
                <a16:creationId xmlns:a16="http://schemas.microsoft.com/office/drawing/2014/main" xmlns="" id="{F4DEF0BB-6F3E-4C5F-A13B-1031209588A6}"/>
              </a:ext>
            </a:extLst>
          </p:cNvPr>
          <p:cNvSpPr txBox="1"/>
          <p:nvPr/>
        </p:nvSpPr>
        <p:spPr>
          <a:xfrm>
            <a:off x="3707904" y="-20538"/>
            <a:ext cx="2232248"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Đoạn</a:t>
            </a:r>
            <a:r>
              <a:rPr lang="en-US" sz="4000" b="1" dirty="0">
                <a:solidFill>
                  <a:srgbClr val="FF0000"/>
                </a:solidFill>
                <a:latin typeface="Times New Roman" panose="02020603050405020304" pitchFamily="18" charset="0"/>
                <a:cs typeface="Times New Roman" panose="02020603050405020304" pitchFamily="18" charset="0"/>
              </a:rPr>
              <a:t> 3</a:t>
            </a:r>
          </a:p>
        </p:txBody>
      </p:sp>
      <p:pic>
        <p:nvPicPr>
          <p:cNvPr id="7" name="Picture 6">
            <a:extLst>
              <a:ext uri="{FF2B5EF4-FFF2-40B4-BE49-F238E27FC236}">
                <a16:creationId xmlns:a16="http://schemas.microsoft.com/office/drawing/2014/main" xmlns="" id="{5B5D71EC-1B11-4BDE-B763-95D955A946B7}"/>
              </a:ext>
            </a:extLst>
          </p:cNvPr>
          <p:cNvPicPr>
            <a:picLocks noChangeAspect="1" noChangeArrowheads="1"/>
          </p:cNvPicPr>
          <p:nvPr/>
        </p:nvPicPr>
        <p:blipFill>
          <a:blip r:embed="rId3" cstate="print">
            <a:grayscl/>
            <a:biLevel thresh="50000"/>
            <a:extLst>
              <a:ext uri="{28A0092B-C50C-407E-A947-70E740481C1C}">
                <a14:useLocalDpi xmlns:a14="http://schemas.microsoft.com/office/drawing/2010/main" val="0"/>
              </a:ext>
            </a:extLst>
          </a:blip>
          <a:srcRect/>
          <a:stretch>
            <a:fillRect/>
          </a:stretch>
        </p:blipFill>
        <p:spPr bwMode="auto">
          <a:xfrm rot="761292">
            <a:off x="8148024" y="301531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xmlns="" id="{7CE10A79-67B6-40DB-8EF6-E7B87297A6DF}"/>
              </a:ext>
            </a:extLst>
          </p:cNvPr>
          <p:cNvPicPr>
            <a:picLocks noChangeAspect="1" noChangeArrowheads="1"/>
          </p:cNvPicPr>
          <p:nvPr/>
        </p:nvPicPr>
        <p:blipFill>
          <a:blip r:embed="rId4" cstate="print">
            <a:grayscl/>
            <a:biLevel thresh="50000"/>
            <a:extLst>
              <a:ext uri="{28A0092B-C50C-407E-A947-70E740481C1C}">
                <a14:useLocalDpi xmlns:a14="http://schemas.microsoft.com/office/drawing/2010/main" val="0"/>
              </a:ext>
            </a:extLst>
          </a:blip>
          <a:srcRect/>
          <a:stretch>
            <a:fillRect/>
          </a:stretch>
        </p:blipFill>
        <p:spPr bwMode="auto">
          <a:xfrm rot="761292">
            <a:off x="7611053" y="357609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xmlns="" id="{BFAF1E9D-97DD-47D0-837A-8E84D0B1F4C0}"/>
              </a:ext>
            </a:extLst>
          </p:cNvPr>
          <p:cNvPicPr>
            <a:picLocks noChangeAspect="1" noChangeArrowheads="1"/>
          </p:cNvPicPr>
          <p:nvPr/>
        </p:nvPicPr>
        <p:blipFill>
          <a:blip r:embed="rId5" cstate="print">
            <a:grayscl/>
            <a:biLevel thresh="50000"/>
            <a:extLst>
              <a:ext uri="{28A0092B-C50C-407E-A947-70E740481C1C}">
                <a14:useLocalDpi xmlns:a14="http://schemas.microsoft.com/office/drawing/2010/main" val="0"/>
              </a:ext>
            </a:extLst>
          </a:blip>
          <a:srcRect/>
          <a:stretch>
            <a:fillRect/>
          </a:stretch>
        </p:blipFill>
        <p:spPr bwMode="auto">
          <a:xfrm rot="761292">
            <a:off x="8049203" y="403687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8313380" y="19572"/>
            <a:ext cx="737680" cy="6767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8" presetClass="emph" presetSubtype="0" repeatCount="indefinite" fill="hold" nodeType="withEffect">
                                  <p:stCondLst>
                                    <p:cond delay="0"/>
                                  </p:stCondLst>
                                  <p:childTnLst>
                                    <p:animRot by="21600000">
                                      <p:cBhvr>
                                        <p:cTn id="9" dur="2250" fill="hold"/>
                                        <p:tgtEl>
                                          <p:spTgt spid="7"/>
                                        </p:tgtEl>
                                        <p:attrNameLst>
                                          <p:attrName>r</p:attrName>
                                        </p:attrNameLst>
                                      </p:cBhvr>
                                    </p:animRot>
                                  </p:childTnLst>
                                </p:cTn>
                              </p:par>
                              <p:par>
                                <p:cTn id="10" presetID="8" presetClass="emph" presetSubtype="0" repeatCount="indefinite" fill="hold" nodeType="withEffect">
                                  <p:stCondLst>
                                    <p:cond delay="0"/>
                                  </p:stCondLst>
                                  <p:childTnLst>
                                    <p:animRot by="21600000">
                                      <p:cBhvr>
                                        <p:cTn id="11" dur="2500" fill="hold"/>
                                        <p:tgtEl>
                                          <p:spTgt spid="8"/>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7956376" y="-20538"/>
            <a:ext cx="1176630" cy="1085182"/>
          </a:xfrm>
          <a:prstGeom prst="rect">
            <a:avLst/>
          </a:prstGeom>
        </p:spPr>
      </p:pic>
      <p:sp>
        <p:nvSpPr>
          <p:cNvPr id="3" name="Rectangle: Rounded Corners 2">
            <a:extLst>
              <a:ext uri="{FF2B5EF4-FFF2-40B4-BE49-F238E27FC236}">
                <a16:creationId xmlns:a16="http://schemas.microsoft.com/office/drawing/2014/main" xmlns="" id="{0094D2C1-7CAD-4D15-8C6B-36FCFC71A3AA}"/>
              </a:ext>
            </a:extLst>
          </p:cNvPr>
          <p:cNvSpPr/>
          <p:nvPr/>
        </p:nvSpPr>
        <p:spPr>
          <a:xfrm>
            <a:off x="1668294" y="2571751"/>
            <a:ext cx="5640010" cy="936104"/>
          </a:xfrm>
          <a:prstGeom prst="roundRect">
            <a:avLst/>
          </a:prstGeom>
          <a:solidFill>
            <a:schemeClr val="accent4">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defTabSz="685800"/>
            <a:r>
              <a:rPr lang="en-US" sz="3100" b="1" i="1" dirty="0" err="1">
                <a:solidFill>
                  <a:prstClr val="white"/>
                </a:solidFill>
                <a:latin typeface="HP001 4 hàng" panose="020B0603050302020204" pitchFamily="34" charset="0"/>
              </a:rPr>
              <a:t>Bạn</a:t>
            </a:r>
            <a:r>
              <a:rPr lang="en-US" sz="3100" b="1" i="1" dirty="0">
                <a:solidFill>
                  <a:prstClr val="white"/>
                </a:solidFill>
                <a:latin typeface="HP001 4 hàng" panose="020B0603050302020204" pitchFamily="34" charset="0"/>
              </a:rPr>
              <a:t> </a:t>
            </a:r>
            <a:r>
              <a:rPr lang="en-US" sz="3100" b="1" i="1" dirty="0" err="1">
                <a:solidFill>
                  <a:prstClr val="white"/>
                </a:solidFill>
                <a:latin typeface="HP001 4 hàng" panose="020B0603050302020204" pitchFamily="34" charset="0"/>
              </a:rPr>
              <a:t>thuộc</a:t>
            </a:r>
            <a:r>
              <a:rPr lang="en-US" sz="3100" b="1" i="1" dirty="0">
                <a:solidFill>
                  <a:prstClr val="white"/>
                </a:solidFill>
                <a:latin typeface="HP001 4 hàng" panose="020B0603050302020204" pitchFamily="34" charset="0"/>
              </a:rPr>
              <a:t> </a:t>
            </a:r>
            <a:r>
              <a:rPr lang="en-US" sz="3100" b="1" i="1" dirty="0" err="1">
                <a:solidFill>
                  <a:prstClr val="white"/>
                </a:solidFill>
                <a:latin typeface="HP001 4 hàng" panose="020B0603050302020204" pitchFamily="34" charset="0"/>
              </a:rPr>
              <a:t>bài</a:t>
            </a:r>
            <a:r>
              <a:rPr lang="en-US" sz="3100" b="1" i="1" dirty="0">
                <a:solidFill>
                  <a:prstClr val="white"/>
                </a:solidFill>
                <a:latin typeface="HP001 4 hàng" panose="020B0603050302020204" pitchFamily="34" charset="0"/>
              </a:rPr>
              <a:t>. </a:t>
            </a:r>
            <a:r>
              <a:rPr lang="en-US" sz="3100" b="1" i="1" dirty="0" err="1">
                <a:solidFill>
                  <a:prstClr val="white"/>
                </a:solidFill>
                <a:latin typeface="HP001 4 hàng" panose="020B0603050302020204" pitchFamily="34" charset="0"/>
              </a:rPr>
              <a:t>Bạn</a:t>
            </a:r>
            <a:r>
              <a:rPr lang="en-US" sz="3100" b="1" i="1" dirty="0">
                <a:solidFill>
                  <a:prstClr val="white"/>
                </a:solidFill>
                <a:latin typeface="HP001 4 hàng" panose="020B0603050302020204" pitchFamily="34" charset="0"/>
              </a:rPr>
              <a:t> </a:t>
            </a:r>
            <a:r>
              <a:rPr lang="en-US" sz="3100" b="1" i="1" dirty="0" err="1">
                <a:solidFill>
                  <a:prstClr val="white"/>
                </a:solidFill>
                <a:latin typeface="HP001 4 hàng" panose="020B0603050302020204" pitchFamily="34" charset="0"/>
              </a:rPr>
              <a:t>giỏi</a:t>
            </a:r>
            <a:r>
              <a:rPr lang="en-US" sz="3100" b="1" i="1" dirty="0">
                <a:solidFill>
                  <a:prstClr val="white"/>
                </a:solidFill>
                <a:latin typeface="HP001 4 hàng" panose="020B0603050302020204" pitchFamily="34" charset="0"/>
              </a:rPr>
              <a:t> </a:t>
            </a:r>
            <a:r>
              <a:rPr lang="en-US" sz="3100" b="1" i="1" dirty="0" err="1">
                <a:solidFill>
                  <a:prstClr val="white"/>
                </a:solidFill>
                <a:latin typeface="HP001 4 hàng" panose="020B0603050302020204" pitchFamily="34" charset="0"/>
              </a:rPr>
              <a:t>quá</a:t>
            </a:r>
            <a:r>
              <a:rPr lang="en-US" sz="3100" b="1" i="1" dirty="0">
                <a:solidFill>
                  <a:prstClr val="white"/>
                </a:solidFill>
                <a:latin typeface="HP001 4 hàng" panose="020B0603050302020204" pitchFamily="34" charset="0"/>
              </a:rPr>
              <a:t> !</a:t>
            </a:r>
          </a:p>
        </p:txBody>
      </p:sp>
      <p:sp>
        <p:nvSpPr>
          <p:cNvPr id="4" name="Arrow: Left 3">
            <a:hlinkClick r:id="rId5" action="ppaction://hlinksldjump"/>
            <a:extLst>
              <a:ext uri="{FF2B5EF4-FFF2-40B4-BE49-F238E27FC236}">
                <a16:creationId xmlns:a16="http://schemas.microsoft.com/office/drawing/2014/main" xmlns="" id="{B98CEA90-515B-4C26-98FB-067A3319267A}"/>
              </a:ext>
            </a:extLst>
          </p:cNvPr>
          <p:cNvSpPr/>
          <p:nvPr/>
        </p:nvSpPr>
        <p:spPr>
          <a:xfrm>
            <a:off x="7813743" y="4326376"/>
            <a:ext cx="1035995" cy="817124"/>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等线" panose="020F0502020204030204"/>
            </a:endParaRPr>
          </a:p>
        </p:txBody>
      </p:sp>
      <p:sp>
        <p:nvSpPr>
          <p:cNvPr id="5" name="Rectangle 4">
            <a:extLst>
              <a:ext uri="{FF2B5EF4-FFF2-40B4-BE49-F238E27FC236}">
                <a16:creationId xmlns:a16="http://schemas.microsoft.com/office/drawing/2014/main" xmlns="" id="{9738339B-4123-4B6C-995F-7EE07CBB89A6}"/>
              </a:ext>
            </a:extLst>
          </p:cNvPr>
          <p:cNvSpPr/>
          <p:nvPr/>
        </p:nvSpPr>
        <p:spPr>
          <a:xfrm>
            <a:off x="251520" y="121328"/>
            <a:ext cx="9001000" cy="171612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HP001 4 hàng" panose="020B0603050302020204" pitchFamily="34" charset="0"/>
              </a:rPr>
              <a:t>Hãy</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đọc</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thuộc</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lòng</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những</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câu</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thơ</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mà</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em</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thích</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trong</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bài</a:t>
            </a:r>
            <a:r>
              <a:rPr lang="en-US" sz="3200" b="1" dirty="0">
                <a:solidFill>
                  <a:schemeClr val="tx1"/>
                </a:solidFill>
                <a:latin typeface="HP001 4 hàng" panose="020B0603050302020204" pitchFamily="34" charset="0"/>
              </a:rPr>
              <a:t> “Tre </a:t>
            </a:r>
            <a:r>
              <a:rPr lang="en-US" sz="3200" b="1" dirty="0" err="1">
                <a:solidFill>
                  <a:schemeClr val="tx1"/>
                </a:solidFill>
                <a:latin typeface="HP001 4 hàng" panose="020B0603050302020204" pitchFamily="34" charset="0"/>
              </a:rPr>
              <a:t>Việt</a:t>
            </a:r>
            <a:r>
              <a:rPr lang="en-US" sz="3200" b="1" dirty="0">
                <a:solidFill>
                  <a:schemeClr val="tx1"/>
                </a:solidFill>
                <a:latin typeface="HP001 4 hàng" panose="020B0603050302020204" pitchFamily="34" charset="0"/>
              </a:rPr>
              <a:t> Nam”.</a:t>
            </a:r>
          </a:p>
        </p:txBody>
      </p:sp>
    </p:spTree>
    <p:extLst>
      <p:ext uri="{BB962C8B-B14F-4D97-AF65-F5344CB8AC3E}">
        <p14:creationId xmlns:p14="http://schemas.microsoft.com/office/powerpoint/2010/main" val="2406402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0962" name="TextBox 3">
            <a:extLst>
              <a:ext uri="{FF2B5EF4-FFF2-40B4-BE49-F238E27FC236}">
                <a16:creationId xmlns:a16="http://schemas.microsoft.com/office/drawing/2014/main" xmlns="" id="{4FC93113-329F-4D7A-A27D-C3420C4670F6}"/>
              </a:ext>
            </a:extLst>
          </p:cNvPr>
          <p:cNvSpPr txBox="1">
            <a:spLocks noChangeArrowheads="1"/>
          </p:cNvSpPr>
          <p:nvPr/>
        </p:nvSpPr>
        <p:spPr bwMode="auto">
          <a:xfrm>
            <a:off x="39787" y="-20538"/>
            <a:ext cx="64044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6858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thầm</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trả</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lời</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2" name="Rectangle 1">
            <a:extLst>
              <a:ext uri="{FF2B5EF4-FFF2-40B4-BE49-F238E27FC236}">
                <a16:creationId xmlns:a16="http://schemas.microsoft.com/office/drawing/2014/main" xmlns="" id="{5CBAF134-3BE8-42C1-838D-96213754DE04}"/>
              </a:ext>
            </a:extLst>
          </p:cNvPr>
          <p:cNvSpPr/>
          <p:nvPr/>
        </p:nvSpPr>
        <p:spPr>
          <a:xfrm>
            <a:off x="107157" y="627534"/>
            <a:ext cx="8955881" cy="3908762"/>
          </a:xfrm>
          <a:prstGeom prst="rect">
            <a:avLst/>
          </a:prstGeom>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NHỮNG HẠT THÓC GIỐNG</a:t>
            </a:r>
          </a:p>
          <a:p>
            <a:pPr marL="0" marR="0" lvl="0" indent="404813" algn="just"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Rồi vua dõng dạc nói tiếp:</a:t>
            </a:r>
          </a:p>
          <a:p>
            <a:pPr marL="0" marR="0" lvl="0" indent="404813" algn="just" defTabSz="6858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Trung thực là đức tính quý nhất của con người. Ta sẽ truyền ngôi cho chú bé trung thực và dũng cảm này.</a:t>
            </a:r>
          </a:p>
          <a:p>
            <a:pPr marL="0" marR="0" lvl="0" indent="404813" algn="just" defTabSz="6858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Chôm được truyền ngôi và trở thành ông vua hiền minh. Truyện dân gian Khmer</a:t>
            </a:r>
          </a:p>
          <a:p>
            <a:pPr marL="0" marR="0" lvl="0" indent="404813" algn="just" defTabSz="6858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xmlns="" id="{8226BF58-C4CC-4D9D-9F3A-07CFEE9D46AA}"/>
              </a:ext>
            </a:extLst>
          </p:cNvPr>
          <p:cNvSpPr txBox="1"/>
          <p:nvPr/>
        </p:nvSpPr>
        <p:spPr>
          <a:xfrm>
            <a:off x="5652120" y="3795886"/>
            <a:ext cx="3243004" cy="461665"/>
          </a:xfrm>
          <a:prstGeom prst="rect">
            <a:avLst/>
          </a:prstGeom>
          <a:noFill/>
        </p:spPr>
        <p:txBody>
          <a:bodyPr wrap="none">
            <a:spAutoFit/>
          </a:bodyPr>
          <a:lstStyle/>
          <a:p>
            <a:pPr defTabSz="685800" eaLnBrk="0" fontAlgn="base" hangingPunct="0">
              <a:spcBef>
                <a:spcPct val="0"/>
              </a:spcBef>
              <a:spcAft>
                <a:spcPct val="0"/>
              </a:spcAft>
              <a:defRPr/>
            </a:pPr>
            <a:r>
              <a:rPr lang="en-US" sz="2400" b="1" i="1" kern="10" dirty="0" err="1">
                <a:solidFill>
                  <a:srgbClr val="002060"/>
                </a:solidFill>
                <a:latin typeface="Times New Roman" panose="02020603050405020304" pitchFamily="18" charset="0"/>
                <a:cs typeface="Times New Roman" panose="02020603050405020304" pitchFamily="18" charset="0"/>
              </a:rPr>
              <a:t>Truyện</a:t>
            </a:r>
            <a:r>
              <a:rPr lang="en-US" sz="2400" b="1" i="1" kern="10" dirty="0">
                <a:solidFill>
                  <a:srgbClr val="002060"/>
                </a:solidFill>
                <a:latin typeface="Times New Roman" panose="02020603050405020304" pitchFamily="18" charset="0"/>
                <a:cs typeface="Times New Roman" panose="02020603050405020304" pitchFamily="18" charset="0"/>
              </a:rPr>
              <a:t> </a:t>
            </a:r>
            <a:r>
              <a:rPr lang="en-US" sz="2400" b="1" i="1" kern="10" dirty="0" err="1">
                <a:solidFill>
                  <a:srgbClr val="002060"/>
                </a:solidFill>
                <a:latin typeface="Times New Roman" panose="02020603050405020304" pitchFamily="18" charset="0"/>
                <a:cs typeface="Times New Roman" panose="02020603050405020304" pitchFamily="18" charset="0"/>
              </a:rPr>
              <a:t>dân</a:t>
            </a:r>
            <a:r>
              <a:rPr lang="en-US" sz="2400" b="1" i="1" kern="10" dirty="0">
                <a:solidFill>
                  <a:srgbClr val="002060"/>
                </a:solidFill>
                <a:latin typeface="Times New Roman" panose="02020603050405020304" pitchFamily="18" charset="0"/>
                <a:cs typeface="Times New Roman" panose="02020603050405020304" pitchFamily="18" charset="0"/>
              </a:rPr>
              <a:t> </a:t>
            </a:r>
            <a:r>
              <a:rPr lang="en-US" sz="2400" b="1" i="1" kern="10" dirty="0" err="1">
                <a:solidFill>
                  <a:srgbClr val="002060"/>
                </a:solidFill>
                <a:latin typeface="Times New Roman" panose="02020603050405020304" pitchFamily="18" charset="0"/>
                <a:cs typeface="Times New Roman" panose="02020603050405020304" pitchFamily="18" charset="0"/>
              </a:rPr>
              <a:t>gian</a:t>
            </a:r>
            <a:r>
              <a:rPr lang="en-US" sz="2400" b="1" i="1" kern="10" dirty="0">
                <a:solidFill>
                  <a:srgbClr val="002060"/>
                </a:solidFill>
                <a:latin typeface="Times New Roman" panose="02020603050405020304" pitchFamily="18" charset="0"/>
                <a:cs typeface="Times New Roman" panose="02020603050405020304" pitchFamily="18" charset="0"/>
              </a:rPr>
              <a:t> Khmer</a:t>
            </a:r>
          </a:p>
        </p:txBody>
      </p:sp>
      <p:pic>
        <p:nvPicPr>
          <p:cNvPr id="3" name="Picture 2"/>
          <p:cNvPicPr>
            <a:picLocks noChangeAspect="1"/>
          </p:cNvPicPr>
          <p:nvPr/>
        </p:nvPicPr>
        <p:blipFill>
          <a:blip r:embed="rId3"/>
          <a:stretch>
            <a:fillRect/>
          </a:stretch>
        </p:blipFill>
        <p:spPr>
          <a:xfrm>
            <a:off x="8325358" y="0"/>
            <a:ext cx="737680" cy="676715"/>
          </a:xfrm>
          <a:prstGeom prst="rect">
            <a:avLst/>
          </a:prstGeom>
        </p:spPr>
      </p:pic>
    </p:spTree>
    <p:extLst>
      <p:ext uri="{BB962C8B-B14F-4D97-AF65-F5344CB8AC3E}">
        <p14:creationId xmlns:p14="http://schemas.microsoft.com/office/powerpoint/2010/main" val="70558613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5A8CA5E-C478-4EC3-90E0-13920E690767}"/>
              </a:ext>
            </a:extLst>
          </p:cNvPr>
          <p:cNvSpPr txBox="1">
            <a:spLocks noChangeArrowheads="1"/>
          </p:cNvSpPr>
          <p:nvPr/>
        </p:nvSpPr>
        <p:spPr bwMode="auto">
          <a:xfrm>
            <a:off x="1222201" y="863204"/>
            <a:ext cx="67341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None/>
            </a:pP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Vua</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khen</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cậu</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bé</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Chôm</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những</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gì</a:t>
            </a:r>
            <a:r>
              <a:rPr lang="en-US" altLang="en-US" sz="3200" b="1" dirty="0">
                <a:solidFill>
                  <a:srgbClr val="3118E8"/>
                </a:solidFill>
                <a:latin typeface="Times New Roman" panose="02020603050405020304" pitchFamily="18" charset="0"/>
                <a:cs typeface="Times New Roman" panose="02020603050405020304" pitchFamily="18" charset="0"/>
              </a:rPr>
              <a:t> ?</a:t>
            </a:r>
            <a:endParaRPr lang="vi-VN" altLang="en-US" sz="3200" dirty="0">
              <a:solidFill>
                <a:srgbClr val="3118E8"/>
              </a:solidFill>
            </a:endParaRPr>
          </a:p>
        </p:txBody>
      </p:sp>
      <p:sp>
        <p:nvSpPr>
          <p:cNvPr id="5" name="Rectangle 4">
            <a:extLst>
              <a:ext uri="{FF2B5EF4-FFF2-40B4-BE49-F238E27FC236}">
                <a16:creationId xmlns:a16="http://schemas.microsoft.com/office/drawing/2014/main" xmlns="" id="{861C8504-F98E-46EB-9289-1FD6D3E3565E}"/>
              </a:ext>
            </a:extLst>
          </p:cNvPr>
          <p:cNvSpPr>
            <a:spLocks noChangeArrowheads="1"/>
          </p:cNvSpPr>
          <p:nvPr/>
        </p:nvSpPr>
        <p:spPr bwMode="auto">
          <a:xfrm>
            <a:off x="971600" y="1658542"/>
            <a:ext cx="727280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Vua</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khen</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Chôm</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trung</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thực</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dũng</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cảm</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xmlns="" id="{8071DF28-5277-4747-9D93-605E486AC9B6}"/>
              </a:ext>
            </a:extLst>
          </p:cNvPr>
          <p:cNvSpPr txBox="1"/>
          <p:nvPr/>
        </p:nvSpPr>
        <p:spPr>
          <a:xfrm>
            <a:off x="3707904" y="-20538"/>
            <a:ext cx="2232248"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Đoạn</a:t>
            </a:r>
            <a:r>
              <a:rPr lang="en-US" sz="4000" b="1" dirty="0">
                <a:solidFill>
                  <a:srgbClr val="FF0000"/>
                </a:solidFill>
                <a:latin typeface="Times New Roman" panose="02020603050405020304" pitchFamily="18" charset="0"/>
                <a:cs typeface="Times New Roman" panose="02020603050405020304" pitchFamily="18" charset="0"/>
              </a:rPr>
              <a:t> 4</a:t>
            </a:r>
          </a:p>
        </p:txBody>
      </p:sp>
      <p:pic>
        <p:nvPicPr>
          <p:cNvPr id="7" name="Picture 6">
            <a:extLst>
              <a:ext uri="{FF2B5EF4-FFF2-40B4-BE49-F238E27FC236}">
                <a16:creationId xmlns:a16="http://schemas.microsoft.com/office/drawing/2014/main" xmlns="" id="{0338DC64-8173-4F9A-91F4-714120F2911B}"/>
              </a:ext>
            </a:extLst>
          </p:cNvPr>
          <p:cNvPicPr>
            <a:picLocks noChangeAspect="1" noChangeArrowheads="1"/>
          </p:cNvPicPr>
          <p:nvPr/>
        </p:nvPicPr>
        <p:blipFill>
          <a:blip r:embed="rId3" cstate="print">
            <a:grayscl/>
            <a:biLevel thresh="50000"/>
            <a:extLst>
              <a:ext uri="{28A0092B-C50C-407E-A947-70E740481C1C}">
                <a14:useLocalDpi xmlns:a14="http://schemas.microsoft.com/office/drawing/2010/main" val="0"/>
              </a:ext>
            </a:extLst>
          </a:blip>
          <a:srcRect/>
          <a:stretch>
            <a:fillRect/>
          </a:stretch>
        </p:blipFill>
        <p:spPr bwMode="auto">
          <a:xfrm rot="761292">
            <a:off x="8148024" y="301531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xmlns="" id="{EB89E53D-B276-4453-A161-9EF9519EA11B}"/>
              </a:ext>
            </a:extLst>
          </p:cNvPr>
          <p:cNvPicPr>
            <a:picLocks noChangeAspect="1" noChangeArrowheads="1"/>
          </p:cNvPicPr>
          <p:nvPr/>
        </p:nvPicPr>
        <p:blipFill>
          <a:blip r:embed="rId4" cstate="print">
            <a:grayscl/>
            <a:biLevel thresh="50000"/>
            <a:extLst>
              <a:ext uri="{28A0092B-C50C-407E-A947-70E740481C1C}">
                <a14:useLocalDpi xmlns:a14="http://schemas.microsoft.com/office/drawing/2010/main" val="0"/>
              </a:ext>
            </a:extLst>
          </a:blip>
          <a:srcRect/>
          <a:stretch>
            <a:fillRect/>
          </a:stretch>
        </p:blipFill>
        <p:spPr bwMode="auto">
          <a:xfrm rot="761292">
            <a:off x="7611053" y="357609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xmlns="" id="{8B2A41E1-CD2F-4A82-943F-0D518CDF0105}"/>
              </a:ext>
            </a:extLst>
          </p:cNvPr>
          <p:cNvPicPr>
            <a:picLocks noChangeAspect="1" noChangeArrowheads="1"/>
          </p:cNvPicPr>
          <p:nvPr/>
        </p:nvPicPr>
        <p:blipFill>
          <a:blip r:embed="rId5" cstate="print">
            <a:grayscl/>
            <a:biLevel thresh="50000"/>
            <a:extLst>
              <a:ext uri="{28A0092B-C50C-407E-A947-70E740481C1C}">
                <a14:useLocalDpi xmlns:a14="http://schemas.microsoft.com/office/drawing/2010/main" val="0"/>
              </a:ext>
            </a:extLst>
          </a:blip>
          <a:srcRect/>
          <a:stretch>
            <a:fillRect/>
          </a:stretch>
        </p:blipFill>
        <p:spPr bwMode="auto">
          <a:xfrm rot="761292">
            <a:off x="8049203" y="403687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8313380" y="10633"/>
            <a:ext cx="737680" cy="6767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8" presetClass="emph" presetSubtype="0" repeatCount="indefinite" fill="hold" nodeType="withEffect">
                                  <p:stCondLst>
                                    <p:cond delay="0"/>
                                  </p:stCondLst>
                                  <p:childTnLst>
                                    <p:animRot by="21600000">
                                      <p:cBhvr>
                                        <p:cTn id="9" dur="2250" fill="hold"/>
                                        <p:tgtEl>
                                          <p:spTgt spid="7"/>
                                        </p:tgtEl>
                                        <p:attrNameLst>
                                          <p:attrName>r</p:attrName>
                                        </p:attrNameLst>
                                      </p:cBhvr>
                                    </p:animRot>
                                  </p:childTnLst>
                                </p:cTn>
                              </p:par>
                              <p:par>
                                <p:cTn id="10" presetID="8" presetClass="emph" presetSubtype="0" repeatCount="indefinite" fill="hold" nodeType="withEffect">
                                  <p:stCondLst>
                                    <p:cond delay="0"/>
                                  </p:stCondLst>
                                  <p:childTnLst>
                                    <p:animRot by="21600000">
                                      <p:cBhvr>
                                        <p:cTn id="11" dur="2500" fill="hold"/>
                                        <p:tgtEl>
                                          <p:spTgt spid="8"/>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51CDCFA-81B9-42AA-BDC9-E32877F24738}"/>
              </a:ext>
            </a:extLst>
          </p:cNvPr>
          <p:cNvSpPr txBox="1">
            <a:spLocks noChangeArrowheads="1"/>
          </p:cNvSpPr>
          <p:nvPr/>
        </p:nvSpPr>
        <p:spPr bwMode="auto">
          <a:xfrm>
            <a:off x="63995" y="812007"/>
            <a:ext cx="882848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None/>
            </a:pP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Cậu</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bé</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Chôm</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được</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hưởng</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những</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gì</a:t>
            </a:r>
            <a:r>
              <a:rPr lang="en-US" altLang="en-US" sz="3200" b="1" dirty="0">
                <a:solidFill>
                  <a:srgbClr val="3118E8"/>
                </a:solidFill>
                <a:latin typeface="Times New Roman" panose="02020603050405020304" pitchFamily="18" charset="0"/>
                <a:cs typeface="Times New Roman" panose="02020603050405020304" pitchFamily="18" charset="0"/>
              </a:rPr>
              <a:t> do </a:t>
            </a:r>
            <a:r>
              <a:rPr lang="en-US" altLang="en-US" sz="3200" b="1" dirty="0" err="1">
                <a:solidFill>
                  <a:srgbClr val="3118E8"/>
                </a:solidFill>
                <a:latin typeface="Times New Roman" panose="02020603050405020304" pitchFamily="18" charset="0"/>
                <a:cs typeface="Times New Roman" panose="02020603050405020304" pitchFamily="18" charset="0"/>
              </a:rPr>
              <a:t>tính</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thật</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thà</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dũng</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cảm</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của</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mình</a:t>
            </a:r>
            <a:r>
              <a:rPr lang="en-US" altLang="en-US" sz="3200" b="1" dirty="0">
                <a:solidFill>
                  <a:srgbClr val="3118E8"/>
                </a:solidFill>
                <a:latin typeface="Times New Roman" panose="02020603050405020304" pitchFamily="18" charset="0"/>
                <a:cs typeface="Times New Roman" panose="02020603050405020304" pitchFamily="18" charset="0"/>
              </a:rPr>
              <a:t> ?</a:t>
            </a:r>
            <a:endParaRPr lang="vi-VN" altLang="en-US" sz="3200" dirty="0">
              <a:solidFill>
                <a:srgbClr val="3118E8"/>
              </a:solidFill>
            </a:endParaRPr>
          </a:p>
        </p:txBody>
      </p:sp>
      <p:sp>
        <p:nvSpPr>
          <p:cNvPr id="5" name="Rectangle 4">
            <a:extLst>
              <a:ext uri="{FF2B5EF4-FFF2-40B4-BE49-F238E27FC236}">
                <a16:creationId xmlns:a16="http://schemas.microsoft.com/office/drawing/2014/main" xmlns="" id="{7B405B40-ABE7-4D79-8D1E-6E720D9DEB60}"/>
              </a:ext>
            </a:extLst>
          </p:cNvPr>
          <p:cNvSpPr>
            <a:spLocks noChangeArrowheads="1"/>
          </p:cNvSpPr>
          <p:nvPr/>
        </p:nvSpPr>
        <p:spPr bwMode="auto">
          <a:xfrm>
            <a:off x="539551" y="1945482"/>
            <a:ext cx="844966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Cậu</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được</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vua</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truyền</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ngôi</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báu</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và</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trở</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thành</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ông</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vua</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hiền</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minh</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xmlns="" id="{4D162EA6-1A9C-45C9-9213-F64D04110F53}"/>
              </a:ext>
            </a:extLst>
          </p:cNvPr>
          <p:cNvSpPr txBox="1"/>
          <p:nvPr/>
        </p:nvSpPr>
        <p:spPr>
          <a:xfrm>
            <a:off x="3707904" y="-20538"/>
            <a:ext cx="2232248"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Đoạn</a:t>
            </a:r>
            <a:r>
              <a:rPr lang="en-US" sz="4000" b="1" dirty="0">
                <a:solidFill>
                  <a:srgbClr val="FF0000"/>
                </a:solidFill>
                <a:latin typeface="Times New Roman" panose="02020603050405020304" pitchFamily="18" charset="0"/>
                <a:cs typeface="Times New Roman" panose="02020603050405020304" pitchFamily="18" charset="0"/>
              </a:rPr>
              <a:t> 4</a:t>
            </a:r>
          </a:p>
        </p:txBody>
      </p:sp>
      <p:pic>
        <p:nvPicPr>
          <p:cNvPr id="7" name="Picture 6">
            <a:extLst>
              <a:ext uri="{FF2B5EF4-FFF2-40B4-BE49-F238E27FC236}">
                <a16:creationId xmlns:a16="http://schemas.microsoft.com/office/drawing/2014/main" xmlns="" id="{48014629-82F8-4649-861C-3FC2E35775DF}"/>
              </a:ext>
            </a:extLst>
          </p:cNvPr>
          <p:cNvPicPr>
            <a:picLocks noChangeAspect="1" noChangeArrowheads="1"/>
          </p:cNvPicPr>
          <p:nvPr/>
        </p:nvPicPr>
        <p:blipFill>
          <a:blip r:embed="rId3" cstate="print">
            <a:grayscl/>
            <a:biLevel thresh="50000"/>
            <a:extLst>
              <a:ext uri="{28A0092B-C50C-407E-A947-70E740481C1C}">
                <a14:useLocalDpi xmlns:a14="http://schemas.microsoft.com/office/drawing/2010/main" val="0"/>
              </a:ext>
            </a:extLst>
          </a:blip>
          <a:srcRect/>
          <a:stretch>
            <a:fillRect/>
          </a:stretch>
        </p:blipFill>
        <p:spPr bwMode="auto">
          <a:xfrm rot="761292">
            <a:off x="8148024" y="301531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xmlns="" id="{43E3806D-DA7C-46B7-95C1-EBABC4EFC7AE}"/>
              </a:ext>
            </a:extLst>
          </p:cNvPr>
          <p:cNvPicPr>
            <a:picLocks noChangeAspect="1" noChangeArrowheads="1"/>
          </p:cNvPicPr>
          <p:nvPr/>
        </p:nvPicPr>
        <p:blipFill>
          <a:blip r:embed="rId4" cstate="print">
            <a:grayscl/>
            <a:biLevel thresh="50000"/>
            <a:extLst>
              <a:ext uri="{28A0092B-C50C-407E-A947-70E740481C1C}">
                <a14:useLocalDpi xmlns:a14="http://schemas.microsoft.com/office/drawing/2010/main" val="0"/>
              </a:ext>
            </a:extLst>
          </a:blip>
          <a:srcRect/>
          <a:stretch>
            <a:fillRect/>
          </a:stretch>
        </p:blipFill>
        <p:spPr bwMode="auto">
          <a:xfrm rot="761292">
            <a:off x="7611053" y="357609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xmlns="" id="{29B3F2AA-F533-46A1-B623-1E20522F2D70}"/>
              </a:ext>
            </a:extLst>
          </p:cNvPr>
          <p:cNvPicPr>
            <a:picLocks noChangeAspect="1" noChangeArrowheads="1"/>
          </p:cNvPicPr>
          <p:nvPr/>
        </p:nvPicPr>
        <p:blipFill>
          <a:blip r:embed="rId5" cstate="print">
            <a:grayscl/>
            <a:biLevel thresh="50000"/>
            <a:extLst>
              <a:ext uri="{28A0092B-C50C-407E-A947-70E740481C1C}">
                <a14:useLocalDpi xmlns:a14="http://schemas.microsoft.com/office/drawing/2010/main" val="0"/>
              </a:ext>
            </a:extLst>
          </a:blip>
          <a:srcRect/>
          <a:stretch>
            <a:fillRect/>
          </a:stretch>
        </p:blipFill>
        <p:spPr bwMode="auto">
          <a:xfrm rot="761292">
            <a:off x="8049203" y="403687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8313380" y="-4953"/>
            <a:ext cx="737680" cy="6767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8" presetClass="emph" presetSubtype="0" repeatCount="indefinite" fill="hold" nodeType="withEffect">
                                  <p:stCondLst>
                                    <p:cond delay="0"/>
                                  </p:stCondLst>
                                  <p:childTnLst>
                                    <p:animRot by="21600000">
                                      <p:cBhvr>
                                        <p:cTn id="9" dur="2250" fill="hold"/>
                                        <p:tgtEl>
                                          <p:spTgt spid="7"/>
                                        </p:tgtEl>
                                        <p:attrNameLst>
                                          <p:attrName>r</p:attrName>
                                        </p:attrNameLst>
                                      </p:cBhvr>
                                    </p:animRot>
                                  </p:childTnLst>
                                </p:cTn>
                              </p:par>
                              <p:par>
                                <p:cTn id="10" presetID="8" presetClass="emph" presetSubtype="0" repeatCount="indefinite" fill="hold" nodeType="withEffect">
                                  <p:stCondLst>
                                    <p:cond delay="0"/>
                                  </p:stCondLst>
                                  <p:childTnLst>
                                    <p:animRot by="21600000">
                                      <p:cBhvr>
                                        <p:cTn id="11" dur="2500" fill="hold"/>
                                        <p:tgtEl>
                                          <p:spTgt spid="8"/>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B5F621A-95BF-414D-9725-D04922784CBA}"/>
              </a:ext>
            </a:extLst>
          </p:cNvPr>
          <p:cNvSpPr txBox="1">
            <a:spLocks noChangeArrowheads="1"/>
          </p:cNvSpPr>
          <p:nvPr/>
        </p:nvSpPr>
        <p:spPr bwMode="auto">
          <a:xfrm>
            <a:off x="190500" y="812007"/>
            <a:ext cx="852368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None/>
            </a:pPr>
            <a:r>
              <a:rPr lang="en-US" altLang="en-US" sz="3200" b="1" dirty="0">
                <a:solidFill>
                  <a:srgbClr val="3118E8"/>
                </a:solidFill>
                <a:latin typeface="Times New Roman" panose="02020603050405020304" pitchFamily="18" charset="0"/>
                <a:cs typeface="Times New Roman" panose="02020603050405020304" pitchFamily="18" charset="0"/>
              </a:rPr>
              <a:t>* Theo </a:t>
            </a:r>
            <a:r>
              <a:rPr lang="en-US" altLang="en-US" sz="3200" b="1" dirty="0" err="1">
                <a:solidFill>
                  <a:srgbClr val="3118E8"/>
                </a:solidFill>
                <a:latin typeface="Times New Roman" panose="02020603050405020304" pitchFamily="18" charset="0"/>
                <a:cs typeface="Times New Roman" panose="02020603050405020304" pitchFamily="18" charset="0"/>
              </a:rPr>
              <a:t>em</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vì</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sao</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người</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trung</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thực</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là</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người</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đáng</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quý</a:t>
            </a:r>
            <a:r>
              <a:rPr lang="en-US" altLang="en-US" sz="3200" b="1" dirty="0">
                <a:solidFill>
                  <a:srgbClr val="3118E8"/>
                </a:solidFill>
                <a:latin typeface="Times New Roman" panose="02020603050405020304" pitchFamily="18" charset="0"/>
                <a:cs typeface="Times New Roman" panose="02020603050405020304" pitchFamily="18" charset="0"/>
              </a:rPr>
              <a:t> ?</a:t>
            </a:r>
            <a:endParaRPr lang="vi-VN" altLang="en-US" sz="3200" dirty="0">
              <a:solidFill>
                <a:srgbClr val="3118E8"/>
              </a:solidFill>
            </a:endParaRPr>
          </a:p>
        </p:txBody>
      </p:sp>
      <p:sp>
        <p:nvSpPr>
          <p:cNvPr id="5" name="Rectangle 4">
            <a:extLst>
              <a:ext uri="{FF2B5EF4-FFF2-40B4-BE49-F238E27FC236}">
                <a16:creationId xmlns:a16="http://schemas.microsoft.com/office/drawing/2014/main" xmlns="" id="{008D12F0-75C2-4648-AE62-52135F5D4306}"/>
              </a:ext>
            </a:extLst>
          </p:cNvPr>
          <p:cNvSpPr>
            <a:spLocks noChangeArrowheads="1"/>
          </p:cNvSpPr>
          <p:nvPr/>
        </p:nvSpPr>
        <p:spPr bwMode="auto">
          <a:xfrm>
            <a:off x="755575" y="1998588"/>
            <a:ext cx="748883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685800" eaLnBrk="0" fontAlgn="base" hangingPunct="0">
              <a:lnSpc>
                <a:spcPct val="100000"/>
              </a:lnSpc>
              <a:spcBef>
                <a:spcPct val="0"/>
              </a:spcBef>
              <a:spcAft>
                <a:spcPct val="0"/>
              </a:spcAft>
              <a:buNone/>
            </a:pP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Vì</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người</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trung</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thực</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đáng</a:t>
            </a:r>
            <a:r>
              <a:rPr lang="en-US" altLang="en-US" sz="3200" b="1" dirty="0">
                <a:solidFill>
                  <a:schemeClr val="tx2">
                    <a:lumMod val="75000"/>
                  </a:schemeClr>
                </a:solidFill>
                <a:latin typeface="Times New Roman" panose="02020603050405020304" pitchFamily="18" charset="0"/>
              </a:rPr>
              <a:t> tin </a:t>
            </a:r>
            <a:r>
              <a:rPr lang="en-US" altLang="en-US" sz="3200" b="1" dirty="0" err="1">
                <a:solidFill>
                  <a:schemeClr val="tx2">
                    <a:lumMod val="75000"/>
                  </a:schemeClr>
                </a:solidFill>
                <a:latin typeface="Times New Roman" panose="02020603050405020304" pitchFamily="18" charset="0"/>
              </a:rPr>
              <a:t>cậy</a:t>
            </a:r>
            <a:r>
              <a:rPr lang="en-US" altLang="en-US" sz="3200" b="1" dirty="0">
                <a:solidFill>
                  <a:schemeClr val="tx2">
                    <a:lumMod val="75000"/>
                  </a:schemeClr>
                </a:solidFill>
                <a:latin typeface="Times New Roman" panose="02020603050405020304" pitchFamily="18" charset="0"/>
              </a:rPr>
              <a:t>, bao </a:t>
            </a:r>
            <a:r>
              <a:rPr lang="en-US" altLang="en-US" sz="3200" b="1" dirty="0" err="1">
                <a:solidFill>
                  <a:schemeClr val="tx2">
                    <a:lumMod val="75000"/>
                  </a:schemeClr>
                </a:solidFill>
                <a:latin typeface="Times New Roman" panose="02020603050405020304" pitchFamily="18" charset="0"/>
              </a:rPr>
              <a:t>giờ</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cũng</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nói</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thật</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đặt</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quyền</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lợi</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của</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đất</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nước</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lên</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trên</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hết</a:t>
            </a:r>
            <a:r>
              <a:rPr lang="en-US" altLang="en-US" sz="3200" b="1" dirty="0">
                <a:solidFill>
                  <a:schemeClr val="tx2">
                    <a:lumMod val="75000"/>
                  </a:schemeClr>
                </a:solidFill>
                <a:latin typeface="Times New Roman" panose="02020603050405020304" pitchFamily="18" charset="0"/>
              </a:rPr>
              <a:t>.</a:t>
            </a:r>
            <a:endParaRPr lang="en-US" altLang="en-US" sz="3200" b="1"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B6B654D5-E1DD-46C3-9E93-F9BB02034C16}"/>
              </a:ext>
            </a:extLst>
          </p:cNvPr>
          <p:cNvSpPr txBox="1"/>
          <p:nvPr/>
        </p:nvSpPr>
        <p:spPr>
          <a:xfrm>
            <a:off x="3707904" y="-20538"/>
            <a:ext cx="2232248"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Đoạn</a:t>
            </a:r>
            <a:r>
              <a:rPr lang="en-US" sz="4000" b="1" dirty="0">
                <a:solidFill>
                  <a:srgbClr val="FF0000"/>
                </a:solidFill>
                <a:latin typeface="Times New Roman" panose="02020603050405020304" pitchFamily="18" charset="0"/>
                <a:cs typeface="Times New Roman" panose="02020603050405020304" pitchFamily="18" charset="0"/>
              </a:rPr>
              <a:t> 4</a:t>
            </a:r>
          </a:p>
        </p:txBody>
      </p:sp>
      <p:pic>
        <p:nvPicPr>
          <p:cNvPr id="7" name="Picture 6">
            <a:extLst>
              <a:ext uri="{FF2B5EF4-FFF2-40B4-BE49-F238E27FC236}">
                <a16:creationId xmlns:a16="http://schemas.microsoft.com/office/drawing/2014/main" xmlns="" id="{A95C6D5B-FC96-429E-966E-D39A5E98C1AB}"/>
              </a:ext>
            </a:extLst>
          </p:cNvPr>
          <p:cNvPicPr>
            <a:picLocks noChangeAspect="1" noChangeArrowheads="1"/>
          </p:cNvPicPr>
          <p:nvPr/>
        </p:nvPicPr>
        <p:blipFill>
          <a:blip r:embed="rId3" cstate="print">
            <a:grayscl/>
            <a:biLevel thresh="50000"/>
            <a:extLst>
              <a:ext uri="{28A0092B-C50C-407E-A947-70E740481C1C}">
                <a14:useLocalDpi xmlns:a14="http://schemas.microsoft.com/office/drawing/2010/main" val="0"/>
              </a:ext>
            </a:extLst>
          </a:blip>
          <a:srcRect/>
          <a:stretch>
            <a:fillRect/>
          </a:stretch>
        </p:blipFill>
        <p:spPr bwMode="auto">
          <a:xfrm rot="761292">
            <a:off x="8148024" y="301531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xmlns="" id="{2FCD77D8-8EE3-4C35-B24D-B323D99C04C9}"/>
              </a:ext>
            </a:extLst>
          </p:cNvPr>
          <p:cNvPicPr>
            <a:picLocks noChangeAspect="1" noChangeArrowheads="1"/>
          </p:cNvPicPr>
          <p:nvPr/>
        </p:nvPicPr>
        <p:blipFill>
          <a:blip r:embed="rId4" cstate="print">
            <a:grayscl/>
            <a:biLevel thresh="50000"/>
            <a:extLst>
              <a:ext uri="{28A0092B-C50C-407E-A947-70E740481C1C}">
                <a14:useLocalDpi xmlns:a14="http://schemas.microsoft.com/office/drawing/2010/main" val="0"/>
              </a:ext>
            </a:extLst>
          </a:blip>
          <a:srcRect/>
          <a:stretch>
            <a:fillRect/>
          </a:stretch>
        </p:blipFill>
        <p:spPr bwMode="auto">
          <a:xfrm rot="761292">
            <a:off x="7611053" y="357609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xmlns="" id="{17F09F20-11C1-4280-9460-216D2EE72035}"/>
              </a:ext>
            </a:extLst>
          </p:cNvPr>
          <p:cNvPicPr>
            <a:picLocks noChangeAspect="1" noChangeArrowheads="1"/>
          </p:cNvPicPr>
          <p:nvPr/>
        </p:nvPicPr>
        <p:blipFill>
          <a:blip r:embed="rId5" cstate="print">
            <a:grayscl/>
            <a:biLevel thresh="50000"/>
            <a:extLst>
              <a:ext uri="{28A0092B-C50C-407E-A947-70E740481C1C}">
                <a14:useLocalDpi xmlns:a14="http://schemas.microsoft.com/office/drawing/2010/main" val="0"/>
              </a:ext>
            </a:extLst>
          </a:blip>
          <a:srcRect/>
          <a:stretch>
            <a:fillRect/>
          </a:stretch>
        </p:blipFill>
        <p:spPr bwMode="auto">
          <a:xfrm rot="761292">
            <a:off x="8049203" y="403687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8313380" y="18195"/>
            <a:ext cx="737680" cy="6767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8" presetClass="emph" presetSubtype="0" repeatCount="indefinite" fill="hold" nodeType="withEffect">
                                  <p:stCondLst>
                                    <p:cond delay="0"/>
                                  </p:stCondLst>
                                  <p:childTnLst>
                                    <p:animRot by="21600000">
                                      <p:cBhvr>
                                        <p:cTn id="9" dur="2250" fill="hold"/>
                                        <p:tgtEl>
                                          <p:spTgt spid="7"/>
                                        </p:tgtEl>
                                        <p:attrNameLst>
                                          <p:attrName>r</p:attrName>
                                        </p:attrNameLst>
                                      </p:cBhvr>
                                    </p:animRot>
                                  </p:childTnLst>
                                </p:cTn>
                              </p:par>
                              <p:par>
                                <p:cTn id="10" presetID="8" presetClass="emph" presetSubtype="0" repeatCount="indefinite" fill="hold" nodeType="withEffect">
                                  <p:stCondLst>
                                    <p:cond delay="0"/>
                                  </p:stCondLst>
                                  <p:childTnLst>
                                    <p:animRot by="21600000">
                                      <p:cBhvr>
                                        <p:cTn id="11" dur="2500" fill="hold"/>
                                        <p:tgtEl>
                                          <p:spTgt spid="8"/>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DC02A8F-BACE-49BD-80E6-D17C5D8E7DD7}"/>
              </a:ext>
            </a:extLst>
          </p:cNvPr>
          <p:cNvSpPr txBox="1">
            <a:spLocks noChangeArrowheads="1"/>
          </p:cNvSpPr>
          <p:nvPr/>
        </p:nvSpPr>
        <p:spPr bwMode="auto">
          <a:xfrm>
            <a:off x="2136627" y="706042"/>
            <a:ext cx="581974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r>
              <a:rPr lang="en-US" altLang="en-US" sz="3200" b="1" dirty="0" err="1">
                <a:solidFill>
                  <a:srgbClr val="3118E8"/>
                </a:solidFill>
                <a:latin typeface="Times New Roman" panose="02020603050405020304" pitchFamily="18" charset="0"/>
                <a:cs typeface="Times New Roman" panose="02020603050405020304" pitchFamily="18" charset="0"/>
              </a:rPr>
              <a:t>Đoạn</a:t>
            </a:r>
            <a:r>
              <a:rPr lang="en-US" altLang="en-US" sz="3200" b="1" dirty="0">
                <a:solidFill>
                  <a:srgbClr val="3118E8"/>
                </a:solidFill>
                <a:latin typeface="Times New Roman" panose="02020603050405020304" pitchFamily="18" charset="0"/>
                <a:cs typeface="Times New Roman" panose="02020603050405020304" pitchFamily="18" charset="0"/>
              </a:rPr>
              <a:t> 2, 3, 4 </a:t>
            </a:r>
            <a:r>
              <a:rPr lang="en-US" altLang="en-US" sz="3200" b="1" dirty="0" err="1">
                <a:solidFill>
                  <a:srgbClr val="3118E8"/>
                </a:solidFill>
                <a:latin typeface="Times New Roman" panose="02020603050405020304" pitchFamily="18" charset="0"/>
                <a:cs typeface="Times New Roman" panose="02020603050405020304" pitchFamily="18" charset="0"/>
              </a:rPr>
              <a:t>nói</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lên</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điều</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gì</a:t>
            </a:r>
            <a:r>
              <a:rPr lang="en-US" altLang="en-US" sz="3200" b="1" dirty="0">
                <a:solidFill>
                  <a:srgbClr val="3118E8"/>
                </a:solidFill>
                <a:latin typeface="Times New Roman" panose="02020603050405020304" pitchFamily="18" charset="0"/>
                <a:cs typeface="Times New Roman" panose="02020603050405020304" pitchFamily="18" charset="0"/>
              </a:rPr>
              <a:t> ?</a:t>
            </a:r>
          </a:p>
        </p:txBody>
      </p:sp>
      <p:sp>
        <p:nvSpPr>
          <p:cNvPr id="5" name="Rectangle 4">
            <a:extLst>
              <a:ext uri="{FF2B5EF4-FFF2-40B4-BE49-F238E27FC236}">
                <a16:creationId xmlns:a16="http://schemas.microsoft.com/office/drawing/2014/main" xmlns="" id="{2D01CA4C-6AE9-445C-A514-9816F1AD8B0F}"/>
              </a:ext>
            </a:extLst>
          </p:cNvPr>
          <p:cNvSpPr>
            <a:spLocks noChangeArrowheads="1"/>
          </p:cNvSpPr>
          <p:nvPr/>
        </p:nvSpPr>
        <p:spPr bwMode="auto">
          <a:xfrm>
            <a:off x="1547664" y="1471613"/>
            <a:ext cx="741682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1500" indent="-5715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indent="0" defTabSz="685800" eaLnBrk="0" fontAlgn="base" hangingPunct="0">
              <a:spcBef>
                <a:spcPct val="0"/>
              </a:spcBef>
              <a:spcAft>
                <a:spcPct val="0"/>
              </a:spcAft>
            </a:pPr>
            <a:r>
              <a:rPr lang="en-US" altLang="en-US" sz="3200" b="1" u="sng" dirty="0">
                <a:solidFill>
                  <a:srgbClr val="FF0000"/>
                </a:solidFill>
                <a:latin typeface="Times New Roman" panose="02020603050405020304" pitchFamily="18" charset="0"/>
                <a:cs typeface="Times New Roman" panose="02020603050405020304" pitchFamily="18" charset="0"/>
              </a:rPr>
              <a:t>Ý 2</a:t>
            </a:r>
            <a:r>
              <a:rPr lang="en-US" altLang="en-US" sz="3200" b="1" dirty="0">
                <a:solidFill>
                  <a:srgbClr val="FF0000"/>
                </a:solidFill>
                <a:latin typeface="Times New Roman" panose="02020603050405020304" pitchFamily="18" charset="0"/>
                <a:cs typeface="Times New Roman" panose="02020603050405020304" pitchFamily="18" charset="0"/>
              </a:rPr>
              <a:t> : </a:t>
            </a:r>
            <a:r>
              <a:rPr lang="en-US" altLang="en-US" sz="3200" b="1" dirty="0" err="1">
                <a:solidFill>
                  <a:srgbClr val="FF0000"/>
                </a:solidFill>
                <a:latin typeface="Times New Roman" panose="02020603050405020304" pitchFamily="18" charset="0"/>
                <a:cs typeface="Times New Roman" panose="02020603050405020304" pitchFamily="18" charset="0"/>
              </a:rPr>
              <a:t>Cậu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bé</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Chôm</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là</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người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trung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thực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dám</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nói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lên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sự</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thật</a:t>
            </a:r>
            <a:r>
              <a:rPr lang="en-US" altLang="en-US" sz="3200" b="1" dirty="0">
                <a:solidFill>
                  <a:srgbClr val="FF0000"/>
                </a:solidFill>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xmlns="" id="{9CBA5FCB-1ED5-41F4-9B3F-CBAC1EF8FC5C}"/>
              </a:ext>
            </a:extLst>
          </p:cNvPr>
          <p:cNvPicPr>
            <a:picLocks noChangeAspect="1" noChangeArrowheads="1"/>
          </p:cNvPicPr>
          <p:nvPr/>
        </p:nvPicPr>
        <p:blipFill>
          <a:blip r:embed="rId3" cstate="print">
            <a:grayscl/>
            <a:biLevel thresh="50000"/>
            <a:extLst>
              <a:ext uri="{28A0092B-C50C-407E-A947-70E740481C1C}">
                <a14:useLocalDpi xmlns:a14="http://schemas.microsoft.com/office/drawing/2010/main" val="0"/>
              </a:ext>
            </a:extLst>
          </a:blip>
          <a:srcRect/>
          <a:stretch>
            <a:fillRect/>
          </a:stretch>
        </p:blipFill>
        <p:spPr bwMode="auto">
          <a:xfrm rot="761292">
            <a:off x="8148024" y="301531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xmlns="" id="{BEE67EFA-30A1-4362-8D0A-09C0AE7C1B6A}"/>
              </a:ext>
            </a:extLst>
          </p:cNvPr>
          <p:cNvPicPr>
            <a:picLocks noChangeAspect="1" noChangeArrowheads="1"/>
          </p:cNvPicPr>
          <p:nvPr/>
        </p:nvPicPr>
        <p:blipFill>
          <a:blip r:embed="rId4" cstate="print">
            <a:grayscl/>
            <a:biLevel thresh="50000"/>
            <a:extLst>
              <a:ext uri="{28A0092B-C50C-407E-A947-70E740481C1C}">
                <a14:useLocalDpi xmlns:a14="http://schemas.microsoft.com/office/drawing/2010/main" val="0"/>
              </a:ext>
            </a:extLst>
          </a:blip>
          <a:srcRect/>
          <a:stretch>
            <a:fillRect/>
          </a:stretch>
        </p:blipFill>
        <p:spPr bwMode="auto">
          <a:xfrm rot="761292">
            <a:off x="7611053" y="357609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xmlns="" id="{9ADE3D8F-DD93-457B-A9FD-9A0AA879E8C5}"/>
              </a:ext>
            </a:extLst>
          </p:cNvPr>
          <p:cNvPicPr>
            <a:picLocks noChangeAspect="1" noChangeArrowheads="1"/>
          </p:cNvPicPr>
          <p:nvPr/>
        </p:nvPicPr>
        <p:blipFill>
          <a:blip r:embed="rId5" cstate="print">
            <a:grayscl/>
            <a:biLevel thresh="50000"/>
            <a:extLst>
              <a:ext uri="{28A0092B-C50C-407E-A947-70E740481C1C}">
                <a14:useLocalDpi xmlns:a14="http://schemas.microsoft.com/office/drawing/2010/main" val="0"/>
              </a:ext>
            </a:extLst>
          </a:blip>
          <a:srcRect/>
          <a:stretch>
            <a:fillRect/>
          </a:stretch>
        </p:blipFill>
        <p:spPr bwMode="auto">
          <a:xfrm rot="761292">
            <a:off x="8049203" y="403687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8" presetClass="emph" presetSubtype="0" repeatCount="indefinite" fill="hold" nodeType="withEffect">
                                  <p:stCondLst>
                                    <p:cond delay="0"/>
                                  </p:stCondLst>
                                  <p:childTnLst>
                                    <p:animRot by="21600000">
                                      <p:cBhvr>
                                        <p:cTn id="9" dur="2250" fill="hold"/>
                                        <p:tgtEl>
                                          <p:spTgt spid="6"/>
                                        </p:tgtEl>
                                        <p:attrNameLst>
                                          <p:attrName>r</p:attrName>
                                        </p:attrNameLst>
                                      </p:cBhvr>
                                    </p:animRot>
                                  </p:childTnLst>
                                </p:cTn>
                              </p:par>
                              <p:par>
                                <p:cTn id="10" presetID="8" presetClass="emph" presetSubtype="0" repeatCount="indefinite" fill="hold" nodeType="withEffect">
                                  <p:stCondLst>
                                    <p:cond delay="0"/>
                                  </p:stCondLst>
                                  <p:childTnLst>
                                    <p:animRot by="21600000">
                                      <p:cBhvr>
                                        <p:cTn id="11" dur="2500" fill="hold"/>
                                        <p:tgtEl>
                                          <p:spTgt spid="7"/>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5">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F1BAD346-E3D0-414B-9629-E4F84D17D363}"/>
              </a:ext>
            </a:extLst>
          </p:cNvPr>
          <p:cNvPicPr>
            <a:picLocks noChangeAspect="1" noChangeArrowheads="1"/>
          </p:cNvPicPr>
          <p:nvPr/>
        </p:nvPicPr>
        <p:blipFill>
          <a:blip r:embed="rId6" cstate="print">
            <a:grayscl/>
            <a:biLevel thresh="50000"/>
            <a:extLst>
              <a:ext uri="{28A0092B-C50C-407E-A947-70E740481C1C}">
                <a14:useLocalDpi xmlns:a14="http://schemas.microsoft.com/office/drawing/2010/main" val="0"/>
              </a:ext>
            </a:extLst>
          </a:blip>
          <a:srcRect/>
          <a:stretch>
            <a:fillRect/>
          </a:stretch>
        </p:blipFill>
        <p:spPr bwMode="auto">
          <a:xfrm>
            <a:off x="7870031" y="282654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xmlns="" id="{C223F5A0-69DD-4976-9E2F-DE32DDC783C6}"/>
              </a:ext>
            </a:extLst>
          </p:cNvPr>
          <p:cNvPicPr>
            <a:picLocks noChangeAspect="1" noChangeArrowheads="1"/>
          </p:cNvPicPr>
          <p:nvPr/>
        </p:nvPicPr>
        <p:blipFill>
          <a:blip r:embed="rId7" cstate="print">
            <a:grayscl/>
            <a:biLevel thresh="50000"/>
            <a:extLst>
              <a:ext uri="{28A0092B-C50C-407E-A947-70E740481C1C}">
                <a14:useLocalDpi xmlns:a14="http://schemas.microsoft.com/office/drawing/2010/main" val="0"/>
              </a:ext>
            </a:extLst>
          </a:blip>
          <a:srcRect/>
          <a:stretch>
            <a:fillRect/>
          </a:stretch>
        </p:blipFill>
        <p:spPr bwMode="auto">
          <a:xfrm>
            <a:off x="7333060" y="338732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xmlns="" id="{87B549DA-84CC-4FDC-A849-FDCBF7A950F8}"/>
              </a:ext>
            </a:extLst>
          </p:cNvPr>
          <p:cNvPicPr>
            <a:picLocks noChangeAspect="1" noChangeArrowheads="1"/>
          </p:cNvPicPr>
          <p:nvPr/>
        </p:nvPicPr>
        <p:blipFill>
          <a:blip r:embed="rId8" cstate="print">
            <a:grayscl/>
            <a:biLevel thresh="50000"/>
            <a:extLst>
              <a:ext uri="{28A0092B-C50C-407E-A947-70E740481C1C}">
                <a14:useLocalDpi xmlns:a14="http://schemas.microsoft.com/office/drawing/2010/main" val="0"/>
              </a:ext>
            </a:extLst>
          </a:blip>
          <a:srcRect/>
          <a:stretch>
            <a:fillRect/>
          </a:stretch>
        </p:blipFill>
        <p:spPr bwMode="auto">
          <a:xfrm>
            <a:off x="7771210" y="384810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nip Diagonal Corner Rectangle 3">
            <a:extLst>
              <a:ext uri="{FF2B5EF4-FFF2-40B4-BE49-F238E27FC236}">
                <a16:creationId xmlns:a16="http://schemas.microsoft.com/office/drawing/2014/main" xmlns="" id="{10DA001F-2959-43D4-9EC1-AA4BF2B6C34D}"/>
              </a:ext>
            </a:extLst>
          </p:cNvPr>
          <p:cNvSpPr/>
          <p:nvPr/>
        </p:nvSpPr>
        <p:spPr>
          <a:xfrm>
            <a:off x="623888" y="150019"/>
            <a:ext cx="7896225" cy="1203722"/>
          </a:xfrm>
          <a:prstGeom prst="snip2DiagRect">
            <a:avLst/>
          </a:prstGeom>
          <a:solidFill>
            <a:srgbClr val="FFFFB3"/>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altLang="en-US" sz="3200" b="1" dirty="0" err="1">
                <a:solidFill>
                  <a:srgbClr val="FF0000"/>
                </a:solidFill>
                <a:latin typeface="Times New Roman" panose="02020603050405020304" pitchFamily="18" charset="0"/>
                <a:cs typeface="Times New Roman" panose="02020603050405020304" pitchFamily="18" charset="0"/>
              </a:rPr>
              <a:t>Câu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chuyện</a:t>
            </a:r>
            <a:r>
              <a:rPr lang="en-US" altLang="en-US" sz="3200" b="1" dirty="0">
                <a:solidFill>
                  <a:srgbClr val="FF0000"/>
                </a:solidFill>
                <a:latin typeface="Times New Roman" panose="02020603050405020304" pitchFamily="18" charset="0"/>
                <a:cs typeface="Times New Roman" panose="02020603050405020304" pitchFamily="18" charset="0"/>
              </a:rPr>
              <a:t> ca </a:t>
            </a:r>
            <a:r>
              <a:rPr lang="en-US" altLang="en-US" sz="3200" b="1" dirty="0" err="1">
                <a:solidFill>
                  <a:srgbClr val="FF0000"/>
                </a:solidFill>
                <a:latin typeface="Times New Roman" panose="02020603050405020304" pitchFamily="18" charset="0"/>
                <a:cs typeface="Times New Roman" panose="02020603050405020304" pitchFamily="18" charset="0"/>
              </a:rPr>
              <a:t>ngợi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điều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gì</a:t>
            </a:r>
            <a:r>
              <a:rPr lang="en-US" altLang="en-US" sz="3200" b="1" dirty="0">
                <a:solidFill>
                  <a:srgbClr val="FF0000"/>
                </a:solidFill>
                <a:latin typeface="Times New Roman" panose="02020603050405020304" pitchFamily="18" charset="0"/>
                <a:cs typeface="Times New Roman" panose="02020603050405020304" pitchFamily="18" charset="0"/>
              </a:rPr>
              <a:t> ?</a:t>
            </a:r>
            <a:endParaRPr lang="vi-VN" sz="3200" dirty="0">
              <a:solidFill>
                <a:srgbClr val="FF0000"/>
              </a:solidFill>
              <a:latin typeface="Arial" panose="020B0604020202020204" pitchFamily="34" charset="0"/>
            </a:endParaRPr>
          </a:p>
        </p:txBody>
      </p:sp>
      <p:sp>
        <p:nvSpPr>
          <p:cNvPr id="26" name="Rectangle 25">
            <a:extLst>
              <a:ext uri="{FF2B5EF4-FFF2-40B4-BE49-F238E27FC236}">
                <a16:creationId xmlns:a16="http://schemas.microsoft.com/office/drawing/2014/main" xmlns="" id="{E60251B3-C833-4864-B32C-B6DD60DEA3DF}"/>
              </a:ext>
            </a:extLst>
          </p:cNvPr>
          <p:cNvSpPr/>
          <p:nvPr/>
        </p:nvSpPr>
        <p:spPr>
          <a:xfrm>
            <a:off x="591741" y="1469232"/>
            <a:ext cx="3920728" cy="988219"/>
          </a:xfrm>
          <a:prstGeom prst="rect">
            <a:avLst/>
          </a:prstGeom>
          <a:solidFill>
            <a:srgbClr val="E2CFF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en-US" sz="2100" b="1" dirty="0">
                <a:solidFill>
                  <a:prstClr val="black"/>
                </a:solidFill>
                <a:latin typeface="Times New Roman" panose="02020603050405020304" pitchFamily="18" charset="0"/>
                <a:cs typeface="Times New Roman" panose="02020603050405020304" pitchFamily="18" charset="0"/>
              </a:rPr>
              <a:t>a</a:t>
            </a:r>
            <a:r>
              <a:rPr lang="vi-VN" sz="2100" b="1" dirty="0">
                <a:solidFill>
                  <a:prstClr val="black"/>
                </a:solidFill>
                <a:latin typeface="Times New Roman" panose="02020603050405020304" pitchFamily="18" charset="0"/>
                <a:cs typeface="Times New Roman" panose="02020603050405020304" pitchFamily="18" charset="0"/>
              </a:rPr>
              <a:t>.</a:t>
            </a:r>
            <a:r>
              <a:rPr lang="vi-VN" sz="2100" dirty="0">
                <a:solidFill>
                  <a:prstClr val="black"/>
                </a:solidFill>
                <a:latin typeface="Arial" panose="020B0604020202020204" pitchFamily="34" charset="0"/>
              </a:rPr>
              <a:t> </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Ca </a:t>
            </a:r>
            <a:r>
              <a:rPr lang="en-US" altLang="en-US" sz="2100" b="1" dirty="0" err="1">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ngợi</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cậu</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bé</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Chôm</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hiền</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lành</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đã</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nói</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lên</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sự</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thật</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endParaRPr lang="vi-VN" sz="2100" dirty="0">
              <a:solidFill>
                <a:prstClr val="black"/>
              </a:solidFill>
              <a:latin typeface="Arial" panose="020B0604020202020204" pitchFamily="34" charset="0"/>
            </a:endParaRPr>
          </a:p>
        </p:txBody>
      </p:sp>
      <p:sp>
        <p:nvSpPr>
          <p:cNvPr id="40" name="Cloud 39">
            <a:extLst>
              <a:ext uri="{FF2B5EF4-FFF2-40B4-BE49-F238E27FC236}">
                <a16:creationId xmlns:a16="http://schemas.microsoft.com/office/drawing/2014/main" xmlns="" id="{7F879CC4-4BD6-48EB-9A3F-6D9A09B506D6}"/>
              </a:ext>
            </a:extLst>
          </p:cNvPr>
          <p:cNvSpPr/>
          <p:nvPr/>
        </p:nvSpPr>
        <p:spPr>
          <a:xfrm>
            <a:off x="-511969" y="3676650"/>
            <a:ext cx="425053" cy="26193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41" name="Cloud 40">
            <a:extLst>
              <a:ext uri="{FF2B5EF4-FFF2-40B4-BE49-F238E27FC236}">
                <a16:creationId xmlns:a16="http://schemas.microsoft.com/office/drawing/2014/main" xmlns="" id="{C1E7C374-B21D-4E1D-8669-10ED1EADC5AC}"/>
              </a:ext>
            </a:extLst>
          </p:cNvPr>
          <p:cNvSpPr/>
          <p:nvPr/>
        </p:nvSpPr>
        <p:spPr>
          <a:xfrm>
            <a:off x="10223897" y="3526632"/>
            <a:ext cx="669131" cy="411956"/>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42" name="Rectangle 41">
            <a:extLst>
              <a:ext uri="{FF2B5EF4-FFF2-40B4-BE49-F238E27FC236}">
                <a16:creationId xmlns:a16="http://schemas.microsoft.com/office/drawing/2014/main" xmlns="" id="{E5396D9F-74D7-4E4B-86BD-E02FC19BA35A}"/>
              </a:ext>
            </a:extLst>
          </p:cNvPr>
          <p:cNvSpPr/>
          <p:nvPr/>
        </p:nvSpPr>
        <p:spPr>
          <a:xfrm>
            <a:off x="4598194" y="1465660"/>
            <a:ext cx="3921919" cy="991790"/>
          </a:xfrm>
          <a:prstGeom prst="rect">
            <a:avLst/>
          </a:prstGeom>
          <a:solidFill>
            <a:srgbClr val="E2CFF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en-US" sz="2100" b="1" dirty="0">
                <a:solidFill>
                  <a:prstClr val="black"/>
                </a:solidFill>
                <a:latin typeface="Times New Roman" panose="02020603050405020304" pitchFamily="18" charset="0"/>
                <a:cs typeface="Times New Roman" panose="02020603050405020304" pitchFamily="18" charset="0"/>
              </a:rPr>
              <a:t>b</a:t>
            </a:r>
            <a:r>
              <a:rPr lang="vi-VN" sz="2100" b="1" dirty="0">
                <a:solidFill>
                  <a:prstClr val="black"/>
                </a:solidFill>
                <a:latin typeface="Times New Roman" panose="02020603050405020304" pitchFamily="18" charset="0"/>
                <a:cs typeface="Times New Roman" panose="02020603050405020304" pitchFamily="18" charset="0"/>
              </a:rPr>
              <a:t>.</a:t>
            </a:r>
            <a:r>
              <a:rPr lang="vi-VN" sz="2100" dirty="0">
                <a:solidFill>
                  <a:prstClr val="black"/>
                </a:solidFill>
                <a:latin typeface="Arial" panose="020B0604020202020204" pitchFamily="34" charset="0"/>
              </a:rPr>
              <a:t> </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Ca </a:t>
            </a:r>
            <a:r>
              <a:rPr lang="en-US" altLang="en-US" sz="2100" b="1" dirty="0" err="1">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ngợi</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cậu</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bé</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Chôm</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trung</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thực</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dũng</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cảm</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dám</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nói</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lên</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sự</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thật</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endParaRPr lang="vi-VN" sz="2100" dirty="0">
              <a:solidFill>
                <a:prstClr val="black"/>
              </a:solidFill>
              <a:latin typeface="Arial" panose="020B0604020202020204" pitchFamily="34" charset="0"/>
            </a:endParaRPr>
          </a:p>
        </p:txBody>
      </p:sp>
      <p:sp>
        <p:nvSpPr>
          <p:cNvPr id="43" name="Rectangle 42">
            <a:extLst>
              <a:ext uri="{FF2B5EF4-FFF2-40B4-BE49-F238E27FC236}">
                <a16:creationId xmlns:a16="http://schemas.microsoft.com/office/drawing/2014/main" xmlns="" id="{12327004-ACB3-4973-82B9-652A674FBB04}"/>
              </a:ext>
            </a:extLst>
          </p:cNvPr>
          <p:cNvSpPr/>
          <p:nvPr/>
        </p:nvSpPr>
        <p:spPr>
          <a:xfrm>
            <a:off x="591741" y="2526507"/>
            <a:ext cx="3920728" cy="1098947"/>
          </a:xfrm>
          <a:prstGeom prst="rect">
            <a:avLst/>
          </a:prstGeom>
          <a:solidFill>
            <a:srgbClr val="E2CFF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en-US" sz="2100" b="1" dirty="0">
                <a:solidFill>
                  <a:prstClr val="black"/>
                </a:solidFill>
                <a:latin typeface="Times New Roman" panose="02020603050405020304" pitchFamily="18" charset="0"/>
                <a:cs typeface="Times New Roman" panose="02020603050405020304" pitchFamily="18" charset="0"/>
              </a:rPr>
              <a:t>c</a:t>
            </a:r>
            <a:r>
              <a:rPr lang="vi-VN" sz="2100" b="1" dirty="0">
                <a:solidFill>
                  <a:prstClr val="black"/>
                </a:solidFill>
                <a:latin typeface="Times New Roman" panose="02020603050405020304" pitchFamily="18" charset="0"/>
                <a:cs typeface="Times New Roman" panose="02020603050405020304" pitchFamily="18" charset="0"/>
              </a:rPr>
              <a:t>.</a:t>
            </a:r>
            <a:r>
              <a:rPr lang="vi-VN" sz="2100" dirty="0">
                <a:solidFill>
                  <a:prstClr val="black"/>
                </a:solidFill>
                <a:latin typeface="Arial" panose="020B0604020202020204" pitchFamily="34" charset="0"/>
              </a:rPr>
              <a:t> </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Ca </a:t>
            </a:r>
            <a:r>
              <a:rPr lang="en-US" altLang="en-US" sz="2100" b="1" dirty="0" err="1">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ngợi</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cậu</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bé</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Chôm</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dám</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nói</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lên</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sự</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thật</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để</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làm</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vua</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endParaRPr lang="vi-VN" sz="2100" dirty="0">
              <a:solidFill>
                <a:prstClr val="black"/>
              </a:solidFill>
              <a:latin typeface="Arial" panose="020B0604020202020204" pitchFamily="34" charset="0"/>
            </a:endParaRPr>
          </a:p>
        </p:txBody>
      </p:sp>
      <p:sp>
        <p:nvSpPr>
          <p:cNvPr id="44" name="Rectangle 43">
            <a:extLst>
              <a:ext uri="{FF2B5EF4-FFF2-40B4-BE49-F238E27FC236}">
                <a16:creationId xmlns:a16="http://schemas.microsoft.com/office/drawing/2014/main" xmlns="" id="{C6307B29-15FB-409F-82CD-7C8B1FF6B76C}"/>
              </a:ext>
            </a:extLst>
          </p:cNvPr>
          <p:cNvSpPr/>
          <p:nvPr/>
        </p:nvSpPr>
        <p:spPr>
          <a:xfrm>
            <a:off x="4631532" y="2526507"/>
            <a:ext cx="3888581" cy="1098947"/>
          </a:xfrm>
          <a:prstGeom prst="rect">
            <a:avLst/>
          </a:prstGeom>
          <a:solidFill>
            <a:srgbClr val="E2CFF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en-US" sz="2400" b="1" dirty="0">
                <a:solidFill>
                  <a:prstClr val="black"/>
                </a:solidFill>
                <a:latin typeface="Times New Roman" panose="02020603050405020304" pitchFamily="18" charset="0"/>
                <a:cs typeface="Times New Roman" panose="02020603050405020304" pitchFamily="18" charset="0"/>
              </a:rPr>
              <a:t>d</a:t>
            </a:r>
            <a:r>
              <a:rPr lang="vi-VN" sz="2400" b="1" dirty="0">
                <a:solidFill>
                  <a:prstClr val="black"/>
                </a:solidFill>
                <a:latin typeface="Times New Roman" panose="02020603050405020304" pitchFamily="18" charset="0"/>
                <a:cs typeface="Times New Roman" panose="02020603050405020304" pitchFamily="18" charset="0"/>
              </a:rPr>
              <a:t>. </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Ca </a:t>
            </a:r>
            <a:r>
              <a:rPr lang="en-US" altLang="en-US" sz="2100" b="1" dirty="0" err="1">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ngợi</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cậu</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bé</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Chôm</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trung</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thực</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dám</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nói</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lên</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sự</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thật</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để</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được</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truyền</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ngôi</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endParaRPr lang="vi-VN" sz="2100" dirty="0">
              <a:solidFill>
                <a:prstClr val="black"/>
              </a:solidFill>
              <a:latin typeface="Arial" panose="020B0604020202020204" pitchFamily="34" charset="0"/>
            </a:endParaRPr>
          </a:p>
        </p:txBody>
      </p:sp>
      <p:pic>
        <p:nvPicPr>
          <p:cNvPr id="47" name="Picture 46">
            <a:extLst>
              <a:ext uri="{FF2B5EF4-FFF2-40B4-BE49-F238E27FC236}">
                <a16:creationId xmlns:a16="http://schemas.microsoft.com/office/drawing/2014/main" xmlns="" id="{796E59F3-5BAF-438A-A770-504491C1C6B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26707" y="2059831"/>
            <a:ext cx="419100" cy="367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a:extLst>
              <a:ext uri="{FF2B5EF4-FFF2-40B4-BE49-F238E27FC236}">
                <a16:creationId xmlns:a16="http://schemas.microsoft.com/office/drawing/2014/main" xmlns="" id="{381602C3-866A-4394-B512-0F858A1CD764}"/>
              </a:ext>
            </a:extLst>
          </p:cNvPr>
          <p:cNvPicPr>
            <a:picLocks noChangeAspect="1"/>
          </p:cNvPicPr>
          <p:nvPr/>
        </p:nvPicPr>
        <p:blipFill rotWithShape="1">
          <a:blip r:embed="rId10" cstate="print">
            <a:duotone>
              <a:prstClr val="black"/>
              <a:schemeClr val="accent2">
                <a:tint val="45000"/>
                <a:satMod val="400000"/>
              </a:schemeClr>
            </a:duotone>
          </a:blip>
          <a:srcRect r="3472"/>
          <a:stretch/>
        </p:blipFill>
        <p:spPr>
          <a:xfrm>
            <a:off x="4126098" y="3237213"/>
            <a:ext cx="391532" cy="342649"/>
          </a:xfrm>
          <a:prstGeom prst="rect">
            <a:avLst/>
          </a:prstGeom>
        </p:spPr>
      </p:pic>
      <p:pic>
        <p:nvPicPr>
          <p:cNvPr id="49" name="Picture 48">
            <a:extLst>
              <a:ext uri="{FF2B5EF4-FFF2-40B4-BE49-F238E27FC236}">
                <a16:creationId xmlns:a16="http://schemas.microsoft.com/office/drawing/2014/main" xmlns="" id="{B05C617A-3834-4A5B-93DF-DC476B87BD0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39100" y="3261123"/>
            <a:ext cx="415529" cy="36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a:extLst>
              <a:ext uri="{FF2B5EF4-FFF2-40B4-BE49-F238E27FC236}">
                <a16:creationId xmlns:a16="http://schemas.microsoft.com/office/drawing/2014/main" xmlns="" id="{1F0B46C5-E477-4B17-9AE5-266409268AB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79582" y="2065735"/>
            <a:ext cx="440531"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loud 17">
            <a:hlinkClick r:id="rId13" action="ppaction://hlinksldjump"/>
            <a:extLst>
              <a:ext uri="{FF2B5EF4-FFF2-40B4-BE49-F238E27FC236}">
                <a16:creationId xmlns:a16="http://schemas.microsoft.com/office/drawing/2014/main" xmlns="" id="{3A9FA39D-C110-48B3-9C72-53B4C52A5B30}"/>
              </a:ext>
            </a:extLst>
          </p:cNvPr>
          <p:cNvSpPr/>
          <p:nvPr/>
        </p:nvSpPr>
        <p:spPr>
          <a:xfrm>
            <a:off x="3491880" y="3993494"/>
            <a:ext cx="1935658" cy="590412"/>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b="1" dirty="0">
                <a:solidFill>
                  <a:schemeClr val="tx1"/>
                </a:solidFill>
                <a:latin typeface="Times New Roman" panose="02020603050405020304" pitchFamily="18" charset="0"/>
                <a:cs typeface="Times New Roman" panose="02020603050405020304" pitchFamily="18" charset="0"/>
              </a:rPr>
              <a:t>QUAY VỀ</a:t>
            </a:r>
            <a:endParaRPr lang="vi-VN"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2466" name="TextBox 1">
            <a:extLst>
              <a:ext uri="{FF2B5EF4-FFF2-40B4-BE49-F238E27FC236}">
                <a16:creationId xmlns:a16="http://schemas.microsoft.com/office/drawing/2014/main" xmlns="" id="{F062FAFD-E4BE-4B27-A01B-DF7514F19FB2}"/>
              </a:ext>
            </a:extLst>
          </p:cNvPr>
          <p:cNvSpPr txBox="1">
            <a:spLocks noChangeArrowheads="1"/>
          </p:cNvSpPr>
          <p:nvPr/>
        </p:nvSpPr>
        <p:spPr bwMode="auto">
          <a:xfrm>
            <a:off x="971600" y="123478"/>
            <a:ext cx="7056784"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dirty="0" err="1">
                <a:ln>
                  <a:noFill/>
                </a:ln>
                <a:solidFill>
                  <a:srgbClr val="3118E8"/>
                </a:solidFill>
                <a:effectLst/>
                <a:uLnTx/>
                <a:uFillTx/>
                <a:latin typeface="Times New Roman" panose="02020603050405020304" pitchFamily="18" charset="0"/>
                <a:cs typeface="Times New Roman" panose="02020603050405020304" pitchFamily="18" charset="0"/>
              </a:rPr>
              <a:t>Thứ</a:t>
            </a:r>
            <a:r>
              <a:rPr kumimoji="0" lang="en-US" altLang="en-US" sz="3200" b="1" i="0" u="none" strike="noStrike" kern="1200" cap="none" spc="0" normalizeH="0" baseline="0" noProof="0" dirty="0">
                <a:ln>
                  <a:noFill/>
                </a:ln>
                <a:solidFill>
                  <a:srgbClr val="3118E8"/>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3118E8"/>
                </a:solidFill>
                <a:effectLst/>
                <a:uLnTx/>
                <a:uFillTx/>
                <a:latin typeface="Times New Roman" panose="02020603050405020304" pitchFamily="18" charset="0"/>
                <a:cs typeface="Times New Roman" panose="02020603050405020304" pitchFamily="18" charset="0"/>
              </a:rPr>
              <a:t>hai</a:t>
            </a:r>
            <a:r>
              <a:rPr kumimoji="0" lang="en-US" altLang="en-US" sz="3200" b="1" i="0" u="none" strike="noStrike" kern="1200" cap="none" spc="0" normalizeH="0" baseline="0" noProof="0" dirty="0">
                <a:ln>
                  <a:noFill/>
                </a:ln>
                <a:solidFill>
                  <a:srgbClr val="3118E8"/>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3118E8"/>
                </a:solidFill>
                <a:effectLst/>
                <a:uLnTx/>
                <a:uFillTx/>
                <a:latin typeface="Times New Roman" panose="02020603050405020304" pitchFamily="18" charset="0"/>
                <a:cs typeface="Times New Roman" panose="02020603050405020304" pitchFamily="18" charset="0"/>
              </a:rPr>
              <a:t>ngày</a:t>
            </a:r>
            <a:r>
              <a:rPr kumimoji="0" lang="en-US" altLang="en-US" sz="3200" b="1" i="0" u="none" strike="noStrike" kern="1200" cap="none" spc="0" normalizeH="0" baseline="0" noProof="0" dirty="0">
                <a:ln>
                  <a:noFill/>
                </a:ln>
                <a:solidFill>
                  <a:srgbClr val="3118E8"/>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smtClean="0">
                <a:ln>
                  <a:noFill/>
                </a:ln>
                <a:solidFill>
                  <a:srgbClr val="3118E8"/>
                </a:solidFill>
                <a:effectLst/>
                <a:uLnTx/>
                <a:uFillTx/>
                <a:latin typeface="Times New Roman" panose="02020603050405020304" pitchFamily="18" charset="0"/>
                <a:cs typeface="Times New Roman" panose="02020603050405020304" pitchFamily="18" charset="0"/>
              </a:rPr>
              <a:t>3 </a:t>
            </a:r>
            <a:r>
              <a:rPr kumimoji="0" lang="en-US" altLang="en-US" sz="3200" b="1" i="0" u="none" strike="noStrike" kern="1200" cap="none" spc="0" normalizeH="0" baseline="0" noProof="0" dirty="0" err="1">
                <a:ln>
                  <a:noFill/>
                </a:ln>
                <a:solidFill>
                  <a:srgbClr val="3118E8"/>
                </a:solidFill>
                <a:effectLst/>
                <a:uLnTx/>
                <a:uFillTx/>
                <a:latin typeface="Times New Roman" panose="02020603050405020304" pitchFamily="18" charset="0"/>
                <a:cs typeface="Times New Roman" panose="02020603050405020304" pitchFamily="18" charset="0"/>
              </a:rPr>
              <a:t>tháng</a:t>
            </a:r>
            <a:r>
              <a:rPr kumimoji="0" lang="en-US" altLang="en-US" sz="3200" b="1" i="0" u="none" strike="noStrike" kern="1200" cap="none" spc="0" normalizeH="0" baseline="0" noProof="0" dirty="0">
                <a:ln>
                  <a:noFill/>
                </a:ln>
                <a:solidFill>
                  <a:srgbClr val="3118E8"/>
                </a:solidFill>
                <a:effectLst/>
                <a:uLnTx/>
                <a:uFillTx/>
                <a:latin typeface="Times New Roman" panose="02020603050405020304" pitchFamily="18" charset="0"/>
                <a:cs typeface="Times New Roman" panose="02020603050405020304" pitchFamily="18" charset="0"/>
              </a:rPr>
              <a:t> 10 </a:t>
            </a:r>
            <a:r>
              <a:rPr kumimoji="0" lang="en-US" altLang="en-US" sz="3200" b="1" i="0" u="none" strike="noStrike" kern="1200" cap="none" spc="0" normalizeH="0" baseline="0" noProof="0" dirty="0" err="1">
                <a:ln>
                  <a:noFill/>
                </a:ln>
                <a:solidFill>
                  <a:srgbClr val="3118E8"/>
                </a:solidFill>
                <a:effectLst/>
                <a:uLnTx/>
                <a:uFillTx/>
                <a:latin typeface="Times New Roman" panose="02020603050405020304" pitchFamily="18" charset="0"/>
                <a:cs typeface="Times New Roman" panose="02020603050405020304" pitchFamily="18" charset="0"/>
              </a:rPr>
              <a:t>năm</a:t>
            </a:r>
            <a:r>
              <a:rPr kumimoji="0" lang="en-US" altLang="en-US" sz="3200" b="1" i="0" u="none" strike="noStrike" kern="1200" cap="none" spc="0" normalizeH="0" baseline="0" noProof="0" dirty="0">
                <a:ln>
                  <a:noFill/>
                </a:ln>
                <a:solidFill>
                  <a:srgbClr val="3118E8"/>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smtClean="0">
                <a:ln>
                  <a:noFill/>
                </a:ln>
                <a:solidFill>
                  <a:srgbClr val="3118E8"/>
                </a:solidFill>
                <a:effectLst/>
                <a:uLnTx/>
                <a:uFillTx/>
                <a:latin typeface="Times New Roman" panose="02020603050405020304" pitchFamily="18" charset="0"/>
                <a:cs typeface="Times New Roman" panose="02020603050405020304" pitchFamily="18" charset="0"/>
              </a:rPr>
              <a:t>2022</a:t>
            </a:r>
            <a:endParaRPr kumimoji="0" lang="en-US" altLang="en-US" sz="3200" b="1" i="0" u="none" strike="noStrike" kern="1200" cap="none" spc="0" normalizeH="0" baseline="0" noProof="0" dirty="0">
              <a:ln>
                <a:noFill/>
              </a:ln>
              <a:solidFill>
                <a:srgbClr val="3118E8"/>
              </a:solidFill>
              <a:effectLst/>
              <a:uLnTx/>
              <a:uFillTx/>
              <a:latin typeface="Times New Roman" panose="02020603050405020304" pitchFamily="18" charset="0"/>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2700" b="1" i="0" u="none" strike="noStrike" kern="1200" cap="none" spc="0" normalizeH="0" baseline="0" noProof="0" dirty="0">
              <a:ln>
                <a:noFill/>
              </a:ln>
              <a:solidFill>
                <a:srgbClr val="3118E8"/>
              </a:solidFill>
              <a:effectLst/>
              <a:uLnTx/>
              <a:uFillTx/>
              <a:latin typeface="HP001 4 hàng" panose="020B0603050302020204" pitchFamily="34"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xmlns="" id="{8C1961FE-20AD-4AB8-B981-E44C221E894C}"/>
              </a:ext>
            </a:extLst>
          </p:cNvPr>
          <p:cNvSpPr txBox="1"/>
          <p:nvPr/>
        </p:nvSpPr>
        <p:spPr>
          <a:xfrm>
            <a:off x="2653903" y="1362076"/>
            <a:ext cx="3974165" cy="584775"/>
          </a:xfrm>
          <a:prstGeom prst="rect">
            <a:avLst/>
          </a:prstGeom>
          <a:noFill/>
        </p:spPr>
        <p:txBody>
          <a:bodyPr wrap="none">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3200" b="1" i="0" u="none" strike="noStrike" kern="1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Những</a:t>
            </a:r>
            <a:r>
              <a:rPr kumimoji="0" lang="en-US" sz="3200" b="1" i="0" u="none" strike="noStrike" kern="1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hạt</a:t>
            </a:r>
            <a:r>
              <a:rPr kumimoji="0" lang="en-US" sz="3200" b="1" i="0" u="none" strike="noStrike" kern="1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thóc</a:t>
            </a:r>
            <a:r>
              <a:rPr kumimoji="0" lang="en-US" sz="3200" b="1" i="0" u="none" strike="noStrike" kern="1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giống</a:t>
            </a:r>
            <a:endParaRPr kumimoji="0" lang="en-US" sz="3200" b="1" i="0" u="none" strike="noStrike" kern="1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62469" name="Rectangle 2">
            <a:extLst>
              <a:ext uri="{FF2B5EF4-FFF2-40B4-BE49-F238E27FC236}">
                <a16:creationId xmlns:a16="http://schemas.microsoft.com/office/drawing/2014/main" xmlns="" id="{75EC67CA-9398-422A-AEA8-ADBC9B7E39BE}"/>
              </a:ext>
            </a:extLst>
          </p:cNvPr>
          <p:cNvSpPr>
            <a:spLocks noChangeArrowheads="1"/>
          </p:cNvSpPr>
          <p:nvPr/>
        </p:nvSpPr>
        <p:spPr bwMode="auto">
          <a:xfrm>
            <a:off x="561205" y="2082210"/>
            <a:ext cx="797123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6858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CC"/>
                </a:solidFill>
                <a:effectLst/>
                <a:uLnTx/>
                <a:uFillTx/>
                <a:latin typeface="HP001 4 hàng" panose="020B0603050302020204" pitchFamily="34" charset="0"/>
                <a:ea typeface="+mn-ea"/>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N</a:t>
            </a:r>
            <a:r>
              <a:rPr kumimoji="0" lang="en-US" altLang="en-US" sz="3200" b="1" i="0" u="none" strike="noStrike" kern="1200" cap="none" spc="0" normalizeH="0" baseline="0" noProof="0" dirty="0" err="1" smtClean="0">
                <a:ln>
                  <a:noFill/>
                </a:ln>
                <a:solidFill>
                  <a:srgbClr val="0000CC"/>
                </a:solidFill>
                <a:effectLst/>
                <a:uLnTx/>
                <a:uFillTx/>
                <a:latin typeface="Times New Roman" panose="02020603050405020304" pitchFamily="18" charset="0"/>
                <a:cs typeface="Times New Roman" panose="02020603050405020304" pitchFamily="18" charset="0"/>
              </a:rPr>
              <a:t>ội</a:t>
            </a:r>
            <a:r>
              <a:rPr kumimoji="0" lang="en-US" altLang="en-US" sz="3200" b="1" i="0" u="none" strike="noStrike" kern="1200" cap="none" spc="0" normalizeH="0" noProof="0" dirty="0" smtClean="0">
                <a:ln>
                  <a:noFill/>
                </a:ln>
                <a:solidFill>
                  <a:srgbClr val="0000CC"/>
                </a:solidFill>
                <a:effectLst/>
                <a:uLnTx/>
                <a:uFillTx/>
                <a:latin typeface="Times New Roman" panose="02020603050405020304" pitchFamily="18" charset="0"/>
                <a:cs typeface="Times New Roman" panose="02020603050405020304" pitchFamily="18" charset="0"/>
              </a:rPr>
              <a:t> dung </a:t>
            </a:r>
            <a:r>
              <a:rPr kumimoji="0" lang="en-US" altLang="en-US" sz="3200" b="1" i="0" u="none" strike="noStrike" kern="1200" cap="none" spc="0" normalizeH="0" noProof="0" dirty="0" err="1" smtClean="0">
                <a:ln>
                  <a:noFill/>
                </a:ln>
                <a:solidFill>
                  <a:srgbClr val="0000CC"/>
                </a:solidFill>
                <a:effectLst/>
                <a:uLnTx/>
                <a:uFillTx/>
                <a:latin typeface="Times New Roman" panose="02020603050405020304" pitchFamily="18" charset="0"/>
                <a:cs typeface="Times New Roman" panose="02020603050405020304" pitchFamily="18" charset="0"/>
              </a:rPr>
              <a:t>chính</a:t>
            </a:r>
            <a:r>
              <a:rPr kumimoji="0" lang="en-US" altLang="en-US" sz="3200" b="1" i="0" u="none" strike="noStrike" kern="1200" cap="none" spc="0" normalizeH="0" baseline="0" noProof="0" dirty="0" smtClean="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Câu</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chuyện</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ca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ngợi</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cậu</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bé</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Chôm</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trung</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thực</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dũng</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cảm</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nói</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lên</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sự</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smtClean="0">
                <a:ln>
                  <a:noFill/>
                </a:ln>
                <a:solidFill>
                  <a:srgbClr val="0000CC"/>
                </a:solidFill>
                <a:effectLst/>
                <a:uLnTx/>
                <a:uFillTx/>
                <a:latin typeface="Times New Roman" panose="02020603050405020304" pitchFamily="18" charset="0"/>
                <a:cs typeface="Times New Roman" panose="02020603050405020304" pitchFamily="18" charset="0"/>
              </a:rPr>
              <a:t>thật.Trung</a:t>
            </a:r>
            <a:r>
              <a:rPr kumimoji="0" lang="en-US" altLang="en-US" sz="3200" b="1" i="0" u="none" strike="noStrike" kern="1200" cap="none" spc="0" normalizeH="0" baseline="0" noProof="0" dirty="0" smtClean="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thực</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là</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smtClean="0">
                <a:ln>
                  <a:noFill/>
                </a:ln>
                <a:solidFill>
                  <a:srgbClr val="0000CC"/>
                </a:solidFill>
                <a:effectLst/>
                <a:uLnTx/>
                <a:uFillTx/>
                <a:latin typeface="Times New Roman" panose="02020603050405020304" pitchFamily="18" charset="0"/>
                <a:cs typeface="Times New Roman" panose="02020603050405020304" pitchFamily="18" charset="0"/>
              </a:rPr>
              <a:t>một</a:t>
            </a:r>
            <a:r>
              <a:rPr kumimoji="0" lang="en-US" altLang="en-US" sz="3200" b="1" i="0" u="none" strike="noStrike" kern="1200" cap="none" spc="0" normalizeH="0" baseline="0" noProof="0" dirty="0" smtClean="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đức</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tính</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đáng</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quý</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của</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con </a:t>
            </a:r>
            <a:r>
              <a:rPr kumimoji="0" lang="en-US" altLang="en-US" sz="3200" b="1" i="0" u="none" strike="noStrike" kern="1200" cap="none" spc="0" normalizeH="0" baseline="0" noProof="0" dirty="0" err="1" smtClean="0">
                <a:ln>
                  <a:noFill/>
                </a:ln>
                <a:solidFill>
                  <a:srgbClr val="0000CC"/>
                </a:solidFill>
                <a:effectLst/>
                <a:uLnTx/>
                <a:uFillTx/>
                <a:latin typeface="Times New Roman" panose="02020603050405020304" pitchFamily="18" charset="0"/>
                <a:cs typeface="Times New Roman" panose="02020603050405020304" pitchFamily="18" charset="0"/>
              </a:rPr>
              <a:t>người</a:t>
            </a:r>
            <a:r>
              <a:rPr kumimoji="0" lang="en-US" altLang="en-US" sz="3200" b="1" i="0" u="none" strike="noStrike" kern="1200" cap="none" spc="0" normalizeH="0" baseline="0" noProof="0" dirty="0" smtClean="0">
                <a:ln>
                  <a:noFill/>
                </a:ln>
                <a:solidFill>
                  <a:srgbClr val="0000CC"/>
                </a:solidFill>
                <a:effectLst/>
                <a:uLnTx/>
                <a:uFillTx/>
                <a:latin typeface="Times New Roman" panose="02020603050405020304" pitchFamily="18" charset="0"/>
                <a:cs typeface="Times New Roman" panose="02020603050405020304" pitchFamily="18" charset="0"/>
              </a:rPr>
              <a:t>.</a:t>
            </a:r>
            <a:endPar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xmlns="" id="{7443D47D-F4A3-4B88-B60D-3066ADFD2760}"/>
              </a:ext>
            </a:extLst>
          </p:cNvPr>
          <p:cNvCxnSpPr/>
          <p:nvPr/>
        </p:nvCxnSpPr>
        <p:spPr>
          <a:xfrm>
            <a:off x="3851920" y="699542"/>
            <a:ext cx="1584176" cy="0"/>
          </a:xfrm>
          <a:prstGeom prst="line">
            <a:avLst/>
          </a:prstGeom>
          <a:ln w="12700">
            <a:solidFill>
              <a:srgbClr val="3118E8"/>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xmlns="" id="{DB7B5A65-1331-482B-8FF7-CD9114A04DBD}"/>
              </a:ext>
            </a:extLst>
          </p:cNvPr>
          <p:cNvSpPr txBox="1"/>
          <p:nvPr/>
        </p:nvSpPr>
        <p:spPr>
          <a:xfrm>
            <a:off x="3851920" y="834847"/>
            <a:ext cx="1800200" cy="584775"/>
          </a:xfrm>
          <a:prstGeom prst="rect">
            <a:avLst/>
          </a:prstGeom>
          <a:noFill/>
        </p:spPr>
        <p:txBody>
          <a:bodyPr wrap="square" rtlCol="0">
            <a:spAutoFit/>
          </a:bodyPr>
          <a:lstStyle/>
          <a:p>
            <a:r>
              <a:rPr lang="en-US" sz="3200" b="1" dirty="0" err="1">
                <a:solidFill>
                  <a:srgbClr val="3118E8"/>
                </a:solidFill>
                <a:latin typeface="Times New Roman" panose="02020603050405020304" pitchFamily="18" charset="0"/>
                <a:cs typeface="Times New Roman" panose="02020603050405020304" pitchFamily="18" charset="0"/>
              </a:rPr>
              <a:t>Tập</a:t>
            </a:r>
            <a:r>
              <a:rPr lang="en-US" sz="3200" b="1" dirty="0">
                <a:solidFill>
                  <a:srgbClr val="3118E8"/>
                </a:solidFill>
                <a:latin typeface="Times New Roman" panose="02020603050405020304" pitchFamily="18" charset="0"/>
                <a:cs typeface="Times New Roman" panose="02020603050405020304" pitchFamily="18" charset="0"/>
              </a:rPr>
              <a:t> </a:t>
            </a:r>
            <a:r>
              <a:rPr lang="en-US" sz="3200" b="1" dirty="0" err="1">
                <a:solidFill>
                  <a:srgbClr val="3118E8"/>
                </a:solidFill>
                <a:latin typeface="Times New Roman" panose="02020603050405020304" pitchFamily="18" charset="0"/>
                <a:cs typeface="Times New Roman" panose="02020603050405020304" pitchFamily="18" charset="0"/>
              </a:rPr>
              <a:t>đọc</a:t>
            </a:r>
            <a:endParaRPr lang="en-US" sz="3200" b="1" dirty="0">
              <a:solidFill>
                <a:srgbClr val="3118E8"/>
              </a:solidFill>
              <a:latin typeface="Times New Roman" panose="02020603050405020304" pitchFamily="18"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xmlns="" id="{F333216A-B146-457B-9032-8E4CB391D2CC}"/>
              </a:ext>
            </a:extLst>
          </p:cNvPr>
          <p:cNvCxnSpPr/>
          <p:nvPr/>
        </p:nvCxnSpPr>
        <p:spPr>
          <a:xfrm>
            <a:off x="1259632" y="2499742"/>
            <a:ext cx="1584176" cy="0"/>
          </a:xfrm>
          <a:prstGeom prst="line">
            <a:avLst/>
          </a:prstGeom>
          <a:ln w="12700">
            <a:solidFill>
              <a:srgbClr val="3118E8"/>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C561BE1B-AAE4-48E6-8288-1250939B18EF}"/>
              </a:ext>
            </a:extLst>
          </p:cNvPr>
          <p:cNvCxnSpPr>
            <a:cxnSpLocks/>
          </p:cNvCxnSpPr>
          <p:nvPr/>
        </p:nvCxnSpPr>
        <p:spPr>
          <a:xfrm flipV="1">
            <a:off x="1403648" y="1919350"/>
            <a:ext cx="72008" cy="54564"/>
          </a:xfrm>
          <a:prstGeom prst="line">
            <a:avLst/>
          </a:prstGeom>
          <a:ln w="19050">
            <a:solidFill>
              <a:srgbClr val="3118E8"/>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8324245" y="0"/>
            <a:ext cx="737680" cy="676715"/>
          </a:xfrm>
          <a:prstGeom prst="rect">
            <a:avLst/>
          </a:prstGeom>
        </p:spPr>
      </p:pic>
    </p:spTree>
    <p:extLst>
      <p:ext uri="{BB962C8B-B14F-4D97-AF65-F5344CB8AC3E}">
        <p14:creationId xmlns:p14="http://schemas.microsoft.com/office/powerpoint/2010/main" val="3980744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3954FEDF-2F55-4EFD-9AB1-2E942AD0E134}"/>
              </a:ext>
            </a:extLst>
          </p:cNvPr>
          <p:cNvGrpSpPr/>
          <p:nvPr/>
        </p:nvGrpSpPr>
        <p:grpSpPr>
          <a:xfrm>
            <a:off x="4708610" y="1003135"/>
            <a:ext cx="3597599" cy="3722890"/>
            <a:chOff x="4708610" y="1003135"/>
            <a:chExt cx="3597599" cy="3722890"/>
          </a:xfrm>
        </p:grpSpPr>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8610" y="1003135"/>
              <a:ext cx="3597599" cy="3722890"/>
            </a:xfrm>
            <a:prstGeom prst="rect">
              <a:avLst/>
            </a:prstGeom>
          </p:spPr>
        </p:pic>
        <p:sp>
          <p:nvSpPr>
            <p:cNvPr id="15" name="TextBox 7"/>
            <p:cNvSpPr txBox="1"/>
            <p:nvPr/>
          </p:nvSpPr>
          <p:spPr>
            <a:xfrm>
              <a:off x="5148064" y="1995686"/>
              <a:ext cx="2880320" cy="435026"/>
            </a:xfrm>
            <a:prstGeom prst="rect">
              <a:avLst/>
            </a:prstGeom>
            <a:noFill/>
          </p:spPr>
          <p:txBody>
            <a:bodyPr wrap="squar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Luyện</a:t>
              </a:r>
              <a:r>
                <a:rPr kumimoji="0" lang="en-US" altLang="zh-CN" sz="4800" b="1" i="0" u="none" strike="noStrike" kern="1200" cap="none" spc="0" normalizeH="0" noProof="0" dirty="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4800" b="1" i="0" u="none" strike="noStrike" kern="1200" cap="none" spc="0" normalizeH="0" noProof="0" dirty="0" err="1">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đọc</a:t>
              </a:r>
              <a:endParaRPr kumimoji="0" lang="en-US" altLang="zh-CN" sz="4800" b="1" i="0" u="none" strike="noStrike" kern="1200" cap="none" spc="0" normalizeH="0" noProof="0" dirty="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b="1" baseline="0" dirty="0" err="1">
                  <a:solidFill>
                    <a:srgbClr val="FF0000"/>
                  </a:solidFill>
                  <a:latin typeface="Times New Roman" panose="02020603050405020304" pitchFamily="18" charset="0"/>
                  <a:ea typeface="inpin heiti" charset="-122"/>
                  <a:cs typeface="Times New Roman" panose="02020603050405020304" pitchFamily="18" charset="0"/>
                </a:rPr>
                <a:t>diễn</a:t>
              </a:r>
              <a:r>
                <a:rPr lang="en-US" altLang="zh-CN" sz="4800" b="1" baseline="0" dirty="0">
                  <a:solidFill>
                    <a:srgbClr val="FF0000"/>
                  </a:solidFill>
                  <a:latin typeface="Times New Roman" panose="02020603050405020304" pitchFamily="18" charset="0"/>
                  <a:ea typeface="inpin heiti" charset="-122"/>
                  <a:cs typeface="Times New Roman" panose="02020603050405020304" pitchFamily="18" charset="0"/>
                </a:rPr>
                <a:t> </a:t>
              </a:r>
              <a:r>
                <a:rPr lang="en-US" altLang="zh-CN" sz="4800" b="1" baseline="0" dirty="0" err="1">
                  <a:solidFill>
                    <a:srgbClr val="FF0000"/>
                  </a:solidFill>
                  <a:latin typeface="Times New Roman" panose="02020603050405020304" pitchFamily="18" charset="0"/>
                  <a:ea typeface="inpin heiti" charset="-122"/>
                  <a:cs typeface="Times New Roman" panose="02020603050405020304" pitchFamily="18" charset="0"/>
                </a:rPr>
                <a:t>cảm</a:t>
              </a:r>
              <a:endParaRPr kumimoji="0" lang="zh-CN"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endParaRPr>
            </a:p>
          </p:txBody>
        </p:sp>
      </p:grpSp>
      <p:grpSp>
        <p:nvGrpSpPr>
          <p:cNvPr id="4" name="Group 3">
            <a:extLst>
              <a:ext uri="{FF2B5EF4-FFF2-40B4-BE49-F238E27FC236}">
                <a16:creationId xmlns:a16="http://schemas.microsoft.com/office/drawing/2014/main" xmlns="" id="{035477AC-FB79-4A64-AE4B-B0B14F5355E4}"/>
              </a:ext>
            </a:extLst>
          </p:cNvPr>
          <p:cNvGrpSpPr/>
          <p:nvPr/>
        </p:nvGrpSpPr>
        <p:grpSpPr>
          <a:xfrm>
            <a:off x="683568" y="13497"/>
            <a:ext cx="4104456" cy="5815060"/>
            <a:chOff x="683568" y="13497"/>
            <a:chExt cx="4104456" cy="581506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059582"/>
              <a:ext cx="3597599" cy="3722890"/>
            </a:xfrm>
            <a:prstGeom prst="rect">
              <a:avLst/>
            </a:prstGeom>
          </p:spPr>
        </p:pic>
        <p:pic>
          <p:nvPicPr>
            <p:cNvPr id="13" name="图片 24">
              <a:extLst>
                <a:ext uri="{FF2B5EF4-FFF2-40B4-BE49-F238E27FC236}">
                  <a16:creationId xmlns:a16="http://schemas.microsoft.com/office/drawing/2014/main" xmlns="" id="{83A3A018-B707-46A1-B64E-8ABD7C7451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568" y="13497"/>
              <a:ext cx="4104456" cy="5815060"/>
            </a:xfrm>
            <a:prstGeom prst="rect">
              <a:avLst/>
            </a:prstGeom>
          </p:spPr>
        </p:pic>
      </p:grpSp>
      <p:pic>
        <p:nvPicPr>
          <p:cNvPr id="17" name="Picture 16">
            <a:extLst>
              <a:ext uri="{FF2B5EF4-FFF2-40B4-BE49-F238E27FC236}">
                <a16:creationId xmlns:a16="http://schemas.microsoft.com/office/drawing/2014/main" xmlns="" id="{027637FE-DDF0-4756-8F2D-CDF7C3FB28F6}"/>
              </a:ext>
            </a:extLst>
          </p:cNvPr>
          <p:cNvPicPr>
            <a:picLocks noChangeAspect="1" noChangeArrowheads="1"/>
          </p:cNvPicPr>
          <p:nvPr/>
        </p:nvPicPr>
        <p:blipFill>
          <a:blip r:embed="rId6" cstate="print">
            <a:grayscl/>
            <a:biLevel thresh="50000"/>
            <a:extLst>
              <a:ext uri="{28A0092B-C50C-407E-A947-70E740481C1C}">
                <a14:useLocalDpi xmlns:a14="http://schemas.microsoft.com/office/drawing/2010/main" val="0"/>
              </a:ext>
            </a:extLst>
          </a:blip>
          <a:srcRect/>
          <a:stretch>
            <a:fillRect/>
          </a:stretch>
        </p:blipFill>
        <p:spPr bwMode="auto">
          <a:xfrm rot="761292">
            <a:off x="8148024" y="301531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xmlns="" id="{74255FE6-4E4C-4A24-8D6F-8E39CB84F140}"/>
              </a:ext>
            </a:extLst>
          </p:cNvPr>
          <p:cNvPicPr>
            <a:picLocks noChangeAspect="1" noChangeArrowheads="1"/>
          </p:cNvPicPr>
          <p:nvPr/>
        </p:nvPicPr>
        <p:blipFill>
          <a:blip r:embed="rId7" cstate="print">
            <a:grayscl/>
            <a:biLevel thresh="50000"/>
            <a:extLst>
              <a:ext uri="{28A0092B-C50C-407E-A947-70E740481C1C}">
                <a14:useLocalDpi xmlns:a14="http://schemas.microsoft.com/office/drawing/2010/main" val="0"/>
              </a:ext>
            </a:extLst>
          </a:blip>
          <a:srcRect/>
          <a:stretch>
            <a:fillRect/>
          </a:stretch>
        </p:blipFill>
        <p:spPr bwMode="auto">
          <a:xfrm rot="761292">
            <a:off x="7611053" y="357609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xmlns="" id="{E8D70BC6-62CF-41AF-A97B-2802733224AF}"/>
              </a:ext>
            </a:extLst>
          </p:cNvPr>
          <p:cNvPicPr>
            <a:picLocks noChangeAspect="1" noChangeArrowheads="1"/>
          </p:cNvPicPr>
          <p:nvPr/>
        </p:nvPicPr>
        <p:blipFill>
          <a:blip r:embed="rId8" cstate="print">
            <a:grayscl/>
            <a:biLevel thresh="50000"/>
            <a:extLst>
              <a:ext uri="{28A0092B-C50C-407E-A947-70E740481C1C}">
                <a14:useLocalDpi xmlns:a14="http://schemas.microsoft.com/office/drawing/2010/main" val="0"/>
              </a:ext>
            </a:extLst>
          </a:blip>
          <a:srcRect/>
          <a:stretch>
            <a:fillRect/>
          </a:stretch>
        </p:blipFill>
        <p:spPr bwMode="auto">
          <a:xfrm rot="761292">
            <a:off x="8049203" y="403687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Cloud 19">
            <a:extLst>
              <a:ext uri="{FF2B5EF4-FFF2-40B4-BE49-F238E27FC236}">
                <a16:creationId xmlns:a16="http://schemas.microsoft.com/office/drawing/2014/main" xmlns="" id="{914B5743-2E3D-48AE-8809-D33A80688652}"/>
              </a:ext>
            </a:extLst>
          </p:cNvPr>
          <p:cNvSpPr/>
          <p:nvPr/>
        </p:nvSpPr>
        <p:spPr>
          <a:xfrm>
            <a:off x="-629192" y="535509"/>
            <a:ext cx="952720" cy="467626"/>
          </a:xfrm>
          <a:prstGeom prst="cloud">
            <a:avLst/>
          </a:prstGeom>
          <a:solidFill>
            <a:sysClr val="window" lastClr="FFFFFF"/>
          </a:solidFill>
          <a:ln w="12700" cap="flat" cmpd="sng" algn="ctr">
            <a:solidFill>
              <a:sysClr val="window" lastClr="FFFFFF"/>
            </a:solidFill>
            <a:prstDash val="solid"/>
            <a:miter lim="800000"/>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vi-VN" sz="135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Cloud 20">
            <a:extLst>
              <a:ext uri="{FF2B5EF4-FFF2-40B4-BE49-F238E27FC236}">
                <a16:creationId xmlns:a16="http://schemas.microsoft.com/office/drawing/2014/main" xmlns="" id="{D4CC60A0-2F38-44A4-871F-BBD50EE7CB23}"/>
              </a:ext>
            </a:extLst>
          </p:cNvPr>
          <p:cNvSpPr/>
          <p:nvPr/>
        </p:nvSpPr>
        <p:spPr>
          <a:xfrm>
            <a:off x="10106674" y="385491"/>
            <a:ext cx="1499801" cy="735447"/>
          </a:xfrm>
          <a:prstGeom prst="cloud">
            <a:avLst/>
          </a:prstGeom>
          <a:solidFill>
            <a:sysClr val="window" lastClr="FFFFFF"/>
          </a:solidFill>
          <a:ln w="12700" cap="flat" cmpd="sng" algn="ctr">
            <a:solidFill>
              <a:sysClr val="window" lastClr="FFFFFF"/>
            </a:solidFill>
            <a:prstDash val="solid"/>
            <a:miter lim="800000"/>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vi-VN" sz="135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2192605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
                                        </p:tgtEl>
                                      </p:cBhvr>
                                    </p:animEffect>
                                  </p:childTnLst>
                                </p:cTn>
                              </p:par>
                              <p:par>
                                <p:cTn id="20" presetID="8" presetClass="emph" presetSubtype="0" repeatCount="indefinite" fill="hold" nodeType="withEffect">
                                  <p:stCondLst>
                                    <p:cond delay="0"/>
                                  </p:stCondLst>
                                  <p:childTnLst>
                                    <p:animRot by="21600000">
                                      <p:cBhvr>
                                        <p:cTn id="21" dur="2250" fill="hold"/>
                                        <p:tgtEl>
                                          <p:spTgt spid="17"/>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500" fill="hold"/>
                                        <p:tgtEl>
                                          <p:spTgt spid="18"/>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9"/>
                                        </p:tgtEl>
                                        <p:attrNameLst>
                                          <p:attrName>r</p:attrName>
                                        </p:attrNameLst>
                                      </p:cBhvr>
                                    </p:animRot>
                                  </p:childTnLst>
                                </p:cTn>
                              </p:par>
                              <p:par>
                                <p:cTn id="26" presetID="2" presetClass="entr" presetSubtype="2" repeatCount="indefinite" fill="hold" nodeType="withEffect">
                                  <p:stCondLst>
                                    <p:cond delay="50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20000" fill="hold"/>
                                        <p:tgtEl>
                                          <p:spTgt spid="20"/>
                                        </p:tgtEl>
                                        <p:attrNameLst>
                                          <p:attrName>ppt_x</p:attrName>
                                        </p:attrNameLst>
                                      </p:cBhvr>
                                      <p:tavLst>
                                        <p:tav tm="0">
                                          <p:val>
                                            <p:strVal val="1+#ppt_w/2"/>
                                          </p:val>
                                        </p:tav>
                                        <p:tav tm="100000">
                                          <p:val>
                                            <p:strVal val="#ppt_x"/>
                                          </p:val>
                                        </p:tav>
                                      </p:tavLst>
                                    </p:anim>
                                    <p:anim calcmode="lin" valueType="num">
                                      <p:cBhvr additive="base">
                                        <p:cTn id="29" dur="20000" fill="hold"/>
                                        <p:tgtEl>
                                          <p:spTgt spid="20"/>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50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20000" fill="hold"/>
                                        <p:tgtEl>
                                          <p:spTgt spid="21"/>
                                        </p:tgtEl>
                                        <p:attrNameLst>
                                          <p:attrName>ppt_x</p:attrName>
                                        </p:attrNameLst>
                                      </p:cBhvr>
                                      <p:tavLst>
                                        <p:tav tm="0">
                                          <p:val>
                                            <p:strVal val="0-#ppt_w/2"/>
                                          </p:val>
                                        </p:tav>
                                        <p:tav tm="100000">
                                          <p:val>
                                            <p:strVal val="#ppt_x"/>
                                          </p:val>
                                        </p:tav>
                                      </p:tavLst>
                                    </p:anim>
                                    <p:anim calcmode="lin" valueType="num">
                                      <p:cBhvr additive="base">
                                        <p:cTn id="33" dur="20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8071DF28-5277-4747-9D93-605E486AC9B6}"/>
              </a:ext>
            </a:extLst>
          </p:cNvPr>
          <p:cNvSpPr txBox="1"/>
          <p:nvPr/>
        </p:nvSpPr>
        <p:spPr>
          <a:xfrm>
            <a:off x="3563888" y="-92546"/>
            <a:ext cx="266429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Giọng</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đọc</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图片 8">
            <a:extLst>
              <a:ext uri="{FF2B5EF4-FFF2-40B4-BE49-F238E27FC236}">
                <a16:creationId xmlns:a16="http://schemas.microsoft.com/office/drawing/2014/main" xmlns="" id="{D5C06E87-85FB-4A15-8B81-F0D7B68BE7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614" y="843558"/>
            <a:ext cx="1052513"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40">
            <a:extLst>
              <a:ext uri="{FF2B5EF4-FFF2-40B4-BE49-F238E27FC236}">
                <a16:creationId xmlns:a16="http://schemas.microsoft.com/office/drawing/2014/main" xmlns="" id="{201CB79C-10EA-49FE-BB56-C728ECF6AD47}"/>
              </a:ext>
            </a:extLst>
          </p:cNvPr>
          <p:cNvSpPr txBox="1"/>
          <p:nvPr/>
        </p:nvSpPr>
        <p:spPr>
          <a:xfrm>
            <a:off x="1403648" y="699542"/>
            <a:ext cx="7155149" cy="923330"/>
          </a:xfrm>
          <a:prstGeom prst="rect">
            <a:avLst/>
          </a:prstGeom>
          <a:noFill/>
        </p:spPr>
        <p:txBody>
          <a:bodyPr>
            <a:spAutoFit/>
            <a:scene3d>
              <a:camera prst="orthographicFront"/>
              <a:lightRig rig="threePt" dir="t"/>
            </a:scene3d>
            <a:sp3d contourW="12700"/>
          </a:bodyPr>
          <a:lstStyle/>
          <a:p>
            <a:pPr algn="just" defTabSz="685800">
              <a:defRPr/>
            </a:pPr>
            <a:r>
              <a:rPr lang="en-US" altLang="zh-CN" sz="2700" b="1" dirty="0" err="1">
                <a:solidFill>
                  <a:srgbClr val="3118E8"/>
                </a:solidFill>
                <a:latin typeface="Times New Roman" panose="02020603050405020304" pitchFamily="18" charset="0"/>
                <a:ea typeface="小美好体" panose="02010601030101010101" pitchFamily="2" charset="-122"/>
                <a:cs typeface="Times New Roman" panose="02020603050405020304" pitchFamily="18" charset="0"/>
              </a:rPr>
              <a:t>Đọc</a:t>
            </a:r>
            <a:r>
              <a:rPr lang="en-US" altLang="zh-CN" sz="2700" b="1" dirty="0">
                <a:solidFill>
                  <a:srgbClr val="3118E8"/>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srgbClr val="3118E8"/>
                </a:solidFill>
                <a:latin typeface="Times New Roman" panose="02020603050405020304" pitchFamily="18" charset="0"/>
                <a:ea typeface="小美好体" panose="02010601030101010101" pitchFamily="2" charset="-122"/>
                <a:cs typeface="Times New Roman" panose="02020603050405020304" pitchFamily="18" charset="0"/>
              </a:rPr>
              <a:t>toàn</a:t>
            </a:r>
            <a:r>
              <a:rPr lang="en-US" altLang="zh-CN" sz="2700" b="1" dirty="0">
                <a:solidFill>
                  <a:srgbClr val="3118E8"/>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srgbClr val="3118E8"/>
                </a:solidFill>
                <a:latin typeface="Times New Roman" panose="02020603050405020304" pitchFamily="18" charset="0"/>
                <a:ea typeface="小美好体" panose="02010601030101010101" pitchFamily="2" charset="-122"/>
                <a:cs typeface="Times New Roman" panose="02020603050405020304" pitchFamily="18" charset="0"/>
              </a:rPr>
              <a:t>bài</a:t>
            </a:r>
            <a:r>
              <a:rPr lang="en-US" altLang="zh-CN" sz="2700" b="1" dirty="0">
                <a:solidFill>
                  <a:srgbClr val="3118E8"/>
                </a:solidFill>
                <a:latin typeface="Times New Roman" panose="02020603050405020304" pitchFamily="18" charset="0"/>
                <a:ea typeface="小美好体" panose="02010601030101010101" pitchFamily="2" charset="-122"/>
                <a:cs typeface="Times New Roman" panose="02020603050405020304" pitchFamily="18" charset="0"/>
              </a:rPr>
              <a:t> :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giọng</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chậm</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rãi</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cảm</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hứng</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ca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ngợi</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đức</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tính</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thật</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thà</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a:t>
            </a:r>
          </a:p>
        </p:txBody>
      </p:sp>
      <p:pic>
        <p:nvPicPr>
          <p:cNvPr id="9" name="Picture 8">
            <a:extLst>
              <a:ext uri="{FF2B5EF4-FFF2-40B4-BE49-F238E27FC236}">
                <a16:creationId xmlns:a16="http://schemas.microsoft.com/office/drawing/2014/main" xmlns="" id="{FC3DC3D6-01CF-4C1C-BA3E-AA2B089E69A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148" y="1851670"/>
            <a:ext cx="763190" cy="845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本框 40">
            <a:extLst>
              <a:ext uri="{FF2B5EF4-FFF2-40B4-BE49-F238E27FC236}">
                <a16:creationId xmlns:a16="http://schemas.microsoft.com/office/drawing/2014/main" xmlns="" id="{6F3AE691-84A3-4666-8A55-EA6DFDF8B0DA}"/>
              </a:ext>
            </a:extLst>
          </p:cNvPr>
          <p:cNvSpPr txBox="1"/>
          <p:nvPr/>
        </p:nvSpPr>
        <p:spPr>
          <a:xfrm>
            <a:off x="1356554" y="1851670"/>
            <a:ext cx="7155149" cy="923330"/>
          </a:xfrm>
          <a:prstGeom prst="rect">
            <a:avLst/>
          </a:prstGeom>
          <a:noFill/>
        </p:spPr>
        <p:txBody>
          <a:bodyPr>
            <a:spAutoFit/>
            <a:scene3d>
              <a:camera prst="orthographicFront"/>
              <a:lightRig rig="threePt" dir="t"/>
            </a:scene3d>
            <a:sp3d contourW="12700"/>
          </a:bodyPr>
          <a:lstStyle/>
          <a:p>
            <a:pPr algn="just" defTabSz="685800">
              <a:defRPr/>
            </a:pPr>
            <a:r>
              <a:rPr lang="en-US" altLang="zh-CN" sz="2700" b="1" dirty="0" err="1">
                <a:solidFill>
                  <a:srgbClr val="3118E8"/>
                </a:solidFill>
                <a:latin typeface="Times New Roman" panose="02020603050405020304" pitchFamily="18" charset="0"/>
                <a:ea typeface="小美好体" panose="02010601030101010101" pitchFamily="2" charset="-122"/>
                <a:cs typeface="Times New Roman" panose="02020603050405020304" pitchFamily="18" charset="0"/>
              </a:rPr>
              <a:t>Vua</a:t>
            </a:r>
            <a:r>
              <a:rPr lang="en-US" altLang="zh-CN" sz="2700" b="1" dirty="0">
                <a:solidFill>
                  <a:srgbClr val="3118E8"/>
                </a:solidFill>
                <a:latin typeface="Times New Roman" panose="02020603050405020304" pitchFamily="18" charset="0"/>
                <a:ea typeface="小美好体" panose="02010601030101010101" pitchFamily="2" charset="-122"/>
                <a:cs typeface="Times New Roman" panose="02020603050405020304" pitchFamily="18" charset="0"/>
              </a:rPr>
              <a:t> :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ôn</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tồn</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khi</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giải</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thích</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thóc</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đã</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luộc</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kĩ</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dõng</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dạc</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khi</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khen</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ngợi</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Chôm</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a:t>
            </a:r>
          </a:p>
        </p:txBody>
      </p:sp>
      <p:pic>
        <p:nvPicPr>
          <p:cNvPr id="11" name="Picture 10">
            <a:extLst>
              <a:ext uri="{FF2B5EF4-FFF2-40B4-BE49-F238E27FC236}">
                <a16:creationId xmlns:a16="http://schemas.microsoft.com/office/drawing/2014/main" xmlns="" id="{C3155A01-6F39-40C4-BDBD-1E7C5F0EA92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562" y="2931790"/>
            <a:ext cx="777478" cy="777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40">
            <a:extLst>
              <a:ext uri="{FF2B5EF4-FFF2-40B4-BE49-F238E27FC236}">
                <a16:creationId xmlns:a16="http://schemas.microsoft.com/office/drawing/2014/main" xmlns="" id="{88F3B949-A3E2-44E3-953B-1AB4C9CFDA38}"/>
              </a:ext>
            </a:extLst>
          </p:cNvPr>
          <p:cNvSpPr txBox="1"/>
          <p:nvPr/>
        </p:nvSpPr>
        <p:spPr>
          <a:xfrm>
            <a:off x="1356555" y="3075806"/>
            <a:ext cx="6734863" cy="507831"/>
          </a:xfrm>
          <a:prstGeom prst="rect">
            <a:avLst/>
          </a:prstGeom>
          <a:noFill/>
        </p:spPr>
        <p:txBody>
          <a:bodyPr>
            <a:spAutoFit/>
            <a:scene3d>
              <a:camera prst="orthographicFront"/>
              <a:lightRig rig="threePt" dir="t"/>
            </a:scene3d>
            <a:sp3d contourW="12700"/>
          </a:bodyPr>
          <a:lstStyle/>
          <a:p>
            <a:pPr defTabSz="685800">
              <a:defRPr/>
            </a:pPr>
            <a:r>
              <a:rPr lang="en-US" altLang="zh-CN" sz="2700" b="1" dirty="0" err="1">
                <a:solidFill>
                  <a:srgbClr val="3118E8"/>
                </a:solidFill>
                <a:latin typeface="Times New Roman" panose="02020603050405020304" pitchFamily="18" charset="0"/>
                <a:ea typeface="小美好体" panose="02010601030101010101" pitchFamily="2" charset="-122"/>
                <a:cs typeface="Times New Roman" panose="02020603050405020304" pitchFamily="18" charset="0"/>
              </a:rPr>
              <a:t>Chôm</a:t>
            </a:r>
            <a:r>
              <a:rPr lang="en-US" altLang="zh-CN" sz="2700" b="1" dirty="0">
                <a:solidFill>
                  <a:srgbClr val="3118E8"/>
                </a:solidFill>
                <a:latin typeface="Times New Roman" panose="02020603050405020304" pitchFamily="18" charset="0"/>
                <a:ea typeface="小美好体" panose="02010601030101010101" pitchFamily="2" charset="-122"/>
                <a:cs typeface="Times New Roman" panose="02020603050405020304" pitchFamily="18" charset="0"/>
              </a:rPr>
              <a:t> :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ngây</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th</a:t>
            </a:r>
            <a:r>
              <a:rPr lang="vi-VN"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ơ</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lo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lắng</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khi</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tâu</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vua</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a:t>
            </a:r>
          </a:p>
        </p:txBody>
      </p:sp>
      <p:pic>
        <p:nvPicPr>
          <p:cNvPr id="2" name="Picture 1"/>
          <p:cNvPicPr>
            <a:picLocks noChangeAspect="1"/>
          </p:cNvPicPr>
          <p:nvPr/>
        </p:nvPicPr>
        <p:blipFill>
          <a:blip r:embed="rId6"/>
          <a:stretch>
            <a:fillRect/>
          </a:stretch>
        </p:blipFill>
        <p:spPr>
          <a:xfrm>
            <a:off x="8414149" y="-19274"/>
            <a:ext cx="737680" cy="676715"/>
          </a:xfrm>
          <a:prstGeom prst="rect">
            <a:avLst/>
          </a:prstGeom>
        </p:spPr>
      </p:pic>
    </p:spTree>
    <p:extLst>
      <p:ext uri="{BB962C8B-B14F-4D97-AF65-F5344CB8AC3E}">
        <p14:creationId xmlns:p14="http://schemas.microsoft.com/office/powerpoint/2010/main" val="12893829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8071DF28-5277-4747-9D93-605E486AC9B6}"/>
              </a:ext>
            </a:extLst>
          </p:cNvPr>
          <p:cNvSpPr txBox="1"/>
          <p:nvPr/>
        </p:nvSpPr>
        <p:spPr>
          <a:xfrm>
            <a:off x="3419872" y="-90805"/>
            <a:ext cx="266429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srgbClr val="3118E8"/>
                </a:solidFill>
                <a:latin typeface="Times New Roman" panose="02020603050405020304" pitchFamily="18" charset="0"/>
                <a:cs typeface="Times New Roman" panose="02020603050405020304" pitchFamily="18" charset="0"/>
              </a:rPr>
              <a:t>Đoạn</a:t>
            </a:r>
            <a:r>
              <a:rPr lang="en-US" sz="3600" b="1" dirty="0">
                <a:solidFill>
                  <a:srgbClr val="3118E8"/>
                </a:solidFill>
                <a:latin typeface="Times New Roman" panose="02020603050405020304" pitchFamily="18" charset="0"/>
                <a:cs typeface="Times New Roman" panose="02020603050405020304" pitchFamily="18" charset="0"/>
              </a:rPr>
              <a:t> 3, 4</a:t>
            </a:r>
            <a:endParaRPr kumimoji="0" lang="en-US" sz="3600" b="1" i="0" u="none" strike="noStrike" kern="1200" cap="none" spc="0" normalizeH="0" baseline="0" noProof="0" dirty="0">
              <a:ln>
                <a:noFill/>
              </a:ln>
              <a:solidFill>
                <a:srgbClr val="3118E8"/>
              </a:solidFill>
              <a:effectLst/>
              <a:uLnTx/>
              <a:uFillTx/>
              <a:latin typeface="Times New Roman" panose="02020603050405020304" pitchFamily="18" charset="0"/>
              <a:ea typeface="+mn-ea"/>
              <a:cs typeface="Times New Roman" panose="02020603050405020304" pitchFamily="18" charset="0"/>
            </a:endParaRPr>
          </a:p>
        </p:txBody>
      </p:sp>
      <p:sp>
        <p:nvSpPr>
          <p:cNvPr id="16" name="TextBox 2">
            <a:extLst>
              <a:ext uri="{FF2B5EF4-FFF2-40B4-BE49-F238E27FC236}">
                <a16:creationId xmlns:a16="http://schemas.microsoft.com/office/drawing/2014/main" xmlns="" id="{CDD072BD-DC82-499F-ADF3-3BA98D5243EE}"/>
              </a:ext>
            </a:extLst>
          </p:cNvPr>
          <p:cNvSpPr txBox="1">
            <a:spLocks noChangeArrowheads="1"/>
          </p:cNvSpPr>
          <p:nvPr/>
        </p:nvSpPr>
        <p:spPr bwMode="auto">
          <a:xfrm>
            <a:off x="107504" y="483518"/>
            <a:ext cx="8921006" cy="4039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Chôm</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lo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lắng</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đến</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tr</a:t>
            </a:r>
            <a:r>
              <a:rPr kumimoji="0" lang="vi-VN"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ước</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vua</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quỳ</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tâu</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Tâu</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Bệ</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hạ</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Con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không</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làm</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sao</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cho</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thóc</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nảy</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mầm</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đ</a:t>
            </a:r>
            <a:r>
              <a:rPr kumimoji="0" lang="vi-VN"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ược</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Mọi</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ng</a:t>
            </a:r>
            <a:r>
              <a:rPr kumimoji="0" lang="vi-VN"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ười</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đều</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sững</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sờ</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vì</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lời</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thú</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tội</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Chôm</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Nh</a:t>
            </a:r>
            <a:r>
              <a:rPr kumimoji="0" lang="vi-VN"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ưng</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nhà</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vua</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đã</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đỡ</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chú</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bé</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đứng</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dậy</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Ngài</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hỏi</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còn</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ai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để</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chết</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thóc</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giống</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không</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Không</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ai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trả</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lời</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Lúc</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ấy</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nhà</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vua</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mới</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ôn</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tồn</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nói</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 Tr</a:t>
            </a:r>
            <a:r>
              <a:rPr kumimoji="0" lang="vi-VN"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ước</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khi</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phát</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thóc</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giống</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ta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đã</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cho</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luộc</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kĩ</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rồi</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Lẽ</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nào</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thóc</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ấy</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còn</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mọc</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đ</a:t>
            </a:r>
            <a:r>
              <a:rPr kumimoji="0" lang="vi-VN"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ượ</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c?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Những</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xe</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thóc</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đầy</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ắp</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kia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đâu</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phải</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thu</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đ</a:t>
            </a:r>
            <a:r>
              <a:rPr kumimoji="0" lang="vi-VN"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ược</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từ</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thóc</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giống</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ta!</a:t>
            </a:r>
          </a:p>
        </p:txBody>
      </p:sp>
      <p:sp>
        <p:nvSpPr>
          <p:cNvPr id="17" name="TextBox 16">
            <a:extLst>
              <a:ext uri="{FF2B5EF4-FFF2-40B4-BE49-F238E27FC236}">
                <a16:creationId xmlns:a16="http://schemas.microsoft.com/office/drawing/2014/main" xmlns="" id="{8BE9A680-5B60-48A3-8A6A-E7682F0EFBD4}"/>
              </a:ext>
            </a:extLst>
          </p:cNvPr>
          <p:cNvSpPr txBox="1">
            <a:spLocks noChangeArrowheads="1"/>
          </p:cNvSpPr>
          <p:nvPr/>
        </p:nvSpPr>
        <p:spPr bwMode="auto">
          <a:xfrm>
            <a:off x="1440524" y="487090"/>
            <a:ext cx="1445419"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5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lo </a:t>
            </a:r>
            <a:r>
              <a:rPr kumimoji="0" lang="en-US" altLang="en-US" sz="285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lắng</a:t>
            </a:r>
            <a:endParaRPr kumimoji="0" lang="en-GB" altLang="en-US" sz="285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2F8EDABB-2476-48E5-8A5E-2B634D5A9B0D}"/>
              </a:ext>
            </a:extLst>
          </p:cNvPr>
          <p:cNvSpPr txBox="1">
            <a:spLocks noChangeArrowheads="1"/>
          </p:cNvSpPr>
          <p:nvPr/>
        </p:nvSpPr>
        <p:spPr bwMode="auto">
          <a:xfrm>
            <a:off x="4708789" y="487090"/>
            <a:ext cx="1444229"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5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quỳ</a:t>
            </a:r>
            <a:r>
              <a:rPr kumimoji="0" lang="en-US" altLang="en-US" sz="285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tâu</a:t>
            </a:r>
            <a:endParaRPr kumimoji="0" lang="en-GB" altLang="en-US" sz="285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FA5BF46B-8F5B-4BCA-B26A-9F090478117E}"/>
              </a:ext>
            </a:extLst>
          </p:cNvPr>
          <p:cNvSpPr txBox="1">
            <a:spLocks noChangeArrowheads="1"/>
          </p:cNvSpPr>
          <p:nvPr/>
        </p:nvSpPr>
        <p:spPr bwMode="auto">
          <a:xfrm>
            <a:off x="3069431" y="928945"/>
            <a:ext cx="2890838"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5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không</a:t>
            </a:r>
            <a:r>
              <a:rPr kumimoji="0" lang="en-US" altLang="en-US" sz="285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làm</a:t>
            </a:r>
            <a:r>
              <a:rPr kumimoji="0" lang="en-US" altLang="en-US" sz="285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sao</a:t>
            </a:r>
            <a:endParaRPr kumimoji="0" lang="en-GB" altLang="en-US" sz="285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xmlns="" id="{5CBD6112-5FF3-4A8B-BB63-A0FB0EEBE067}"/>
              </a:ext>
            </a:extLst>
          </p:cNvPr>
          <p:cNvSpPr txBox="1">
            <a:spLocks noChangeArrowheads="1"/>
          </p:cNvSpPr>
          <p:nvPr/>
        </p:nvSpPr>
        <p:spPr bwMode="auto">
          <a:xfrm>
            <a:off x="6597120" y="928945"/>
            <a:ext cx="2890838"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5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nảy</a:t>
            </a:r>
            <a:r>
              <a:rPr kumimoji="0" lang="en-US" altLang="en-US" sz="285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mầm</a:t>
            </a:r>
            <a:endParaRPr kumimoji="0" lang="en-GB" altLang="en-US" sz="285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58D01478-89FE-4CDF-8B91-7EBFECDFC301}"/>
              </a:ext>
            </a:extLst>
          </p:cNvPr>
          <p:cNvSpPr txBox="1">
            <a:spLocks noChangeArrowheads="1"/>
          </p:cNvSpPr>
          <p:nvPr/>
        </p:nvSpPr>
        <p:spPr bwMode="auto">
          <a:xfrm>
            <a:off x="6037792" y="3092740"/>
            <a:ext cx="1410891"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altLang="en-US" sz="285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luộc</a:t>
            </a:r>
            <a:r>
              <a:rPr kumimoji="0" lang="en-GB" altLang="en-US" sz="285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GB" altLang="en-US" sz="285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kĩ</a:t>
            </a:r>
            <a:endParaRPr kumimoji="0" lang="en-GB" altLang="en-US" sz="285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xmlns="" id="{A83846E5-29A3-498B-A033-22AC2C1A3C88}"/>
              </a:ext>
            </a:extLst>
          </p:cNvPr>
          <p:cNvSpPr txBox="1">
            <a:spLocks noChangeArrowheads="1"/>
          </p:cNvSpPr>
          <p:nvPr/>
        </p:nvSpPr>
        <p:spPr bwMode="auto">
          <a:xfrm>
            <a:off x="1867958" y="3527947"/>
            <a:ext cx="2744391"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altLang="en-US" sz="285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mọc</a:t>
            </a:r>
            <a:r>
              <a:rPr kumimoji="0" lang="en-GB" altLang="en-US" sz="285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đ</a:t>
            </a:r>
            <a:r>
              <a:rPr kumimoji="0" lang="vi-VN" altLang="en-US" sz="285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ượ</a:t>
            </a:r>
            <a:r>
              <a:rPr kumimoji="0" lang="en-GB" altLang="en-US" sz="285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a:t>
            </a:r>
          </a:p>
        </p:txBody>
      </p:sp>
      <p:sp>
        <p:nvSpPr>
          <p:cNvPr id="23" name="TextBox 22">
            <a:extLst>
              <a:ext uri="{FF2B5EF4-FFF2-40B4-BE49-F238E27FC236}">
                <a16:creationId xmlns:a16="http://schemas.microsoft.com/office/drawing/2014/main" xmlns="" id="{AEFA05E0-D31E-4358-BCD8-26870B7BBBEA}"/>
              </a:ext>
            </a:extLst>
          </p:cNvPr>
          <p:cNvSpPr txBox="1">
            <a:spLocks noChangeArrowheads="1"/>
          </p:cNvSpPr>
          <p:nvPr/>
        </p:nvSpPr>
        <p:spPr bwMode="auto">
          <a:xfrm>
            <a:off x="2718065" y="1362332"/>
            <a:ext cx="1445419"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5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sững</a:t>
            </a:r>
            <a:r>
              <a:rPr kumimoji="0" lang="en-US" altLang="en-US" sz="285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sờ</a:t>
            </a:r>
            <a:endParaRPr kumimoji="0" lang="en-GB" altLang="en-US" sz="285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xmlns="" id="{AD73EB87-6517-4D34-9846-2DB44D47F756}"/>
              </a:ext>
            </a:extLst>
          </p:cNvPr>
          <p:cNvCxnSpPr/>
          <p:nvPr/>
        </p:nvCxnSpPr>
        <p:spPr>
          <a:xfrm flipH="1">
            <a:off x="7367588" y="3583906"/>
            <a:ext cx="79772" cy="392906"/>
          </a:xfrm>
          <a:prstGeom prst="line">
            <a:avLst/>
          </a:prstGeom>
          <a:noFill/>
          <a:ln w="38100" cap="flat" cmpd="sng" algn="ctr">
            <a:solidFill>
              <a:srgbClr val="3118E8"/>
            </a:solidFill>
            <a:prstDash val="solid"/>
            <a:miter lim="800000"/>
          </a:ln>
          <a:effectLst/>
        </p:spPr>
      </p:cxnSp>
    </p:spTree>
    <p:extLst>
      <p:ext uri="{BB962C8B-B14F-4D97-AF65-F5344CB8AC3E}">
        <p14:creationId xmlns:p14="http://schemas.microsoft.com/office/powerpoint/2010/main" val="39863809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down)">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7967370" y="0"/>
            <a:ext cx="1176630" cy="1085182"/>
          </a:xfrm>
          <a:prstGeom prst="rect">
            <a:avLst/>
          </a:prstGeom>
        </p:spPr>
      </p:pic>
      <p:sp>
        <p:nvSpPr>
          <p:cNvPr id="4" name="Rectangle: Rounded Corners 3">
            <a:extLst>
              <a:ext uri="{FF2B5EF4-FFF2-40B4-BE49-F238E27FC236}">
                <a16:creationId xmlns:a16="http://schemas.microsoft.com/office/drawing/2014/main" xmlns="" id="{733B3330-D4B2-4AB3-AB1F-4DBAC641DC12}"/>
              </a:ext>
            </a:extLst>
          </p:cNvPr>
          <p:cNvSpPr/>
          <p:nvPr/>
        </p:nvSpPr>
        <p:spPr>
          <a:xfrm>
            <a:off x="755576" y="1779662"/>
            <a:ext cx="7488832" cy="2160240"/>
          </a:xfrm>
          <a:prstGeom prst="roundRect">
            <a:avLst/>
          </a:prstGeom>
          <a:solidFill>
            <a:schemeClr val="accent4">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defTabSz="685800"/>
            <a:r>
              <a:rPr lang="vi-VN" sz="3000" b="1" i="1" dirty="0">
                <a:solidFill>
                  <a:schemeClr val="bg1"/>
                </a:solidFill>
                <a:latin typeface="HP001 4 hàng" panose="020B0603050302020204" pitchFamily="34" charset="0"/>
              </a:rPr>
              <a:t>Nòi tre đâu chịu mọc cong</a:t>
            </a:r>
          </a:p>
          <a:p>
            <a:pPr algn="ctr" defTabSz="685800"/>
            <a:r>
              <a:rPr lang="vi-VN" sz="3000" b="1" i="1" dirty="0">
                <a:solidFill>
                  <a:schemeClr val="bg1"/>
                </a:solidFill>
                <a:latin typeface="HP001 4 hàng" panose="020B0603050302020204" pitchFamily="34" charset="0"/>
              </a:rPr>
              <a:t>Chưa lên đã nhọn như chông lạ thường ;</a:t>
            </a:r>
          </a:p>
          <a:p>
            <a:pPr algn="ctr" defTabSz="685800"/>
            <a:r>
              <a:rPr lang="vi-VN" sz="3000" b="1" i="1" dirty="0">
                <a:solidFill>
                  <a:schemeClr val="bg1"/>
                </a:solidFill>
                <a:latin typeface="HP001 4 hàng" panose="020B0603050302020204" pitchFamily="34" charset="0"/>
              </a:rPr>
              <a:t>        Măng non là búp măng non</a:t>
            </a:r>
          </a:p>
          <a:p>
            <a:pPr algn="ctr" defTabSz="685800"/>
            <a:r>
              <a:rPr lang="vi-VN" sz="3000" b="1" i="1" dirty="0">
                <a:solidFill>
                  <a:schemeClr val="bg1"/>
                </a:solidFill>
                <a:latin typeface="HP001 4 hàng" panose="020B0603050302020204" pitchFamily="34" charset="0"/>
              </a:rPr>
              <a:t>Đã mang dáng thẳng thân tròn của tre.</a:t>
            </a:r>
          </a:p>
        </p:txBody>
      </p:sp>
      <p:sp>
        <p:nvSpPr>
          <p:cNvPr id="7" name="Arrow: Left 6">
            <a:hlinkClick r:id="rId5" action="ppaction://hlinksldjump"/>
            <a:extLst>
              <a:ext uri="{FF2B5EF4-FFF2-40B4-BE49-F238E27FC236}">
                <a16:creationId xmlns:a16="http://schemas.microsoft.com/office/drawing/2014/main" xmlns="" id="{F39962FF-3145-4126-B363-D06BCEA89F2E}"/>
              </a:ext>
            </a:extLst>
          </p:cNvPr>
          <p:cNvSpPr/>
          <p:nvPr/>
        </p:nvSpPr>
        <p:spPr>
          <a:xfrm>
            <a:off x="7884368" y="4155926"/>
            <a:ext cx="1035995" cy="817124"/>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等线" panose="020F0502020204030204"/>
            </a:endParaRPr>
          </a:p>
        </p:txBody>
      </p:sp>
      <p:sp>
        <p:nvSpPr>
          <p:cNvPr id="2" name="Rectangle 1">
            <a:extLst>
              <a:ext uri="{FF2B5EF4-FFF2-40B4-BE49-F238E27FC236}">
                <a16:creationId xmlns:a16="http://schemas.microsoft.com/office/drawing/2014/main" xmlns="" id="{CDAC67F3-25FF-4098-BA00-419F39E9174E}"/>
              </a:ext>
            </a:extLst>
          </p:cNvPr>
          <p:cNvSpPr/>
          <p:nvPr/>
        </p:nvSpPr>
        <p:spPr>
          <a:xfrm>
            <a:off x="69364" y="51470"/>
            <a:ext cx="9017934" cy="122413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HP001 4 hàng" panose="020B0603050302020204" pitchFamily="34" charset="0"/>
              </a:rPr>
              <a:t>Những </a:t>
            </a:r>
            <a:r>
              <a:rPr lang="en-US" sz="3200" b="1" dirty="0" err="1">
                <a:solidFill>
                  <a:schemeClr val="tx1"/>
                </a:solidFill>
                <a:latin typeface="HP001 4 hàng" panose="020B0603050302020204" pitchFamily="34" charset="0"/>
              </a:rPr>
              <a:t>câu</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thơ</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nào</a:t>
            </a:r>
            <a:r>
              <a:rPr lang="en-US" sz="3200" b="1" dirty="0">
                <a:solidFill>
                  <a:schemeClr val="tx1"/>
                </a:solidFill>
                <a:latin typeface="HP001 4 hàng" panose="020B0603050302020204" pitchFamily="34" charset="0"/>
              </a:rPr>
              <a:t> </a:t>
            </a:r>
            <a:r>
              <a:rPr lang="vi-VN" sz="3200" b="1" dirty="0">
                <a:solidFill>
                  <a:schemeClr val="tx1"/>
                </a:solidFill>
                <a:latin typeface="HP001 4 hàng" panose="020B0603050302020204" pitchFamily="34" charset="0"/>
              </a:rPr>
              <a:t>gợi lên phẩm chất ngay thẳng của người Việt Nam</a:t>
            </a:r>
            <a:r>
              <a:rPr lang="en-US" sz="3200" b="1" dirty="0">
                <a:solidFill>
                  <a:schemeClr val="tx1"/>
                </a:solidFill>
                <a:latin typeface="HP001 4 hàng" panose="020B0603050302020204" pitchFamily="34" charset="0"/>
              </a:rPr>
              <a:t> ?</a:t>
            </a:r>
          </a:p>
        </p:txBody>
      </p:sp>
    </p:spTree>
    <p:extLst>
      <p:ext uri="{BB962C8B-B14F-4D97-AF65-F5344CB8AC3E}">
        <p14:creationId xmlns:p14="http://schemas.microsoft.com/office/powerpoint/2010/main" val="2020713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par>
                                <p:cTn id="8" presetID="32" presetClass="emph" presetSubtype="0" repeatCount="indefinite" fill="hold" grpId="0"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1CE4BDBB-E1BA-40F4-8CBF-30328A3881EF}"/>
              </a:ext>
            </a:extLst>
          </p:cNvPr>
          <p:cNvGrpSpPr/>
          <p:nvPr/>
        </p:nvGrpSpPr>
        <p:grpSpPr>
          <a:xfrm>
            <a:off x="216322" y="277310"/>
            <a:ext cx="4441403" cy="4631795"/>
            <a:chOff x="216322" y="277310"/>
            <a:chExt cx="4441403" cy="4631795"/>
          </a:xfrm>
        </p:grpSpPr>
        <p:sp>
          <p:nvSpPr>
            <p:cNvPr id="60421" name="Text Box 5">
              <a:extLst>
                <a:ext uri="{FF2B5EF4-FFF2-40B4-BE49-F238E27FC236}">
                  <a16:creationId xmlns:a16="http://schemas.microsoft.com/office/drawing/2014/main" xmlns="" id="{A3FF5085-B0F3-4104-A3B4-E1FB263EB217}"/>
                </a:ext>
              </a:extLst>
            </p:cNvPr>
            <p:cNvSpPr txBox="1">
              <a:spLocks noChangeArrowheads="1"/>
            </p:cNvSpPr>
            <p:nvPr/>
          </p:nvSpPr>
          <p:spPr bwMode="auto">
            <a:xfrm>
              <a:off x="3829050" y="2057400"/>
              <a:ext cx="7429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None/>
              </a:pPr>
              <a:r>
                <a:rPr lang="en-US" altLang="en-US" sz="1350" b="1">
                  <a:solidFill>
                    <a:prstClr val="black"/>
                  </a:solidFill>
                  <a:latin typeface=".VnTimeH" pitchFamily="34" charset="0"/>
                </a:rPr>
                <a:t> </a:t>
              </a:r>
            </a:p>
          </p:txBody>
        </p:sp>
        <p:sp>
          <p:nvSpPr>
            <p:cNvPr id="60422" name="Text Box 6">
              <a:extLst>
                <a:ext uri="{FF2B5EF4-FFF2-40B4-BE49-F238E27FC236}">
                  <a16:creationId xmlns:a16="http://schemas.microsoft.com/office/drawing/2014/main" xmlns="" id="{244B1EE9-164A-4242-9644-CD446E77B768}"/>
                </a:ext>
              </a:extLst>
            </p:cNvPr>
            <p:cNvSpPr txBox="1">
              <a:spLocks noChangeArrowheads="1"/>
            </p:cNvSpPr>
            <p:nvPr/>
          </p:nvSpPr>
          <p:spPr bwMode="auto">
            <a:xfrm>
              <a:off x="1143000" y="3143250"/>
              <a:ext cx="1028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None/>
              </a:pPr>
              <a:r>
                <a:rPr lang="en-US" altLang="en-US" sz="2400" b="1">
                  <a:solidFill>
                    <a:prstClr val="black"/>
                  </a:solidFill>
                  <a:latin typeface="Arial" panose="020B0604020202020204" pitchFamily="34" charset="0"/>
                </a:rPr>
                <a:t>   </a:t>
              </a:r>
            </a:p>
          </p:txBody>
        </p:sp>
        <p:sp>
          <p:nvSpPr>
            <p:cNvPr id="60423" name="Text Box 1">
              <a:extLst>
                <a:ext uri="{FF2B5EF4-FFF2-40B4-BE49-F238E27FC236}">
                  <a16:creationId xmlns:a16="http://schemas.microsoft.com/office/drawing/2014/main" xmlns="" id="{BF144360-60F6-43C9-AC07-C573C234FE77}"/>
                </a:ext>
              </a:extLst>
            </p:cNvPr>
            <p:cNvSpPr txBox="1">
              <a:spLocks noChangeArrowheads="1"/>
            </p:cNvSpPr>
            <p:nvPr/>
          </p:nvSpPr>
          <p:spPr bwMode="auto">
            <a:xfrm>
              <a:off x="975123" y="4401274"/>
              <a:ext cx="2493169" cy="5078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0"/>
                </a:spcBef>
                <a:spcAft>
                  <a:spcPct val="0"/>
                </a:spcAft>
                <a:buNone/>
              </a:pPr>
              <a:endParaRPr lang="en-US" altLang="en-US" sz="2700" b="1" dirty="0">
                <a:solidFill>
                  <a:prstClr val="black"/>
                </a:solidFill>
                <a:latin typeface="Times New Roman" panose="02020603050405020304" pitchFamily="18" charset="0"/>
                <a:cs typeface="Times New Roman" panose="02020603050405020304" pitchFamily="18" charset="0"/>
              </a:endParaRPr>
            </a:p>
          </p:txBody>
        </p:sp>
        <p:pic>
          <p:nvPicPr>
            <p:cNvPr id="9" name="图片 1">
              <a:extLst>
                <a:ext uri="{FF2B5EF4-FFF2-40B4-BE49-F238E27FC236}">
                  <a16:creationId xmlns:a16="http://schemas.microsoft.com/office/drawing/2014/main" xmlns="" id="{D1978663-8FA3-4D4E-B05F-403EADAF1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322" y="277310"/>
              <a:ext cx="4441403" cy="4030792"/>
            </a:xfrm>
            <a:prstGeom prst="rect">
              <a:avLst/>
            </a:prstGeom>
          </p:spPr>
        </p:pic>
        <p:sp>
          <p:nvSpPr>
            <p:cNvPr id="12" name="TextBox 11">
              <a:extLst>
                <a:ext uri="{FF2B5EF4-FFF2-40B4-BE49-F238E27FC236}">
                  <a16:creationId xmlns:a16="http://schemas.microsoft.com/office/drawing/2014/main" xmlns="" id="{83FEFDF1-EBE2-4896-9D8F-AF361A032CEC}"/>
                </a:ext>
              </a:extLst>
            </p:cNvPr>
            <p:cNvSpPr txBox="1"/>
            <p:nvPr/>
          </p:nvSpPr>
          <p:spPr>
            <a:xfrm>
              <a:off x="971600" y="1742494"/>
              <a:ext cx="2859906" cy="1477328"/>
            </a:xfrm>
            <a:prstGeom prst="rect">
              <a:avLst/>
            </a:prstGeom>
            <a:noFill/>
          </p:spPr>
          <p:txBody>
            <a:bodyPr wrap="square">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3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Câu</a:t>
              </a:r>
              <a:r>
                <a:rPr kumimoji="0" lang="en-US" alt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chuyện</a:t>
              </a:r>
              <a:r>
                <a:rPr kumimoji="0" lang="en-US" alt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này</a:t>
              </a:r>
              <a:r>
                <a:rPr kumimoji="0" lang="en-US" alt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muốn</a:t>
              </a:r>
              <a:r>
                <a:rPr kumimoji="0" lang="en-US" alt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nói</a:t>
              </a:r>
              <a:r>
                <a:rPr kumimoji="0" lang="en-US" alt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với</a:t>
              </a:r>
              <a:r>
                <a:rPr kumimoji="0" lang="en-US" alt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alt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điều</a:t>
              </a:r>
              <a:r>
                <a:rPr kumimoji="0" lang="en-US" alt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gì</a:t>
              </a:r>
              <a:r>
                <a:rPr kumimoji="0" lang="en-US" alt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p:grpSp>
      <p:grpSp>
        <p:nvGrpSpPr>
          <p:cNvPr id="5" name="Group 4">
            <a:extLst>
              <a:ext uri="{FF2B5EF4-FFF2-40B4-BE49-F238E27FC236}">
                <a16:creationId xmlns:a16="http://schemas.microsoft.com/office/drawing/2014/main" xmlns="" id="{F468B86C-F524-417E-BAD8-F4BC29E5F63A}"/>
              </a:ext>
            </a:extLst>
          </p:cNvPr>
          <p:cNvGrpSpPr/>
          <p:nvPr/>
        </p:nvGrpSpPr>
        <p:grpSpPr>
          <a:xfrm>
            <a:off x="4743450" y="277310"/>
            <a:ext cx="4327878" cy="3927763"/>
            <a:chOff x="4743450" y="277310"/>
            <a:chExt cx="4327878" cy="3927763"/>
          </a:xfrm>
        </p:grpSpPr>
        <p:pic>
          <p:nvPicPr>
            <p:cNvPr id="10" name="图片 1">
              <a:extLst>
                <a:ext uri="{FF2B5EF4-FFF2-40B4-BE49-F238E27FC236}">
                  <a16:creationId xmlns:a16="http://schemas.microsoft.com/office/drawing/2014/main" xmlns="" id="{701268C8-D110-4468-BE17-A0BC1E59FC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3450" y="277310"/>
              <a:ext cx="4327878" cy="3927763"/>
            </a:xfrm>
            <a:prstGeom prst="rect">
              <a:avLst/>
            </a:prstGeom>
          </p:spPr>
        </p:pic>
        <p:sp>
          <p:nvSpPr>
            <p:cNvPr id="14" name="TextBox 13">
              <a:extLst>
                <a:ext uri="{FF2B5EF4-FFF2-40B4-BE49-F238E27FC236}">
                  <a16:creationId xmlns:a16="http://schemas.microsoft.com/office/drawing/2014/main" xmlns="" id="{6327BB2D-FC7C-4D6D-A769-6F723C6644BB}"/>
                </a:ext>
              </a:extLst>
            </p:cNvPr>
            <p:cNvSpPr txBox="1"/>
            <p:nvPr/>
          </p:nvSpPr>
          <p:spPr>
            <a:xfrm>
              <a:off x="5580110" y="1419622"/>
              <a:ext cx="2520282" cy="2462213"/>
            </a:xfrm>
            <a:prstGeom prst="rect">
              <a:avLst/>
            </a:prstGeom>
            <a:noFill/>
          </p:spPr>
          <p:txBody>
            <a:bodyPr wrap="square">
              <a:spAutoFit/>
            </a:bodyPr>
            <a:lstStyle/>
            <a:p>
              <a:pPr algn="ctr"/>
              <a:r>
                <a:rPr lang="en-US" altLang="en-US" sz="2200" b="1" i="1" dirty="0" err="1">
                  <a:solidFill>
                    <a:srgbClr val="0000CC"/>
                  </a:solidFill>
                  <a:latin typeface="Times New Roman" panose="02020603050405020304" pitchFamily="18" charset="0"/>
                  <a:cs typeface="Times New Roman" panose="02020603050405020304" pitchFamily="18" charset="0"/>
                </a:rPr>
                <a:t>Trung</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thực</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là</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một</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đức</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tính</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đáng</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quý</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của</a:t>
              </a:r>
              <a:r>
                <a:rPr lang="en-US" altLang="en-US" sz="2200" b="1" i="1" dirty="0">
                  <a:solidFill>
                    <a:srgbClr val="0000CC"/>
                  </a:solidFill>
                  <a:latin typeface="Times New Roman" panose="02020603050405020304" pitchFamily="18" charset="0"/>
                  <a:cs typeface="Times New Roman" panose="02020603050405020304" pitchFamily="18" charset="0"/>
                </a:rPr>
                <a:t> con </a:t>
              </a:r>
              <a:r>
                <a:rPr lang="en-US" altLang="en-US" sz="2200" b="1" i="1" dirty="0" err="1">
                  <a:solidFill>
                    <a:srgbClr val="0000CC"/>
                  </a:solidFill>
                  <a:latin typeface="Times New Roman" panose="02020603050405020304" pitchFamily="18" charset="0"/>
                  <a:cs typeface="Times New Roman" panose="02020603050405020304" pitchFamily="18" charset="0"/>
                </a:rPr>
                <a:t>người</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chúng</a:t>
              </a:r>
              <a:r>
                <a:rPr lang="en-US" altLang="en-US" sz="2200" b="1" i="1" dirty="0">
                  <a:solidFill>
                    <a:srgbClr val="0000CC"/>
                  </a:solidFill>
                  <a:latin typeface="Times New Roman" panose="02020603050405020304" pitchFamily="18" charset="0"/>
                  <a:cs typeface="Times New Roman" panose="02020603050405020304" pitchFamily="18" charset="0"/>
                </a:rPr>
                <a:t> ta </a:t>
              </a:r>
              <a:r>
                <a:rPr lang="en-US" altLang="en-US" sz="2200" b="1" i="1" dirty="0" err="1">
                  <a:solidFill>
                    <a:srgbClr val="0000CC"/>
                  </a:solidFill>
                  <a:latin typeface="Times New Roman" panose="02020603050405020304" pitchFamily="18" charset="0"/>
                  <a:cs typeface="Times New Roman" panose="02020603050405020304" pitchFamily="18" charset="0"/>
                </a:rPr>
                <a:t>cần</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phải</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sống</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trung</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thực</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thì</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mới</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được</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mọi</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người</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yêu</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quý</a:t>
              </a:r>
              <a:r>
                <a:rPr lang="en-US" altLang="en-US" sz="2200" b="1" i="1" dirty="0">
                  <a:solidFill>
                    <a:srgbClr val="0000CC"/>
                  </a:solidFill>
                  <a:latin typeface="Times New Roman" panose="02020603050405020304" pitchFamily="18" charset="0"/>
                  <a:cs typeface="Times New Roman" panose="02020603050405020304" pitchFamily="18" charset="0"/>
                </a:rPr>
                <a:t>. </a:t>
              </a:r>
              <a:endParaRPr lang="en-US" sz="2200" dirty="0"/>
            </a:p>
          </p:txBody>
        </p:sp>
      </p:grpSp>
      <p:sp>
        <p:nvSpPr>
          <p:cNvPr id="17" name="Cloud 16">
            <a:extLst>
              <a:ext uri="{FF2B5EF4-FFF2-40B4-BE49-F238E27FC236}">
                <a16:creationId xmlns:a16="http://schemas.microsoft.com/office/drawing/2014/main" xmlns="" id="{A463CE0F-818D-4E5C-A073-B7705CEA582F}"/>
              </a:ext>
            </a:extLst>
          </p:cNvPr>
          <p:cNvSpPr/>
          <p:nvPr/>
        </p:nvSpPr>
        <p:spPr>
          <a:xfrm>
            <a:off x="-972617" y="702657"/>
            <a:ext cx="1103213" cy="428933"/>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18" name="Cloud 17">
            <a:extLst>
              <a:ext uri="{FF2B5EF4-FFF2-40B4-BE49-F238E27FC236}">
                <a16:creationId xmlns:a16="http://schemas.microsoft.com/office/drawing/2014/main" xmlns="" id="{6C1EBE35-B3C4-4401-9947-7BF4E0E19ED3}"/>
              </a:ext>
            </a:extLst>
          </p:cNvPr>
          <p:cNvSpPr/>
          <p:nvPr/>
        </p:nvSpPr>
        <p:spPr>
          <a:xfrm>
            <a:off x="9763250" y="552640"/>
            <a:ext cx="1736712" cy="674594"/>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pic>
        <p:nvPicPr>
          <p:cNvPr id="2" name="Picture 1"/>
          <p:cNvPicPr>
            <a:picLocks noChangeAspect="1"/>
          </p:cNvPicPr>
          <p:nvPr/>
        </p:nvPicPr>
        <p:blipFill>
          <a:blip r:embed="rId4"/>
          <a:stretch>
            <a:fillRect/>
          </a:stretch>
        </p:blipFill>
        <p:spPr>
          <a:xfrm>
            <a:off x="8310769" y="0"/>
            <a:ext cx="737680" cy="6767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ppt_w</p:attrName>
                                        </p:attrNameLst>
                                      </p:cBhvr>
                                      <p:tavLst>
                                        <p:tav tm="0" fmla="#ppt_w*sin(2.5*pi*$)">
                                          <p:val>
                                            <p:fltVal val="0"/>
                                          </p:val>
                                        </p:tav>
                                        <p:tav tm="100000">
                                          <p:val>
                                            <p:fltVal val="1"/>
                                          </p:val>
                                        </p:tav>
                                      </p:tavLst>
                                    </p:anim>
                                    <p:anim calcmode="lin" valueType="num">
                                      <p:cBhvr>
                                        <p:cTn id="16" dur="2000" fill="hold"/>
                                        <p:tgtEl>
                                          <p:spTgt spid="5"/>
                                        </p:tgtEl>
                                        <p:attrNameLst>
                                          <p:attrName>ppt_h</p:attrName>
                                        </p:attrNameLst>
                                      </p:cBhvr>
                                      <p:tavLst>
                                        <p:tav tm="0">
                                          <p:val>
                                            <p:strVal val="#ppt_h"/>
                                          </p:val>
                                        </p:tav>
                                        <p:tav tm="100000">
                                          <p:val>
                                            <p:strVal val="#ppt_h"/>
                                          </p:val>
                                        </p:tav>
                                      </p:tavLst>
                                    </p:anim>
                                  </p:childTnLst>
                                </p:cTn>
                              </p:par>
                              <p:par>
                                <p:cTn id="17" presetID="2" presetClass="entr" presetSubtype="2" repeatCount="indefinite" fill="hold" nodeType="withEffect">
                                  <p:stCondLst>
                                    <p:cond delay="5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20000" fill="hold"/>
                                        <p:tgtEl>
                                          <p:spTgt spid="17"/>
                                        </p:tgtEl>
                                        <p:attrNameLst>
                                          <p:attrName>ppt_x</p:attrName>
                                        </p:attrNameLst>
                                      </p:cBhvr>
                                      <p:tavLst>
                                        <p:tav tm="0">
                                          <p:val>
                                            <p:strVal val="1+#ppt_w/2"/>
                                          </p:val>
                                        </p:tav>
                                        <p:tav tm="100000">
                                          <p:val>
                                            <p:strVal val="#ppt_x"/>
                                          </p:val>
                                        </p:tav>
                                      </p:tavLst>
                                    </p:anim>
                                    <p:anim calcmode="lin" valueType="num">
                                      <p:cBhvr additive="base">
                                        <p:cTn id="20" dur="20000" fill="hold"/>
                                        <p:tgtEl>
                                          <p:spTgt spid="17"/>
                                        </p:tgtEl>
                                        <p:attrNameLst>
                                          <p:attrName>ppt_y</p:attrName>
                                        </p:attrNameLst>
                                      </p:cBhvr>
                                      <p:tavLst>
                                        <p:tav tm="0">
                                          <p:val>
                                            <p:strVal val="#ppt_y"/>
                                          </p:val>
                                        </p:tav>
                                        <p:tav tm="100000">
                                          <p:val>
                                            <p:strVal val="#ppt_y"/>
                                          </p:val>
                                        </p:tav>
                                      </p:tavLst>
                                    </p:anim>
                                  </p:childTnLst>
                                </p:cTn>
                              </p:par>
                              <p:par>
                                <p:cTn id="21" presetID="2" presetClass="entr" presetSubtype="8" repeatCount="indefinite" fill="hold" nodeType="withEffect">
                                  <p:stCondLst>
                                    <p:cond delay="50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20000" fill="hold"/>
                                        <p:tgtEl>
                                          <p:spTgt spid="18"/>
                                        </p:tgtEl>
                                        <p:attrNameLst>
                                          <p:attrName>ppt_x</p:attrName>
                                        </p:attrNameLst>
                                      </p:cBhvr>
                                      <p:tavLst>
                                        <p:tav tm="0">
                                          <p:val>
                                            <p:strVal val="0-#ppt_w/2"/>
                                          </p:val>
                                        </p:tav>
                                        <p:tav tm="100000">
                                          <p:val>
                                            <p:strVal val="#ppt_x"/>
                                          </p:val>
                                        </p:tav>
                                      </p:tavLst>
                                    </p:anim>
                                    <p:anim calcmode="lin" valueType="num">
                                      <p:cBhvr additive="base">
                                        <p:cTn id="24" dur="20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xmlns="" id="{3F673AE8-8297-46DC-B4DA-D6C6C3A449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637" y="1399911"/>
            <a:ext cx="3743589" cy="3743589"/>
          </a:xfrm>
          <a:prstGeom prst="rect">
            <a:avLst/>
          </a:prstGeom>
        </p:spPr>
      </p:pic>
      <p:grpSp>
        <p:nvGrpSpPr>
          <p:cNvPr id="10" name="Group 9">
            <a:extLst>
              <a:ext uri="{FF2B5EF4-FFF2-40B4-BE49-F238E27FC236}">
                <a16:creationId xmlns:a16="http://schemas.microsoft.com/office/drawing/2014/main" xmlns="" id="{CA0933B4-67D3-4E86-B887-8AECD04DCE10}"/>
              </a:ext>
            </a:extLst>
          </p:cNvPr>
          <p:cNvGrpSpPr/>
          <p:nvPr/>
        </p:nvGrpSpPr>
        <p:grpSpPr>
          <a:xfrm>
            <a:off x="2662207" y="-294099"/>
            <a:ext cx="4458260" cy="4341977"/>
            <a:chOff x="2662207" y="-294099"/>
            <a:chExt cx="4458260" cy="4341977"/>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319701">
              <a:off x="2437015" y="-68907"/>
              <a:ext cx="4341977" cy="3891594"/>
            </a:xfrm>
            <a:prstGeom prst="rect">
              <a:avLst/>
            </a:prstGeom>
          </p:spPr>
        </p:pic>
        <p:sp>
          <p:nvSpPr>
            <p:cNvPr id="30" name="TextBox 68"/>
            <p:cNvSpPr txBox="1">
              <a:spLocks/>
            </p:cNvSpPr>
            <p:nvPr/>
          </p:nvSpPr>
          <p:spPr>
            <a:xfrm>
              <a:off x="4483467" y="2045422"/>
              <a:ext cx="2637000" cy="1620125"/>
            </a:xfrm>
            <a:prstGeom prst="rect">
              <a:avLst/>
            </a:prstGeom>
          </p:spPr>
          <p:txBody>
            <a:bodyPr vert="horz" wrap="square" lIns="0" tIns="72000" rIns="0" bIns="0" anchor="t" anchorCtr="1">
              <a:norm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lumMod val="75000"/>
                    <a:lumOff val="25000"/>
                  </a:srgbClr>
                </a:solidFill>
                <a:effectLst/>
                <a:uLnTx/>
                <a:uFillTx/>
                <a:latin typeface="inpin heiti" charset="-122"/>
                <a:ea typeface="inpin heiti" charset="-122"/>
                <a:cs typeface="+mn-cs"/>
              </a:endParaRPr>
            </a:p>
          </p:txBody>
        </p:sp>
        <p:sp>
          <p:nvSpPr>
            <p:cNvPr id="3" name="TextBox 2">
              <a:extLst>
                <a:ext uri="{FF2B5EF4-FFF2-40B4-BE49-F238E27FC236}">
                  <a16:creationId xmlns:a16="http://schemas.microsoft.com/office/drawing/2014/main" xmlns="" id="{96E2E702-7120-4E01-8A8F-E532E877C81A}"/>
                </a:ext>
              </a:extLst>
            </p:cNvPr>
            <p:cNvSpPr txBox="1"/>
            <p:nvPr/>
          </p:nvSpPr>
          <p:spPr>
            <a:xfrm>
              <a:off x="3347864" y="843558"/>
              <a:ext cx="2547510" cy="2862322"/>
            </a:xfrm>
            <a:prstGeom prst="rect">
              <a:avLst/>
            </a:prstGeom>
            <a:noFill/>
          </p:spPr>
          <p:txBody>
            <a:bodyPr wrap="square" rtlCol="0">
              <a:spAutoFit/>
            </a:bodyPr>
            <a:lstStyle/>
            <a:p>
              <a:pPr algn="ctr"/>
              <a:r>
                <a:rPr lang="en-US" sz="3000" b="1" dirty="0" err="1">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Hãy</a:t>
              </a:r>
              <a:r>
                <a:rPr lang="en-US" sz="3000" b="1" dirty="0">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 chia </a:t>
              </a:r>
              <a:r>
                <a:rPr lang="en-US" sz="3000" b="1" dirty="0" err="1">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sẻ</a:t>
              </a:r>
              <a:r>
                <a:rPr lang="en-US" sz="3000" b="1" dirty="0">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000" b="1" dirty="0" err="1">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với</a:t>
              </a:r>
              <a:r>
                <a:rPr lang="en-US" sz="3000" b="1" dirty="0">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000" b="1" dirty="0" err="1">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cô</a:t>
              </a:r>
              <a:r>
                <a:rPr lang="en-US" sz="3000" b="1" dirty="0">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000" b="1" dirty="0" err="1">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và</a:t>
              </a:r>
              <a:r>
                <a:rPr lang="en-US" sz="3000" b="1" dirty="0">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000" b="1" dirty="0" err="1">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các</a:t>
              </a:r>
              <a:r>
                <a:rPr lang="en-US" sz="3000" b="1" dirty="0">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000" b="1" dirty="0" err="1">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bạn</a:t>
              </a:r>
              <a:r>
                <a:rPr lang="en-US" sz="3000" b="1" dirty="0">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000" b="1" dirty="0" err="1">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một</a:t>
              </a:r>
              <a:r>
                <a:rPr lang="en-US" sz="3000" b="1" dirty="0">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000" b="1" dirty="0" err="1">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kỉ</a:t>
              </a:r>
              <a:r>
                <a:rPr lang="en-US" sz="3000" b="1" dirty="0">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000" b="1" dirty="0" err="1">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niệm</a:t>
              </a:r>
              <a:r>
                <a:rPr lang="en-US" sz="3000" b="1" dirty="0">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000" b="1" dirty="0" err="1">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về</a:t>
              </a:r>
              <a:r>
                <a:rPr lang="en-US" sz="3000" b="1" dirty="0">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000" b="1" dirty="0" err="1">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tính</a:t>
              </a:r>
              <a:r>
                <a:rPr lang="en-US" sz="3000" b="1" dirty="0">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000" b="1" dirty="0" err="1">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trung</a:t>
              </a:r>
              <a:r>
                <a:rPr lang="en-US" sz="3000" b="1" dirty="0">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000" b="1" dirty="0" err="1">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thực</a:t>
              </a:r>
              <a:r>
                <a:rPr lang="en-US" sz="3000" b="1" dirty="0">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000" b="1" dirty="0" err="1">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của</a:t>
              </a:r>
              <a:r>
                <a:rPr lang="en-US" sz="3000" b="1" dirty="0">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000" b="1" dirty="0" err="1">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em</a:t>
              </a:r>
              <a:r>
                <a:rPr lang="en-US" sz="3000" b="1" dirty="0">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a:t>
              </a:r>
            </a:p>
          </p:txBody>
        </p:sp>
      </p:grpSp>
      <p:pic>
        <p:nvPicPr>
          <p:cNvPr id="13" name="图片 4">
            <a:extLst>
              <a:ext uri="{FF2B5EF4-FFF2-40B4-BE49-F238E27FC236}">
                <a16:creationId xmlns:a16="http://schemas.microsoft.com/office/drawing/2014/main" xmlns="" id="{1F465630-A087-4D0F-AA06-4EA976834F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8164" y="-109284"/>
            <a:ext cx="3085790" cy="4090353"/>
          </a:xfrm>
          <a:prstGeom prst="rect">
            <a:avLst/>
          </a:prstGeom>
        </p:spPr>
      </p:pic>
      <p:pic>
        <p:nvPicPr>
          <p:cNvPr id="14" name="Picture 13">
            <a:extLst>
              <a:ext uri="{FF2B5EF4-FFF2-40B4-BE49-F238E27FC236}">
                <a16:creationId xmlns:a16="http://schemas.microsoft.com/office/drawing/2014/main" xmlns="" id="{8D0E2FC4-AFEE-4965-980B-DB085A84C904}"/>
              </a:ext>
            </a:extLst>
          </p:cNvPr>
          <p:cNvPicPr>
            <a:picLocks noChangeAspect="1" noChangeArrowheads="1"/>
          </p:cNvPicPr>
          <p:nvPr/>
        </p:nvPicPr>
        <p:blipFill>
          <a:blip r:embed="rId6" cstate="print">
            <a:grayscl/>
            <a:biLevel thresh="50000"/>
            <a:extLst>
              <a:ext uri="{28A0092B-C50C-407E-A947-70E740481C1C}">
                <a14:useLocalDpi xmlns:a14="http://schemas.microsoft.com/office/drawing/2010/main" val="0"/>
              </a:ext>
            </a:extLst>
          </a:blip>
          <a:srcRect/>
          <a:stretch>
            <a:fillRect/>
          </a:stretch>
        </p:blipFill>
        <p:spPr bwMode="auto">
          <a:xfrm rot="761292">
            <a:off x="8148024" y="301531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xmlns="" id="{0FBE23BB-2F50-43E2-98BA-1C818964D84B}"/>
              </a:ext>
            </a:extLst>
          </p:cNvPr>
          <p:cNvPicPr>
            <a:picLocks noChangeAspect="1" noChangeArrowheads="1"/>
          </p:cNvPicPr>
          <p:nvPr/>
        </p:nvPicPr>
        <p:blipFill>
          <a:blip r:embed="rId7" cstate="print">
            <a:grayscl/>
            <a:biLevel thresh="50000"/>
            <a:extLst>
              <a:ext uri="{28A0092B-C50C-407E-A947-70E740481C1C}">
                <a14:useLocalDpi xmlns:a14="http://schemas.microsoft.com/office/drawing/2010/main" val="0"/>
              </a:ext>
            </a:extLst>
          </a:blip>
          <a:srcRect/>
          <a:stretch>
            <a:fillRect/>
          </a:stretch>
        </p:blipFill>
        <p:spPr bwMode="auto">
          <a:xfrm rot="761292">
            <a:off x="7611053" y="357609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xmlns="" id="{BE16220D-2FD7-4FB7-BD6A-91CD3F7DA026}"/>
              </a:ext>
            </a:extLst>
          </p:cNvPr>
          <p:cNvPicPr>
            <a:picLocks noChangeAspect="1" noChangeArrowheads="1"/>
          </p:cNvPicPr>
          <p:nvPr/>
        </p:nvPicPr>
        <p:blipFill>
          <a:blip r:embed="rId8" cstate="print">
            <a:grayscl/>
            <a:biLevel thresh="50000"/>
            <a:extLst>
              <a:ext uri="{28A0092B-C50C-407E-A947-70E740481C1C}">
                <a14:useLocalDpi xmlns:a14="http://schemas.microsoft.com/office/drawing/2010/main" val="0"/>
              </a:ext>
            </a:extLst>
          </a:blip>
          <a:srcRect/>
          <a:stretch>
            <a:fillRect/>
          </a:stretch>
        </p:blipFill>
        <p:spPr bwMode="auto">
          <a:xfrm rot="761292">
            <a:off x="8049203" y="403687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51301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8" presetClass="emph" presetSubtype="0" repeatCount="indefinite" fill="hold" nodeType="withEffect">
                                  <p:stCondLst>
                                    <p:cond delay="0"/>
                                  </p:stCondLst>
                                  <p:childTnLst>
                                    <p:animRot by="21600000">
                                      <p:cBhvr>
                                        <p:cTn id="16" dur="2250" fill="hold"/>
                                        <p:tgtEl>
                                          <p:spTgt spid="14"/>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2500" fill="hold"/>
                                        <p:tgtEl>
                                          <p:spTgt spid="15"/>
                                        </p:tgtEl>
                                        <p:attrNameLst>
                                          <p:attrName>r</p:attrName>
                                        </p:attrNameLst>
                                      </p:cBhvr>
                                    </p:animRot>
                                  </p:childTnLst>
                                </p:cTn>
                              </p:par>
                              <p:par>
                                <p:cTn id="19" presetID="8" presetClass="emph" presetSubtype="0" repeatCount="indefinite" fill="hold" nodeType="withEffect">
                                  <p:stCondLst>
                                    <p:cond delay="0"/>
                                  </p:stCondLst>
                                  <p:childTnLst>
                                    <p:animRot by="21600000">
                                      <p:cBhvr>
                                        <p:cTn id="20" dur="20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84126" y="1205341"/>
            <a:ext cx="2267994" cy="646329"/>
          </a:xfrm>
          <a:prstGeom prst="rect">
            <a:avLst/>
          </a:prstGeom>
          <a:noFill/>
        </p:spPr>
        <p:txBody>
          <a:bodyPr wrap="square" lIns="91438" tIns="45719" rIns="91438" bIns="45719"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Times New Roman" pitchFamily="18" charset="0"/>
                <a:ea typeface="华康海报体W12(P)" pitchFamily="82" charset="-122"/>
                <a:cs typeface="Times New Roman" pitchFamily="18" charset="0"/>
              </a:rPr>
              <a:t>DẶN</a:t>
            </a:r>
            <a:r>
              <a:rPr kumimoji="0" lang="en-US" altLang="zh-CN" sz="3600" b="1" i="0" u="none" strike="noStrike" kern="1200" cap="none" spc="0" normalizeH="0" noProof="0" dirty="0">
                <a:ln>
                  <a:noFill/>
                </a:ln>
                <a:solidFill>
                  <a:srgbClr val="FF0000"/>
                </a:solidFill>
                <a:effectLst/>
                <a:uLnTx/>
                <a:uFillTx/>
                <a:latin typeface="Times New Roman" pitchFamily="18" charset="0"/>
                <a:ea typeface="华康海报体W12(P)" pitchFamily="82" charset="-122"/>
                <a:cs typeface="Times New Roman" pitchFamily="18" charset="0"/>
              </a:rPr>
              <a:t> DÒ</a:t>
            </a:r>
            <a:endParaRPr kumimoji="0" lang="zh-CN" altLang="en-US" sz="3600" b="1" i="0" u="none" strike="noStrike" kern="1200" cap="none" spc="0" normalizeH="0" baseline="0" noProof="0" dirty="0">
              <a:ln>
                <a:noFill/>
              </a:ln>
              <a:solidFill>
                <a:srgbClr val="FF0000"/>
              </a:solidFill>
              <a:effectLst/>
              <a:uLnTx/>
              <a:uFillTx/>
              <a:latin typeface="Times New Roman" pitchFamily="18" charset="0"/>
              <a:ea typeface="华康海报体W12(P)" pitchFamily="82" charset="-122"/>
              <a:cs typeface="Times New Roman" pitchFamily="18" charset="0"/>
            </a:endParaRPr>
          </a:p>
        </p:txBody>
      </p:sp>
      <p:grpSp>
        <p:nvGrpSpPr>
          <p:cNvPr id="6" name="组合 5"/>
          <p:cNvGrpSpPr/>
          <p:nvPr/>
        </p:nvGrpSpPr>
        <p:grpSpPr>
          <a:xfrm>
            <a:off x="2123728" y="1923678"/>
            <a:ext cx="4862603" cy="1571694"/>
            <a:chOff x="4836180" y="1569990"/>
            <a:chExt cx="4862603" cy="1571700"/>
          </a:xfrm>
        </p:grpSpPr>
        <p:pic>
          <p:nvPicPr>
            <p:cNvPr id="4101" name="Picture 5" descr="F:\1-原创素材\1_mm1102\PPT\PPT_014\materaials\flower_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6180" y="2714095"/>
              <a:ext cx="353396" cy="35339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282189" y="2633857"/>
              <a:ext cx="4403834" cy="50783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700" b="1" i="0" u="none" strike="noStrike" kern="1200" cap="none" spc="-150" normalizeH="0" baseline="0" noProof="0" dirty="0" err="1">
                  <a:ln>
                    <a:noFill/>
                  </a:ln>
                  <a:solidFill>
                    <a:srgbClr val="C00000"/>
                  </a:solidFill>
                  <a:effectLst/>
                  <a:uLnTx/>
                  <a:uFillTx/>
                  <a:latin typeface="Times New Roman" pitchFamily="18" charset="0"/>
                  <a:ea typeface="方正卡通简体" pitchFamily="65" charset="-122"/>
                  <a:cs typeface="Times New Roman" pitchFamily="18" charset="0"/>
                </a:rPr>
                <a:t>Chuẩn</a:t>
              </a:r>
              <a:r>
                <a:rPr kumimoji="0" lang="en-US" altLang="zh-CN" sz="2700" b="1" i="0" u="none" strike="noStrike" kern="1200" cap="none" spc="-150" normalizeH="0" baseline="0" noProof="0" dirty="0">
                  <a:ln>
                    <a:noFill/>
                  </a:ln>
                  <a:solidFill>
                    <a:srgbClr val="C00000"/>
                  </a:solidFill>
                  <a:effectLst/>
                  <a:uLnTx/>
                  <a:uFillTx/>
                  <a:latin typeface="Times New Roman" pitchFamily="18" charset="0"/>
                  <a:ea typeface="方正卡通简体" pitchFamily="65" charset="-122"/>
                  <a:cs typeface="Times New Roman" pitchFamily="18" charset="0"/>
                </a:rPr>
                <a:t> </a:t>
              </a:r>
              <a:r>
                <a:rPr kumimoji="0" lang="en-US" altLang="zh-CN" sz="2700" b="1" i="0" u="none" strike="noStrike" kern="1200" cap="none" spc="-150" normalizeH="0" baseline="0" noProof="0" dirty="0" err="1">
                  <a:ln>
                    <a:noFill/>
                  </a:ln>
                  <a:solidFill>
                    <a:srgbClr val="C00000"/>
                  </a:solidFill>
                  <a:effectLst/>
                  <a:uLnTx/>
                  <a:uFillTx/>
                  <a:latin typeface="Times New Roman" pitchFamily="18" charset="0"/>
                  <a:ea typeface="方正卡通简体" pitchFamily="65" charset="-122"/>
                  <a:cs typeface="Times New Roman" pitchFamily="18" charset="0"/>
                </a:rPr>
                <a:t>bị</a:t>
              </a:r>
              <a:r>
                <a:rPr kumimoji="0" lang="en-US" altLang="zh-CN" sz="2700" b="1" i="0" u="none" strike="noStrike" kern="1200" cap="none" spc="-150" normalizeH="0" baseline="0" noProof="0" dirty="0">
                  <a:ln>
                    <a:noFill/>
                  </a:ln>
                  <a:solidFill>
                    <a:srgbClr val="C00000"/>
                  </a:solidFill>
                  <a:effectLst/>
                  <a:uLnTx/>
                  <a:uFillTx/>
                  <a:latin typeface="Times New Roman" pitchFamily="18" charset="0"/>
                  <a:ea typeface="方正卡通简体" pitchFamily="65" charset="-122"/>
                  <a:cs typeface="Times New Roman" pitchFamily="18" charset="0"/>
                </a:rPr>
                <a:t> : </a:t>
              </a:r>
              <a:r>
                <a:rPr kumimoji="0" lang="en-US" altLang="zh-CN" sz="2700" b="1" i="0" u="none" strike="noStrike" kern="1200" cap="none" spc="-150" normalizeH="0" baseline="0" noProof="0" dirty="0" err="1">
                  <a:ln>
                    <a:noFill/>
                  </a:ln>
                  <a:solidFill>
                    <a:srgbClr val="C00000"/>
                  </a:solidFill>
                  <a:effectLst/>
                  <a:uLnTx/>
                  <a:uFillTx/>
                  <a:latin typeface="Times New Roman" pitchFamily="18" charset="0"/>
                  <a:ea typeface="方正卡通简体" pitchFamily="65" charset="-122"/>
                  <a:cs typeface="Times New Roman" pitchFamily="18" charset="0"/>
                </a:rPr>
                <a:t>Gà</a:t>
              </a:r>
              <a:r>
                <a:rPr kumimoji="0" lang="en-US" altLang="zh-CN" sz="2700" b="1" i="0" u="none" strike="noStrike" kern="1200" cap="none" spc="-150" normalizeH="0" baseline="0" noProof="0" dirty="0">
                  <a:ln>
                    <a:noFill/>
                  </a:ln>
                  <a:solidFill>
                    <a:srgbClr val="C00000"/>
                  </a:solidFill>
                  <a:effectLst/>
                  <a:uLnTx/>
                  <a:uFillTx/>
                  <a:latin typeface="Times New Roman" pitchFamily="18" charset="0"/>
                  <a:ea typeface="方正卡通简体" pitchFamily="65" charset="-122"/>
                  <a:cs typeface="Times New Roman" pitchFamily="18" charset="0"/>
                </a:rPr>
                <a:t> </a:t>
              </a:r>
              <a:r>
                <a:rPr kumimoji="0" lang="en-US" altLang="zh-CN" sz="2700" b="1" i="0" u="none" strike="noStrike" kern="1200" cap="none" spc="-150" normalizeH="0" baseline="0" noProof="0" dirty="0" err="1">
                  <a:ln>
                    <a:noFill/>
                  </a:ln>
                  <a:solidFill>
                    <a:srgbClr val="C00000"/>
                  </a:solidFill>
                  <a:effectLst/>
                  <a:uLnTx/>
                  <a:uFillTx/>
                  <a:latin typeface="Times New Roman" pitchFamily="18" charset="0"/>
                  <a:ea typeface="方正卡通简体" pitchFamily="65" charset="-122"/>
                  <a:cs typeface="Times New Roman" pitchFamily="18" charset="0"/>
                </a:rPr>
                <a:t>Trống</a:t>
              </a:r>
              <a:r>
                <a:rPr kumimoji="0" lang="en-US" altLang="zh-CN" sz="2700" b="1" i="0" u="none" strike="noStrike" kern="1200" cap="none" spc="-150" normalizeH="0" baseline="0" noProof="0" dirty="0">
                  <a:ln>
                    <a:noFill/>
                  </a:ln>
                  <a:solidFill>
                    <a:srgbClr val="C00000"/>
                  </a:solidFill>
                  <a:effectLst/>
                  <a:uLnTx/>
                  <a:uFillTx/>
                  <a:latin typeface="Times New Roman" pitchFamily="18" charset="0"/>
                  <a:ea typeface="方正卡通简体" pitchFamily="65" charset="-122"/>
                  <a:cs typeface="Times New Roman" pitchFamily="18" charset="0"/>
                </a:rPr>
                <a:t> </a:t>
              </a:r>
              <a:r>
                <a:rPr kumimoji="0" lang="en-US" altLang="zh-CN" sz="2700" b="1" i="0" u="none" strike="noStrike" kern="1200" cap="none" spc="-150" normalizeH="0" baseline="0" noProof="0" dirty="0" err="1">
                  <a:ln>
                    <a:noFill/>
                  </a:ln>
                  <a:solidFill>
                    <a:srgbClr val="C00000"/>
                  </a:solidFill>
                  <a:effectLst/>
                  <a:uLnTx/>
                  <a:uFillTx/>
                  <a:latin typeface="Times New Roman" pitchFamily="18" charset="0"/>
                  <a:ea typeface="方正卡通简体" pitchFamily="65" charset="-122"/>
                  <a:cs typeface="Times New Roman" pitchFamily="18" charset="0"/>
                </a:rPr>
                <a:t>và</a:t>
              </a:r>
              <a:r>
                <a:rPr kumimoji="0" lang="en-US" altLang="zh-CN" sz="2700" b="1" i="0" u="none" strike="noStrike" kern="1200" cap="none" spc="-150" normalizeH="0" baseline="0" noProof="0" dirty="0">
                  <a:ln>
                    <a:noFill/>
                  </a:ln>
                  <a:solidFill>
                    <a:srgbClr val="C00000"/>
                  </a:solidFill>
                  <a:effectLst/>
                  <a:uLnTx/>
                  <a:uFillTx/>
                  <a:latin typeface="Times New Roman" pitchFamily="18" charset="0"/>
                  <a:ea typeface="方正卡通简体" pitchFamily="65" charset="-122"/>
                  <a:cs typeface="Times New Roman" pitchFamily="18" charset="0"/>
                </a:rPr>
                <a:t> </a:t>
              </a:r>
              <a:r>
                <a:rPr kumimoji="0" lang="en-US" altLang="zh-CN" sz="2700" b="1" i="0" u="none" strike="noStrike" kern="1200" cap="none" spc="-150" normalizeH="0" baseline="0" noProof="0" dirty="0" err="1">
                  <a:ln>
                    <a:noFill/>
                  </a:ln>
                  <a:solidFill>
                    <a:srgbClr val="C00000"/>
                  </a:solidFill>
                  <a:effectLst/>
                  <a:uLnTx/>
                  <a:uFillTx/>
                  <a:latin typeface="Times New Roman" pitchFamily="18" charset="0"/>
                  <a:ea typeface="方正卡通简体" pitchFamily="65" charset="-122"/>
                  <a:cs typeface="Times New Roman" pitchFamily="18" charset="0"/>
                </a:rPr>
                <a:t>Cáo</a:t>
              </a:r>
              <a:r>
                <a:rPr kumimoji="0" lang="en-US" altLang="zh-CN" sz="2700" b="1" i="0" u="none" strike="noStrike" kern="1200" cap="none" spc="-150" normalizeH="0" baseline="0" noProof="0" dirty="0">
                  <a:ln>
                    <a:noFill/>
                  </a:ln>
                  <a:solidFill>
                    <a:srgbClr val="C00000"/>
                  </a:solidFill>
                  <a:effectLst/>
                  <a:uLnTx/>
                  <a:uFillTx/>
                  <a:latin typeface="Times New Roman" pitchFamily="18" charset="0"/>
                  <a:ea typeface="方正卡通简体" pitchFamily="65" charset="-122"/>
                  <a:cs typeface="Times New Roman" pitchFamily="18" charset="0"/>
                </a:rPr>
                <a:t>/ 50.</a:t>
              </a:r>
              <a:endParaRPr kumimoji="0" lang="zh-CN" altLang="en-US" sz="2700" b="1" i="0" u="none" strike="noStrike" kern="1200" cap="none" spc="-150" normalizeH="0" baseline="0" noProof="0" dirty="0">
                <a:ln>
                  <a:noFill/>
                </a:ln>
                <a:solidFill>
                  <a:srgbClr val="C00000"/>
                </a:solidFill>
                <a:effectLst/>
                <a:uLnTx/>
                <a:uFillTx/>
                <a:latin typeface="Times New Roman" pitchFamily="18" charset="0"/>
                <a:ea typeface="方正卡通简体" pitchFamily="65" charset="-122"/>
                <a:cs typeface="Times New Roman" pitchFamily="18" charset="0"/>
              </a:endParaRPr>
            </a:p>
          </p:txBody>
        </p:sp>
        <p:pic>
          <p:nvPicPr>
            <p:cNvPr id="11" name="Picture 5" descr="F:\1-原创素材\1_mm1102\PPT\PPT_014\materaials\flower_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2176" y="2195353"/>
              <a:ext cx="353396" cy="35339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282189" y="2108064"/>
              <a:ext cx="4416594" cy="50783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700" b="1" i="0" u="none" strike="noStrike" kern="1200" cap="none" spc="-150" normalizeH="0" baseline="0" noProof="0" dirty="0" err="1">
                  <a:ln>
                    <a:noFill/>
                  </a:ln>
                  <a:solidFill>
                    <a:srgbClr val="002060"/>
                  </a:solidFill>
                  <a:effectLst/>
                  <a:uLnTx/>
                  <a:uFillTx/>
                  <a:latin typeface="Times New Roman" pitchFamily="18" charset="0"/>
                  <a:ea typeface="方正卡通简体" pitchFamily="65" charset="-122"/>
                  <a:cs typeface="Times New Roman" pitchFamily="18" charset="0"/>
                </a:rPr>
                <a:t>Luyện</a:t>
              </a:r>
              <a:r>
                <a:rPr kumimoji="0" lang="en-US" altLang="zh-CN" sz="2700" b="1" i="0" u="none" strike="noStrike" kern="1200" cap="none" spc="-150" normalizeH="0" baseline="0" noProof="0" dirty="0">
                  <a:ln>
                    <a:noFill/>
                  </a:ln>
                  <a:solidFill>
                    <a:srgbClr val="002060"/>
                  </a:solidFill>
                  <a:effectLst/>
                  <a:uLnTx/>
                  <a:uFillTx/>
                  <a:latin typeface="Times New Roman" pitchFamily="18" charset="0"/>
                  <a:ea typeface="方正卡通简体" pitchFamily="65" charset="-122"/>
                  <a:cs typeface="Times New Roman" pitchFamily="18" charset="0"/>
                </a:rPr>
                <a:t> </a:t>
              </a:r>
              <a:r>
                <a:rPr kumimoji="0" lang="en-US" altLang="zh-CN" sz="2700" b="1" i="0" u="none" strike="noStrike" kern="1200" cap="none" spc="-150" normalizeH="0" baseline="0" noProof="0" dirty="0" err="1">
                  <a:ln>
                    <a:noFill/>
                  </a:ln>
                  <a:solidFill>
                    <a:srgbClr val="002060"/>
                  </a:solidFill>
                  <a:effectLst/>
                  <a:uLnTx/>
                  <a:uFillTx/>
                  <a:latin typeface="Times New Roman" pitchFamily="18" charset="0"/>
                  <a:ea typeface="方正卡通简体" pitchFamily="65" charset="-122"/>
                  <a:cs typeface="Times New Roman" pitchFamily="18" charset="0"/>
                </a:rPr>
                <a:t>đọc</a:t>
              </a:r>
              <a:r>
                <a:rPr kumimoji="0" lang="en-US" altLang="zh-CN" sz="2700" b="1" i="0" u="none" strike="noStrike" kern="1200" cap="none" spc="-150" normalizeH="0" baseline="0" noProof="0" dirty="0">
                  <a:ln>
                    <a:noFill/>
                  </a:ln>
                  <a:solidFill>
                    <a:srgbClr val="002060"/>
                  </a:solidFill>
                  <a:effectLst/>
                  <a:uLnTx/>
                  <a:uFillTx/>
                  <a:latin typeface="Times New Roman" pitchFamily="18" charset="0"/>
                  <a:ea typeface="方正卡通简体" pitchFamily="65" charset="-122"/>
                  <a:cs typeface="Times New Roman" pitchFamily="18" charset="0"/>
                </a:rPr>
                <a:t> </a:t>
              </a:r>
              <a:r>
                <a:rPr kumimoji="0" lang="en-US" altLang="zh-CN" sz="2700" b="1" i="0" u="none" strike="noStrike" kern="1200" cap="none" spc="-150" normalizeH="0" baseline="0" noProof="0" dirty="0" err="1">
                  <a:ln>
                    <a:noFill/>
                  </a:ln>
                  <a:solidFill>
                    <a:srgbClr val="002060"/>
                  </a:solidFill>
                  <a:effectLst/>
                  <a:uLnTx/>
                  <a:uFillTx/>
                  <a:latin typeface="Times New Roman" pitchFamily="18" charset="0"/>
                  <a:ea typeface="方正卡通简体" pitchFamily="65" charset="-122"/>
                  <a:cs typeface="Times New Roman" pitchFamily="18" charset="0"/>
                </a:rPr>
                <a:t>diễn</a:t>
              </a:r>
              <a:r>
                <a:rPr kumimoji="0" lang="en-US" altLang="zh-CN" sz="2700" b="1" i="0" u="none" strike="noStrike" kern="1200" cap="none" spc="-150" normalizeH="0" baseline="0" noProof="0" dirty="0">
                  <a:ln>
                    <a:noFill/>
                  </a:ln>
                  <a:solidFill>
                    <a:srgbClr val="002060"/>
                  </a:solidFill>
                  <a:effectLst/>
                  <a:uLnTx/>
                  <a:uFillTx/>
                  <a:latin typeface="Times New Roman" pitchFamily="18" charset="0"/>
                  <a:ea typeface="方正卡通简体" pitchFamily="65" charset="-122"/>
                  <a:cs typeface="Times New Roman" pitchFamily="18" charset="0"/>
                </a:rPr>
                <a:t> </a:t>
              </a:r>
              <a:r>
                <a:rPr kumimoji="0" lang="en-US" altLang="zh-CN" sz="2700" b="1" i="0" u="none" strike="noStrike" kern="1200" cap="none" spc="-150" normalizeH="0" baseline="0" noProof="0" dirty="0" err="1">
                  <a:ln>
                    <a:noFill/>
                  </a:ln>
                  <a:solidFill>
                    <a:srgbClr val="002060"/>
                  </a:solidFill>
                  <a:effectLst/>
                  <a:uLnTx/>
                  <a:uFillTx/>
                  <a:latin typeface="Times New Roman" pitchFamily="18" charset="0"/>
                  <a:ea typeface="方正卡通简体" pitchFamily="65" charset="-122"/>
                  <a:cs typeface="Times New Roman" pitchFamily="18" charset="0"/>
                </a:rPr>
                <a:t>cảm</a:t>
              </a:r>
              <a:r>
                <a:rPr kumimoji="0" lang="en-US" altLang="zh-CN" sz="2700" b="1" i="0" u="none" strike="noStrike" kern="1200" cap="none" spc="-150" normalizeH="0" baseline="0" noProof="0" dirty="0">
                  <a:ln>
                    <a:noFill/>
                  </a:ln>
                  <a:solidFill>
                    <a:srgbClr val="002060"/>
                  </a:solidFill>
                  <a:effectLst/>
                  <a:uLnTx/>
                  <a:uFillTx/>
                  <a:latin typeface="Times New Roman" pitchFamily="18" charset="0"/>
                  <a:ea typeface="方正卡通简体" pitchFamily="65" charset="-122"/>
                  <a:cs typeface="Times New Roman" pitchFamily="18" charset="0"/>
                </a:rPr>
                <a:t> </a:t>
              </a:r>
              <a:r>
                <a:rPr kumimoji="0" lang="en-US" altLang="zh-CN" sz="2700" b="1" i="0" u="none" strike="noStrike" kern="1200" cap="none" spc="-150" normalizeH="0" baseline="0" noProof="0" dirty="0" err="1">
                  <a:ln>
                    <a:noFill/>
                  </a:ln>
                  <a:solidFill>
                    <a:srgbClr val="002060"/>
                  </a:solidFill>
                  <a:effectLst/>
                  <a:uLnTx/>
                  <a:uFillTx/>
                  <a:latin typeface="Times New Roman" pitchFamily="18" charset="0"/>
                  <a:ea typeface="方正卡通简体" pitchFamily="65" charset="-122"/>
                  <a:cs typeface="Times New Roman" pitchFamily="18" charset="0"/>
                </a:rPr>
                <a:t>câu</a:t>
              </a:r>
              <a:r>
                <a:rPr kumimoji="0" lang="en-US" altLang="zh-CN" sz="2700" b="1" i="0" u="none" strike="noStrike" kern="1200" cap="none" spc="-150" normalizeH="0" baseline="0" noProof="0" dirty="0">
                  <a:ln>
                    <a:noFill/>
                  </a:ln>
                  <a:solidFill>
                    <a:srgbClr val="002060"/>
                  </a:solidFill>
                  <a:effectLst/>
                  <a:uLnTx/>
                  <a:uFillTx/>
                  <a:latin typeface="Times New Roman" pitchFamily="18" charset="0"/>
                  <a:ea typeface="方正卡通简体" pitchFamily="65" charset="-122"/>
                  <a:cs typeface="Times New Roman" pitchFamily="18" charset="0"/>
                </a:rPr>
                <a:t> </a:t>
              </a:r>
              <a:r>
                <a:rPr kumimoji="0" lang="en-US" altLang="zh-CN" sz="2700" b="1" i="0" u="none" strike="noStrike" kern="1200" cap="none" spc="-150" normalizeH="0" baseline="0" noProof="0" dirty="0" err="1">
                  <a:ln>
                    <a:noFill/>
                  </a:ln>
                  <a:solidFill>
                    <a:srgbClr val="002060"/>
                  </a:solidFill>
                  <a:effectLst/>
                  <a:uLnTx/>
                  <a:uFillTx/>
                  <a:latin typeface="Times New Roman" pitchFamily="18" charset="0"/>
                  <a:ea typeface="方正卡通简体" pitchFamily="65" charset="-122"/>
                  <a:cs typeface="Times New Roman" pitchFamily="18" charset="0"/>
                </a:rPr>
                <a:t>chuyện</a:t>
              </a:r>
              <a:r>
                <a:rPr kumimoji="0" lang="en-US" altLang="zh-CN" sz="2700" b="1" i="0" u="none" strike="noStrike" kern="1200" cap="none" spc="-150" normalizeH="0" baseline="0" noProof="0" dirty="0">
                  <a:ln>
                    <a:noFill/>
                  </a:ln>
                  <a:solidFill>
                    <a:srgbClr val="002060"/>
                  </a:solidFill>
                  <a:effectLst/>
                  <a:uLnTx/>
                  <a:uFillTx/>
                  <a:latin typeface="Times New Roman" pitchFamily="18" charset="0"/>
                  <a:ea typeface="方正卡通简体" pitchFamily="65" charset="-122"/>
                  <a:cs typeface="Times New Roman" pitchFamily="18" charset="0"/>
                </a:rPr>
                <a:t>.</a:t>
              </a:r>
              <a:endParaRPr kumimoji="0" lang="zh-CN" altLang="en-US" sz="2700" b="1" i="0" u="none" strike="noStrike" kern="1200" cap="none" spc="-150" normalizeH="0" baseline="0" noProof="0" dirty="0">
                <a:ln>
                  <a:noFill/>
                </a:ln>
                <a:solidFill>
                  <a:srgbClr val="002060"/>
                </a:solidFill>
                <a:effectLst/>
                <a:uLnTx/>
                <a:uFillTx/>
                <a:latin typeface="Times New Roman" pitchFamily="18" charset="0"/>
                <a:ea typeface="方正卡通简体" pitchFamily="65" charset="-122"/>
                <a:cs typeface="Times New Roman" pitchFamily="18" charset="0"/>
              </a:endParaRPr>
            </a:p>
          </p:txBody>
        </p:sp>
        <p:pic>
          <p:nvPicPr>
            <p:cNvPr id="20" name="Picture 5" descr="F:\1-原创素材\1_mm1102\PPT\PPT_014\materaials\flower_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6180" y="1606265"/>
              <a:ext cx="353396" cy="35339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5282189" y="1569990"/>
              <a:ext cx="3759362" cy="50783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700" b="1" i="0" u="none" strike="noStrike" kern="1200" cap="none" spc="-150" normalizeH="0" baseline="0" noProof="0" dirty="0" err="1">
                  <a:ln>
                    <a:noFill/>
                  </a:ln>
                  <a:solidFill>
                    <a:srgbClr val="00B050"/>
                  </a:solidFill>
                  <a:effectLst/>
                  <a:uLnTx/>
                  <a:uFillTx/>
                  <a:latin typeface="Times New Roman" pitchFamily="18" charset="0"/>
                  <a:ea typeface="方正卡通简体" pitchFamily="65" charset="-122"/>
                  <a:cs typeface="Times New Roman" pitchFamily="18" charset="0"/>
                </a:rPr>
                <a:t>Viết</a:t>
              </a:r>
              <a:r>
                <a:rPr kumimoji="0" lang="en-US" altLang="zh-CN" sz="2700" b="1" i="0" u="none" strike="noStrike" kern="1200" cap="none" spc="-150" normalizeH="0" baseline="0" noProof="0" dirty="0">
                  <a:ln>
                    <a:noFill/>
                  </a:ln>
                  <a:solidFill>
                    <a:srgbClr val="00B050"/>
                  </a:solidFill>
                  <a:effectLst/>
                  <a:uLnTx/>
                  <a:uFillTx/>
                  <a:latin typeface="Times New Roman" pitchFamily="18" charset="0"/>
                  <a:ea typeface="方正卡通简体" pitchFamily="65" charset="-122"/>
                  <a:cs typeface="Times New Roman" pitchFamily="18" charset="0"/>
                </a:rPr>
                <a:t> ý </a:t>
              </a:r>
              <a:r>
                <a:rPr kumimoji="0" lang="en-US" altLang="zh-CN" sz="2700" b="1" i="0" u="none" strike="noStrike" kern="1200" cap="none" spc="-150" normalizeH="0" baseline="0" noProof="0" dirty="0" err="1">
                  <a:ln>
                    <a:noFill/>
                  </a:ln>
                  <a:solidFill>
                    <a:srgbClr val="00B050"/>
                  </a:solidFill>
                  <a:effectLst/>
                  <a:uLnTx/>
                  <a:uFillTx/>
                  <a:latin typeface="Times New Roman" pitchFamily="18" charset="0"/>
                  <a:ea typeface="方正卡通简体" pitchFamily="65" charset="-122"/>
                  <a:cs typeface="Times New Roman" pitchFamily="18" charset="0"/>
                </a:rPr>
                <a:t>nghĩa</a:t>
              </a:r>
              <a:r>
                <a:rPr kumimoji="0" lang="en-US" altLang="zh-CN" sz="2700" b="1" i="0" u="none" strike="noStrike" kern="1200" cap="none" spc="-150" normalizeH="0" baseline="0" noProof="0" dirty="0">
                  <a:ln>
                    <a:noFill/>
                  </a:ln>
                  <a:solidFill>
                    <a:srgbClr val="00B050"/>
                  </a:solidFill>
                  <a:effectLst/>
                  <a:uLnTx/>
                  <a:uFillTx/>
                  <a:latin typeface="Times New Roman" pitchFamily="18" charset="0"/>
                  <a:ea typeface="方正卡通简体" pitchFamily="65" charset="-122"/>
                  <a:cs typeface="Times New Roman" pitchFamily="18" charset="0"/>
                </a:rPr>
                <a:t> </a:t>
              </a:r>
              <a:r>
                <a:rPr kumimoji="0" lang="en-US" altLang="zh-CN" sz="2700" b="1" i="0" u="none" strike="noStrike" kern="1200" cap="none" spc="-150" normalizeH="0" baseline="0" noProof="0" dirty="0" err="1">
                  <a:ln>
                    <a:noFill/>
                  </a:ln>
                  <a:solidFill>
                    <a:srgbClr val="00B050"/>
                  </a:solidFill>
                  <a:effectLst/>
                  <a:uLnTx/>
                  <a:uFillTx/>
                  <a:latin typeface="Times New Roman" pitchFamily="18" charset="0"/>
                  <a:ea typeface="方正卡通简体" pitchFamily="65" charset="-122"/>
                  <a:cs typeface="Times New Roman" pitchFamily="18" charset="0"/>
                </a:rPr>
                <a:t>vào</a:t>
              </a:r>
              <a:r>
                <a:rPr kumimoji="0" lang="en-US" altLang="zh-CN" sz="2700" b="1" i="0" u="none" strike="noStrike" kern="1200" cap="none" spc="-150" normalizeH="0" baseline="0" noProof="0" dirty="0">
                  <a:ln>
                    <a:noFill/>
                  </a:ln>
                  <a:solidFill>
                    <a:srgbClr val="00B050"/>
                  </a:solidFill>
                  <a:effectLst/>
                  <a:uLnTx/>
                  <a:uFillTx/>
                  <a:latin typeface="Times New Roman" pitchFamily="18" charset="0"/>
                  <a:ea typeface="方正卡通简体" pitchFamily="65" charset="-122"/>
                  <a:cs typeface="Times New Roman" pitchFamily="18" charset="0"/>
                </a:rPr>
                <a:t> </a:t>
              </a:r>
              <a:r>
                <a:rPr kumimoji="0" lang="en-US" altLang="zh-CN" sz="2700" b="1" i="0" u="none" strike="noStrike" kern="1200" cap="none" spc="-150" normalizeH="0" baseline="0" noProof="0" dirty="0" err="1">
                  <a:ln>
                    <a:noFill/>
                  </a:ln>
                  <a:solidFill>
                    <a:srgbClr val="00B050"/>
                  </a:solidFill>
                  <a:effectLst/>
                  <a:uLnTx/>
                  <a:uFillTx/>
                  <a:latin typeface="Times New Roman" pitchFamily="18" charset="0"/>
                  <a:ea typeface="方正卡通简体" pitchFamily="65" charset="-122"/>
                  <a:cs typeface="Times New Roman" pitchFamily="18" charset="0"/>
                </a:rPr>
                <a:t>vở</a:t>
              </a:r>
              <a:r>
                <a:rPr kumimoji="0" lang="en-US" altLang="zh-CN" sz="2700" b="1" i="0" u="none" strike="noStrike" kern="1200" cap="none" spc="-150" normalizeH="0" baseline="0" noProof="0" dirty="0">
                  <a:ln>
                    <a:noFill/>
                  </a:ln>
                  <a:solidFill>
                    <a:srgbClr val="00B050"/>
                  </a:solidFill>
                  <a:effectLst/>
                  <a:uLnTx/>
                  <a:uFillTx/>
                  <a:latin typeface="Times New Roman" pitchFamily="18" charset="0"/>
                  <a:ea typeface="方正卡通简体" pitchFamily="65" charset="-122"/>
                  <a:cs typeface="Times New Roman" pitchFamily="18" charset="0"/>
                </a:rPr>
                <a:t> </a:t>
              </a:r>
              <a:r>
                <a:rPr kumimoji="0" lang="en-US" altLang="zh-CN" sz="2700" b="1" i="0" u="none" strike="noStrike" kern="1200" cap="none" spc="-150" normalizeH="0" baseline="0" noProof="0" dirty="0" err="1">
                  <a:ln>
                    <a:noFill/>
                  </a:ln>
                  <a:solidFill>
                    <a:srgbClr val="00B050"/>
                  </a:solidFill>
                  <a:effectLst/>
                  <a:uLnTx/>
                  <a:uFillTx/>
                  <a:latin typeface="Times New Roman" pitchFamily="18" charset="0"/>
                  <a:ea typeface="方正卡通简体" pitchFamily="65" charset="-122"/>
                  <a:cs typeface="Times New Roman" pitchFamily="18" charset="0"/>
                </a:rPr>
                <a:t>Bài</a:t>
              </a:r>
              <a:r>
                <a:rPr kumimoji="0" lang="en-US" altLang="zh-CN" sz="2700" b="1" i="0" u="none" strike="noStrike" kern="1200" cap="none" spc="-150" normalizeH="0" baseline="0" noProof="0" dirty="0">
                  <a:ln>
                    <a:noFill/>
                  </a:ln>
                  <a:solidFill>
                    <a:srgbClr val="00B050"/>
                  </a:solidFill>
                  <a:effectLst/>
                  <a:uLnTx/>
                  <a:uFillTx/>
                  <a:latin typeface="Times New Roman" pitchFamily="18" charset="0"/>
                  <a:ea typeface="方正卡通简体" pitchFamily="65" charset="-122"/>
                  <a:cs typeface="Times New Roman" pitchFamily="18" charset="0"/>
                </a:rPr>
                <a:t> </a:t>
              </a:r>
              <a:r>
                <a:rPr kumimoji="0" lang="en-US" altLang="zh-CN" sz="2700" b="1" i="0" u="none" strike="noStrike" kern="1200" cap="none" spc="-150" normalizeH="0" baseline="0" noProof="0" dirty="0" err="1">
                  <a:ln>
                    <a:noFill/>
                  </a:ln>
                  <a:solidFill>
                    <a:srgbClr val="00B050"/>
                  </a:solidFill>
                  <a:effectLst/>
                  <a:uLnTx/>
                  <a:uFillTx/>
                  <a:latin typeface="Times New Roman" pitchFamily="18" charset="0"/>
                  <a:ea typeface="方正卡通简体" pitchFamily="65" charset="-122"/>
                  <a:cs typeface="Times New Roman" pitchFamily="18" charset="0"/>
                </a:rPr>
                <a:t>học</a:t>
              </a:r>
              <a:r>
                <a:rPr kumimoji="0" lang="en-US" altLang="zh-CN" sz="2700" b="1" i="0" u="none" strike="noStrike" kern="1200" cap="none" spc="-150" normalizeH="0" baseline="0" noProof="0" dirty="0">
                  <a:ln>
                    <a:noFill/>
                  </a:ln>
                  <a:solidFill>
                    <a:srgbClr val="00B050"/>
                  </a:solidFill>
                  <a:effectLst/>
                  <a:uLnTx/>
                  <a:uFillTx/>
                  <a:latin typeface="Times New Roman" pitchFamily="18" charset="0"/>
                  <a:ea typeface="方正卡通简体" pitchFamily="65" charset="-122"/>
                  <a:cs typeface="Times New Roman" pitchFamily="18" charset="0"/>
                </a:rPr>
                <a:t>.</a:t>
              </a:r>
              <a:endParaRPr kumimoji="0" lang="zh-CN" altLang="en-US" sz="2700" b="1" i="0" u="none" strike="noStrike" kern="1200" cap="none" spc="-150" normalizeH="0" baseline="0" noProof="0" dirty="0">
                <a:ln>
                  <a:noFill/>
                </a:ln>
                <a:solidFill>
                  <a:srgbClr val="00B050"/>
                </a:solidFill>
                <a:effectLst/>
                <a:uLnTx/>
                <a:uFillTx/>
                <a:latin typeface="Times New Roman" pitchFamily="18" charset="0"/>
                <a:ea typeface="方正卡通简体" pitchFamily="65" charset="-122"/>
                <a:cs typeface="Times New Roman" pitchFamily="18" charset="0"/>
              </a:endParaRPr>
            </a:p>
          </p:txBody>
        </p:sp>
      </p:grpSp>
      <p:sp>
        <p:nvSpPr>
          <p:cNvPr id="13" name="Cloud 12">
            <a:extLst>
              <a:ext uri="{FF2B5EF4-FFF2-40B4-BE49-F238E27FC236}">
                <a16:creationId xmlns:a16="http://schemas.microsoft.com/office/drawing/2014/main" xmlns="" id="{AE844B65-2E86-47AC-AE0D-F3AAC1957216}"/>
              </a:ext>
            </a:extLst>
          </p:cNvPr>
          <p:cNvSpPr/>
          <p:nvPr/>
        </p:nvSpPr>
        <p:spPr>
          <a:xfrm>
            <a:off x="-1411338" y="871395"/>
            <a:ext cx="731868" cy="410962"/>
          </a:xfrm>
          <a:prstGeom prst="cloud">
            <a:avLst/>
          </a:prstGeom>
          <a:solidFill>
            <a:sysClr val="window" lastClr="FFFFFF"/>
          </a:solidFill>
          <a:ln w="12700" cap="flat" cmpd="sng" algn="ctr">
            <a:solidFill>
              <a:sysClr val="window" lastClr="FFFFFF"/>
            </a:solidFill>
            <a:prstDash val="solid"/>
            <a:miter lim="800000"/>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vi-VN" sz="135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Cloud 13">
            <a:extLst>
              <a:ext uri="{FF2B5EF4-FFF2-40B4-BE49-F238E27FC236}">
                <a16:creationId xmlns:a16="http://schemas.microsoft.com/office/drawing/2014/main" xmlns="" id="{56146073-F428-4198-AA2B-5E558DC51CD1}"/>
              </a:ext>
            </a:extLst>
          </p:cNvPr>
          <p:cNvSpPr/>
          <p:nvPr/>
        </p:nvSpPr>
        <p:spPr>
          <a:xfrm>
            <a:off x="9324528" y="721376"/>
            <a:ext cx="1152128" cy="646329"/>
          </a:xfrm>
          <a:prstGeom prst="cloud">
            <a:avLst/>
          </a:prstGeom>
          <a:solidFill>
            <a:sysClr val="window" lastClr="FFFFFF"/>
          </a:solidFill>
          <a:ln w="12700" cap="flat" cmpd="sng" algn="ctr">
            <a:solidFill>
              <a:sysClr val="window" lastClr="FFFFFF"/>
            </a:solidFill>
            <a:prstDash val="solid"/>
            <a:miter lim="800000"/>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vi-VN" sz="135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233475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nodeType="withEffect">
                                  <p:stCondLst>
                                    <p:cond delay="50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20000" fill="hold"/>
                                        <p:tgtEl>
                                          <p:spTgt spid="13"/>
                                        </p:tgtEl>
                                        <p:attrNameLst>
                                          <p:attrName>ppt_x</p:attrName>
                                        </p:attrNameLst>
                                      </p:cBhvr>
                                      <p:tavLst>
                                        <p:tav tm="0">
                                          <p:val>
                                            <p:strVal val="1+#ppt_w/2"/>
                                          </p:val>
                                        </p:tav>
                                        <p:tav tm="100000">
                                          <p:val>
                                            <p:strVal val="#ppt_x"/>
                                          </p:val>
                                        </p:tav>
                                      </p:tavLst>
                                    </p:anim>
                                    <p:anim calcmode="lin" valueType="num">
                                      <p:cBhvr additive="base">
                                        <p:cTn id="8" dur="200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repeatCount="indefinite" fill="hold" nodeType="withEffect">
                                  <p:stCondLst>
                                    <p:cond delay="5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0000" fill="hold"/>
                                        <p:tgtEl>
                                          <p:spTgt spid="14"/>
                                        </p:tgtEl>
                                        <p:attrNameLst>
                                          <p:attrName>ppt_x</p:attrName>
                                        </p:attrNameLst>
                                      </p:cBhvr>
                                      <p:tavLst>
                                        <p:tav tm="0">
                                          <p:val>
                                            <p:strVal val="0-#ppt_w/2"/>
                                          </p:val>
                                        </p:tav>
                                        <p:tav tm="100000">
                                          <p:val>
                                            <p:strVal val="#ppt_x"/>
                                          </p:val>
                                        </p:tav>
                                      </p:tavLst>
                                    </p:anim>
                                    <p:anim calcmode="lin" valueType="num">
                                      <p:cBhvr additive="base">
                                        <p:cTn id="12" dur="20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7940203" y="-20538"/>
            <a:ext cx="1176630" cy="1085182"/>
          </a:xfrm>
          <a:prstGeom prst="rect">
            <a:avLst/>
          </a:prstGeom>
        </p:spPr>
      </p:pic>
      <p:sp>
        <p:nvSpPr>
          <p:cNvPr id="4" name="Rectangle: Rounded Corners 3">
            <a:extLst>
              <a:ext uri="{FF2B5EF4-FFF2-40B4-BE49-F238E27FC236}">
                <a16:creationId xmlns:a16="http://schemas.microsoft.com/office/drawing/2014/main" xmlns="" id="{A7839CB5-866B-4B90-A21D-047F6BB746F4}"/>
              </a:ext>
            </a:extLst>
          </p:cNvPr>
          <p:cNvSpPr/>
          <p:nvPr/>
        </p:nvSpPr>
        <p:spPr>
          <a:xfrm>
            <a:off x="1748946" y="2604581"/>
            <a:ext cx="5559358" cy="1035996"/>
          </a:xfrm>
          <a:prstGeom prst="roundRect">
            <a:avLst/>
          </a:prstGeom>
          <a:solidFill>
            <a:schemeClr val="accent4">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defTabSz="685800"/>
            <a:r>
              <a:rPr lang="en-US" sz="2800" b="1" i="1" dirty="0">
                <a:solidFill>
                  <a:schemeClr val="bg1"/>
                </a:solidFill>
                <a:latin typeface="HP001 4 hàng" panose="020B0603050302020204" pitchFamily="34" charset="0"/>
              </a:rPr>
              <a:t>d- </a:t>
            </a:r>
            <a:r>
              <a:rPr lang="en-US" sz="2800" b="1" i="1" dirty="0" err="1">
                <a:solidFill>
                  <a:schemeClr val="bg1"/>
                </a:solidFill>
                <a:latin typeface="HP001 4 hàng" panose="020B0603050302020204" pitchFamily="34" charset="0"/>
              </a:rPr>
              <a:t>Cả</a:t>
            </a:r>
            <a:r>
              <a:rPr lang="en-US" sz="2800" b="1" i="1" dirty="0">
                <a:solidFill>
                  <a:schemeClr val="bg1"/>
                </a:solidFill>
                <a:latin typeface="HP001 4 hàng" panose="020B0603050302020204" pitchFamily="34" charset="0"/>
              </a:rPr>
              <a:t> a, b, c </a:t>
            </a:r>
            <a:r>
              <a:rPr lang="en-US" sz="2800" b="1" i="1" dirty="0" err="1">
                <a:solidFill>
                  <a:schemeClr val="bg1"/>
                </a:solidFill>
                <a:latin typeface="HP001 4 hàng" panose="020B0603050302020204" pitchFamily="34" charset="0"/>
              </a:rPr>
              <a:t>đều</a:t>
            </a:r>
            <a:r>
              <a:rPr lang="en-US" sz="2800" b="1" i="1" dirty="0">
                <a:solidFill>
                  <a:schemeClr val="bg1"/>
                </a:solidFill>
                <a:latin typeface="HP001 4 hàng" panose="020B0603050302020204" pitchFamily="34" charset="0"/>
              </a:rPr>
              <a:t> </a:t>
            </a:r>
            <a:r>
              <a:rPr lang="en-US" sz="2800" b="1" i="1" dirty="0" err="1">
                <a:solidFill>
                  <a:schemeClr val="bg1"/>
                </a:solidFill>
                <a:latin typeface="HP001 4 hàng" panose="020B0603050302020204" pitchFamily="34" charset="0"/>
              </a:rPr>
              <a:t>đúng</a:t>
            </a:r>
            <a:endParaRPr lang="en-US" sz="3000" i="1" dirty="0">
              <a:solidFill>
                <a:schemeClr val="bg1"/>
              </a:solidFill>
              <a:latin typeface="UTM Androgyne" panose="02040603050506020204" pitchFamily="18" charset="0"/>
            </a:endParaRPr>
          </a:p>
        </p:txBody>
      </p:sp>
      <p:sp>
        <p:nvSpPr>
          <p:cNvPr id="6" name="Arrow: Left 5">
            <a:hlinkClick r:id="rId5" action="ppaction://hlinksldjump"/>
            <a:extLst>
              <a:ext uri="{FF2B5EF4-FFF2-40B4-BE49-F238E27FC236}">
                <a16:creationId xmlns:a16="http://schemas.microsoft.com/office/drawing/2014/main" xmlns="" id="{8C844D45-B607-4B3C-AD2A-AFB18C3DC30B}"/>
              </a:ext>
            </a:extLst>
          </p:cNvPr>
          <p:cNvSpPr/>
          <p:nvPr/>
        </p:nvSpPr>
        <p:spPr>
          <a:xfrm>
            <a:off x="7813743" y="4326376"/>
            <a:ext cx="1035995" cy="817124"/>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等线" panose="020F0502020204030204"/>
            </a:endParaRPr>
          </a:p>
        </p:txBody>
      </p:sp>
      <p:sp>
        <p:nvSpPr>
          <p:cNvPr id="2" name="Rectangle 1">
            <a:extLst>
              <a:ext uri="{FF2B5EF4-FFF2-40B4-BE49-F238E27FC236}">
                <a16:creationId xmlns:a16="http://schemas.microsoft.com/office/drawing/2014/main" xmlns="" id="{0BE4DA2C-82AA-427D-A154-4EEC2E847773}"/>
              </a:ext>
            </a:extLst>
          </p:cNvPr>
          <p:cNvSpPr/>
          <p:nvPr/>
        </p:nvSpPr>
        <p:spPr>
          <a:xfrm>
            <a:off x="35496" y="0"/>
            <a:ext cx="9108504" cy="236153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chemeClr val="tx1"/>
                </a:solidFill>
                <a:latin typeface="HP001 4 hàng" panose="020B0603050302020204" pitchFamily="34" charset="0"/>
              </a:rPr>
              <a:t>Thông</a:t>
            </a:r>
            <a:r>
              <a:rPr lang="en-US" sz="2800" b="1" dirty="0">
                <a:solidFill>
                  <a:schemeClr val="tx1"/>
                </a:solidFill>
                <a:latin typeface="HP001 4 hàng" panose="020B0603050302020204" pitchFamily="34" charset="0"/>
              </a:rPr>
              <a:t> qua </a:t>
            </a:r>
            <a:r>
              <a:rPr lang="en-US" sz="2800" b="1" dirty="0" err="1">
                <a:solidFill>
                  <a:schemeClr val="tx1"/>
                </a:solidFill>
                <a:latin typeface="HP001 4 hàng" panose="020B0603050302020204" pitchFamily="34" charset="0"/>
              </a:rPr>
              <a:t>hình</a:t>
            </a:r>
            <a:r>
              <a:rPr lang="en-US" sz="2800" b="1" dirty="0">
                <a:solidFill>
                  <a:schemeClr val="tx1"/>
                </a:solidFill>
                <a:latin typeface="HP001 4 hàng" panose="020B0603050302020204" pitchFamily="34" charset="0"/>
              </a:rPr>
              <a:t> </a:t>
            </a:r>
            <a:r>
              <a:rPr lang="en-US" sz="2800" b="1" dirty="0" err="1">
                <a:solidFill>
                  <a:schemeClr val="tx1"/>
                </a:solidFill>
                <a:latin typeface="HP001 4 hàng" panose="020B0603050302020204" pitchFamily="34" charset="0"/>
              </a:rPr>
              <a:t>tượng</a:t>
            </a:r>
            <a:r>
              <a:rPr lang="en-US" sz="2800" b="1" dirty="0">
                <a:solidFill>
                  <a:schemeClr val="tx1"/>
                </a:solidFill>
                <a:latin typeface="HP001 4 hàng" panose="020B0603050302020204" pitchFamily="34" charset="0"/>
              </a:rPr>
              <a:t> </a:t>
            </a:r>
            <a:r>
              <a:rPr lang="en-US" sz="2800" b="1" dirty="0" err="1">
                <a:solidFill>
                  <a:schemeClr val="tx1"/>
                </a:solidFill>
                <a:latin typeface="HP001 4 hàng" panose="020B0603050302020204" pitchFamily="34" charset="0"/>
              </a:rPr>
              <a:t>cây</a:t>
            </a:r>
            <a:r>
              <a:rPr lang="en-US" sz="2800" b="1" dirty="0">
                <a:solidFill>
                  <a:schemeClr val="tx1"/>
                </a:solidFill>
                <a:latin typeface="HP001 4 hàng" panose="020B0603050302020204" pitchFamily="34" charset="0"/>
              </a:rPr>
              <a:t> </a:t>
            </a:r>
            <a:r>
              <a:rPr lang="en-US" sz="2800" b="1" dirty="0" err="1">
                <a:solidFill>
                  <a:schemeClr val="tx1"/>
                </a:solidFill>
                <a:latin typeface="HP001 4 hàng" panose="020B0603050302020204" pitchFamily="34" charset="0"/>
              </a:rPr>
              <a:t>tre</a:t>
            </a:r>
            <a:r>
              <a:rPr lang="en-US" sz="2800" b="1" dirty="0">
                <a:solidFill>
                  <a:schemeClr val="tx1"/>
                </a:solidFill>
                <a:latin typeface="HP001 4 hàng" panose="020B0603050302020204" pitchFamily="34" charset="0"/>
              </a:rPr>
              <a:t>, </a:t>
            </a:r>
            <a:r>
              <a:rPr lang="en-US" sz="2800" b="1" dirty="0" err="1">
                <a:solidFill>
                  <a:schemeClr val="tx1"/>
                </a:solidFill>
                <a:latin typeface="HP001 4 hàng" panose="020B0603050302020204" pitchFamily="34" charset="0"/>
              </a:rPr>
              <a:t>bài</a:t>
            </a:r>
            <a:r>
              <a:rPr lang="en-US" sz="2800" b="1" dirty="0">
                <a:solidFill>
                  <a:schemeClr val="tx1"/>
                </a:solidFill>
                <a:latin typeface="HP001 4 hàng" panose="020B0603050302020204" pitchFamily="34" charset="0"/>
              </a:rPr>
              <a:t> “Tre </a:t>
            </a:r>
            <a:r>
              <a:rPr lang="en-US" sz="2800" b="1" dirty="0" err="1">
                <a:solidFill>
                  <a:schemeClr val="tx1"/>
                </a:solidFill>
                <a:latin typeface="HP001 4 hàng" panose="020B0603050302020204" pitchFamily="34" charset="0"/>
              </a:rPr>
              <a:t>Việt</a:t>
            </a:r>
            <a:r>
              <a:rPr lang="en-US" sz="2800" b="1" dirty="0">
                <a:solidFill>
                  <a:schemeClr val="tx1"/>
                </a:solidFill>
                <a:latin typeface="HP001 4 hàng" panose="020B0603050302020204" pitchFamily="34" charset="0"/>
              </a:rPr>
              <a:t> Nam” c</a:t>
            </a:r>
            <a:r>
              <a:rPr lang="vi-VN" sz="2800" b="1" dirty="0">
                <a:solidFill>
                  <a:schemeClr val="tx1"/>
                </a:solidFill>
                <a:latin typeface="HP001 4 hàng" panose="020B0603050302020204" pitchFamily="34" charset="0"/>
              </a:rPr>
              <a:t>a ngợi những phẩm chất cao đẹp </a:t>
            </a:r>
            <a:r>
              <a:rPr lang="en-US" sz="2800" b="1" dirty="0" err="1">
                <a:solidFill>
                  <a:schemeClr val="tx1"/>
                </a:solidFill>
                <a:latin typeface="HP001 4 hàng" panose="020B0603050302020204" pitchFamily="34" charset="0"/>
              </a:rPr>
              <a:t>nào</a:t>
            </a:r>
            <a:r>
              <a:rPr lang="en-US" sz="2800" b="1" dirty="0">
                <a:solidFill>
                  <a:schemeClr val="tx1"/>
                </a:solidFill>
                <a:latin typeface="HP001 4 hàng" panose="020B0603050302020204" pitchFamily="34" charset="0"/>
              </a:rPr>
              <a:t> </a:t>
            </a:r>
            <a:r>
              <a:rPr lang="vi-VN" sz="2800" b="1" dirty="0">
                <a:solidFill>
                  <a:schemeClr val="tx1"/>
                </a:solidFill>
                <a:latin typeface="HP001 4 hàng" panose="020B0603050302020204" pitchFamily="34" charset="0"/>
              </a:rPr>
              <a:t>của con người Việt Nam</a:t>
            </a:r>
            <a:r>
              <a:rPr lang="en-US" sz="2800" b="1" dirty="0">
                <a:solidFill>
                  <a:schemeClr val="tx1"/>
                </a:solidFill>
                <a:latin typeface="HP001 4 hàng" panose="020B0603050302020204" pitchFamily="34" charset="0"/>
              </a:rPr>
              <a:t> ?</a:t>
            </a:r>
            <a:r>
              <a:rPr lang="vi-VN" sz="2800" b="1" dirty="0">
                <a:solidFill>
                  <a:schemeClr val="tx1"/>
                </a:solidFill>
                <a:latin typeface="HP001 4 hàng" panose="020B0603050302020204" pitchFamily="34" charset="0"/>
              </a:rPr>
              <a:t> </a:t>
            </a:r>
            <a:endParaRPr lang="en-US" sz="2800" b="1" dirty="0">
              <a:solidFill>
                <a:schemeClr val="tx1"/>
              </a:solidFill>
              <a:latin typeface="HP001 4 hàng" panose="020B06030503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a:solidFill>
                  <a:schemeClr val="tx1"/>
                </a:solidFill>
                <a:latin typeface="HP001 4 hàng" panose="020B0603050302020204" pitchFamily="34" charset="0"/>
              </a:rPr>
              <a:t>a- G</a:t>
            </a:r>
            <a:r>
              <a:rPr lang="vi-VN" sz="2800" b="1" dirty="0">
                <a:solidFill>
                  <a:schemeClr val="tx1"/>
                </a:solidFill>
                <a:latin typeface="HP001 4 hàng" panose="020B0603050302020204" pitchFamily="34" charset="0"/>
              </a:rPr>
              <a:t>iàu tình thương yêu</a:t>
            </a:r>
            <a:r>
              <a:rPr lang="en-US" sz="2800" b="1" dirty="0">
                <a:solidFill>
                  <a:schemeClr val="tx1"/>
                </a:solidFill>
                <a:latin typeface="HP001 4 hàng" panose="020B0603050302020204" pitchFamily="34" charset="0"/>
              </a:rPr>
              <a:t>	</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c- C</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hính trực</a:t>
            </a:r>
            <a:endParaRPr lang="en-US" sz="2800" b="1" dirty="0">
              <a:solidFill>
                <a:schemeClr val="tx1"/>
              </a:solidFill>
              <a:latin typeface="HP001 4 hàng" panose="020B0603050302020204" pitchFamily="34" charset="0"/>
            </a:endParaRPr>
          </a:p>
          <a:p>
            <a:pPr algn="just"/>
            <a:r>
              <a:rPr lang="en-US" sz="2800" b="1" dirty="0">
                <a:solidFill>
                  <a:schemeClr val="tx1"/>
                </a:solidFill>
                <a:latin typeface="HP001 4 hàng" panose="020B0603050302020204" pitchFamily="34" charset="0"/>
              </a:rPr>
              <a:t>b- N</a:t>
            </a:r>
            <a:r>
              <a:rPr lang="vi-VN" sz="2800" b="1" dirty="0">
                <a:solidFill>
                  <a:schemeClr val="tx1"/>
                </a:solidFill>
                <a:latin typeface="HP001 4 hàng" panose="020B0603050302020204" pitchFamily="34" charset="0"/>
              </a:rPr>
              <a:t>gay thẳng</a:t>
            </a:r>
            <a:r>
              <a:rPr lang="en-US" sz="2800" b="1" dirty="0">
                <a:solidFill>
                  <a:schemeClr val="tx1"/>
                </a:solidFill>
                <a:latin typeface="HP001 4 hàng" panose="020B0603050302020204" pitchFamily="34" charset="0"/>
              </a:rPr>
              <a:t> 			d- </a:t>
            </a:r>
            <a:r>
              <a:rPr lang="en-US" sz="2800" b="1" dirty="0" err="1">
                <a:solidFill>
                  <a:schemeClr val="tx1"/>
                </a:solidFill>
                <a:latin typeface="HP001 4 hàng" panose="020B0603050302020204" pitchFamily="34" charset="0"/>
              </a:rPr>
              <a:t>Cả</a:t>
            </a:r>
            <a:r>
              <a:rPr lang="en-US" sz="2800" b="1" dirty="0">
                <a:solidFill>
                  <a:schemeClr val="tx1"/>
                </a:solidFill>
                <a:latin typeface="HP001 4 hàng" panose="020B0603050302020204" pitchFamily="34" charset="0"/>
              </a:rPr>
              <a:t> a, b, c </a:t>
            </a:r>
            <a:r>
              <a:rPr lang="en-US" sz="2800" b="1" dirty="0" err="1">
                <a:solidFill>
                  <a:schemeClr val="tx1"/>
                </a:solidFill>
                <a:latin typeface="HP001 4 hàng" panose="020B0603050302020204" pitchFamily="34" charset="0"/>
              </a:rPr>
              <a:t>đều</a:t>
            </a:r>
            <a:r>
              <a:rPr lang="en-US" sz="2800" b="1" dirty="0">
                <a:solidFill>
                  <a:schemeClr val="tx1"/>
                </a:solidFill>
                <a:latin typeface="HP001 4 hàng" panose="020B0603050302020204" pitchFamily="34" charset="0"/>
              </a:rPr>
              <a:t> </a:t>
            </a:r>
            <a:r>
              <a:rPr lang="en-US" sz="2800" b="1" dirty="0" err="1">
                <a:solidFill>
                  <a:schemeClr val="tx1"/>
                </a:solidFill>
                <a:latin typeface="HP001 4 hàng" panose="020B0603050302020204" pitchFamily="34" charset="0"/>
              </a:rPr>
              <a:t>đúng</a:t>
            </a:r>
            <a:endParaRPr lang="en-US" sz="2800" b="1" dirty="0">
              <a:solidFill>
                <a:schemeClr val="tx1"/>
              </a:solidFill>
              <a:latin typeface="HP001 4 hàng" panose="020B0603050302020204" pitchFamily="34" charset="0"/>
            </a:endParaRPr>
          </a:p>
        </p:txBody>
      </p:sp>
    </p:spTree>
    <p:extLst>
      <p:ext uri="{BB962C8B-B14F-4D97-AF65-F5344CB8AC3E}">
        <p14:creationId xmlns:p14="http://schemas.microsoft.com/office/powerpoint/2010/main" val="2204776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par>
                                <p:cTn id="8" presetID="32" presetClass="emph" presetSubtype="0" repeatCount="indefinite" fill="hold" grpId="0" nodeType="withEffect">
                                  <p:stCondLst>
                                    <p:cond delay="0"/>
                                  </p:stCondLst>
                                  <p:childTnLst>
                                    <p:animRot by="120000">
                                      <p:cBhvr>
                                        <p:cTn id="9" dur="100" fill="hold">
                                          <p:stCondLst>
                                            <p:cond delay="0"/>
                                          </p:stCondLst>
                                        </p:cTn>
                                        <p:tgtEl>
                                          <p:spTgt spid="6"/>
                                        </p:tgtEl>
                                        <p:attrNameLst>
                                          <p:attrName>r</p:attrName>
                                        </p:attrNameLst>
                                      </p:cBhvr>
                                    </p:animRot>
                                    <p:animRot by="-240000">
                                      <p:cBhvr>
                                        <p:cTn id="10" dur="200" fill="hold">
                                          <p:stCondLst>
                                            <p:cond delay="200"/>
                                          </p:stCondLst>
                                        </p:cTn>
                                        <p:tgtEl>
                                          <p:spTgt spid="6"/>
                                        </p:tgtEl>
                                        <p:attrNameLst>
                                          <p:attrName>r</p:attrName>
                                        </p:attrNameLst>
                                      </p:cBhvr>
                                    </p:animRot>
                                    <p:animRot by="240000">
                                      <p:cBhvr>
                                        <p:cTn id="11" dur="200" fill="hold">
                                          <p:stCondLst>
                                            <p:cond delay="400"/>
                                          </p:stCondLst>
                                        </p:cTn>
                                        <p:tgtEl>
                                          <p:spTgt spid="6"/>
                                        </p:tgtEl>
                                        <p:attrNameLst>
                                          <p:attrName>r</p:attrName>
                                        </p:attrNameLst>
                                      </p:cBhvr>
                                    </p:animRot>
                                    <p:animRot by="-240000">
                                      <p:cBhvr>
                                        <p:cTn id="12" dur="200" fill="hold">
                                          <p:stCondLst>
                                            <p:cond delay="600"/>
                                          </p:stCondLst>
                                        </p:cTn>
                                        <p:tgtEl>
                                          <p:spTgt spid="6"/>
                                        </p:tgtEl>
                                        <p:attrNameLst>
                                          <p:attrName>r</p:attrName>
                                        </p:attrNameLst>
                                      </p:cBhvr>
                                    </p:animRot>
                                    <p:animRot by="120000">
                                      <p:cBhvr>
                                        <p:cTn id="13"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26" y="3003798"/>
            <a:ext cx="3893938" cy="2229243"/>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775" y="627534"/>
            <a:ext cx="3024336" cy="3373530"/>
          </a:xfrm>
          <a:prstGeom prst="rect">
            <a:avLst/>
          </a:prstGeom>
        </p:spPr>
      </p:pic>
      <p:grpSp>
        <p:nvGrpSpPr>
          <p:cNvPr id="9" name="Group 8">
            <a:extLst>
              <a:ext uri="{FF2B5EF4-FFF2-40B4-BE49-F238E27FC236}">
                <a16:creationId xmlns:a16="http://schemas.microsoft.com/office/drawing/2014/main" xmlns="" id="{652664B5-048C-4322-969E-63A0D9C431C8}"/>
              </a:ext>
            </a:extLst>
          </p:cNvPr>
          <p:cNvGrpSpPr/>
          <p:nvPr/>
        </p:nvGrpSpPr>
        <p:grpSpPr>
          <a:xfrm>
            <a:off x="1691680" y="85859"/>
            <a:ext cx="6592078" cy="915566"/>
            <a:chOff x="2248907" y="-10712"/>
            <a:chExt cx="6592078" cy="915566"/>
          </a:xfrm>
        </p:grpSpPr>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48907" y="-10712"/>
              <a:ext cx="6592078" cy="915566"/>
            </a:xfrm>
            <a:prstGeom prst="rect">
              <a:avLst/>
            </a:prstGeom>
          </p:spPr>
        </p:pic>
        <p:sp>
          <p:nvSpPr>
            <p:cNvPr id="3" name="TextBox 2">
              <a:extLst>
                <a:ext uri="{FF2B5EF4-FFF2-40B4-BE49-F238E27FC236}">
                  <a16:creationId xmlns:a16="http://schemas.microsoft.com/office/drawing/2014/main" xmlns="" id="{127501E8-3429-41A7-AA5D-4BDC8013161C}"/>
                </a:ext>
              </a:extLst>
            </p:cNvPr>
            <p:cNvSpPr txBox="1"/>
            <p:nvPr/>
          </p:nvSpPr>
          <p:spPr>
            <a:xfrm>
              <a:off x="4139952" y="195486"/>
              <a:ext cx="3672408" cy="584775"/>
            </a:xfrm>
            <a:prstGeom prst="rect">
              <a:avLst/>
            </a:prstGeom>
            <a:noFill/>
          </p:spPr>
          <p:txBody>
            <a:bodyPr wrap="square" rtlCol="0">
              <a:spAutoFit/>
            </a:bodyPr>
            <a:lstStyle/>
            <a:p>
              <a:r>
                <a:rPr lang="en-US" sz="3200" b="1" dirty="0" err="1">
                  <a:solidFill>
                    <a:srgbClr val="FF0000"/>
                  </a:solidFill>
                  <a:latin typeface="HP001 4 hàng" panose="020B0603050302020204" pitchFamily="34" charset="0"/>
                  <a:ea typeface="微软雅黑" panose="020B0503020204020204" pitchFamily="34" charset="-122"/>
                </a:rPr>
                <a:t>Bức</a:t>
              </a:r>
              <a:r>
                <a:rPr lang="en-US" sz="3200" b="1" dirty="0">
                  <a:solidFill>
                    <a:srgbClr val="FF0000"/>
                  </a:solidFill>
                  <a:latin typeface="HP001 4 hàng" panose="020B0603050302020204" pitchFamily="34" charset="0"/>
                  <a:ea typeface="微软雅黑" panose="020B0503020204020204" pitchFamily="34" charset="-122"/>
                </a:rPr>
                <a:t> </a:t>
              </a:r>
              <a:r>
                <a:rPr lang="en-US" sz="3200" b="1" dirty="0" err="1">
                  <a:solidFill>
                    <a:srgbClr val="FF0000"/>
                  </a:solidFill>
                  <a:latin typeface="HP001 4 hàng" panose="020B0603050302020204" pitchFamily="34" charset="0"/>
                  <a:ea typeface="微软雅黑" panose="020B0503020204020204" pitchFamily="34" charset="-122"/>
                </a:rPr>
                <a:t>tranh</a:t>
              </a:r>
              <a:r>
                <a:rPr lang="en-US" sz="3200" b="1" dirty="0">
                  <a:solidFill>
                    <a:srgbClr val="FF0000"/>
                  </a:solidFill>
                  <a:latin typeface="HP001 4 hàng" panose="020B0603050302020204" pitchFamily="34" charset="0"/>
                  <a:ea typeface="微软雅黑" panose="020B0503020204020204" pitchFamily="34" charset="-122"/>
                </a:rPr>
                <a:t> </a:t>
              </a:r>
              <a:r>
                <a:rPr lang="en-US" sz="3200" b="1" dirty="0" err="1">
                  <a:solidFill>
                    <a:srgbClr val="FF0000"/>
                  </a:solidFill>
                  <a:latin typeface="HP001 4 hàng" panose="020B0603050302020204" pitchFamily="34" charset="0"/>
                  <a:ea typeface="微软雅黑" panose="020B0503020204020204" pitchFamily="34" charset="-122"/>
                </a:rPr>
                <a:t>vẽ</a:t>
              </a:r>
              <a:r>
                <a:rPr lang="en-US" sz="3200" b="1" dirty="0">
                  <a:solidFill>
                    <a:srgbClr val="FF0000"/>
                  </a:solidFill>
                  <a:latin typeface="HP001 4 hàng" panose="020B0603050302020204" pitchFamily="34" charset="0"/>
                  <a:ea typeface="微软雅黑" panose="020B0503020204020204" pitchFamily="34" charset="-122"/>
                </a:rPr>
                <a:t> </a:t>
              </a:r>
              <a:r>
                <a:rPr lang="en-US" sz="3200" b="1" dirty="0" err="1">
                  <a:solidFill>
                    <a:srgbClr val="FF0000"/>
                  </a:solidFill>
                  <a:latin typeface="HP001 4 hàng" panose="020B0603050302020204" pitchFamily="34" charset="0"/>
                  <a:ea typeface="微软雅黑" panose="020B0503020204020204" pitchFamily="34" charset="-122"/>
                </a:rPr>
                <a:t>gì</a:t>
              </a:r>
              <a:r>
                <a:rPr lang="en-US" sz="3200" b="1" dirty="0">
                  <a:solidFill>
                    <a:srgbClr val="FF0000"/>
                  </a:solidFill>
                  <a:latin typeface="HP001 4 hàng" panose="020B0603050302020204" pitchFamily="34" charset="0"/>
                  <a:ea typeface="微软雅黑" panose="020B0503020204020204" pitchFamily="34" charset="-122"/>
                </a:rPr>
                <a:t> ?</a:t>
              </a:r>
            </a:p>
          </p:txBody>
        </p:sp>
      </p:grpSp>
      <p:pic>
        <p:nvPicPr>
          <p:cNvPr id="8" name="Picture 7">
            <a:extLst>
              <a:ext uri="{FF2B5EF4-FFF2-40B4-BE49-F238E27FC236}">
                <a16:creationId xmlns:a16="http://schemas.microsoft.com/office/drawing/2014/main" xmlns="" id="{D565B908-E90B-4184-9ABB-66774B090F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7368" y="1286452"/>
            <a:ext cx="5439632" cy="3661562"/>
          </a:xfrm>
          <a:prstGeom prst="rect">
            <a:avLst/>
          </a:prstGeom>
        </p:spPr>
      </p:pic>
      <p:pic>
        <p:nvPicPr>
          <p:cNvPr id="2" name="Picture 1"/>
          <p:cNvPicPr>
            <a:picLocks noChangeAspect="1"/>
          </p:cNvPicPr>
          <p:nvPr/>
        </p:nvPicPr>
        <p:blipFill>
          <a:blip r:embed="rId7"/>
          <a:stretch>
            <a:fillRect/>
          </a:stretch>
        </p:blipFill>
        <p:spPr>
          <a:xfrm>
            <a:off x="8207465" y="0"/>
            <a:ext cx="734711" cy="677609"/>
          </a:xfrm>
          <a:prstGeom prst="rect">
            <a:avLst/>
          </a:prstGeom>
        </p:spPr>
      </p:pic>
    </p:spTree>
    <p:extLst>
      <p:ext uri="{BB962C8B-B14F-4D97-AF65-F5344CB8AC3E}">
        <p14:creationId xmlns:p14="http://schemas.microsoft.com/office/powerpoint/2010/main" val="209323265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52"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Scale>
                                      <p:cBhvr>
                                        <p:cTn id="16"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8"/>
                                        </p:tgtEl>
                                        <p:attrNameLst>
                                          <p:attrName>ppt_x</p:attrName>
                                          <p:attrName>ppt_y</p:attrName>
                                        </p:attrNameLst>
                                      </p:cBhvr>
                                    </p:animMotion>
                                    <p:animEffect transition="in" filter="fade">
                                      <p:cBhvr>
                                        <p:cTn id="18" dur="1000"/>
                                        <p:tgtEl>
                                          <p:spTgt spid="8"/>
                                        </p:tgtEl>
                                      </p:cBhvr>
                                    </p:animEffect>
                                  </p:childTnLst>
                                </p:cTn>
                              </p:par>
                              <p:par>
                                <p:cTn id="19" presetID="14" presetClass="entr" presetSubtype="1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3000" b="-3000"/>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7"/>
          <a:stretch>
            <a:fillRect/>
          </a:stretch>
        </p:blipFill>
        <p:spPr>
          <a:xfrm>
            <a:off x="5119090" y="2462140"/>
            <a:ext cx="2289840" cy="2518546"/>
          </a:xfrm>
          <a:prstGeom prst="rect">
            <a:avLst/>
          </a:prstGeom>
        </p:spPr>
      </p:pic>
      <p:pic>
        <p:nvPicPr>
          <p:cNvPr id="9" name="图片 8"/>
          <p:cNvPicPr>
            <a:picLocks noChangeAspect="1"/>
          </p:cNvPicPr>
          <p:nvPr/>
        </p:nvPicPr>
        <p:blipFill>
          <a:blip r:embed="rId8"/>
          <a:stretch>
            <a:fillRect/>
          </a:stretch>
        </p:blipFill>
        <p:spPr>
          <a:xfrm rot="20641704">
            <a:off x="623159" y="2953311"/>
            <a:ext cx="2701807" cy="2189974"/>
          </a:xfrm>
          <a:prstGeom prst="rect">
            <a:avLst/>
          </a:prstGeom>
        </p:spPr>
      </p:pic>
      <p:grpSp>
        <p:nvGrpSpPr>
          <p:cNvPr id="15" name="Group 14">
            <a:extLst>
              <a:ext uri="{FF2B5EF4-FFF2-40B4-BE49-F238E27FC236}">
                <a16:creationId xmlns:a16="http://schemas.microsoft.com/office/drawing/2014/main" xmlns="" id="{8BBAD7C6-411F-42BC-8517-55A7E29D09A4}"/>
              </a:ext>
            </a:extLst>
          </p:cNvPr>
          <p:cNvGrpSpPr/>
          <p:nvPr/>
        </p:nvGrpSpPr>
        <p:grpSpPr>
          <a:xfrm>
            <a:off x="385181" y="195486"/>
            <a:ext cx="8372723" cy="2889879"/>
            <a:chOff x="-111598" y="114578"/>
            <a:chExt cx="9416331" cy="2838689"/>
          </a:xfrm>
        </p:grpSpPr>
        <p:sp>
          <p:nvSpPr>
            <p:cNvPr id="37" name="TextBox 71"/>
            <p:cNvSpPr txBox="1"/>
            <p:nvPr/>
          </p:nvSpPr>
          <p:spPr>
            <a:xfrm>
              <a:off x="3555834" y="2368492"/>
              <a:ext cx="2161169" cy="584775"/>
            </a:xfrm>
            <a:prstGeom prst="rect">
              <a:avLst/>
            </a:prstGeom>
            <a:noFill/>
          </p:spPr>
          <p:txBody>
            <a:bodyPr wrap="none" rtlCol="0">
              <a:spAutoFit/>
            </a:bodyPr>
            <a:lstStyle/>
            <a:p>
              <a:r>
                <a:rPr lang="en-US" altLang="zh-CN" sz="3200" dirty="0">
                  <a:solidFill>
                    <a:schemeClr val="tx1">
                      <a:lumMod val="75000"/>
                      <a:lumOff val="25000"/>
                    </a:schemeClr>
                  </a:solidFill>
                  <a:latin typeface="inpin heiti" charset="-122"/>
                  <a:ea typeface="inpin heiti" charset="-122"/>
                </a:rPr>
                <a:t>(Trang 46)</a:t>
              </a:r>
              <a:endParaRPr lang="zh-CN" altLang="en-US" sz="3200" dirty="0">
                <a:solidFill>
                  <a:schemeClr val="tx1">
                    <a:lumMod val="75000"/>
                    <a:lumOff val="25000"/>
                  </a:schemeClr>
                </a:solidFill>
                <a:latin typeface="inpin heiti" charset="-122"/>
                <a:ea typeface="inpin heiti" charset="-122"/>
              </a:endParaRPr>
            </a:p>
          </p:txBody>
        </p:sp>
        <p:pic>
          <p:nvPicPr>
            <p:cNvPr id="2" name="图片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598" y="114578"/>
              <a:ext cx="9416331" cy="2158473"/>
            </a:xfrm>
            <a:prstGeom prst="rect">
              <a:avLst/>
            </a:prstGeom>
          </p:spPr>
        </p:pic>
        <p:sp>
          <p:nvSpPr>
            <p:cNvPr id="4" name="Rectangle 3">
              <a:extLst>
                <a:ext uri="{FF2B5EF4-FFF2-40B4-BE49-F238E27FC236}">
                  <a16:creationId xmlns:a16="http://schemas.microsoft.com/office/drawing/2014/main" xmlns="" id="{A865F377-4FB9-4DA7-B3D7-8F485176B1A0}"/>
                </a:ext>
              </a:extLst>
            </p:cNvPr>
            <p:cNvSpPr/>
            <p:nvPr/>
          </p:nvSpPr>
          <p:spPr>
            <a:xfrm rot="647966">
              <a:off x="378743" y="585238"/>
              <a:ext cx="1299444" cy="12792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rPr>
                <a:t>Tập</a:t>
              </a:r>
              <a:r>
                <a:rPr lang="en-US" sz="4800" b="1" dirty="0">
                  <a:solidFill>
                    <a:schemeClr val="tx1"/>
                  </a:solidFill>
                </a:rPr>
                <a:t> </a:t>
              </a:r>
            </a:p>
          </p:txBody>
        </p:sp>
        <p:sp>
          <p:nvSpPr>
            <p:cNvPr id="10" name="Rectangle 9">
              <a:extLst>
                <a:ext uri="{FF2B5EF4-FFF2-40B4-BE49-F238E27FC236}">
                  <a16:creationId xmlns:a16="http://schemas.microsoft.com/office/drawing/2014/main" xmlns="" id="{B2A591E4-B107-4445-A3B3-D5B78A494B9D}"/>
                </a:ext>
              </a:extLst>
            </p:cNvPr>
            <p:cNvSpPr/>
            <p:nvPr/>
          </p:nvSpPr>
          <p:spPr>
            <a:xfrm rot="21184765">
              <a:off x="1829626" y="654487"/>
              <a:ext cx="1352169" cy="129460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rPr>
                <a:t>đọc</a:t>
              </a:r>
              <a:endParaRPr lang="en-US" sz="4800" b="1" dirty="0">
                <a:solidFill>
                  <a:schemeClr val="tx1"/>
                </a:solidFill>
              </a:endParaRPr>
            </a:p>
          </p:txBody>
        </p:sp>
        <p:sp>
          <p:nvSpPr>
            <p:cNvPr id="11" name="Rectangle 10">
              <a:extLst>
                <a:ext uri="{FF2B5EF4-FFF2-40B4-BE49-F238E27FC236}">
                  <a16:creationId xmlns:a16="http://schemas.microsoft.com/office/drawing/2014/main" xmlns="" id="{4FA8B3FB-AF8E-40D2-9854-87AF0218104E}"/>
                </a:ext>
              </a:extLst>
            </p:cNvPr>
            <p:cNvSpPr/>
            <p:nvPr/>
          </p:nvSpPr>
          <p:spPr>
            <a:xfrm rot="228740">
              <a:off x="3236107" y="658030"/>
              <a:ext cx="1334780" cy="1368928"/>
            </a:xfrm>
            <a:prstGeom prst="rect">
              <a:avLst/>
            </a:prstGeom>
            <a:solidFill>
              <a:srgbClr val="F7A6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00" b="1" dirty="0" err="1">
                  <a:solidFill>
                    <a:srgbClr val="FF0000"/>
                  </a:solidFill>
                </a:rPr>
                <a:t>Những</a:t>
              </a:r>
              <a:endParaRPr lang="en-US" sz="3100" b="1" dirty="0">
                <a:solidFill>
                  <a:srgbClr val="FF0000"/>
                </a:solidFill>
              </a:endParaRPr>
            </a:p>
          </p:txBody>
        </p:sp>
        <p:sp>
          <p:nvSpPr>
            <p:cNvPr id="12" name="Rectangle 11">
              <a:extLst>
                <a:ext uri="{FF2B5EF4-FFF2-40B4-BE49-F238E27FC236}">
                  <a16:creationId xmlns:a16="http://schemas.microsoft.com/office/drawing/2014/main" xmlns="" id="{A01FC53F-1CA3-4BF2-9396-94F5DBD3A800}"/>
                </a:ext>
              </a:extLst>
            </p:cNvPr>
            <p:cNvSpPr/>
            <p:nvPr/>
          </p:nvSpPr>
          <p:spPr>
            <a:xfrm rot="20849969">
              <a:off x="4740761" y="600134"/>
              <a:ext cx="1327414" cy="133486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00" b="1" dirty="0" err="1">
                  <a:solidFill>
                    <a:srgbClr val="FF0000"/>
                  </a:solidFill>
                </a:rPr>
                <a:t>hạt</a:t>
              </a:r>
              <a:endParaRPr lang="en-US" sz="3100" b="1" dirty="0">
                <a:solidFill>
                  <a:srgbClr val="FF0000"/>
                </a:solidFill>
              </a:endParaRPr>
            </a:p>
          </p:txBody>
        </p:sp>
        <p:sp>
          <p:nvSpPr>
            <p:cNvPr id="13" name="Rectangle 12">
              <a:extLst>
                <a:ext uri="{FF2B5EF4-FFF2-40B4-BE49-F238E27FC236}">
                  <a16:creationId xmlns:a16="http://schemas.microsoft.com/office/drawing/2014/main" xmlns="" id="{D25E5434-162A-444B-B544-791CD09C23BE}"/>
                </a:ext>
              </a:extLst>
            </p:cNvPr>
            <p:cNvSpPr/>
            <p:nvPr/>
          </p:nvSpPr>
          <p:spPr>
            <a:xfrm rot="228740">
              <a:off x="6115413" y="578173"/>
              <a:ext cx="1334780" cy="1342865"/>
            </a:xfrm>
            <a:prstGeom prst="rect">
              <a:avLst/>
            </a:prstGeom>
            <a:solidFill>
              <a:srgbClr val="F9BD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00" b="1" dirty="0" err="1">
                  <a:solidFill>
                    <a:srgbClr val="FF0000"/>
                  </a:solidFill>
                </a:rPr>
                <a:t>thóc</a:t>
              </a:r>
              <a:endParaRPr lang="en-US" sz="3100" b="1" dirty="0">
                <a:solidFill>
                  <a:srgbClr val="FF0000"/>
                </a:solidFill>
              </a:endParaRPr>
            </a:p>
          </p:txBody>
        </p:sp>
        <p:sp>
          <p:nvSpPr>
            <p:cNvPr id="14" name="Rectangle 13">
              <a:extLst>
                <a:ext uri="{FF2B5EF4-FFF2-40B4-BE49-F238E27FC236}">
                  <a16:creationId xmlns:a16="http://schemas.microsoft.com/office/drawing/2014/main" xmlns="" id="{50B26D7E-F7C0-4F0C-A0B0-27894451445C}"/>
                </a:ext>
              </a:extLst>
            </p:cNvPr>
            <p:cNvSpPr/>
            <p:nvPr/>
          </p:nvSpPr>
          <p:spPr>
            <a:xfrm rot="20694895">
              <a:off x="7483533" y="475367"/>
              <a:ext cx="1389805" cy="1377332"/>
            </a:xfrm>
            <a:prstGeom prst="rect">
              <a:avLst/>
            </a:prstGeom>
            <a:solidFill>
              <a:srgbClr val="CFAF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00" b="1" dirty="0" err="1">
                  <a:solidFill>
                    <a:srgbClr val="FF0000"/>
                  </a:solidFill>
                </a:rPr>
                <a:t>giống</a:t>
              </a:r>
              <a:endParaRPr lang="en-US" sz="3100" b="1" dirty="0">
                <a:solidFill>
                  <a:srgbClr val="FF0000"/>
                </a:solidFill>
              </a:endParaRPr>
            </a:p>
          </p:txBody>
        </p:sp>
      </p:grpSp>
      <p:pic>
        <p:nvPicPr>
          <p:cNvPr id="7" name="26''_chiec-hop-am-nhac">
            <a:hlinkClick r:id="" action="ppaction://media"/>
            <a:extLst>
              <a:ext uri="{FF2B5EF4-FFF2-40B4-BE49-F238E27FC236}">
                <a16:creationId xmlns:a16="http://schemas.microsoft.com/office/drawing/2014/main" xmlns="" id="{557D3B8B-8F22-4B7C-A2E3-E69D18A75E5F}"/>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9324528" y="3576097"/>
            <a:ext cx="487363" cy="487363"/>
          </a:xfrm>
          <a:prstGeom prst="rect">
            <a:avLst/>
          </a:prstGeom>
        </p:spPr>
      </p:pic>
      <p:pic>
        <p:nvPicPr>
          <p:cNvPr id="16" name="Picture 15">
            <a:extLst>
              <a:ext uri="{FF2B5EF4-FFF2-40B4-BE49-F238E27FC236}">
                <a16:creationId xmlns:a16="http://schemas.microsoft.com/office/drawing/2014/main" xmlns="" id="{A4284F6F-A1E2-4B9A-9A73-2446A81EB0DD}"/>
              </a:ext>
            </a:extLst>
          </p:cNvPr>
          <p:cNvPicPr>
            <a:picLocks noChangeAspect="1" noChangeArrowheads="1"/>
          </p:cNvPicPr>
          <p:nvPr/>
        </p:nvPicPr>
        <p:blipFill>
          <a:blip r:embed="rId11" cstate="print">
            <a:grayscl/>
            <a:biLevel thresh="50000"/>
            <a:extLst>
              <a:ext uri="{28A0092B-C50C-407E-A947-70E740481C1C}">
                <a14:useLocalDpi xmlns:a14="http://schemas.microsoft.com/office/drawing/2010/main" val="0"/>
              </a:ext>
            </a:extLst>
          </a:blip>
          <a:srcRect/>
          <a:stretch>
            <a:fillRect/>
          </a:stretch>
        </p:blipFill>
        <p:spPr bwMode="auto">
          <a:xfrm rot="761292">
            <a:off x="8148024" y="301531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xmlns="" id="{8D2395E7-3674-4E3B-982A-64DEA52EFF73}"/>
              </a:ext>
            </a:extLst>
          </p:cNvPr>
          <p:cNvPicPr>
            <a:picLocks noChangeAspect="1" noChangeArrowheads="1"/>
          </p:cNvPicPr>
          <p:nvPr/>
        </p:nvPicPr>
        <p:blipFill>
          <a:blip r:embed="rId12" cstate="print">
            <a:grayscl/>
            <a:biLevel thresh="50000"/>
            <a:extLst>
              <a:ext uri="{28A0092B-C50C-407E-A947-70E740481C1C}">
                <a14:useLocalDpi xmlns:a14="http://schemas.microsoft.com/office/drawing/2010/main" val="0"/>
              </a:ext>
            </a:extLst>
          </a:blip>
          <a:srcRect/>
          <a:stretch>
            <a:fillRect/>
          </a:stretch>
        </p:blipFill>
        <p:spPr bwMode="auto">
          <a:xfrm rot="761292">
            <a:off x="7611053" y="357609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xmlns="" id="{CC7F8ED8-6431-421C-917B-E995C1E62F64}"/>
              </a:ext>
            </a:extLst>
          </p:cNvPr>
          <p:cNvPicPr>
            <a:picLocks noChangeAspect="1" noChangeArrowheads="1"/>
          </p:cNvPicPr>
          <p:nvPr/>
        </p:nvPicPr>
        <p:blipFill>
          <a:blip r:embed="rId13" cstate="print">
            <a:grayscl/>
            <a:biLevel thresh="50000"/>
            <a:extLst>
              <a:ext uri="{28A0092B-C50C-407E-A947-70E740481C1C}">
                <a14:useLocalDpi xmlns:a14="http://schemas.microsoft.com/office/drawing/2010/main" val="0"/>
              </a:ext>
            </a:extLst>
          </a:blip>
          <a:srcRect/>
          <a:stretch>
            <a:fillRect/>
          </a:stretch>
        </p:blipFill>
        <p:spPr bwMode="auto">
          <a:xfrm rot="761292">
            <a:off x="8049203" y="403687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Cloud 18">
            <a:extLst>
              <a:ext uri="{FF2B5EF4-FFF2-40B4-BE49-F238E27FC236}">
                <a16:creationId xmlns:a16="http://schemas.microsoft.com/office/drawing/2014/main" xmlns="" id="{B43C2704-7AC4-4F0A-AEC3-7A172BC919FE}"/>
              </a:ext>
            </a:extLst>
          </p:cNvPr>
          <p:cNvSpPr/>
          <p:nvPr/>
        </p:nvSpPr>
        <p:spPr>
          <a:xfrm>
            <a:off x="134008" y="2325647"/>
            <a:ext cx="749243" cy="386810"/>
          </a:xfrm>
          <a:prstGeom prst="cloud">
            <a:avLst/>
          </a:prstGeom>
          <a:solidFill>
            <a:sysClr val="window" lastClr="FFFFFF"/>
          </a:solidFill>
          <a:ln w="12700" cap="flat" cmpd="sng" algn="ctr">
            <a:solidFill>
              <a:sysClr val="window" lastClr="FFFFFF"/>
            </a:solidFill>
            <a:prstDash val="solid"/>
            <a:miter lim="800000"/>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vi-VN" sz="135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Cloud 19">
            <a:extLst>
              <a:ext uri="{FF2B5EF4-FFF2-40B4-BE49-F238E27FC236}">
                <a16:creationId xmlns:a16="http://schemas.microsoft.com/office/drawing/2014/main" xmlns="" id="{4F707369-791C-48D2-A7A5-9EEB13EA74E8}"/>
              </a:ext>
            </a:extLst>
          </p:cNvPr>
          <p:cNvSpPr/>
          <p:nvPr/>
        </p:nvSpPr>
        <p:spPr>
          <a:xfrm>
            <a:off x="8730037" y="2212647"/>
            <a:ext cx="900831" cy="536828"/>
          </a:xfrm>
          <a:prstGeom prst="cloud">
            <a:avLst/>
          </a:prstGeom>
          <a:solidFill>
            <a:sysClr val="window" lastClr="FFFFFF"/>
          </a:solidFill>
          <a:ln w="12700" cap="flat" cmpd="sng" algn="ctr">
            <a:solidFill>
              <a:sysClr val="window" lastClr="FFFFFF"/>
            </a:solidFill>
            <a:prstDash val="solid"/>
            <a:miter lim="800000"/>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vi-VN" sz="135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14"/>
          <a:stretch>
            <a:fillRect/>
          </a:stretch>
        </p:blipFill>
        <p:spPr>
          <a:xfrm>
            <a:off x="8305968" y="782"/>
            <a:ext cx="737680" cy="676715"/>
          </a:xfrm>
          <a:prstGeom prst="rect">
            <a:avLst/>
          </a:prstGeom>
        </p:spPr>
      </p:pic>
    </p:spTree>
    <p:extLst>
      <p:ext uri="{BB962C8B-B14F-4D97-AF65-F5344CB8AC3E}">
        <p14:creationId xmlns:p14="http://schemas.microsoft.com/office/powerpoint/2010/main" val="1048065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305" fill="hold"/>
                                        <p:tgtEl>
                                          <p:spTgt spid="7"/>
                                        </p:tgtEl>
                                      </p:cBhvr>
                                    </p:cmd>
                                  </p:childTnLst>
                                </p:cTn>
                              </p:par>
                              <p:par>
                                <p:cTn id="7" presetID="2" presetClass="entr" presetSubtype="4"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500" fill="hold"/>
                                        <p:tgtEl>
                                          <p:spTgt spid="9"/>
                                        </p:tgtEl>
                                        <p:attrNameLst>
                                          <p:attrName>ppt_x</p:attrName>
                                        </p:attrNameLst>
                                      </p:cBhvr>
                                      <p:tavLst>
                                        <p:tav tm="0">
                                          <p:val>
                                            <p:strVal val="#ppt_x"/>
                                          </p:val>
                                        </p:tav>
                                        <p:tav tm="100000">
                                          <p:val>
                                            <p:strVal val="#ppt_x"/>
                                          </p:val>
                                        </p:tav>
                                      </p:tavLst>
                                    </p:anim>
                                    <p:anim calcmode="lin" valueType="num">
                                      <p:cBhvr additive="base">
                                        <p:cTn id="10" dur="500" fill="hold"/>
                                        <p:tgtEl>
                                          <p:spTgt spid="9"/>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6"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80">
                                          <p:stCondLst>
                                            <p:cond delay="0"/>
                                          </p:stCondLst>
                                        </p:cTn>
                                        <p:tgtEl>
                                          <p:spTgt spid="15"/>
                                        </p:tgtEl>
                                      </p:cBhvr>
                                    </p:animEffect>
                                    <p:anim calcmode="lin" valueType="num">
                                      <p:cBhvr>
                                        <p:cTn id="1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3" dur="26">
                                          <p:stCondLst>
                                            <p:cond delay="650"/>
                                          </p:stCondLst>
                                        </p:cTn>
                                        <p:tgtEl>
                                          <p:spTgt spid="15"/>
                                        </p:tgtEl>
                                      </p:cBhvr>
                                      <p:to x="100000" y="60000"/>
                                    </p:animScale>
                                    <p:animScale>
                                      <p:cBhvr>
                                        <p:cTn id="24" dur="166" decel="50000">
                                          <p:stCondLst>
                                            <p:cond delay="676"/>
                                          </p:stCondLst>
                                        </p:cTn>
                                        <p:tgtEl>
                                          <p:spTgt spid="15"/>
                                        </p:tgtEl>
                                      </p:cBhvr>
                                      <p:to x="100000" y="100000"/>
                                    </p:animScale>
                                    <p:animScale>
                                      <p:cBhvr>
                                        <p:cTn id="25" dur="26">
                                          <p:stCondLst>
                                            <p:cond delay="1312"/>
                                          </p:stCondLst>
                                        </p:cTn>
                                        <p:tgtEl>
                                          <p:spTgt spid="15"/>
                                        </p:tgtEl>
                                      </p:cBhvr>
                                      <p:to x="100000" y="80000"/>
                                    </p:animScale>
                                    <p:animScale>
                                      <p:cBhvr>
                                        <p:cTn id="26" dur="166" decel="50000">
                                          <p:stCondLst>
                                            <p:cond delay="1338"/>
                                          </p:stCondLst>
                                        </p:cTn>
                                        <p:tgtEl>
                                          <p:spTgt spid="15"/>
                                        </p:tgtEl>
                                      </p:cBhvr>
                                      <p:to x="100000" y="100000"/>
                                    </p:animScale>
                                    <p:animScale>
                                      <p:cBhvr>
                                        <p:cTn id="27" dur="26">
                                          <p:stCondLst>
                                            <p:cond delay="1642"/>
                                          </p:stCondLst>
                                        </p:cTn>
                                        <p:tgtEl>
                                          <p:spTgt spid="15"/>
                                        </p:tgtEl>
                                      </p:cBhvr>
                                      <p:to x="100000" y="90000"/>
                                    </p:animScale>
                                    <p:animScale>
                                      <p:cBhvr>
                                        <p:cTn id="28" dur="166" decel="50000">
                                          <p:stCondLst>
                                            <p:cond delay="1668"/>
                                          </p:stCondLst>
                                        </p:cTn>
                                        <p:tgtEl>
                                          <p:spTgt spid="15"/>
                                        </p:tgtEl>
                                      </p:cBhvr>
                                      <p:to x="100000" y="100000"/>
                                    </p:animScale>
                                    <p:animScale>
                                      <p:cBhvr>
                                        <p:cTn id="29" dur="26">
                                          <p:stCondLst>
                                            <p:cond delay="1808"/>
                                          </p:stCondLst>
                                        </p:cTn>
                                        <p:tgtEl>
                                          <p:spTgt spid="15"/>
                                        </p:tgtEl>
                                      </p:cBhvr>
                                      <p:to x="100000" y="95000"/>
                                    </p:animScale>
                                    <p:animScale>
                                      <p:cBhvr>
                                        <p:cTn id="30" dur="166" decel="50000">
                                          <p:stCondLst>
                                            <p:cond delay="1834"/>
                                          </p:stCondLst>
                                        </p:cTn>
                                        <p:tgtEl>
                                          <p:spTgt spid="15"/>
                                        </p:tgtEl>
                                      </p:cBhvr>
                                      <p:to x="100000" y="100000"/>
                                    </p:animScale>
                                  </p:childTnLst>
                                </p:cTn>
                              </p:par>
                              <p:par>
                                <p:cTn id="31" presetID="8" presetClass="emph" presetSubtype="0" repeatCount="indefinite" fill="hold" nodeType="withEffect">
                                  <p:stCondLst>
                                    <p:cond delay="0"/>
                                  </p:stCondLst>
                                  <p:childTnLst>
                                    <p:animRot by="21600000">
                                      <p:cBhvr>
                                        <p:cTn id="32" dur="2250" fill="hold"/>
                                        <p:tgtEl>
                                          <p:spTgt spid="16"/>
                                        </p:tgtEl>
                                        <p:attrNameLst>
                                          <p:attrName>r</p:attrName>
                                        </p:attrNameLst>
                                      </p:cBhvr>
                                    </p:animRot>
                                  </p:childTnLst>
                                </p:cTn>
                              </p:par>
                              <p:par>
                                <p:cTn id="33" presetID="8" presetClass="emph" presetSubtype="0" repeatCount="indefinite" fill="hold" nodeType="withEffect">
                                  <p:stCondLst>
                                    <p:cond delay="0"/>
                                  </p:stCondLst>
                                  <p:childTnLst>
                                    <p:animRot by="21600000">
                                      <p:cBhvr>
                                        <p:cTn id="34" dur="2500" fill="hold"/>
                                        <p:tgtEl>
                                          <p:spTgt spid="17"/>
                                        </p:tgtEl>
                                        <p:attrNameLst>
                                          <p:attrName>r</p:attrName>
                                        </p:attrNameLst>
                                      </p:cBhvr>
                                    </p:animRot>
                                  </p:childTnLst>
                                </p:cTn>
                              </p:par>
                              <p:par>
                                <p:cTn id="35" presetID="8" presetClass="emph" presetSubtype="0" repeatCount="indefinite" fill="hold" nodeType="withEffect">
                                  <p:stCondLst>
                                    <p:cond delay="0"/>
                                  </p:stCondLst>
                                  <p:childTnLst>
                                    <p:animRot by="21600000">
                                      <p:cBhvr>
                                        <p:cTn id="36" dur="2000" fill="hold"/>
                                        <p:tgtEl>
                                          <p:spTgt spid="18"/>
                                        </p:tgtEl>
                                        <p:attrNameLst>
                                          <p:attrName>r</p:attrName>
                                        </p:attrNameLst>
                                      </p:cBhvr>
                                    </p:animRot>
                                  </p:childTnLst>
                                </p:cTn>
                              </p:par>
                              <p:par>
                                <p:cTn id="37" presetID="2" presetClass="entr" presetSubtype="2" repeatCount="indefinite" fill="hold" nodeType="withEffect">
                                  <p:stCondLst>
                                    <p:cond delay="50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20000" fill="hold"/>
                                        <p:tgtEl>
                                          <p:spTgt spid="19"/>
                                        </p:tgtEl>
                                        <p:attrNameLst>
                                          <p:attrName>ppt_x</p:attrName>
                                        </p:attrNameLst>
                                      </p:cBhvr>
                                      <p:tavLst>
                                        <p:tav tm="0">
                                          <p:val>
                                            <p:strVal val="1+#ppt_w/2"/>
                                          </p:val>
                                        </p:tav>
                                        <p:tav tm="100000">
                                          <p:val>
                                            <p:strVal val="#ppt_x"/>
                                          </p:val>
                                        </p:tav>
                                      </p:tavLst>
                                    </p:anim>
                                    <p:anim calcmode="lin" valueType="num">
                                      <p:cBhvr additive="base">
                                        <p:cTn id="40" dur="20000" fill="hold"/>
                                        <p:tgtEl>
                                          <p:spTgt spid="19"/>
                                        </p:tgtEl>
                                        <p:attrNameLst>
                                          <p:attrName>ppt_y</p:attrName>
                                        </p:attrNameLst>
                                      </p:cBhvr>
                                      <p:tavLst>
                                        <p:tav tm="0">
                                          <p:val>
                                            <p:strVal val="#ppt_y"/>
                                          </p:val>
                                        </p:tav>
                                        <p:tav tm="100000">
                                          <p:val>
                                            <p:strVal val="#ppt_y"/>
                                          </p:val>
                                        </p:tav>
                                      </p:tavLst>
                                    </p:anim>
                                  </p:childTnLst>
                                </p:cTn>
                              </p:par>
                              <p:par>
                                <p:cTn id="41" presetID="2" presetClass="entr" presetSubtype="8" repeatCount="indefinite" fill="hold"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20000" fill="hold"/>
                                        <p:tgtEl>
                                          <p:spTgt spid="20"/>
                                        </p:tgtEl>
                                        <p:attrNameLst>
                                          <p:attrName>ppt_x</p:attrName>
                                        </p:attrNameLst>
                                      </p:cBhvr>
                                      <p:tavLst>
                                        <p:tav tm="0">
                                          <p:val>
                                            <p:strVal val="0-#ppt_w/2"/>
                                          </p:val>
                                        </p:tav>
                                        <p:tav tm="100000">
                                          <p:val>
                                            <p:strVal val="#ppt_x"/>
                                          </p:val>
                                        </p:tav>
                                      </p:tavLst>
                                    </p:anim>
                                    <p:anim calcmode="lin" valueType="num">
                                      <p:cBhvr additive="base">
                                        <p:cTn id="44" dur="200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602" name="WordArt 15">
            <a:extLst>
              <a:ext uri="{FF2B5EF4-FFF2-40B4-BE49-F238E27FC236}">
                <a16:creationId xmlns:a16="http://schemas.microsoft.com/office/drawing/2014/main" xmlns="" id="{3E6800AF-4D16-4518-B241-48AC610D2FAD}"/>
              </a:ext>
            </a:extLst>
          </p:cNvPr>
          <p:cNvSpPr>
            <a:spLocks noChangeArrowheads="1" noChangeShapeType="1" noTextEdit="1"/>
          </p:cNvSpPr>
          <p:nvPr/>
        </p:nvSpPr>
        <p:spPr bwMode="auto">
          <a:xfrm>
            <a:off x="2626519" y="402432"/>
            <a:ext cx="5942410" cy="34528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685800" eaLnBrk="0" fontAlgn="base" hangingPunct="0">
              <a:spcBef>
                <a:spcPct val="0"/>
              </a:spcBef>
              <a:spcAft>
                <a:spcPct val="0"/>
              </a:spcAft>
            </a:pPr>
            <a:r>
              <a:rPr lang="en-US" sz="2700" b="1" kern="10">
                <a:solidFill>
                  <a:srgbClr val="FF0000"/>
                </a:solidFill>
                <a:latin typeface="Times New Roman" panose="02020603050405020304" pitchFamily="18" charset="0"/>
                <a:cs typeface="Times New Roman" panose="02020603050405020304" pitchFamily="18" charset="0"/>
              </a:rPr>
              <a:t>Những hạt thóc giống</a:t>
            </a:r>
          </a:p>
        </p:txBody>
      </p:sp>
      <p:sp>
        <p:nvSpPr>
          <p:cNvPr id="4" name="Rectangle: Rounded Corners 3">
            <a:extLst>
              <a:ext uri="{FF2B5EF4-FFF2-40B4-BE49-F238E27FC236}">
                <a16:creationId xmlns:a16="http://schemas.microsoft.com/office/drawing/2014/main" xmlns="" id="{E3E1AE05-9FBE-4AE0-BFF1-AE40CA9532C8}"/>
              </a:ext>
            </a:extLst>
          </p:cNvPr>
          <p:cNvSpPr/>
          <p:nvPr/>
        </p:nvSpPr>
        <p:spPr>
          <a:xfrm>
            <a:off x="210741" y="48817"/>
            <a:ext cx="8696325" cy="4831556"/>
          </a:xfrm>
          <a:prstGeom prst="roundRect">
            <a:avLst>
              <a:gd name="adj" fmla="val 91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2" name="Rectangle 1">
            <a:extLst>
              <a:ext uri="{FF2B5EF4-FFF2-40B4-BE49-F238E27FC236}">
                <a16:creationId xmlns:a16="http://schemas.microsoft.com/office/drawing/2014/main" xmlns="" id="{8565E4C8-1200-460D-8AA5-1CBC4A88C3FE}"/>
              </a:ext>
            </a:extLst>
          </p:cNvPr>
          <p:cNvSpPr/>
          <p:nvPr/>
        </p:nvSpPr>
        <p:spPr>
          <a:xfrm>
            <a:off x="223838" y="89298"/>
            <a:ext cx="8696325" cy="4870564"/>
          </a:xfrm>
          <a:prstGeom prst="rect">
            <a:avLst/>
          </a:prstGeom>
        </p:spPr>
        <p:txBody>
          <a:bodyPr>
            <a:spAutoFit/>
          </a:bodyPr>
          <a:lstStyle/>
          <a:p>
            <a:pPr algn="ctr" defTabSz="685800">
              <a:defRPr/>
            </a:pPr>
            <a:r>
              <a:rPr lang="vi-VN" sz="1725" b="1" dirty="0">
                <a:solidFill>
                  <a:srgbClr val="FF0000"/>
                </a:solidFill>
                <a:latin typeface="Times New Roman" panose="02020603050405020304" pitchFamily="18" charset="0"/>
                <a:cs typeface="Times New Roman" panose="02020603050405020304" pitchFamily="18" charset="0"/>
              </a:rPr>
              <a:t>NHỮNG HẠT THÓC GIỐNG</a:t>
            </a:r>
          </a:p>
          <a:p>
            <a:pPr indent="404813" algn="just" defTabSz="685800">
              <a:defRPr/>
            </a:pPr>
            <a:r>
              <a:rPr lang="vi-VN" sz="1725" b="1" dirty="0">
                <a:latin typeface="Times New Roman" panose="02020603050405020304" pitchFamily="18" charset="0"/>
                <a:cs typeface="Times New Roman" panose="02020603050405020304" pitchFamily="18" charset="0"/>
              </a:rPr>
              <a:t>Ngày xưa có một ông vua cao tuổi muốn tìm người nối ngôi. Vua ra lệnh phát cho mỗi người dân một thúng thóc về gieo trồng và giao hẹn: </a:t>
            </a:r>
            <a:r>
              <a:rPr lang="en-US" sz="1725" b="1" dirty="0">
                <a:latin typeface="Times New Roman" panose="02020603050405020304" pitchFamily="18" charset="0"/>
                <a:cs typeface="Times New Roman" panose="02020603050405020304" pitchFamily="18" charset="0"/>
              </a:rPr>
              <a:t>a</a:t>
            </a:r>
            <a:r>
              <a:rPr lang="vi-VN" sz="1725" b="1" dirty="0">
                <a:latin typeface="Times New Roman" panose="02020603050405020304" pitchFamily="18" charset="0"/>
                <a:cs typeface="Times New Roman" panose="02020603050405020304" pitchFamily="18" charset="0"/>
              </a:rPr>
              <a:t>i thu được nhiều thóc nhất sẽ được truyền ngôi, ai không có thóc nộp sẽ bị trừng phạt.</a:t>
            </a:r>
          </a:p>
          <a:p>
            <a:pPr indent="404813" algn="just" defTabSz="685800">
              <a:defRPr/>
            </a:pPr>
            <a:r>
              <a:rPr lang="vi-VN" sz="1725" b="1" dirty="0">
                <a:latin typeface="Times New Roman" panose="02020603050405020304" pitchFamily="18" charset="0"/>
                <a:cs typeface="Times New Roman" panose="02020603050405020304" pitchFamily="18" charset="0"/>
              </a:rPr>
              <a:t>Có chú bé mồ côi tên là Chôm nhận thóc về, dốc công chăm sóc mà thóc vẫn chẳng nảy mầm.</a:t>
            </a:r>
          </a:p>
          <a:p>
            <a:pPr indent="404813" algn="just" defTabSz="685800">
              <a:defRPr/>
            </a:pPr>
            <a:r>
              <a:rPr lang="vi-VN" sz="1725" b="1" dirty="0">
                <a:latin typeface="Times New Roman" panose="02020603050405020304" pitchFamily="18" charset="0"/>
                <a:cs typeface="Times New Roman" panose="02020603050405020304" pitchFamily="18" charset="0"/>
              </a:rPr>
              <a:t>Đến vụ thu hoạch, mọi người nô nức chở thóc về kinh thành nộp cho nhà vua. Chôm lo lắng đến trước vua</a:t>
            </a:r>
            <a:r>
              <a:rPr lang="en-US" sz="1725" b="1" dirty="0">
                <a:latin typeface="Times New Roman" panose="02020603050405020304" pitchFamily="18" charset="0"/>
                <a:cs typeface="Times New Roman" panose="02020603050405020304" pitchFamily="18" charset="0"/>
              </a:rPr>
              <a:t>,</a:t>
            </a:r>
            <a:r>
              <a:rPr lang="vi-VN" sz="1725" b="1" dirty="0">
                <a:latin typeface="Times New Roman" panose="02020603050405020304" pitchFamily="18" charset="0"/>
                <a:cs typeface="Times New Roman" panose="02020603050405020304" pitchFamily="18" charset="0"/>
              </a:rPr>
              <a:t> q</a:t>
            </a:r>
            <a:r>
              <a:rPr lang="en-US" sz="1725" b="1" dirty="0">
                <a:latin typeface="Times New Roman" panose="02020603050405020304" pitchFamily="18" charset="0"/>
                <a:cs typeface="Times New Roman" panose="02020603050405020304" pitchFamily="18" charset="0"/>
              </a:rPr>
              <a:t>uỳ</a:t>
            </a:r>
            <a:r>
              <a:rPr lang="vi-VN" sz="1725" b="1" dirty="0">
                <a:latin typeface="Times New Roman" panose="02020603050405020304" pitchFamily="18" charset="0"/>
                <a:cs typeface="Times New Roman" panose="02020603050405020304" pitchFamily="18" charset="0"/>
              </a:rPr>
              <a:t> tâu:</a:t>
            </a:r>
          </a:p>
          <a:p>
            <a:pPr indent="404813" algn="just" defTabSz="685800">
              <a:defRPr/>
            </a:pPr>
            <a:r>
              <a:rPr lang="vi-VN" sz="1725" b="1" dirty="0">
                <a:latin typeface="Times New Roman" panose="02020603050405020304" pitchFamily="18" charset="0"/>
                <a:cs typeface="Times New Roman" panose="02020603050405020304" pitchFamily="18" charset="0"/>
              </a:rPr>
              <a:t>– Tâu </a:t>
            </a:r>
            <a:r>
              <a:rPr lang="en-US" sz="1725" b="1" dirty="0">
                <a:latin typeface="Times New Roman" panose="02020603050405020304" pitchFamily="18" charset="0"/>
                <a:cs typeface="Times New Roman" panose="02020603050405020304" pitchFamily="18" charset="0"/>
              </a:rPr>
              <a:t>B</a:t>
            </a:r>
            <a:r>
              <a:rPr lang="vi-VN" sz="1725" b="1" dirty="0">
                <a:latin typeface="Times New Roman" panose="02020603050405020304" pitchFamily="18" charset="0"/>
                <a:cs typeface="Times New Roman" panose="02020603050405020304" pitchFamily="18" charset="0"/>
              </a:rPr>
              <a:t>ệ hạ! Con không làm sao cho thóc nảy mầm được.</a:t>
            </a:r>
          </a:p>
          <a:p>
            <a:pPr indent="404813" algn="just" defTabSz="685800">
              <a:defRPr/>
            </a:pPr>
            <a:r>
              <a:rPr lang="vi-VN" sz="1725" b="1" dirty="0">
                <a:latin typeface="Times New Roman" panose="02020603050405020304" pitchFamily="18" charset="0"/>
                <a:cs typeface="Times New Roman" panose="02020603050405020304" pitchFamily="18" charset="0"/>
              </a:rPr>
              <a:t>Mọi người đều sững sờ vì lời thú tội của Chôm. Nhưng nhà vua đã đỡ chú bé đứng dậy. Ngài hỏi còn ai để chết thóc giống không. Không ai trả lời.</a:t>
            </a:r>
          </a:p>
          <a:p>
            <a:pPr indent="404813" algn="just" defTabSz="685800">
              <a:defRPr/>
            </a:pPr>
            <a:r>
              <a:rPr lang="vi-VN" sz="1725" b="1" dirty="0">
                <a:latin typeface="Times New Roman" panose="02020603050405020304" pitchFamily="18" charset="0"/>
                <a:cs typeface="Times New Roman" panose="02020603050405020304" pitchFamily="18" charset="0"/>
              </a:rPr>
              <a:t>Lúc </a:t>
            </a:r>
            <a:r>
              <a:rPr lang="en-US" sz="1725" b="1" dirty="0">
                <a:latin typeface="Times New Roman" panose="02020603050405020304" pitchFamily="18" charset="0"/>
                <a:cs typeface="Times New Roman" panose="02020603050405020304" pitchFamily="18" charset="0"/>
              </a:rPr>
              <a:t>ấy,</a:t>
            </a:r>
            <a:r>
              <a:rPr lang="vi-VN" sz="1725" b="1" dirty="0">
                <a:latin typeface="Times New Roman" panose="02020603050405020304" pitchFamily="18" charset="0"/>
                <a:cs typeface="Times New Roman" panose="02020603050405020304" pitchFamily="18" charset="0"/>
              </a:rPr>
              <a:t> nhà vua mới ôn tồn nói:</a:t>
            </a:r>
          </a:p>
          <a:p>
            <a:pPr indent="404813" algn="just" defTabSz="685800">
              <a:defRPr/>
            </a:pPr>
            <a:r>
              <a:rPr lang="vi-VN" sz="1725" b="1" dirty="0">
                <a:latin typeface="Times New Roman" panose="02020603050405020304" pitchFamily="18" charset="0"/>
                <a:cs typeface="Times New Roman" panose="02020603050405020304" pitchFamily="18" charset="0"/>
              </a:rPr>
              <a:t>– Trước khi phát thóc giống, ta đã cho luộc kĩ rồi. Lẽ nào thóc ấy còn mọc được? Những xe thóc đầy ắp kia đâu phải thu được từ thóc giống của ta!</a:t>
            </a:r>
          </a:p>
          <a:p>
            <a:pPr indent="404813" algn="just" defTabSz="685800">
              <a:defRPr/>
            </a:pPr>
            <a:r>
              <a:rPr lang="vi-VN" sz="1725" b="1" dirty="0">
                <a:latin typeface="Times New Roman" panose="02020603050405020304" pitchFamily="18" charset="0"/>
                <a:cs typeface="Times New Roman" panose="02020603050405020304" pitchFamily="18" charset="0"/>
              </a:rPr>
              <a:t>Rồi vua dõng dạc nói tiếp:</a:t>
            </a:r>
          </a:p>
          <a:p>
            <a:pPr indent="404813" algn="just" defTabSz="685800">
              <a:defRPr/>
            </a:pPr>
            <a:r>
              <a:rPr lang="vi-VN" sz="1725" b="1" dirty="0">
                <a:latin typeface="Times New Roman" panose="02020603050405020304" pitchFamily="18" charset="0"/>
                <a:cs typeface="Times New Roman" panose="02020603050405020304" pitchFamily="18" charset="0"/>
              </a:rPr>
              <a:t>– Trung thực là đức tính q</a:t>
            </a:r>
            <a:r>
              <a:rPr lang="en-US" sz="1725" b="1" dirty="0">
                <a:latin typeface="Times New Roman" panose="02020603050405020304" pitchFamily="18" charset="0"/>
                <a:cs typeface="Times New Roman" panose="02020603050405020304" pitchFamily="18" charset="0"/>
              </a:rPr>
              <a:t>uý</a:t>
            </a:r>
            <a:r>
              <a:rPr lang="vi-VN" sz="1725" b="1" dirty="0">
                <a:latin typeface="Times New Roman" panose="02020603050405020304" pitchFamily="18" charset="0"/>
                <a:cs typeface="Times New Roman" panose="02020603050405020304" pitchFamily="18" charset="0"/>
              </a:rPr>
              <a:t> nhất của con người. Ta sẽ truyền ngôi cho chú bé trung thực và dũng cảm này.</a:t>
            </a:r>
          </a:p>
          <a:p>
            <a:pPr indent="404813" algn="just" defTabSz="685800">
              <a:defRPr/>
            </a:pPr>
            <a:r>
              <a:rPr lang="vi-VN" sz="1725" b="1" dirty="0">
                <a:latin typeface="Times New Roman" panose="02020603050405020304" pitchFamily="18" charset="0"/>
                <a:cs typeface="Times New Roman" panose="02020603050405020304" pitchFamily="18" charset="0"/>
              </a:rPr>
              <a:t>Chôm được truyền ngôi và trở thành ông vua hiền minh</a:t>
            </a:r>
            <a:r>
              <a:rPr lang="en-US" sz="1725" b="1"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xmlns="" id="{D809E37A-3B3B-42E3-A84B-719F8585FD5F}"/>
              </a:ext>
            </a:extLst>
          </p:cNvPr>
          <p:cNvSpPr txBox="1"/>
          <p:nvPr/>
        </p:nvSpPr>
        <p:spPr>
          <a:xfrm>
            <a:off x="6600825" y="4843463"/>
            <a:ext cx="2174121" cy="323165"/>
          </a:xfrm>
          <a:prstGeom prst="rect">
            <a:avLst/>
          </a:prstGeom>
          <a:noFill/>
        </p:spPr>
        <p:txBody>
          <a:bodyPr wrap="none">
            <a:spAutoFit/>
          </a:bodyPr>
          <a:lstStyle/>
          <a:p>
            <a:pPr defTabSz="685800" eaLnBrk="0" fontAlgn="base" hangingPunct="0">
              <a:spcBef>
                <a:spcPct val="0"/>
              </a:spcBef>
              <a:spcAft>
                <a:spcPct val="0"/>
              </a:spcAft>
              <a:defRPr/>
            </a:pPr>
            <a:r>
              <a:rPr lang="en-US" sz="1500" b="1" i="1" kern="10" dirty="0" err="1">
                <a:solidFill>
                  <a:srgbClr val="002060"/>
                </a:solidFill>
                <a:latin typeface="Times New Roman" panose="02020603050405020304" pitchFamily="18" charset="0"/>
                <a:cs typeface="Times New Roman" panose="02020603050405020304" pitchFamily="18" charset="0"/>
              </a:rPr>
              <a:t>Truyện</a:t>
            </a:r>
            <a:r>
              <a:rPr lang="en-US" sz="1500" b="1" i="1" kern="10" dirty="0">
                <a:solidFill>
                  <a:srgbClr val="002060"/>
                </a:solidFill>
                <a:latin typeface="Times New Roman" panose="02020603050405020304" pitchFamily="18" charset="0"/>
                <a:cs typeface="Times New Roman" panose="02020603050405020304" pitchFamily="18" charset="0"/>
              </a:rPr>
              <a:t> </a:t>
            </a:r>
            <a:r>
              <a:rPr lang="en-US" sz="1500" b="1" i="1" kern="10" dirty="0" err="1">
                <a:solidFill>
                  <a:srgbClr val="002060"/>
                </a:solidFill>
                <a:latin typeface="Times New Roman" panose="02020603050405020304" pitchFamily="18" charset="0"/>
                <a:cs typeface="Times New Roman" panose="02020603050405020304" pitchFamily="18" charset="0"/>
              </a:rPr>
              <a:t>dân</a:t>
            </a:r>
            <a:r>
              <a:rPr lang="en-US" sz="1500" b="1" i="1" kern="10" dirty="0">
                <a:solidFill>
                  <a:srgbClr val="002060"/>
                </a:solidFill>
                <a:latin typeface="Times New Roman" panose="02020603050405020304" pitchFamily="18" charset="0"/>
                <a:cs typeface="Times New Roman" panose="02020603050405020304" pitchFamily="18" charset="0"/>
              </a:rPr>
              <a:t> </a:t>
            </a:r>
            <a:r>
              <a:rPr lang="en-US" sz="1500" b="1" i="1" kern="10" dirty="0" err="1">
                <a:solidFill>
                  <a:srgbClr val="002060"/>
                </a:solidFill>
                <a:latin typeface="Times New Roman" panose="02020603050405020304" pitchFamily="18" charset="0"/>
                <a:cs typeface="Times New Roman" panose="02020603050405020304" pitchFamily="18" charset="0"/>
              </a:rPr>
              <a:t>gian</a:t>
            </a:r>
            <a:r>
              <a:rPr lang="en-US" sz="1500" b="1" i="1" kern="10" dirty="0">
                <a:solidFill>
                  <a:srgbClr val="002060"/>
                </a:solidFill>
                <a:latin typeface="Times New Roman" panose="02020603050405020304" pitchFamily="18" charset="0"/>
                <a:cs typeface="Times New Roman" panose="02020603050405020304" pitchFamily="18" charset="0"/>
              </a:rPr>
              <a:t> Khmer</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图片 54"/>
          <p:cNvPicPr>
            <a:picLocks noChangeAspect="1"/>
          </p:cNvPicPr>
          <p:nvPr/>
        </p:nvPicPr>
        <p:blipFill>
          <a:blip r:embed="rId3"/>
          <a:stretch>
            <a:fillRect/>
          </a:stretch>
        </p:blipFill>
        <p:spPr>
          <a:xfrm rot="20641704">
            <a:off x="56104" y="3215773"/>
            <a:ext cx="2701807" cy="2189974"/>
          </a:xfrm>
          <a:prstGeom prst="rect">
            <a:avLst/>
          </a:prstGeom>
        </p:spPr>
      </p:pic>
      <p:grpSp>
        <p:nvGrpSpPr>
          <p:cNvPr id="4" name="Group 3">
            <a:extLst>
              <a:ext uri="{FF2B5EF4-FFF2-40B4-BE49-F238E27FC236}">
                <a16:creationId xmlns:a16="http://schemas.microsoft.com/office/drawing/2014/main" xmlns="" id="{610290F4-162D-4E05-8893-932674C3BD36}"/>
              </a:ext>
            </a:extLst>
          </p:cNvPr>
          <p:cNvGrpSpPr/>
          <p:nvPr/>
        </p:nvGrpSpPr>
        <p:grpSpPr>
          <a:xfrm>
            <a:off x="1835696" y="-236562"/>
            <a:ext cx="5472608" cy="1851670"/>
            <a:chOff x="1835696" y="-236562"/>
            <a:chExt cx="5472608" cy="185167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5696" y="-236562"/>
              <a:ext cx="5472608" cy="1851670"/>
            </a:xfrm>
            <a:prstGeom prst="rect">
              <a:avLst/>
            </a:prstGeom>
          </p:spPr>
        </p:pic>
        <p:sp>
          <p:nvSpPr>
            <p:cNvPr id="3" name="TextBox 2">
              <a:extLst>
                <a:ext uri="{FF2B5EF4-FFF2-40B4-BE49-F238E27FC236}">
                  <a16:creationId xmlns:a16="http://schemas.microsoft.com/office/drawing/2014/main" xmlns="" id="{2B3C4FEF-F91D-437C-8D8E-6FE85861CD9B}"/>
                </a:ext>
              </a:extLst>
            </p:cNvPr>
            <p:cNvSpPr txBox="1"/>
            <p:nvPr/>
          </p:nvSpPr>
          <p:spPr>
            <a:xfrm>
              <a:off x="3131840" y="195486"/>
              <a:ext cx="3384376" cy="830997"/>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Chia </a:t>
              </a:r>
              <a:r>
                <a:rPr lang="en-US" sz="4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đoạn</a:t>
              </a:r>
              <a:endParaRPr lang="en-US" sz="4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9" name="组合 8">
            <a:extLst>
              <a:ext uri="{FF2B5EF4-FFF2-40B4-BE49-F238E27FC236}">
                <a16:creationId xmlns:a16="http://schemas.microsoft.com/office/drawing/2014/main" xmlns="" id="{8C2B21D7-5FF0-48E4-9059-F0E3C0D205EF}"/>
              </a:ext>
            </a:extLst>
          </p:cNvPr>
          <p:cNvGrpSpPr>
            <a:grpSpLocks/>
          </p:cNvGrpSpPr>
          <p:nvPr/>
        </p:nvGrpSpPr>
        <p:grpSpPr bwMode="auto">
          <a:xfrm>
            <a:off x="2470434" y="1139130"/>
            <a:ext cx="7466968" cy="769253"/>
            <a:chOff x="1878803" y="1813847"/>
            <a:chExt cx="8436741" cy="1226953"/>
          </a:xfrm>
        </p:grpSpPr>
        <p:pic>
          <p:nvPicPr>
            <p:cNvPr id="63" name="图片 31">
              <a:extLst>
                <a:ext uri="{FF2B5EF4-FFF2-40B4-BE49-F238E27FC236}">
                  <a16:creationId xmlns:a16="http://schemas.microsoft.com/office/drawing/2014/main" xmlns="" id="{289479A5-6E26-4AE8-A4D8-AB70C28E835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78803" y="1813847"/>
              <a:ext cx="1013641" cy="122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文本框 3">
              <a:extLst>
                <a:ext uri="{FF2B5EF4-FFF2-40B4-BE49-F238E27FC236}">
                  <a16:creationId xmlns:a16="http://schemas.microsoft.com/office/drawing/2014/main" xmlns="" id="{B7AFB6DE-D52A-41BD-A29B-A8C36B50B3F3}"/>
                </a:ext>
              </a:extLst>
            </p:cNvPr>
            <p:cNvSpPr txBox="1">
              <a:spLocks noChangeArrowheads="1"/>
            </p:cNvSpPr>
            <p:nvPr/>
          </p:nvSpPr>
          <p:spPr bwMode="auto">
            <a:xfrm>
              <a:off x="2139138" y="2129761"/>
              <a:ext cx="355669" cy="615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0"/>
                </a:spcBef>
                <a:spcAft>
                  <a:spcPct val="0"/>
                </a:spcAft>
                <a:buFont typeface="Arial" panose="020B0604020202020204" pitchFamily="34" charset="0"/>
                <a:buNone/>
              </a:pPr>
              <a:r>
                <a:rPr lang="en-US" altLang="zh-CN" sz="2400" b="1" dirty="0">
                  <a:solidFill>
                    <a:srgbClr val="000000"/>
                  </a:solidFill>
                  <a:latin typeface="Times New Roman" panose="02020603050405020304" pitchFamily="18" charset="0"/>
                </a:rPr>
                <a:t>1</a:t>
              </a:r>
              <a:endParaRPr lang="zh-CN" altLang="en-US" sz="2100" b="1" dirty="0">
                <a:solidFill>
                  <a:srgbClr val="000000"/>
                </a:solidFill>
                <a:latin typeface="Times New Roman" panose="02020603050405020304" pitchFamily="18" charset="0"/>
              </a:endParaRPr>
            </a:p>
          </p:txBody>
        </p:sp>
        <p:sp>
          <p:nvSpPr>
            <p:cNvPr id="65" name="矩形 46">
              <a:extLst>
                <a:ext uri="{FF2B5EF4-FFF2-40B4-BE49-F238E27FC236}">
                  <a16:creationId xmlns:a16="http://schemas.microsoft.com/office/drawing/2014/main" xmlns="" id="{C6923EAF-D11E-4FDE-894B-0D09614BA8DD}"/>
                </a:ext>
              </a:extLst>
            </p:cNvPr>
            <p:cNvSpPr>
              <a:spLocks noChangeArrowheads="1"/>
            </p:cNvSpPr>
            <p:nvPr/>
          </p:nvSpPr>
          <p:spPr bwMode="auto">
            <a:xfrm>
              <a:off x="3004163" y="2037427"/>
              <a:ext cx="7311381" cy="800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0"/>
                </a:spcBef>
                <a:spcAft>
                  <a:spcPct val="0"/>
                </a:spcAft>
                <a:buFont typeface="Arial" panose="020B0604020202020204" pitchFamily="34" charset="0"/>
                <a:buNone/>
              </a:pPr>
              <a:r>
                <a:rPr lang="en-US" altLang="zh-CN" sz="3300" b="1" i="1" dirty="0" err="1">
                  <a:solidFill>
                    <a:srgbClr val="002060"/>
                  </a:solidFill>
                  <a:latin typeface="Times New Roman" panose="02020603050405020304" pitchFamily="18" charset="0"/>
                </a:rPr>
                <a:t>Ngày</a:t>
              </a:r>
              <a:r>
                <a:rPr lang="en-US" altLang="zh-CN" sz="3300" b="1" i="1" dirty="0">
                  <a:solidFill>
                    <a:srgbClr val="002060"/>
                  </a:solidFill>
                  <a:latin typeface="Times New Roman" panose="02020603050405020304" pitchFamily="18" charset="0"/>
                </a:rPr>
                <a:t> x</a:t>
              </a:r>
              <a:r>
                <a:rPr lang="vi-VN" altLang="zh-CN" sz="3300" b="1" i="1" dirty="0">
                  <a:solidFill>
                    <a:srgbClr val="002060"/>
                  </a:solidFill>
                  <a:latin typeface="Times New Roman" panose="02020603050405020304" pitchFamily="18" charset="0"/>
                  <a:ea typeface="思源黑体 CN Light"/>
                  <a:cs typeface="思源黑体 CN Light"/>
                </a:rPr>
                <a:t>ưa</a:t>
              </a:r>
              <a:r>
                <a:rPr lang="en-US" altLang="zh-CN" sz="3300" b="1" dirty="0">
                  <a:solidFill>
                    <a:srgbClr val="002060"/>
                  </a:solidFill>
                  <a:latin typeface="Times New Roman" panose="02020603050405020304" pitchFamily="18" charset="0"/>
                </a:rPr>
                <a:t>…</a:t>
              </a:r>
              <a:r>
                <a:rPr lang="en-US" altLang="zh-CN" sz="3300" b="1" dirty="0" err="1">
                  <a:solidFill>
                    <a:srgbClr val="000000"/>
                  </a:solidFill>
                  <a:latin typeface="Times New Roman" panose="02020603050405020304" pitchFamily="18" charset="0"/>
                </a:rPr>
                <a:t>đến</a:t>
              </a:r>
              <a:r>
                <a:rPr lang="en-US" altLang="zh-CN" sz="3300" b="1" dirty="0">
                  <a:solidFill>
                    <a:srgbClr val="002060"/>
                  </a:solidFill>
                  <a:latin typeface="Times New Roman" panose="02020603050405020304" pitchFamily="18" charset="0"/>
                </a:rPr>
                <a:t> </a:t>
              </a:r>
              <a:r>
                <a:rPr lang="en-US" altLang="zh-CN" sz="3300" b="1" i="1" dirty="0" err="1">
                  <a:solidFill>
                    <a:srgbClr val="002060"/>
                  </a:solidFill>
                  <a:latin typeface="Times New Roman" panose="02020603050405020304" pitchFamily="18" charset="0"/>
                </a:rPr>
                <a:t>bị</a:t>
              </a:r>
              <a:r>
                <a:rPr lang="en-US" altLang="zh-CN" sz="3300" b="1" i="1" dirty="0">
                  <a:solidFill>
                    <a:srgbClr val="002060"/>
                  </a:solidFill>
                  <a:latin typeface="Times New Roman" panose="02020603050405020304" pitchFamily="18" charset="0"/>
                </a:rPr>
                <a:t> </a:t>
              </a:r>
              <a:r>
                <a:rPr lang="en-US" altLang="zh-CN" sz="3300" b="1" i="1" dirty="0" err="1">
                  <a:solidFill>
                    <a:srgbClr val="002060"/>
                  </a:solidFill>
                  <a:latin typeface="Times New Roman" panose="02020603050405020304" pitchFamily="18" charset="0"/>
                </a:rPr>
                <a:t>trừng</a:t>
              </a:r>
              <a:r>
                <a:rPr lang="en-US" altLang="zh-CN" sz="3300" b="1" i="1" dirty="0">
                  <a:solidFill>
                    <a:srgbClr val="002060"/>
                  </a:solidFill>
                  <a:latin typeface="Times New Roman" panose="02020603050405020304" pitchFamily="18" charset="0"/>
                </a:rPr>
                <a:t> </a:t>
              </a:r>
              <a:r>
                <a:rPr lang="en-US" altLang="zh-CN" sz="3300" b="1" i="1" dirty="0" err="1">
                  <a:solidFill>
                    <a:srgbClr val="002060"/>
                  </a:solidFill>
                  <a:latin typeface="Times New Roman" panose="02020603050405020304" pitchFamily="18" charset="0"/>
                </a:rPr>
                <a:t>phạt</a:t>
              </a:r>
              <a:r>
                <a:rPr lang="en-US" altLang="zh-CN" sz="3300" b="1" i="1" dirty="0">
                  <a:solidFill>
                    <a:srgbClr val="002060"/>
                  </a:solidFill>
                  <a:latin typeface="Times New Roman" panose="02020603050405020304" pitchFamily="18" charset="0"/>
                </a:rPr>
                <a:t>.</a:t>
              </a:r>
              <a:endParaRPr lang="zh-CN" altLang="en-US" sz="3300" b="1" i="1" dirty="0">
                <a:solidFill>
                  <a:srgbClr val="002060"/>
                </a:solidFill>
                <a:latin typeface="Times New Roman" panose="02020603050405020304" pitchFamily="18" charset="0"/>
              </a:endParaRPr>
            </a:p>
          </p:txBody>
        </p:sp>
      </p:grpSp>
      <p:grpSp>
        <p:nvGrpSpPr>
          <p:cNvPr id="30" name="Group 29">
            <a:extLst>
              <a:ext uri="{FF2B5EF4-FFF2-40B4-BE49-F238E27FC236}">
                <a16:creationId xmlns:a16="http://schemas.microsoft.com/office/drawing/2014/main" xmlns="" id="{C3A2DA2C-8408-4456-94D6-16D499BB536F}"/>
              </a:ext>
            </a:extLst>
          </p:cNvPr>
          <p:cNvGrpSpPr>
            <a:grpSpLocks/>
          </p:cNvGrpSpPr>
          <p:nvPr/>
        </p:nvGrpSpPr>
        <p:grpSpPr bwMode="auto">
          <a:xfrm>
            <a:off x="2411760" y="2047704"/>
            <a:ext cx="6837064" cy="769254"/>
            <a:chOff x="1277961" y="3496303"/>
            <a:chExt cx="9803121" cy="1226953"/>
          </a:xfrm>
        </p:grpSpPr>
        <p:grpSp>
          <p:nvGrpSpPr>
            <p:cNvPr id="59" name="组合 5">
              <a:extLst>
                <a:ext uri="{FF2B5EF4-FFF2-40B4-BE49-F238E27FC236}">
                  <a16:creationId xmlns:a16="http://schemas.microsoft.com/office/drawing/2014/main" xmlns="" id="{9695E790-9CAF-4743-A91D-4CD0FB266626}"/>
                </a:ext>
              </a:extLst>
            </p:cNvPr>
            <p:cNvGrpSpPr>
              <a:grpSpLocks/>
            </p:cNvGrpSpPr>
            <p:nvPr/>
          </p:nvGrpSpPr>
          <p:grpSpPr bwMode="auto">
            <a:xfrm>
              <a:off x="1277961" y="3496303"/>
              <a:ext cx="1286513" cy="1226953"/>
              <a:chOff x="1878802" y="3693734"/>
              <a:chExt cx="1286513" cy="1226953"/>
            </a:xfrm>
          </p:grpSpPr>
          <p:pic>
            <p:nvPicPr>
              <p:cNvPr id="61" name="图片 32">
                <a:extLst>
                  <a:ext uri="{FF2B5EF4-FFF2-40B4-BE49-F238E27FC236}">
                    <a16:creationId xmlns:a16="http://schemas.microsoft.com/office/drawing/2014/main" xmlns="" id="{46F2847E-05DC-4EA2-8C66-E57B08D7D66D}"/>
                  </a:ext>
                </a:extLst>
              </p:cNvPr>
              <p:cNvPicPr>
                <a:picLocks noChangeAspect="1"/>
              </p:cNvPicPr>
              <p:nvPr/>
            </p:nvPicPr>
            <p:blipFill>
              <a:blip r:embed="rId5">
                <a:grayscl/>
                <a:biLevel thresh="50000"/>
                <a:extLst>
                  <a:ext uri="{28A0092B-C50C-407E-A947-70E740481C1C}">
                    <a14:useLocalDpi xmlns:a14="http://schemas.microsoft.com/office/drawing/2010/main" val="0"/>
                  </a:ext>
                </a:extLst>
              </a:blip>
              <a:srcRect/>
              <a:stretch>
                <a:fillRect/>
              </a:stretch>
            </p:blipFill>
            <p:spPr bwMode="auto">
              <a:xfrm>
                <a:off x="1878802" y="3693734"/>
                <a:ext cx="1286513" cy="122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文本框 35">
                <a:extLst>
                  <a:ext uri="{FF2B5EF4-FFF2-40B4-BE49-F238E27FC236}">
                    <a16:creationId xmlns:a16="http://schemas.microsoft.com/office/drawing/2014/main" xmlns="" id="{6337789A-0521-4E58-834F-4FAB99A09C21}"/>
                  </a:ext>
                </a:extLst>
              </p:cNvPr>
              <p:cNvSpPr txBox="1">
                <a:spLocks noChangeArrowheads="1"/>
              </p:cNvSpPr>
              <p:nvPr/>
            </p:nvSpPr>
            <p:spPr bwMode="auto">
              <a:xfrm>
                <a:off x="2209217" y="4094884"/>
                <a:ext cx="451346" cy="61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0"/>
                  </a:spcBef>
                  <a:spcAft>
                    <a:spcPct val="0"/>
                  </a:spcAft>
                  <a:buFont typeface="Arial" panose="020B0604020202020204" pitchFamily="34" charset="0"/>
                  <a:buNone/>
                </a:pPr>
                <a:r>
                  <a:rPr lang="en-US" altLang="zh-CN" sz="2400" b="1">
                    <a:solidFill>
                      <a:srgbClr val="000000"/>
                    </a:solidFill>
                    <a:latin typeface="Times New Roman" panose="02020603050405020304" pitchFamily="18" charset="0"/>
                  </a:rPr>
                  <a:t>2</a:t>
                </a:r>
                <a:endParaRPr lang="zh-CN" altLang="en-US" sz="2400" b="1">
                  <a:solidFill>
                    <a:srgbClr val="000000"/>
                  </a:solidFill>
                  <a:latin typeface="Times New Roman" panose="02020603050405020304" pitchFamily="18" charset="0"/>
                </a:endParaRPr>
              </a:p>
            </p:txBody>
          </p:sp>
        </p:grpSp>
        <p:sp>
          <p:nvSpPr>
            <p:cNvPr id="60" name="矩形 46">
              <a:extLst>
                <a:ext uri="{FF2B5EF4-FFF2-40B4-BE49-F238E27FC236}">
                  <a16:creationId xmlns:a16="http://schemas.microsoft.com/office/drawing/2014/main" xmlns="" id="{48A749B6-B4CE-4099-B0C3-1F9A099B8731}"/>
                </a:ext>
              </a:extLst>
            </p:cNvPr>
            <p:cNvSpPr>
              <a:spLocks noChangeArrowheads="1"/>
            </p:cNvSpPr>
            <p:nvPr/>
          </p:nvSpPr>
          <p:spPr bwMode="auto">
            <a:xfrm>
              <a:off x="2564473" y="3755534"/>
              <a:ext cx="8516609" cy="800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0"/>
                </a:spcBef>
                <a:spcAft>
                  <a:spcPct val="0"/>
                </a:spcAft>
                <a:buFont typeface="Arial" panose="020B0604020202020204" pitchFamily="34" charset="0"/>
                <a:buNone/>
              </a:pPr>
              <a:r>
                <a:rPr lang="en-US" altLang="zh-CN" sz="3300" b="1" i="1" dirty="0" err="1">
                  <a:solidFill>
                    <a:srgbClr val="002060"/>
                  </a:solidFill>
                  <a:latin typeface="Times New Roman" panose="02020603050405020304" pitchFamily="18" charset="0"/>
                </a:rPr>
                <a:t>Có</a:t>
              </a:r>
              <a:r>
                <a:rPr lang="en-US" altLang="zh-CN" sz="3300" b="1" i="1" dirty="0">
                  <a:solidFill>
                    <a:srgbClr val="002060"/>
                  </a:solidFill>
                  <a:latin typeface="Times New Roman" panose="02020603050405020304" pitchFamily="18" charset="0"/>
                </a:rPr>
                <a:t> </a:t>
              </a:r>
              <a:r>
                <a:rPr lang="en-US" altLang="zh-CN" sz="3300" b="1" i="1" dirty="0" err="1">
                  <a:solidFill>
                    <a:srgbClr val="002060"/>
                  </a:solidFill>
                  <a:latin typeface="Times New Roman" panose="02020603050405020304" pitchFamily="18" charset="0"/>
                </a:rPr>
                <a:t>chú</a:t>
              </a:r>
              <a:r>
                <a:rPr lang="en-US" altLang="zh-CN" sz="3300" b="1" i="1" dirty="0">
                  <a:solidFill>
                    <a:srgbClr val="002060"/>
                  </a:solidFill>
                  <a:latin typeface="Times New Roman" panose="02020603050405020304" pitchFamily="18" charset="0"/>
                </a:rPr>
                <a:t> </a:t>
              </a:r>
              <a:r>
                <a:rPr lang="en-US" altLang="zh-CN" sz="3300" b="1" i="1" dirty="0" err="1">
                  <a:solidFill>
                    <a:srgbClr val="002060"/>
                  </a:solidFill>
                  <a:latin typeface="Times New Roman" panose="02020603050405020304" pitchFamily="18" charset="0"/>
                </a:rPr>
                <a:t>bé</a:t>
              </a:r>
              <a:r>
                <a:rPr lang="en-US" altLang="zh-CN" sz="3300" b="1" dirty="0">
                  <a:solidFill>
                    <a:srgbClr val="002060"/>
                  </a:solidFill>
                  <a:latin typeface="Times New Roman" panose="02020603050405020304" pitchFamily="18" charset="0"/>
                </a:rPr>
                <a:t>…</a:t>
              </a:r>
              <a:r>
                <a:rPr lang="en-US" altLang="zh-CN" sz="3300" b="1" dirty="0" err="1">
                  <a:solidFill>
                    <a:srgbClr val="000000"/>
                  </a:solidFill>
                  <a:latin typeface="Times New Roman" panose="02020603050405020304" pitchFamily="18" charset="0"/>
                </a:rPr>
                <a:t>đến</a:t>
              </a:r>
              <a:r>
                <a:rPr lang="en-US" altLang="zh-CN" sz="3300" b="1" dirty="0">
                  <a:solidFill>
                    <a:srgbClr val="002060"/>
                  </a:solidFill>
                  <a:latin typeface="Times New Roman" panose="02020603050405020304" pitchFamily="18" charset="0"/>
                </a:rPr>
                <a:t> </a:t>
              </a:r>
              <a:r>
                <a:rPr lang="en-US" altLang="zh-CN" sz="3300" b="1" i="1" dirty="0" err="1">
                  <a:solidFill>
                    <a:srgbClr val="002060"/>
                  </a:solidFill>
                  <a:latin typeface="Times New Roman" panose="02020603050405020304" pitchFamily="18" charset="0"/>
                </a:rPr>
                <a:t>nảy</a:t>
              </a:r>
              <a:r>
                <a:rPr lang="en-US" altLang="zh-CN" sz="3300" b="1" i="1" dirty="0">
                  <a:solidFill>
                    <a:srgbClr val="002060"/>
                  </a:solidFill>
                  <a:latin typeface="Times New Roman" panose="02020603050405020304" pitchFamily="18" charset="0"/>
                </a:rPr>
                <a:t> </a:t>
              </a:r>
              <a:r>
                <a:rPr lang="en-US" altLang="zh-CN" sz="3300" b="1" i="1" dirty="0" err="1">
                  <a:solidFill>
                    <a:srgbClr val="002060"/>
                  </a:solidFill>
                  <a:latin typeface="Times New Roman" panose="02020603050405020304" pitchFamily="18" charset="0"/>
                </a:rPr>
                <a:t>mầm</a:t>
              </a:r>
              <a:r>
                <a:rPr lang="en-US" altLang="zh-CN" sz="3300" b="1" i="1" dirty="0">
                  <a:solidFill>
                    <a:srgbClr val="002060"/>
                  </a:solidFill>
                  <a:latin typeface="Times New Roman" panose="02020603050405020304" pitchFamily="18" charset="0"/>
                </a:rPr>
                <a:t> đ</a:t>
              </a:r>
              <a:r>
                <a:rPr lang="vi-VN" altLang="zh-CN" sz="3300" b="1" i="1" dirty="0">
                  <a:solidFill>
                    <a:srgbClr val="002060"/>
                  </a:solidFill>
                  <a:latin typeface="Times New Roman" panose="02020603050405020304" pitchFamily="18" charset="0"/>
                  <a:ea typeface="思源黑体 CN Light"/>
                  <a:cs typeface="思源黑体 CN Light"/>
                </a:rPr>
                <a:t>ượ</a:t>
              </a:r>
              <a:r>
                <a:rPr lang="en-US" altLang="zh-CN" sz="3300" b="1" i="1" dirty="0">
                  <a:solidFill>
                    <a:srgbClr val="002060"/>
                  </a:solidFill>
                  <a:latin typeface="Times New Roman" panose="02020603050405020304" pitchFamily="18" charset="0"/>
                </a:rPr>
                <a:t>c.</a:t>
              </a:r>
              <a:endParaRPr lang="zh-CN" altLang="en-US" sz="3300" b="1" i="1" dirty="0">
                <a:solidFill>
                  <a:srgbClr val="002060"/>
                </a:solidFill>
                <a:latin typeface="Times New Roman" panose="02020603050405020304" pitchFamily="18" charset="0"/>
              </a:endParaRPr>
            </a:p>
          </p:txBody>
        </p:sp>
      </p:grpSp>
      <p:grpSp>
        <p:nvGrpSpPr>
          <p:cNvPr id="34" name="组合 8">
            <a:extLst>
              <a:ext uri="{FF2B5EF4-FFF2-40B4-BE49-F238E27FC236}">
                <a16:creationId xmlns:a16="http://schemas.microsoft.com/office/drawing/2014/main" xmlns="" id="{65C67260-0183-4682-A43B-F330069494FA}"/>
              </a:ext>
            </a:extLst>
          </p:cNvPr>
          <p:cNvGrpSpPr>
            <a:grpSpLocks/>
          </p:cNvGrpSpPr>
          <p:nvPr/>
        </p:nvGrpSpPr>
        <p:grpSpPr bwMode="auto">
          <a:xfrm>
            <a:off x="2411760" y="2994096"/>
            <a:ext cx="7468076" cy="769253"/>
            <a:chOff x="1878803" y="1813847"/>
            <a:chExt cx="8436741" cy="1226953"/>
          </a:xfrm>
        </p:grpSpPr>
        <p:pic>
          <p:nvPicPr>
            <p:cNvPr id="56" name="图片 31">
              <a:extLst>
                <a:ext uri="{FF2B5EF4-FFF2-40B4-BE49-F238E27FC236}">
                  <a16:creationId xmlns:a16="http://schemas.microsoft.com/office/drawing/2014/main" xmlns="" id="{4B3CC4EE-E41E-4266-8FDC-3FA8CC08BE1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78803" y="1813847"/>
              <a:ext cx="1013641" cy="122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文本框 3">
              <a:extLst>
                <a:ext uri="{FF2B5EF4-FFF2-40B4-BE49-F238E27FC236}">
                  <a16:creationId xmlns:a16="http://schemas.microsoft.com/office/drawing/2014/main" xmlns="" id="{F0855D76-AEEB-42BF-A1D7-063DBEDA10B8}"/>
                </a:ext>
              </a:extLst>
            </p:cNvPr>
            <p:cNvSpPr txBox="1">
              <a:spLocks noChangeArrowheads="1"/>
            </p:cNvSpPr>
            <p:nvPr/>
          </p:nvSpPr>
          <p:spPr bwMode="auto">
            <a:xfrm>
              <a:off x="2139138" y="2129761"/>
              <a:ext cx="355616" cy="615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0"/>
                </a:spcBef>
                <a:spcAft>
                  <a:spcPct val="0"/>
                </a:spcAft>
                <a:buFont typeface="Arial" panose="020B0604020202020204" pitchFamily="34" charset="0"/>
                <a:buNone/>
              </a:pPr>
              <a:r>
                <a:rPr lang="en-US" altLang="zh-CN" sz="2400" b="1">
                  <a:solidFill>
                    <a:srgbClr val="000000"/>
                  </a:solidFill>
                  <a:latin typeface="Times New Roman" panose="02020603050405020304" pitchFamily="18" charset="0"/>
                </a:rPr>
                <a:t>3</a:t>
              </a:r>
              <a:endParaRPr lang="zh-CN" altLang="en-US" sz="2100" b="1">
                <a:solidFill>
                  <a:srgbClr val="000000"/>
                </a:solidFill>
                <a:latin typeface="Times New Roman" panose="02020603050405020304" pitchFamily="18" charset="0"/>
              </a:endParaRPr>
            </a:p>
          </p:txBody>
        </p:sp>
        <p:sp>
          <p:nvSpPr>
            <p:cNvPr id="58" name="矩形 46">
              <a:extLst>
                <a:ext uri="{FF2B5EF4-FFF2-40B4-BE49-F238E27FC236}">
                  <a16:creationId xmlns:a16="http://schemas.microsoft.com/office/drawing/2014/main" xmlns="" id="{0D948734-F55F-4675-9370-0F8B1D883040}"/>
                </a:ext>
              </a:extLst>
            </p:cNvPr>
            <p:cNvSpPr>
              <a:spLocks noChangeArrowheads="1"/>
            </p:cNvSpPr>
            <p:nvPr/>
          </p:nvSpPr>
          <p:spPr bwMode="auto">
            <a:xfrm>
              <a:off x="3004163" y="2037427"/>
              <a:ext cx="7311381" cy="800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0"/>
                </a:spcBef>
                <a:spcAft>
                  <a:spcPct val="0"/>
                </a:spcAft>
                <a:buFont typeface="Arial" panose="020B0604020202020204" pitchFamily="34" charset="0"/>
                <a:buNone/>
              </a:pPr>
              <a:r>
                <a:rPr lang="en-US" altLang="zh-CN" sz="3300" b="1" i="1" dirty="0" err="1">
                  <a:solidFill>
                    <a:srgbClr val="002060"/>
                  </a:solidFill>
                  <a:latin typeface="Times New Roman" panose="02020603050405020304" pitchFamily="18" charset="0"/>
                </a:rPr>
                <a:t>Mọi</a:t>
              </a:r>
              <a:r>
                <a:rPr lang="en-US" altLang="zh-CN" sz="3300" b="1" i="1" dirty="0">
                  <a:solidFill>
                    <a:srgbClr val="002060"/>
                  </a:solidFill>
                  <a:latin typeface="Times New Roman" panose="02020603050405020304" pitchFamily="18" charset="0"/>
                </a:rPr>
                <a:t> ng</a:t>
              </a:r>
              <a:r>
                <a:rPr lang="vi-VN" altLang="zh-CN" sz="3300" b="1" i="1" dirty="0">
                  <a:solidFill>
                    <a:srgbClr val="002060"/>
                  </a:solidFill>
                  <a:latin typeface="Times New Roman" panose="02020603050405020304" pitchFamily="18" charset="0"/>
                  <a:ea typeface="思源黑体 CN Light"/>
                  <a:cs typeface="思源黑体 CN Light"/>
                </a:rPr>
                <a:t>ười</a:t>
              </a:r>
              <a:r>
                <a:rPr lang="en-US" altLang="zh-CN" sz="3300" b="1" dirty="0">
                  <a:solidFill>
                    <a:srgbClr val="002060"/>
                  </a:solidFill>
                  <a:latin typeface="Times New Roman" panose="02020603050405020304" pitchFamily="18" charset="0"/>
                </a:rPr>
                <a:t>…</a:t>
              </a:r>
              <a:r>
                <a:rPr lang="en-US" altLang="zh-CN" sz="3300" b="1" dirty="0" err="1">
                  <a:solidFill>
                    <a:srgbClr val="000000"/>
                  </a:solidFill>
                  <a:latin typeface="Times New Roman" panose="02020603050405020304" pitchFamily="18" charset="0"/>
                </a:rPr>
                <a:t>đến</a:t>
              </a:r>
              <a:r>
                <a:rPr lang="en-US" altLang="zh-CN" sz="3300" b="1" dirty="0">
                  <a:solidFill>
                    <a:srgbClr val="002060"/>
                  </a:solidFill>
                  <a:latin typeface="Times New Roman" panose="02020603050405020304" pitchFamily="18" charset="0"/>
                </a:rPr>
                <a:t> </a:t>
              </a:r>
              <a:r>
                <a:rPr lang="en-US" altLang="zh-CN" sz="3300" b="1" i="1" dirty="0" err="1">
                  <a:solidFill>
                    <a:srgbClr val="002060"/>
                  </a:solidFill>
                  <a:latin typeface="Times New Roman" panose="02020603050405020304" pitchFamily="18" charset="0"/>
                </a:rPr>
                <a:t>của</a:t>
              </a:r>
              <a:r>
                <a:rPr lang="en-US" altLang="zh-CN" sz="3300" b="1" i="1" dirty="0">
                  <a:solidFill>
                    <a:srgbClr val="002060"/>
                  </a:solidFill>
                  <a:latin typeface="Times New Roman" panose="02020603050405020304" pitchFamily="18" charset="0"/>
                </a:rPr>
                <a:t> ta.</a:t>
              </a:r>
              <a:endParaRPr lang="zh-CN" altLang="en-US" sz="3300" b="1" i="1" dirty="0">
                <a:solidFill>
                  <a:srgbClr val="002060"/>
                </a:solidFill>
                <a:latin typeface="Times New Roman" panose="02020603050405020304" pitchFamily="18" charset="0"/>
              </a:endParaRPr>
            </a:p>
          </p:txBody>
        </p:sp>
      </p:grpSp>
      <p:grpSp>
        <p:nvGrpSpPr>
          <p:cNvPr id="40" name="Group 39">
            <a:extLst>
              <a:ext uri="{FF2B5EF4-FFF2-40B4-BE49-F238E27FC236}">
                <a16:creationId xmlns:a16="http://schemas.microsoft.com/office/drawing/2014/main" xmlns="" id="{BD9E9C2E-C53B-4F16-84F3-F480D86B6554}"/>
              </a:ext>
            </a:extLst>
          </p:cNvPr>
          <p:cNvGrpSpPr>
            <a:grpSpLocks/>
          </p:cNvGrpSpPr>
          <p:nvPr/>
        </p:nvGrpSpPr>
        <p:grpSpPr bwMode="auto">
          <a:xfrm>
            <a:off x="2470433" y="3890728"/>
            <a:ext cx="6835957" cy="769254"/>
            <a:chOff x="1277961" y="3496303"/>
            <a:chExt cx="9803121" cy="1226953"/>
          </a:xfrm>
        </p:grpSpPr>
        <p:grpSp>
          <p:nvGrpSpPr>
            <p:cNvPr id="41" name="组合 5">
              <a:extLst>
                <a:ext uri="{FF2B5EF4-FFF2-40B4-BE49-F238E27FC236}">
                  <a16:creationId xmlns:a16="http://schemas.microsoft.com/office/drawing/2014/main" xmlns="" id="{B42238D3-A44F-4512-ADAA-5E226D85D481}"/>
                </a:ext>
              </a:extLst>
            </p:cNvPr>
            <p:cNvGrpSpPr>
              <a:grpSpLocks/>
            </p:cNvGrpSpPr>
            <p:nvPr/>
          </p:nvGrpSpPr>
          <p:grpSpPr bwMode="auto">
            <a:xfrm>
              <a:off x="1277961" y="3496303"/>
              <a:ext cx="1286513" cy="1226953"/>
              <a:chOff x="1878802" y="3693734"/>
              <a:chExt cx="1286513" cy="1226953"/>
            </a:xfrm>
          </p:grpSpPr>
          <p:pic>
            <p:nvPicPr>
              <p:cNvPr id="48" name="图片 32">
                <a:extLst>
                  <a:ext uri="{FF2B5EF4-FFF2-40B4-BE49-F238E27FC236}">
                    <a16:creationId xmlns:a16="http://schemas.microsoft.com/office/drawing/2014/main" xmlns="" id="{7B3461BE-028A-4D22-90F0-F526EE082A16}"/>
                  </a:ext>
                </a:extLst>
              </p:cNvPr>
              <p:cNvPicPr>
                <a:picLocks noChangeAspect="1"/>
              </p:cNvPicPr>
              <p:nvPr/>
            </p:nvPicPr>
            <p:blipFill>
              <a:blip r:embed="rId5">
                <a:grayscl/>
                <a:biLevel thresh="50000"/>
                <a:extLst>
                  <a:ext uri="{28A0092B-C50C-407E-A947-70E740481C1C}">
                    <a14:useLocalDpi xmlns:a14="http://schemas.microsoft.com/office/drawing/2010/main" val="0"/>
                  </a:ext>
                </a:extLst>
              </a:blip>
              <a:srcRect/>
              <a:stretch>
                <a:fillRect/>
              </a:stretch>
            </p:blipFill>
            <p:spPr bwMode="auto">
              <a:xfrm>
                <a:off x="1878802" y="3693734"/>
                <a:ext cx="1286513" cy="122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文本框 35">
                <a:extLst>
                  <a:ext uri="{FF2B5EF4-FFF2-40B4-BE49-F238E27FC236}">
                    <a16:creationId xmlns:a16="http://schemas.microsoft.com/office/drawing/2014/main" xmlns="" id="{C127D9B0-7C93-478D-A00E-0BE8F9EFF533}"/>
                  </a:ext>
                </a:extLst>
              </p:cNvPr>
              <p:cNvSpPr txBox="1">
                <a:spLocks noChangeArrowheads="1"/>
              </p:cNvSpPr>
              <p:nvPr/>
            </p:nvSpPr>
            <p:spPr bwMode="auto">
              <a:xfrm>
                <a:off x="2209218" y="4094884"/>
                <a:ext cx="451420" cy="61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0"/>
                  </a:spcBef>
                  <a:spcAft>
                    <a:spcPct val="0"/>
                  </a:spcAft>
                  <a:buFont typeface="Arial" panose="020B0604020202020204" pitchFamily="34" charset="0"/>
                  <a:buNone/>
                </a:pPr>
                <a:r>
                  <a:rPr lang="en-US" altLang="zh-CN" sz="2400" b="1">
                    <a:solidFill>
                      <a:srgbClr val="000000"/>
                    </a:solidFill>
                    <a:latin typeface="Times New Roman" panose="02020603050405020304" pitchFamily="18" charset="0"/>
                  </a:rPr>
                  <a:t>4</a:t>
                </a:r>
                <a:endParaRPr lang="zh-CN" altLang="en-US" sz="2400" b="1">
                  <a:solidFill>
                    <a:srgbClr val="000000"/>
                  </a:solidFill>
                  <a:latin typeface="Times New Roman" panose="02020603050405020304" pitchFamily="18" charset="0"/>
                </a:endParaRPr>
              </a:p>
            </p:txBody>
          </p:sp>
        </p:grpSp>
        <p:sp>
          <p:nvSpPr>
            <p:cNvPr id="47" name="矩形 46">
              <a:extLst>
                <a:ext uri="{FF2B5EF4-FFF2-40B4-BE49-F238E27FC236}">
                  <a16:creationId xmlns:a16="http://schemas.microsoft.com/office/drawing/2014/main" xmlns="" id="{6A387785-799D-4E87-8753-E2FA31CBA3FA}"/>
                </a:ext>
              </a:extLst>
            </p:cNvPr>
            <p:cNvSpPr>
              <a:spLocks noChangeArrowheads="1"/>
            </p:cNvSpPr>
            <p:nvPr/>
          </p:nvSpPr>
          <p:spPr bwMode="auto">
            <a:xfrm>
              <a:off x="2564474" y="3755534"/>
              <a:ext cx="8516608" cy="800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0"/>
                </a:spcBef>
                <a:spcAft>
                  <a:spcPct val="0"/>
                </a:spcAft>
                <a:buFont typeface="Arial" panose="020B0604020202020204" pitchFamily="34" charset="0"/>
                <a:buNone/>
              </a:pPr>
              <a:r>
                <a:rPr lang="en-US" altLang="zh-CN" sz="3300" b="1" dirty="0" err="1">
                  <a:solidFill>
                    <a:srgbClr val="000000"/>
                  </a:solidFill>
                  <a:latin typeface="Times New Roman" panose="02020603050405020304" pitchFamily="18" charset="0"/>
                </a:rPr>
                <a:t>Phần</a:t>
              </a:r>
              <a:r>
                <a:rPr lang="en-US" altLang="zh-CN" sz="3300" b="1" dirty="0">
                  <a:solidFill>
                    <a:srgbClr val="000000"/>
                  </a:solidFill>
                  <a:latin typeface="Times New Roman" panose="02020603050405020304" pitchFamily="18" charset="0"/>
                </a:rPr>
                <a:t> </a:t>
              </a:r>
              <a:r>
                <a:rPr lang="en-US" altLang="zh-CN" sz="3300" b="1" dirty="0" err="1">
                  <a:solidFill>
                    <a:srgbClr val="000000"/>
                  </a:solidFill>
                  <a:latin typeface="Times New Roman" panose="02020603050405020304" pitchFamily="18" charset="0"/>
                </a:rPr>
                <a:t>còn</a:t>
              </a:r>
              <a:r>
                <a:rPr lang="en-US" altLang="zh-CN" sz="3300" b="1" dirty="0">
                  <a:solidFill>
                    <a:srgbClr val="000000"/>
                  </a:solidFill>
                  <a:latin typeface="Times New Roman" panose="02020603050405020304" pitchFamily="18" charset="0"/>
                </a:rPr>
                <a:t> </a:t>
              </a:r>
              <a:r>
                <a:rPr lang="en-US" altLang="zh-CN" sz="3300" b="1" dirty="0" err="1">
                  <a:solidFill>
                    <a:srgbClr val="000000"/>
                  </a:solidFill>
                  <a:latin typeface="Times New Roman" panose="02020603050405020304" pitchFamily="18" charset="0"/>
                </a:rPr>
                <a:t>lại</a:t>
              </a:r>
              <a:r>
                <a:rPr lang="en-US" altLang="zh-CN" sz="3300" b="1" dirty="0">
                  <a:solidFill>
                    <a:srgbClr val="000000"/>
                  </a:solidFill>
                  <a:latin typeface="Times New Roman" panose="02020603050405020304" pitchFamily="18" charset="0"/>
                </a:rPr>
                <a:t>.</a:t>
              </a:r>
              <a:endParaRPr lang="zh-CN" altLang="en-US" sz="3300" b="1" dirty="0">
                <a:solidFill>
                  <a:srgbClr val="000000"/>
                </a:solidFill>
                <a:latin typeface="Times New Roman" panose="02020603050405020304" pitchFamily="18" charset="0"/>
              </a:endParaRPr>
            </a:p>
          </p:txBody>
        </p:sp>
      </p:grpSp>
      <p:pic>
        <p:nvPicPr>
          <p:cNvPr id="24" name="Picture 23">
            <a:extLst>
              <a:ext uri="{FF2B5EF4-FFF2-40B4-BE49-F238E27FC236}">
                <a16:creationId xmlns:a16="http://schemas.microsoft.com/office/drawing/2014/main" xmlns="" id="{7936CC10-A4EB-4B03-9D98-22BE94CF8BB4}"/>
              </a:ext>
            </a:extLst>
          </p:cNvPr>
          <p:cNvPicPr>
            <a:picLocks noChangeAspect="1" noChangeArrowheads="1"/>
          </p:cNvPicPr>
          <p:nvPr/>
        </p:nvPicPr>
        <p:blipFill>
          <a:blip r:embed="rId6" cstate="print">
            <a:grayscl/>
            <a:biLevel thresh="50000"/>
            <a:extLst>
              <a:ext uri="{28A0092B-C50C-407E-A947-70E740481C1C}">
                <a14:useLocalDpi xmlns:a14="http://schemas.microsoft.com/office/drawing/2010/main" val="0"/>
              </a:ext>
            </a:extLst>
          </a:blip>
          <a:srcRect/>
          <a:stretch>
            <a:fillRect/>
          </a:stretch>
        </p:blipFill>
        <p:spPr bwMode="auto">
          <a:xfrm rot="761292">
            <a:off x="8148024" y="301531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a:extLst>
              <a:ext uri="{FF2B5EF4-FFF2-40B4-BE49-F238E27FC236}">
                <a16:creationId xmlns:a16="http://schemas.microsoft.com/office/drawing/2014/main" xmlns="" id="{0E4CF0DC-3642-47A1-AF5B-88E17B84770E}"/>
              </a:ext>
            </a:extLst>
          </p:cNvPr>
          <p:cNvPicPr>
            <a:picLocks noChangeAspect="1" noChangeArrowheads="1"/>
          </p:cNvPicPr>
          <p:nvPr/>
        </p:nvPicPr>
        <p:blipFill>
          <a:blip r:embed="rId7" cstate="print">
            <a:grayscl/>
            <a:biLevel thresh="50000"/>
            <a:extLst>
              <a:ext uri="{28A0092B-C50C-407E-A947-70E740481C1C}">
                <a14:useLocalDpi xmlns:a14="http://schemas.microsoft.com/office/drawing/2010/main" val="0"/>
              </a:ext>
            </a:extLst>
          </a:blip>
          <a:srcRect/>
          <a:stretch>
            <a:fillRect/>
          </a:stretch>
        </p:blipFill>
        <p:spPr bwMode="auto">
          <a:xfrm rot="761292">
            <a:off x="7611053" y="357609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xmlns="" id="{3B6CFC4E-DB9F-4F23-A5C6-86388D1D38BB}"/>
              </a:ext>
            </a:extLst>
          </p:cNvPr>
          <p:cNvPicPr>
            <a:picLocks noChangeAspect="1" noChangeArrowheads="1"/>
          </p:cNvPicPr>
          <p:nvPr/>
        </p:nvPicPr>
        <p:blipFill>
          <a:blip r:embed="rId8" cstate="print">
            <a:grayscl/>
            <a:biLevel thresh="50000"/>
            <a:extLst>
              <a:ext uri="{28A0092B-C50C-407E-A947-70E740481C1C}">
                <a14:useLocalDpi xmlns:a14="http://schemas.microsoft.com/office/drawing/2010/main" val="0"/>
              </a:ext>
            </a:extLst>
          </a:blip>
          <a:srcRect/>
          <a:stretch>
            <a:fillRect/>
          </a:stretch>
        </p:blipFill>
        <p:spPr bwMode="auto">
          <a:xfrm rot="761292">
            <a:off x="8049203" y="403687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9"/>
          <a:stretch>
            <a:fillRect/>
          </a:stretch>
        </p:blipFill>
        <p:spPr>
          <a:xfrm>
            <a:off x="8235608" y="12558"/>
            <a:ext cx="737680" cy="676715"/>
          </a:xfrm>
          <a:prstGeom prst="rect">
            <a:avLst/>
          </a:prstGeom>
        </p:spPr>
      </p:pic>
    </p:spTree>
    <p:extLst>
      <p:ext uri="{BB962C8B-B14F-4D97-AF65-F5344CB8AC3E}">
        <p14:creationId xmlns:p14="http://schemas.microsoft.com/office/powerpoint/2010/main" val="175598913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2"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Scale>
                                      <p:cBhvr>
                                        <p:cTn id="20" dur="1000" decel="50000" fill="hold">
                                          <p:stCondLst>
                                            <p:cond delay="0"/>
                                          </p:stCondLst>
                                        </p:cTn>
                                        <p:tgtEl>
                                          <p:spTgt spid="2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29"/>
                                        </p:tgtEl>
                                        <p:attrNameLst>
                                          <p:attrName>ppt_x</p:attrName>
                                          <p:attrName>ppt_y</p:attrName>
                                        </p:attrNameLst>
                                      </p:cBhvr>
                                    </p:animMotion>
                                    <p:animEffect transition="in" filter="fade">
                                      <p:cBhvr>
                                        <p:cTn id="22" dur="10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52"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Scale>
                                      <p:cBhvr>
                                        <p:cTn id="27"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30"/>
                                        </p:tgtEl>
                                        <p:attrNameLst>
                                          <p:attrName>ppt_x</p:attrName>
                                          <p:attrName>ppt_y</p:attrName>
                                        </p:attrNameLst>
                                      </p:cBhvr>
                                    </p:animMotion>
                                    <p:animEffect transition="in" filter="fade">
                                      <p:cBhvr>
                                        <p:cTn id="29" dur="10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52" presetClass="entr" presetSubtype="0"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animScale>
                                      <p:cBhvr>
                                        <p:cTn id="34" dur="1000" decel="50000" fill="hold">
                                          <p:stCondLst>
                                            <p:cond delay="0"/>
                                          </p:stCondLst>
                                        </p:cTn>
                                        <p:tgtEl>
                                          <p:spTgt spid="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1000" decel="50000" fill="hold">
                                          <p:stCondLst>
                                            <p:cond delay="0"/>
                                          </p:stCondLst>
                                        </p:cTn>
                                        <p:tgtEl>
                                          <p:spTgt spid="34"/>
                                        </p:tgtEl>
                                        <p:attrNameLst>
                                          <p:attrName>ppt_x</p:attrName>
                                          <p:attrName>ppt_y</p:attrName>
                                        </p:attrNameLst>
                                      </p:cBhvr>
                                    </p:animMotion>
                                    <p:animEffect transition="in" filter="fade">
                                      <p:cBhvr>
                                        <p:cTn id="36" dur="10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52" presetClass="entr" presetSubtype="0"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animScale>
                                      <p:cBhvr>
                                        <p:cTn id="41" dur="1000" decel="50000" fill="hold">
                                          <p:stCondLst>
                                            <p:cond delay="0"/>
                                          </p:stCondLst>
                                        </p:cTn>
                                        <p:tgtEl>
                                          <p:spTgt spid="4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2" dur="1000" decel="50000" fill="hold">
                                          <p:stCondLst>
                                            <p:cond delay="0"/>
                                          </p:stCondLst>
                                        </p:cTn>
                                        <p:tgtEl>
                                          <p:spTgt spid="40"/>
                                        </p:tgtEl>
                                        <p:attrNameLst>
                                          <p:attrName>ppt_x</p:attrName>
                                          <p:attrName>ppt_y</p:attrName>
                                        </p:attrNameLst>
                                      </p:cBhvr>
                                    </p:animMotion>
                                    <p:animEffect transition="in" filter="fade">
                                      <p:cBhvr>
                                        <p:cTn id="43" dur="1000"/>
                                        <p:tgtEl>
                                          <p:spTgt spid="40"/>
                                        </p:tgtEl>
                                      </p:cBhvr>
                                    </p:animEffect>
                                  </p:childTnLst>
                                </p:cTn>
                              </p:par>
                              <p:par>
                                <p:cTn id="44" presetID="8" presetClass="emph" presetSubtype="0" repeatCount="indefinite" fill="hold" nodeType="withEffect">
                                  <p:stCondLst>
                                    <p:cond delay="0"/>
                                  </p:stCondLst>
                                  <p:childTnLst>
                                    <p:animRot by="21600000">
                                      <p:cBhvr>
                                        <p:cTn id="45" dur="2250" fill="hold"/>
                                        <p:tgtEl>
                                          <p:spTgt spid="24"/>
                                        </p:tgtEl>
                                        <p:attrNameLst>
                                          <p:attrName>r</p:attrName>
                                        </p:attrNameLst>
                                      </p:cBhvr>
                                    </p:animRot>
                                  </p:childTnLst>
                                </p:cTn>
                              </p:par>
                              <p:par>
                                <p:cTn id="46" presetID="8" presetClass="emph" presetSubtype="0" repeatCount="indefinite" fill="hold" nodeType="withEffect">
                                  <p:stCondLst>
                                    <p:cond delay="0"/>
                                  </p:stCondLst>
                                  <p:childTnLst>
                                    <p:animRot by="21600000">
                                      <p:cBhvr>
                                        <p:cTn id="47" dur="2500" fill="hold"/>
                                        <p:tgtEl>
                                          <p:spTgt spid="25"/>
                                        </p:tgtEl>
                                        <p:attrNameLst>
                                          <p:attrName>r</p:attrName>
                                        </p:attrNameLst>
                                      </p:cBhvr>
                                    </p:animRot>
                                  </p:childTnLst>
                                </p:cTn>
                              </p:par>
                              <p:par>
                                <p:cTn id="48" presetID="8" presetClass="emph" presetSubtype="0" repeatCount="indefinite" fill="hold" nodeType="withEffect">
                                  <p:stCondLst>
                                    <p:cond delay="0"/>
                                  </p:stCondLst>
                                  <p:childTnLst>
                                    <p:animRot by="21600000">
                                      <p:cBhvr>
                                        <p:cTn id="49" dur="2000" fill="hold"/>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第一PPT模板网-WWW.1PPT.COM"/>
</p:tagLst>
</file>

<file path=ppt/theme/theme1.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10.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3.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4.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5.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6.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7.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8.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9.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4205</TotalTime>
  <Words>2241</Words>
  <Application>Microsoft Office PowerPoint</Application>
  <PresentationFormat>On-screen Show (16:9)</PresentationFormat>
  <Paragraphs>212</Paragraphs>
  <Slides>42</Slides>
  <Notes>5</Notes>
  <HiddenSlides>0</HiddenSlides>
  <MMClips>1</MMClips>
  <ScaleCrop>false</ScaleCrop>
  <HeadingPairs>
    <vt:vector size="6" baseType="variant">
      <vt:variant>
        <vt:lpstr>Fonts Used</vt:lpstr>
      </vt:variant>
      <vt:variant>
        <vt:i4>16</vt:i4>
      </vt:variant>
      <vt:variant>
        <vt:lpstr>Theme</vt:lpstr>
      </vt:variant>
      <vt:variant>
        <vt:i4>8</vt:i4>
      </vt:variant>
      <vt:variant>
        <vt:lpstr>Slide Titles</vt:lpstr>
      </vt:variant>
      <vt:variant>
        <vt:i4>42</vt:i4>
      </vt:variant>
    </vt:vector>
  </HeadingPairs>
  <TitlesOfParts>
    <vt:vector size="66" baseType="lpstr">
      <vt:lpstr>微软雅黑</vt:lpstr>
      <vt:lpstr>宋体</vt:lpstr>
      <vt:lpstr>.VnTimeH</vt:lpstr>
      <vt:lpstr>Arial</vt:lpstr>
      <vt:lpstr>Calibri</vt:lpstr>
      <vt:lpstr>Calibri Light</vt:lpstr>
      <vt:lpstr>HP001 4 hàng</vt:lpstr>
      <vt:lpstr>inpin heiti</vt:lpstr>
      <vt:lpstr>Times New Roman</vt:lpstr>
      <vt:lpstr>UTM Androgyne</vt:lpstr>
      <vt:lpstr>华康海报体W12(P)</vt:lpstr>
      <vt:lpstr>小美好体</vt:lpstr>
      <vt:lpstr>思源黑体 CN Light</vt:lpstr>
      <vt:lpstr>方正卡通简体</vt:lpstr>
      <vt:lpstr>等线</vt:lpstr>
      <vt:lpstr>等线 Light</vt:lpstr>
      <vt:lpstr>第一PPT，www.1ppt.com</vt:lpstr>
      <vt:lpstr>Office 主题​​</vt:lpstr>
      <vt:lpstr>4_Office Theme</vt:lpstr>
      <vt:lpstr>5_Office Theme</vt:lpstr>
      <vt:lpstr>Office Theme</vt:lpstr>
      <vt:lpstr>7_Office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第一PPT模板网-WWW.1PPT.COM</dc:title>
  <dc:creator>user</dc:creator>
  <cp:keywords>第一PPT模板网-WWW.1PPT.COM</cp:keywords>
  <cp:lastModifiedBy>Windows User</cp:lastModifiedBy>
  <cp:revision>296</cp:revision>
  <dcterms:created xsi:type="dcterms:W3CDTF">2015-12-11T17:46:17Z</dcterms:created>
  <dcterms:modified xsi:type="dcterms:W3CDTF">2022-10-02T13:14:37Z</dcterms:modified>
</cp:coreProperties>
</file>