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6" r:id="rId1"/>
    <p:sldMasterId id="2147483860" r:id="rId2"/>
    <p:sldMasterId id="2147483865" r:id="rId3"/>
    <p:sldMasterId id="2147483870" r:id="rId4"/>
    <p:sldMasterId id="2147483875" r:id="rId5"/>
    <p:sldMasterId id="2147483880" r:id="rId6"/>
  </p:sldMasterIdLst>
  <p:notesMasterIdLst>
    <p:notesMasterId r:id="rId42"/>
  </p:notesMasterIdLst>
  <p:sldIdLst>
    <p:sldId id="529" r:id="rId7"/>
    <p:sldId id="352" r:id="rId8"/>
    <p:sldId id="499" r:id="rId9"/>
    <p:sldId id="256" r:id="rId10"/>
    <p:sldId id="515" r:id="rId11"/>
    <p:sldId id="497" r:id="rId12"/>
    <p:sldId id="530" r:id="rId13"/>
    <p:sldId id="531" r:id="rId14"/>
    <p:sldId id="516" r:id="rId15"/>
    <p:sldId id="517" r:id="rId16"/>
    <p:sldId id="519" r:id="rId17"/>
    <p:sldId id="532" r:id="rId18"/>
    <p:sldId id="533" r:id="rId19"/>
    <p:sldId id="534" r:id="rId20"/>
    <p:sldId id="535" r:id="rId21"/>
    <p:sldId id="520" r:id="rId22"/>
    <p:sldId id="494" r:id="rId23"/>
    <p:sldId id="521" r:id="rId24"/>
    <p:sldId id="536" r:id="rId25"/>
    <p:sldId id="522" r:id="rId26"/>
    <p:sldId id="537" r:id="rId27"/>
    <p:sldId id="523" r:id="rId28"/>
    <p:sldId id="538" r:id="rId29"/>
    <p:sldId id="526" r:id="rId30"/>
    <p:sldId id="539" r:id="rId31"/>
    <p:sldId id="525" r:id="rId32"/>
    <p:sldId id="540" r:id="rId33"/>
    <p:sldId id="524" r:id="rId34"/>
    <p:sldId id="541" r:id="rId35"/>
    <p:sldId id="542" r:id="rId36"/>
    <p:sldId id="543" r:id="rId37"/>
    <p:sldId id="544" r:id="rId38"/>
    <p:sldId id="504" r:id="rId39"/>
    <p:sldId id="258" r:id="rId40"/>
    <p:sldId id="511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99"/>
    <a:srgbClr val="0000CC"/>
    <a:srgbClr val="3399FF"/>
    <a:srgbClr val="00FFFF"/>
    <a:srgbClr val="FFFF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1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3A292C-F65C-4476-9A34-55D9312F4CB3}" type="datetimeFigureOut">
              <a:rPr lang="en-GB" smtClean="0"/>
              <a:t>27/10/2022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F7FB1-24A2-446D-8E91-17D485CBC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664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2145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5314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047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848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2960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506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8580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6895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8511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564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9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686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96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2491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4517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8785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2701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370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163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28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352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841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899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852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064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1E6E2-7F19-4180-A223-E46C2939FA81}" type="datetimeFigureOut">
              <a:rPr lang="en-GB" smtClean="0"/>
              <a:t>27/10/2022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D41F-6456-412C-AB42-E81BC4E46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432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1E6E2-7F19-4180-A223-E46C2939FA81}" type="datetimeFigureOut">
              <a:rPr lang="en-GB" smtClean="0"/>
              <a:t>27/10/2022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D41F-6456-412C-AB42-E81BC4E46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64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1E6E2-7F19-4180-A223-E46C2939FA81}" type="datetimeFigureOut">
              <a:rPr lang="en-GB" smtClean="0"/>
              <a:t>27/10/2022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D41F-6456-412C-AB42-E81BC4E46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431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3650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06511"/>
      </p:ext>
    </p:extLst>
  </p:cSld>
  <p:clrMapOvr>
    <a:masterClrMapping/>
  </p:clrMapOvr>
  <p:transition spd="slow" advTm="3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51735E91-12B9-4F06-A240-66039B1C6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59379"/>
      </p:ext>
    </p:extLst>
  </p:cSld>
  <p:clrMapOvr>
    <a:masterClrMapping/>
  </p:clrMapOvr>
  <p:transition spd="slow" advTm="3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634CA893-D6FD-4369-881A-816A5B7AB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20929"/>
      </p:ext>
    </p:extLst>
  </p:cSld>
  <p:clrMapOvr>
    <a:masterClrMapping/>
  </p:clrMapOvr>
  <p:transition spd="slow" advTm="300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2CB0347-C00F-4EA9-ACF1-799F91768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020E9695-2281-444D-BA6A-ABEFA212E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5780455"/>
            <a:ext cx="1197795" cy="10775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0A47D58-B9DA-406F-BC4F-167CF194E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1209453" y="5883592"/>
            <a:ext cx="2490267" cy="9878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102B96ED-5B16-4B61-A19A-5F56F79EB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3592525" y="5862952"/>
            <a:ext cx="2490267" cy="9878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04BB2C5-472F-49FE-BFF7-5FA00DE38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6109209" y="5862952"/>
            <a:ext cx="2490267" cy="9878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8E5EEFFC-B045-4F22-B206-84EC6425E5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796" b="-666"/>
          <a:stretch/>
        </p:blipFill>
        <p:spPr>
          <a:xfrm>
            <a:off x="8492285" y="5846917"/>
            <a:ext cx="3672889" cy="10244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A1363905-71F2-4909-8859-C06A75B29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35821" r="77721" b="22172"/>
          <a:stretch/>
        </p:blipFill>
        <p:spPr>
          <a:xfrm>
            <a:off x="478752" y="2168121"/>
            <a:ext cx="900019" cy="13361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220F0C65-BB01-4382-987B-0E3AE7CAA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1" t="53696" r="31567" b="21621"/>
          <a:stretch/>
        </p:blipFill>
        <p:spPr>
          <a:xfrm>
            <a:off x="10874209" y="942204"/>
            <a:ext cx="1203407" cy="79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660343"/>
      </p:ext>
    </p:extLst>
  </p:cSld>
  <p:clrMapOvr>
    <a:masterClrMapping/>
  </p:clrMapOvr>
  <p:transition spd="slow" advTm="300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96139"/>
      </p:ext>
    </p:extLst>
  </p:cSld>
  <p:clrMapOvr>
    <a:masterClrMapping/>
  </p:clrMapOvr>
  <p:transition spd="slow" advTm="3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51735E91-12B9-4F06-A240-66039B1C6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38299"/>
      </p:ext>
    </p:extLst>
  </p:cSld>
  <p:clrMapOvr>
    <a:masterClrMapping/>
  </p:clrMapOvr>
  <p:transition spd="slow" advTm="300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634CA893-D6FD-4369-881A-816A5B7AB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84095"/>
      </p:ext>
    </p:extLst>
  </p:cSld>
  <p:clrMapOvr>
    <a:masterClrMapping/>
  </p:clrMapOvr>
  <p:transition spd="slow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1E6E2-7F19-4180-A223-E46C2939FA81}" type="datetimeFigureOut">
              <a:rPr lang="en-GB" smtClean="0"/>
              <a:t>27/10/2022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D41F-6456-412C-AB42-E81BC4E46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3202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2CB0347-C00F-4EA9-ACF1-799F91768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020E9695-2281-444D-BA6A-ABEFA212E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5780455"/>
            <a:ext cx="1197795" cy="10775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0A47D58-B9DA-406F-BC4F-167CF194E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1209453" y="5883592"/>
            <a:ext cx="2490267" cy="9878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102B96ED-5B16-4B61-A19A-5F56F79EB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3592525" y="5862952"/>
            <a:ext cx="2490267" cy="9878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04BB2C5-472F-49FE-BFF7-5FA00DE38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6109209" y="5862952"/>
            <a:ext cx="2490267" cy="9878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8E5EEFFC-B045-4F22-B206-84EC6425E5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796" b="-666"/>
          <a:stretch/>
        </p:blipFill>
        <p:spPr>
          <a:xfrm>
            <a:off x="8492285" y="5846917"/>
            <a:ext cx="3672889" cy="10244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A1363905-71F2-4909-8859-C06A75B29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35821" r="77721" b="22172"/>
          <a:stretch/>
        </p:blipFill>
        <p:spPr>
          <a:xfrm>
            <a:off x="478752" y="2168121"/>
            <a:ext cx="900019" cy="13361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220F0C65-BB01-4382-987B-0E3AE7CAA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1" t="53696" r="31567" b="21621"/>
          <a:stretch/>
        </p:blipFill>
        <p:spPr>
          <a:xfrm>
            <a:off x="10874209" y="942204"/>
            <a:ext cx="1203407" cy="79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181842"/>
      </p:ext>
    </p:extLst>
  </p:cSld>
  <p:clrMapOvr>
    <a:masterClrMapping/>
  </p:clrMapOvr>
  <p:transition spd="slow" advTm="300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003112"/>
      </p:ext>
    </p:extLst>
  </p:cSld>
  <p:clrMapOvr>
    <a:masterClrMapping/>
  </p:clrMapOvr>
  <p:transition spd="slow" advTm="300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51735E91-12B9-4F06-A240-66039B1C6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46706"/>
      </p:ext>
    </p:extLst>
  </p:cSld>
  <p:clrMapOvr>
    <a:masterClrMapping/>
  </p:clrMapOvr>
  <p:transition spd="slow" advTm="300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634CA893-D6FD-4369-881A-816A5B7AB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74377"/>
      </p:ext>
    </p:extLst>
  </p:cSld>
  <p:clrMapOvr>
    <a:masterClrMapping/>
  </p:clrMapOvr>
  <p:transition spd="slow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2CB0347-C00F-4EA9-ACF1-799F91768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020E9695-2281-444D-BA6A-ABEFA212E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5780455"/>
            <a:ext cx="1197795" cy="10775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0A47D58-B9DA-406F-BC4F-167CF194E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1209453" y="5883592"/>
            <a:ext cx="2490267" cy="9878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102B96ED-5B16-4B61-A19A-5F56F79EB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3592525" y="5862952"/>
            <a:ext cx="2490267" cy="9878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04BB2C5-472F-49FE-BFF7-5FA00DE38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6109209" y="5862952"/>
            <a:ext cx="2490267" cy="9878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8E5EEFFC-B045-4F22-B206-84EC6425E5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796" b="-666"/>
          <a:stretch/>
        </p:blipFill>
        <p:spPr>
          <a:xfrm>
            <a:off x="8492285" y="5846917"/>
            <a:ext cx="3672889" cy="10244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A1363905-71F2-4909-8859-C06A75B29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35821" r="77721" b="22172"/>
          <a:stretch/>
        </p:blipFill>
        <p:spPr>
          <a:xfrm>
            <a:off x="478752" y="2168121"/>
            <a:ext cx="900019" cy="13361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220F0C65-BB01-4382-987B-0E3AE7CAA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1" t="53696" r="31567" b="21621"/>
          <a:stretch/>
        </p:blipFill>
        <p:spPr>
          <a:xfrm>
            <a:off x="10874209" y="942204"/>
            <a:ext cx="1203407" cy="79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19774"/>
      </p:ext>
    </p:extLst>
  </p:cSld>
  <p:clrMapOvr>
    <a:masterClrMapping/>
  </p:clrMapOvr>
  <p:transition spd="slow" advTm="300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80677"/>
      </p:ext>
    </p:extLst>
  </p:cSld>
  <p:clrMapOvr>
    <a:masterClrMapping/>
  </p:clrMapOvr>
  <p:transition spd="slow" advTm="300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51735E91-12B9-4F06-A240-66039B1C6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63011"/>
      </p:ext>
    </p:extLst>
  </p:cSld>
  <p:clrMapOvr>
    <a:masterClrMapping/>
  </p:clrMapOvr>
  <p:transition spd="slow" advTm="3000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634CA893-D6FD-4369-881A-816A5B7AB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07251"/>
      </p:ext>
    </p:extLst>
  </p:cSld>
  <p:clrMapOvr>
    <a:masterClrMapping/>
  </p:clrMapOvr>
  <p:transition spd="slow" advTm="300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2CB0347-C00F-4EA9-ACF1-799F91768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020E9695-2281-444D-BA6A-ABEFA212E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5780455"/>
            <a:ext cx="1197795" cy="10775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0A47D58-B9DA-406F-BC4F-167CF194E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1209453" y="5883592"/>
            <a:ext cx="2490267" cy="9878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102B96ED-5B16-4B61-A19A-5F56F79EB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3592525" y="5862952"/>
            <a:ext cx="2490267" cy="9878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04BB2C5-472F-49FE-BFF7-5FA00DE38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6109209" y="5862952"/>
            <a:ext cx="2490267" cy="9878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8E5EEFFC-B045-4F22-B206-84EC6425E5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796" b="-666"/>
          <a:stretch/>
        </p:blipFill>
        <p:spPr>
          <a:xfrm>
            <a:off x="8492285" y="5846917"/>
            <a:ext cx="3672889" cy="10244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A1363905-71F2-4909-8859-C06A75B29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35821" r="77721" b="22172"/>
          <a:stretch/>
        </p:blipFill>
        <p:spPr>
          <a:xfrm>
            <a:off x="478752" y="2168121"/>
            <a:ext cx="900019" cy="13361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220F0C65-BB01-4382-987B-0E3AE7CAA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1" t="53696" r="31567" b="21621"/>
          <a:stretch/>
        </p:blipFill>
        <p:spPr>
          <a:xfrm>
            <a:off x="10874209" y="942204"/>
            <a:ext cx="1203407" cy="79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44862"/>
      </p:ext>
    </p:extLst>
  </p:cSld>
  <p:clrMapOvr>
    <a:masterClrMapping/>
  </p:clrMapOvr>
  <p:transition spd="slow" advTm="300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25261"/>
      </p:ext>
    </p:extLst>
  </p:cSld>
  <p:clrMapOvr>
    <a:masterClrMapping/>
  </p:clrMapOvr>
  <p:transition spd="slow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1E6E2-7F19-4180-A223-E46C2939FA81}" type="datetimeFigureOut">
              <a:rPr lang="en-GB" smtClean="0"/>
              <a:t>27/10/2022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D41F-6456-412C-AB42-E81BC4E46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2665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51735E91-12B9-4F06-A240-66039B1C6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17642"/>
      </p:ext>
    </p:extLst>
  </p:cSld>
  <p:clrMapOvr>
    <a:masterClrMapping/>
  </p:clrMapOvr>
  <p:transition spd="slow" advTm="3000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634CA893-D6FD-4369-881A-816A5B7AB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82822"/>
      </p:ext>
    </p:extLst>
  </p:cSld>
  <p:clrMapOvr>
    <a:masterClrMapping/>
  </p:clrMapOvr>
  <p:transition spd="slow" advTm="3000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2CB0347-C00F-4EA9-ACF1-799F91768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020E9695-2281-444D-BA6A-ABEFA212E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5780455"/>
            <a:ext cx="1197795" cy="10775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0A47D58-B9DA-406F-BC4F-167CF194E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1209453" y="5883592"/>
            <a:ext cx="2490267" cy="9878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102B96ED-5B16-4B61-A19A-5F56F79EB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3592525" y="5862952"/>
            <a:ext cx="2490267" cy="9878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04BB2C5-472F-49FE-BFF7-5FA00DE38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6109209" y="5862952"/>
            <a:ext cx="2490267" cy="9878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8E5EEFFC-B045-4F22-B206-84EC6425E5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796" b="-666"/>
          <a:stretch/>
        </p:blipFill>
        <p:spPr>
          <a:xfrm>
            <a:off x="8492285" y="5846917"/>
            <a:ext cx="3672889" cy="10244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A1363905-71F2-4909-8859-C06A75B29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35821" r="77721" b="22172"/>
          <a:stretch/>
        </p:blipFill>
        <p:spPr>
          <a:xfrm>
            <a:off x="478752" y="2168121"/>
            <a:ext cx="900019" cy="13361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220F0C65-BB01-4382-987B-0E3AE7CAA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1" t="53696" r="31567" b="21621"/>
          <a:stretch/>
        </p:blipFill>
        <p:spPr>
          <a:xfrm>
            <a:off x="10874209" y="942204"/>
            <a:ext cx="1203407" cy="79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29747"/>
      </p:ext>
    </p:extLst>
  </p:cSld>
  <p:clrMapOvr>
    <a:masterClrMapping/>
  </p:clrMapOvr>
  <p:transition spd="slow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1E6E2-7F19-4180-A223-E46C2939FA81}" type="datetimeFigureOut">
              <a:rPr lang="en-GB" smtClean="0"/>
              <a:t>27/10/2022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D41F-6456-412C-AB42-E81BC4E46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619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1E6E2-7F19-4180-A223-E46C2939FA81}" type="datetimeFigureOut">
              <a:rPr lang="en-GB" smtClean="0"/>
              <a:t>27/10/2022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D41F-6456-412C-AB42-E81BC4E46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737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1E6E2-7F19-4180-A223-E46C2939FA81}" type="datetimeFigureOut">
              <a:rPr lang="en-GB" smtClean="0"/>
              <a:t>27/10/2022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D41F-6456-412C-AB42-E81BC4E46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247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1E6E2-7F19-4180-A223-E46C2939FA81}" type="datetimeFigureOut">
              <a:rPr lang="en-GB" smtClean="0"/>
              <a:t>27/10/2022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D41F-6456-412C-AB42-E81BC4E46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941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1E6E2-7F19-4180-A223-E46C2939FA81}" type="datetimeFigureOut">
              <a:rPr lang="en-GB" smtClean="0"/>
              <a:t>27/10/2022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D41F-6456-412C-AB42-E81BC4E46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806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1E6E2-7F19-4180-A223-E46C2939FA81}" type="datetimeFigureOut">
              <a:rPr lang="en-GB" smtClean="0"/>
              <a:t>27/10/2022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D41F-6456-412C-AB42-E81BC4E46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573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1E6E2-7F19-4180-A223-E46C2939FA81}" type="datetimeFigureOut">
              <a:rPr lang="en-GB" smtClean="0"/>
              <a:t>27/10/2022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4D41F-6456-412C-AB42-E81BC4E46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518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02F18E7-1D36-4C26-8A8E-CEA91FE20FE3}"/>
              </a:ext>
            </a:extLst>
          </p:cNvPr>
          <p:cNvSpPr txBox="1"/>
          <p:nvPr userDrawn="1"/>
        </p:nvSpPr>
        <p:spPr>
          <a:xfrm>
            <a:off x="11292620" y="6475015"/>
            <a:ext cx="82105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>
                <a:solidFill>
                  <a:schemeClr val="bg1">
                    <a:lumMod val="95000"/>
                  </a:schemeClr>
                </a:solidFill>
                <a:latin typeface="UVN Bai Sau" panose="04030605020802020C03" pitchFamily="82" charset="0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4ACA4215-6E5C-4E1D-A207-09DC92E14A7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5386" y="8037512"/>
            <a:ext cx="1079679" cy="9327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4B2EF5E-12F3-4F27-A81C-EC64E881781E}"/>
              </a:ext>
            </a:extLst>
          </p:cNvPr>
          <p:cNvSpPr txBox="1"/>
          <p:nvPr userDrawn="1"/>
        </p:nvSpPr>
        <p:spPr>
          <a:xfrm>
            <a:off x="19713" y="1"/>
            <a:ext cx="100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>
                    <a:lumMod val="95000"/>
                  </a:schemeClr>
                </a:solidFill>
                <a:latin typeface="UVN Bai Sau" panose="04030605020802020C03" pitchFamily="82" charset="0"/>
              </a:rPr>
              <a:t>KTUTS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1ABFE2B-43BC-44D2-B296-89A4B3F2E167}"/>
              </a:ext>
            </a:extLst>
          </p:cNvPr>
          <p:cNvSpPr txBox="1"/>
          <p:nvPr userDrawn="1"/>
        </p:nvSpPr>
        <p:spPr>
          <a:xfrm>
            <a:off x="36481" y="6361028"/>
            <a:ext cx="992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>
                    <a:lumMod val="85000"/>
                  </a:schemeClr>
                </a:solidFill>
                <a:latin typeface="UVN Bai Sau" panose="04030605020802020C03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8367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</p:sldLayoutIdLst>
  <p:transition spd="slow" advTm="3000">
    <p:random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02F18E7-1D36-4C26-8A8E-CEA91FE20FE3}"/>
              </a:ext>
            </a:extLst>
          </p:cNvPr>
          <p:cNvSpPr txBox="1"/>
          <p:nvPr userDrawn="1"/>
        </p:nvSpPr>
        <p:spPr>
          <a:xfrm>
            <a:off x="11292621" y="6475015"/>
            <a:ext cx="82105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>
                <a:solidFill>
                  <a:schemeClr val="bg1">
                    <a:lumMod val="95000"/>
                  </a:schemeClr>
                </a:solidFill>
                <a:latin typeface="UVN Bai Sau" panose="04030605020802020C03" pitchFamily="82" charset="0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4ACA4215-6E5C-4E1D-A207-09DC92E14A7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5386" y="8037512"/>
            <a:ext cx="1079679" cy="9327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4B2EF5E-12F3-4F27-A81C-EC64E881781E}"/>
              </a:ext>
            </a:extLst>
          </p:cNvPr>
          <p:cNvSpPr txBox="1"/>
          <p:nvPr userDrawn="1"/>
        </p:nvSpPr>
        <p:spPr>
          <a:xfrm>
            <a:off x="19713" y="1"/>
            <a:ext cx="100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>
                    <a:lumMod val="95000"/>
                  </a:schemeClr>
                </a:solidFill>
                <a:latin typeface="UVN Bai Sau" panose="04030605020802020C03" pitchFamily="82" charset="0"/>
              </a:rPr>
              <a:t>KTUTS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1ABFE2B-43BC-44D2-B296-89A4B3F2E167}"/>
              </a:ext>
            </a:extLst>
          </p:cNvPr>
          <p:cNvSpPr txBox="1"/>
          <p:nvPr userDrawn="1"/>
        </p:nvSpPr>
        <p:spPr>
          <a:xfrm>
            <a:off x="36481" y="6361028"/>
            <a:ext cx="100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>
                    <a:lumMod val="85000"/>
                  </a:schemeClr>
                </a:solidFill>
                <a:latin typeface="UVN Bai Sau" panose="04030605020802020C03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16611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</p:sldLayoutIdLst>
  <p:transition spd="slow" advTm="3000">
    <p:random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02F18E7-1D36-4C26-8A8E-CEA91FE20FE3}"/>
              </a:ext>
            </a:extLst>
          </p:cNvPr>
          <p:cNvSpPr txBox="1"/>
          <p:nvPr userDrawn="1"/>
        </p:nvSpPr>
        <p:spPr>
          <a:xfrm>
            <a:off x="11292621" y="6475015"/>
            <a:ext cx="82105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>
                <a:solidFill>
                  <a:schemeClr val="bg1">
                    <a:lumMod val="95000"/>
                  </a:schemeClr>
                </a:solidFill>
                <a:latin typeface="UVN Bai Sau" panose="04030605020802020C03" pitchFamily="82" charset="0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4ACA4215-6E5C-4E1D-A207-09DC92E14A7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5386" y="8037512"/>
            <a:ext cx="1079679" cy="9327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4B2EF5E-12F3-4F27-A81C-EC64E881781E}"/>
              </a:ext>
            </a:extLst>
          </p:cNvPr>
          <p:cNvSpPr txBox="1"/>
          <p:nvPr userDrawn="1"/>
        </p:nvSpPr>
        <p:spPr>
          <a:xfrm>
            <a:off x="19713" y="1"/>
            <a:ext cx="100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>
                    <a:lumMod val="95000"/>
                  </a:schemeClr>
                </a:solidFill>
                <a:latin typeface="UVN Bai Sau" panose="04030605020802020C03" pitchFamily="82" charset="0"/>
              </a:rPr>
              <a:t>KTUTS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1ABFE2B-43BC-44D2-B296-89A4B3F2E167}"/>
              </a:ext>
            </a:extLst>
          </p:cNvPr>
          <p:cNvSpPr txBox="1"/>
          <p:nvPr userDrawn="1"/>
        </p:nvSpPr>
        <p:spPr>
          <a:xfrm>
            <a:off x="36481" y="6361028"/>
            <a:ext cx="100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>
                    <a:lumMod val="85000"/>
                  </a:schemeClr>
                </a:solidFill>
                <a:latin typeface="UVN Bai Sau" panose="04030605020802020C03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5972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</p:sldLayoutIdLst>
  <p:transition spd="slow" advTm="3000">
    <p:random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02F18E7-1D36-4C26-8A8E-CEA91FE20FE3}"/>
              </a:ext>
            </a:extLst>
          </p:cNvPr>
          <p:cNvSpPr txBox="1"/>
          <p:nvPr userDrawn="1"/>
        </p:nvSpPr>
        <p:spPr>
          <a:xfrm>
            <a:off x="11292621" y="6475015"/>
            <a:ext cx="82105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>
                <a:solidFill>
                  <a:schemeClr val="bg1">
                    <a:lumMod val="95000"/>
                  </a:schemeClr>
                </a:solidFill>
                <a:latin typeface="UVN Bai Sau" panose="04030605020802020C03" pitchFamily="82" charset="0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4ACA4215-6E5C-4E1D-A207-09DC92E14A7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5386" y="8037512"/>
            <a:ext cx="1079679" cy="9327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4B2EF5E-12F3-4F27-A81C-EC64E881781E}"/>
              </a:ext>
            </a:extLst>
          </p:cNvPr>
          <p:cNvSpPr txBox="1"/>
          <p:nvPr userDrawn="1"/>
        </p:nvSpPr>
        <p:spPr>
          <a:xfrm>
            <a:off x="19712" y="1"/>
            <a:ext cx="992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>
                    <a:lumMod val="95000"/>
                  </a:schemeClr>
                </a:solidFill>
                <a:latin typeface="UVN Bai Sau" panose="04030605020802020C03" pitchFamily="82" charset="0"/>
              </a:rPr>
              <a:t>KTUTS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1ABFE2B-43BC-44D2-B296-89A4B3F2E167}"/>
              </a:ext>
            </a:extLst>
          </p:cNvPr>
          <p:cNvSpPr txBox="1"/>
          <p:nvPr userDrawn="1"/>
        </p:nvSpPr>
        <p:spPr>
          <a:xfrm>
            <a:off x="36481" y="6361028"/>
            <a:ext cx="100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>
                    <a:lumMod val="85000"/>
                  </a:schemeClr>
                </a:solidFill>
                <a:latin typeface="UVN Bai Sau" panose="04030605020802020C03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5837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</p:sldLayoutIdLst>
  <p:transition spd="slow" advTm="3000">
    <p:random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02F18E7-1D36-4C26-8A8E-CEA91FE20FE3}"/>
              </a:ext>
            </a:extLst>
          </p:cNvPr>
          <p:cNvSpPr txBox="1"/>
          <p:nvPr userDrawn="1"/>
        </p:nvSpPr>
        <p:spPr>
          <a:xfrm>
            <a:off x="11292621" y="6475015"/>
            <a:ext cx="81253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>
                <a:solidFill>
                  <a:schemeClr val="bg1">
                    <a:lumMod val="95000"/>
                  </a:schemeClr>
                </a:solidFill>
                <a:latin typeface="UVN Bai Sau" panose="04030605020802020C03" pitchFamily="82" charset="0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4ACA4215-6E5C-4E1D-A207-09DC92E14A7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5386" y="8037512"/>
            <a:ext cx="1079679" cy="9327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4B2EF5E-12F3-4F27-A81C-EC64E881781E}"/>
              </a:ext>
            </a:extLst>
          </p:cNvPr>
          <p:cNvSpPr txBox="1"/>
          <p:nvPr userDrawn="1"/>
        </p:nvSpPr>
        <p:spPr>
          <a:xfrm>
            <a:off x="19712" y="1"/>
            <a:ext cx="992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>
                    <a:lumMod val="95000"/>
                  </a:schemeClr>
                </a:solidFill>
                <a:latin typeface="UVN Bai Sau" panose="04030605020802020C03" pitchFamily="82" charset="0"/>
              </a:rPr>
              <a:t>KTUTS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1ABFE2B-43BC-44D2-B296-89A4B3F2E167}"/>
              </a:ext>
            </a:extLst>
          </p:cNvPr>
          <p:cNvSpPr txBox="1"/>
          <p:nvPr userDrawn="1"/>
        </p:nvSpPr>
        <p:spPr>
          <a:xfrm>
            <a:off x="36480" y="6361028"/>
            <a:ext cx="100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>
                    <a:lumMod val="85000"/>
                  </a:schemeClr>
                </a:solidFill>
                <a:latin typeface="UVN Bai Sau" panose="04030605020802020C03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18003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</p:sldLayoutIdLst>
  <p:transition spd="slow" advTm="3000">
    <p:random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8.wdp"/><Relationship Id="rId5" Type="http://schemas.openxmlformats.org/officeDocument/2006/relationships/image" Target="../media/image30.pn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10.wdp"/><Relationship Id="rId5" Type="http://schemas.openxmlformats.org/officeDocument/2006/relationships/image" Target="../media/image32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12.wdp"/><Relationship Id="rId5" Type="http://schemas.openxmlformats.org/officeDocument/2006/relationships/image" Target="../media/image34.png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5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6.xml"/><Relationship Id="rId11" Type="http://schemas.microsoft.com/office/2007/relationships/hdphoto" Target="../media/hdphoto15.wdp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40.png"/><Relationship Id="rId4" Type="http://schemas.openxmlformats.org/officeDocument/2006/relationships/audio" Target="../media/media2.mp3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12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7.xml"/><Relationship Id="rId11" Type="http://schemas.microsoft.com/office/2007/relationships/hdphoto" Target="../media/hdphoto16.wdp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41.png"/><Relationship Id="rId4" Type="http://schemas.openxmlformats.org/officeDocument/2006/relationships/audio" Target="../media/media2.mp3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8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9.xml"/><Relationship Id="rId11" Type="http://schemas.microsoft.com/office/2007/relationships/hdphoto" Target="../media/hdphoto15.wdp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40.png"/><Relationship Id="rId4" Type="http://schemas.openxmlformats.org/officeDocument/2006/relationships/audio" Target="../media/media2.mp3"/><Relationship Id="rId9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45.png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12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0.xml"/><Relationship Id="rId11" Type="http://schemas.microsoft.com/office/2007/relationships/hdphoto" Target="../media/hdphoto17.wdp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43.png"/><Relationship Id="rId4" Type="http://schemas.openxmlformats.org/officeDocument/2006/relationships/audio" Target="../media/media2.mp3"/><Relationship Id="rId9" Type="http://schemas.openxmlformats.org/officeDocument/2006/relationships/image" Target="../media/image38.png"/><Relationship Id="rId1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media" Target="../media/media2.mp3"/><Relationship Id="rId7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2.xml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48.png"/><Relationship Id="rId4" Type="http://schemas.openxmlformats.org/officeDocument/2006/relationships/audio" Target="../media/media2.mp3"/><Relationship Id="rId9" Type="http://schemas.microsoft.com/office/2007/relationships/hdphoto" Target="../media/hdphoto18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media" Target="../media/media2.mp3"/><Relationship Id="rId7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3.xml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48.png"/><Relationship Id="rId4" Type="http://schemas.openxmlformats.org/officeDocument/2006/relationships/audio" Target="../media/media2.mp3"/><Relationship Id="rId9" Type="http://schemas.microsoft.com/office/2007/relationships/hdphoto" Target="../media/hdphoto18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media" Target="../media/media2.mp3"/><Relationship Id="rId7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4.xml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48.png"/><Relationship Id="rId4" Type="http://schemas.openxmlformats.org/officeDocument/2006/relationships/audio" Target="../media/media2.mp3"/><Relationship Id="rId9" Type="http://schemas.microsoft.com/office/2007/relationships/hdphoto" Target="../media/hdphoto18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png"/><Relationship Id="rId5" Type="http://schemas.openxmlformats.org/officeDocument/2006/relationships/image" Target="../media/image9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1317815" y="308856"/>
            <a:ext cx="9556375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3407701" y="1274599"/>
            <a:ext cx="5184576" cy="403187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914354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altLang="zh-CN" sz="128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KHỞI ĐỘNG</a:t>
            </a:r>
            <a:endParaRPr lang="zh-CN" altLang="en-US" sz="128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0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37" y="1816807"/>
            <a:ext cx="4254668" cy="42546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234" y="230449"/>
            <a:ext cx="3517860" cy="3979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087" y="2499577"/>
            <a:ext cx="3264363" cy="32128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>
            <a:off x="2399156" y="3939755"/>
            <a:ext cx="1368121" cy="24655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403919" y="1028734"/>
            <a:ext cx="0" cy="29500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7098983" y="2818998"/>
            <a:ext cx="1491323" cy="26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6284776" y="230448"/>
            <a:ext cx="824885" cy="25885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942485" y="1604798"/>
            <a:ext cx="1230211" cy="22653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8626245" y="3833302"/>
            <a:ext cx="1554025" cy="25720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21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8">
            <a:extLst>
              <a:ext uri="{FF2B5EF4-FFF2-40B4-BE49-F238E27FC236}">
                <a16:creationId xmlns=""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839114" y="4041949"/>
            <a:ext cx="10943556" cy="1241235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Hãy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đứng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lên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và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tạo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tù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bằng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tay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chân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thân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mình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của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các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em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nhé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!</a:t>
            </a:r>
            <a:endParaRPr lang="zh-CN" altLang="en-US" sz="3733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4728" y1="26765" x2="57029" y2="33235"/>
                        <a14:foregroundMark x1="61821" y1="28382" x2="65655" y2="32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830" y="-123394"/>
            <a:ext cx="4159197" cy="45179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0767" y1="36306" x2="73642" y2="57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381" y="1124744"/>
            <a:ext cx="4174620" cy="31409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3000" y1="28994" x2="45000" y2="35207"/>
                        <a14:foregroundMark x1="56667" y1="28994" x2="60667" y2="36095"/>
                        <a14:foregroundMark x1="40667" y1="29290" x2="41000" y2="3639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53" y="123831"/>
            <a:ext cx="38100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3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1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1241" y="452670"/>
            <a:ext cx="3083016" cy="333298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135893" y="3501029"/>
            <a:ext cx="306116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261228" y="2822837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17003" y="2853833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60889" y="3400633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O</a:t>
            </a:r>
          </a:p>
        </p:txBody>
      </p:sp>
      <p:sp>
        <p:nvSpPr>
          <p:cNvPr id="13" name="矩形 8">
            <a:extLst>
              <a:ext uri="{FF2B5EF4-FFF2-40B4-BE49-F238E27FC236}">
                <a16:creationId xmlns=""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820490" y="4010380"/>
            <a:ext cx="10943556" cy="1241235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Hãy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đọc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tên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và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các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của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này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</a:t>
            </a:r>
            <a:endParaRPr lang="zh-CN" altLang="en-US" sz="3733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=""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748307" y="3990371"/>
            <a:ext cx="10943556" cy="66678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altLang="zh-CN" sz="3733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O;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OD, OC</a:t>
            </a:r>
            <a:endParaRPr lang="zh-CN" altLang="en-US" sz="3733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=""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784398" y="3986559"/>
            <a:ext cx="10943556" cy="66678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altLang="zh-CN" sz="3733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bẹt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O;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OD, OC</a:t>
            </a:r>
            <a:endParaRPr lang="zh-CN" altLang="en-US" sz="3733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9" name="矩形 8">
            <a:extLst>
              <a:ext uri="{FF2B5EF4-FFF2-40B4-BE49-F238E27FC236}">
                <a16:creationId xmlns=""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708837" y="4696335"/>
            <a:ext cx="10943556" cy="66678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Em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có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nhận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xét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gì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về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3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điểm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D, O, C</a:t>
            </a:r>
            <a:endParaRPr lang="zh-CN" altLang="en-US" sz="3733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0" name="矩形 8">
            <a:extLst>
              <a:ext uri="{FF2B5EF4-FFF2-40B4-BE49-F238E27FC236}">
                <a16:creationId xmlns=""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936018" y="4648692"/>
            <a:ext cx="10943556" cy="66678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altLang="zh-CN" sz="3733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bẹt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bằng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2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lần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vuông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</a:t>
            </a:r>
            <a:endParaRPr lang="zh-CN" altLang="en-US" sz="3733" b="1" kern="800" dirty="0">
              <a:ln w="2222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3287622" y="1350383"/>
            <a:ext cx="1861255" cy="214655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1264996" y="3497507"/>
            <a:ext cx="3883881" cy="648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8">
            <a:extLst>
              <a:ext uri="{FF2B5EF4-FFF2-40B4-BE49-F238E27FC236}">
                <a16:creationId xmlns=""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856581" y="4624871"/>
            <a:ext cx="10943556" cy="66678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Dùng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thước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eke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để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kiểm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tra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độ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lớn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 </a:t>
            </a:r>
            <a:endParaRPr lang="zh-CN" altLang="en-US" sz="3733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2" name="矩形 8">
            <a:extLst>
              <a:ext uri="{FF2B5EF4-FFF2-40B4-BE49-F238E27FC236}">
                <a16:creationId xmlns=""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1144022" y="4672513"/>
            <a:ext cx="10943556" cy="66678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altLang="zh-CN" sz="3733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3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điểm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D, O, C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thẳng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hàng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endParaRPr lang="zh-CN" altLang="en-US" sz="3733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8044" y="2011626"/>
            <a:ext cx="1500741" cy="162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4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17284E-7 L -0.3224 -0.00494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8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2.46914E-7 L 0.43836 2.46914E-7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3" grpId="1"/>
      <p:bldP spid="14" grpId="0"/>
      <p:bldP spid="14" grpId="1"/>
      <p:bldP spid="15" grpId="0"/>
      <p:bldP spid="19" grpId="0"/>
      <p:bldP spid="19" grpId="1"/>
      <p:bldP spid="20" grpId="0"/>
      <p:bldP spid="21" grpId="0"/>
      <p:bldP spid="21" grpId="1"/>
      <p:bldP spid="22" grpId="0"/>
      <p:bldP spid="2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8">
            <a:extLst>
              <a:ext uri="{FF2B5EF4-FFF2-40B4-BE49-F238E27FC236}">
                <a16:creationId xmlns=""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839114" y="4041949"/>
            <a:ext cx="10943556" cy="1241235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Hãy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đứng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lên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và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tạo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bẹt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bằng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tay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chân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thân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mình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của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các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em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nhé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!</a:t>
            </a:r>
            <a:endParaRPr lang="zh-CN" altLang="en-US" sz="3733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1661" y1="33682" x2="78754" y2="46234"/>
                        <a14:foregroundMark x1="79553" y1="39121" x2="60383" y2="41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788" y="645210"/>
            <a:ext cx="4855265" cy="3707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6006" y1="25561" x2="51757" y2="47323"/>
                        <a14:foregroundMark x1="64537" y1="39724" x2="50958" y2="49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1" y="54551"/>
            <a:ext cx="4674096" cy="4323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316" y1="35075" x2="44569" y2="38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587" y="-48836"/>
            <a:ext cx="5169816" cy="442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2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15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-1104800" y="356659"/>
            <a:ext cx="15062416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3247988" y="1059781"/>
            <a:ext cx="5856651" cy="137473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914354">
              <a:lnSpc>
                <a:spcPts val="10000"/>
              </a:lnSpc>
            </a:pPr>
            <a:r>
              <a:rPr lang="en-US" altLang="zh-CN" sz="8800" dirty="0" err="1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Kết</a:t>
            </a:r>
            <a:r>
              <a:rPr lang="en-US" altLang="zh-CN" sz="88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8800" dirty="0" err="1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luận</a:t>
            </a:r>
            <a:r>
              <a:rPr lang="en-US" altLang="zh-CN" sz="88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endParaRPr lang="zh-CN" altLang="en-US" sz="88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sp>
        <p:nvSpPr>
          <p:cNvPr id="22" name="矩形 8">
            <a:extLst>
              <a:ext uri="{FF2B5EF4-FFF2-40B4-BE49-F238E27FC236}">
                <a16:creationId xmlns=""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1365302" y="2422202"/>
            <a:ext cx="9985276" cy="206210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altLang="zh-CN" sz="64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64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64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nhọn</a:t>
            </a:r>
            <a:r>
              <a:rPr lang="en-US" altLang="zh-CN" sz="64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&lt; </a:t>
            </a:r>
            <a:r>
              <a:rPr lang="en-US" altLang="zh-CN" sz="64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64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64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vuông</a:t>
            </a:r>
            <a:r>
              <a:rPr lang="en-US" altLang="zh-CN" sz="64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&lt; </a:t>
            </a:r>
            <a:r>
              <a:rPr lang="en-US" altLang="zh-CN" sz="64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64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64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tù</a:t>
            </a:r>
            <a:r>
              <a:rPr lang="en-US" altLang="zh-CN" sz="64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&lt; </a:t>
            </a:r>
            <a:r>
              <a:rPr lang="en-US" altLang="zh-CN" sz="64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64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64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bẹt</a:t>
            </a:r>
            <a:endParaRPr lang="zh-CN" altLang="en-US" sz="64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715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1317815" y="308856"/>
            <a:ext cx="9556375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3503713" y="1274599"/>
            <a:ext cx="5184576" cy="403187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914354">
              <a:lnSpc>
                <a:spcPct val="100000"/>
              </a:lnSpc>
            </a:pPr>
            <a:r>
              <a:rPr lang="en-US" altLang="zh-CN" sz="128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LUYỆN </a:t>
            </a:r>
          </a:p>
          <a:p>
            <a:pPr defTabSz="914354">
              <a:lnSpc>
                <a:spcPct val="100000"/>
              </a:lnSpc>
            </a:pPr>
            <a:r>
              <a:rPr lang="en-US" altLang="zh-CN" sz="128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TẬP</a:t>
            </a:r>
            <a:endParaRPr lang="zh-CN" altLang="en-US" sz="128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A1A070BD-24A7-D9B2-98A8-A1B8C0213C67}"/>
              </a:ext>
            </a:extLst>
          </p:cNvPr>
          <p:cNvSpPr/>
          <p:nvPr/>
        </p:nvSpPr>
        <p:spPr>
          <a:xfrm>
            <a:off x="393128" y="33039"/>
            <a:ext cx="11070001" cy="6738912"/>
          </a:xfrm>
          <a:prstGeom prst="roundRect">
            <a:avLst>
              <a:gd name="adj" fmla="val 3159"/>
            </a:avLst>
          </a:prstGeom>
          <a:ln>
            <a:solidFill>
              <a:srgbClr val="FF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Rectangle 21">
            <a:extLst>
              <a:ext uri="{FF2B5EF4-FFF2-40B4-BE49-F238E27FC236}">
                <a16:creationId xmlns="" xmlns:a16="http://schemas.microsoft.com/office/drawing/2014/main" id="{C9DEE07A-DBEB-7879-8DFC-4037ACC75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0259" y="1502532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000" b="1">
              <a:solidFill>
                <a:srgbClr val="0000FF"/>
              </a:solidFill>
            </a:endParaRPr>
          </a:p>
        </p:txBody>
      </p:sp>
      <p:grpSp>
        <p:nvGrpSpPr>
          <p:cNvPr id="3" name="Group 4">
            <a:extLst>
              <a:ext uri="{FF2B5EF4-FFF2-40B4-BE49-F238E27FC236}">
                <a16:creationId xmlns="" xmlns:a16="http://schemas.microsoft.com/office/drawing/2014/main" id="{F40B9D8C-F0C3-D941-F556-F7C0BB88A9EB}"/>
              </a:ext>
            </a:extLst>
          </p:cNvPr>
          <p:cNvGrpSpPr>
            <a:grpSpLocks/>
          </p:cNvGrpSpPr>
          <p:nvPr/>
        </p:nvGrpSpPr>
        <p:grpSpPr bwMode="auto">
          <a:xfrm>
            <a:off x="1315373" y="943376"/>
            <a:ext cx="2949575" cy="1908175"/>
            <a:chOff x="0" y="1277"/>
            <a:chExt cx="1858" cy="1202"/>
          </a:xfrm>
        </p:grpSpPr>
        <p:grpSp>
          <p:nvGrpSpPr>
            <p:cNvPr id="10" name="Group 5">
              <a:extLst>
                <a:ext uri="{FF2B5EF4-FFF2-40B4-BE49-F238E27FC236}">
                  <a16:creationId xmlns="" xmlns:a16="http://schemas.microsoft.com/office/drawing/2014/main" id="{16ACA16E-D84D-9DA4-1898-7957942D67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1" y="1508"/>
              <a:ext cx="1330" cy="676"/>
              <a:chOff x="359" y="2368"/>
              <a:chExt cx="1639" cy="832"/>
            </a:xfrm>
          </p:grpSpPr>
          <p:sp>
            <p:nvSpPr>
              <p:cNvPr id="38" name="Line 6">
                <a:extLst>
                  <a:ext uri="{FF2B5EF4-FFF2-40B4-BE49-F238E27FC236}">
                    <a16:creationId xmlns="" xmlns:a16="http://schemas.microsoft.com/office/drawing/2014/main" id="{F55B52AF-05CB-9182-38C9-724DD958FF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9" y="2368"/>
                <a:ext cx="1442" cy="83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FF0000"/>
                  </a:solidFill>
                </a:endParaRPr>
              </a:p>
            </p:txBody>
          </p:sp>
          <p:sp>
            <p:nvSpPr>
              <p:cNvPr id="39" name="Line 7">
                <a:extLst>
                  <a:ext uri="{FF2B5EF4-FFF2-40B4-BE49-F238E27FC236}">
                    <a16:creationId xmlns="" xmlns:a16="http://schemas.microsoft.com/office/drawing/2014/main" id="{379BFB9B-0306-F0CD-9C49-CCB75580A5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" y="3200"/>
                <a:ext cx="163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5" name="Text Box 8">
              <a:extLst>
                <a:ext uri="{FF2B5EF4-FFF2-40B4-BE49-F238E27FC236}">
                  <a16:creationId xmlns="" xmlns:a16="http://schemas.microsoft.com/office/drawing/2014/main" id="{9F5F6A56-116A-A98C-E4DD-E486660447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4" y="1277"/>
              <a:ext cx="42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 dirty="0">
                  <a:solidFill>
                    <a:srgbClr val="FF0000"/>
                  </a:solidFill>
                </a:rPr>
                <a:t>M</a:t>
              </a:r>
            </a:p>
          </p:txBody>
        </p:sp>
        <p:sp>
          <p:nvSpPr>
            <p:cNvPr id="36" name="Text Box 9">
              <a:extLst>
                <a:ext uri="{FF2B5EF4-FFF2-40B4-BE49-F238E27FC236}">
                  <a16:creationId xmlns="" xmlns:a16="http://schemas.microsoft.com/office/drawing/2014/main" id="{C938E02E-5754-6FD4-B209-A74897FFFC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121"/>
              <a:ext cx="42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37" name="Text Box 10">
              <a:extLst>
                <a:ext uri="{FF2B5EF4-FFF2-40B4-BE49-F238E27FC236}">
                  <a16:creationId xmlns="" xmlns:a16="http://schemas.microsoft.com/office/drawing/2014/main" id="{0FA276F0-575D-CF22-E424-E9AD6D8756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3" y="2152"/>
              <a:ext cx="42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 dirty="0">
                  <a:solidFill>
                    <a:srgbClr val="FF0000"/>
                  </a:solidFill>
                </a:rPr>
                <a:t>N</a:t>
              </a:r>
            </a:p>
          </p:txBody>
        </p:sp>
      </p:grpSp>
      <p:grpSp>
        <p:nvGrpSpPr>
          <p:cNvPr id="40" name="Group 11">
            <a:extLst>
              <a:ext uri="{FF2B5EF4-FFF2-40B4-BE49-F238E27FC236}">
                <a16:creationId xmlns="" xmlns:a16="http://schemas.microsoft.com/office/drawing/2014/main" id="{374135BA-F4F7-B899-A83C-055C178ADB8D}"/>
              </a:ext>
            </a:extLst>
          </p:cNvPr>
          <p:cNvGrpSpPr>
            <a:grpSpLocks/>
          </p:cNvGrpSpPr>
          <p:nvPr/>
        </p:nvGrpSpPr>
        <p:grpSpPr bwMode="auto">
          <a:xfrm>
            <a:off x="7476254" y="5595290"/>
            <a:ext cx="2998787" cy="1241425"/>
            <a:chOff x="936" y="924"/>
            <a:chExt cx="3370" cy="1826"/>
          </a:xfrm>
        </p:grpSpPr>
        <p:sp>
          <p:nvSpPr>
            <p:cNvPr id="41" name="Line 12">
              <a:extLst>
                <a:ext uri="{FF2B5EF4-FFF2-40B4-BE49-F238E27FC236}">
                  <a16:creationId xmlns="" xmlns:a16="http://schemas.microsoft.com/office/drawing/2014/main" id="{A27CC139-3020-7996-440F-AC62539DC9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26" y="1017"/>
              <a:ext cx="1037" cy="10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2" name="Line 13">
              <a:extLst>
                <a:ext uri="{FF2B5EF4-FFF2-40B4-BE49-F238E27FC236}">
                  <a16:creationId xmlns="" xmlns:a16="http://schemas.microsoft.com/office/drawing/2014/main" id="{DAC1B6EC-03D0-8495-BC2F-C82FCE9138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4" y="2025"/>
              <a:ext cx="163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4" name="Text Box 14">
              <a:extLst>
                <a:ext uri="{FF2B5EF4-FFF2-40B4-BE49-F238E27FC236}">
                  <a16:creationId xmlns="" xmlns:a16="http://schemas.microsoft.com/office/drawing/2014/main" id="{3EE3BC78-1965-AF84-03B5-C4C25C2DAE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6" y="924"/>
              <a:ext cx="523" cy="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 dirty="0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45" name="Text Box 15">
              <a:extLst>
                <a:ext uri="{FF2B5EF4-FFF2-40B4-BE49-F238E27FC236}">
                  <a16:creationId xmlns="" xmlns:a16="http://schemas.microsoft.com/office/drawing/2014/main" id="{E7E50967-BBB5-E26A-3539-FEF4CFE521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0" y="1935"/>
              <a:ext cx="522" cy="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 dirty="0">
                  <a:solidFill>
                    <a:srgbClr val="FF0000"/>
                  </a:solidFill>
                </a:rPr>
                <a:t>O</a:t>
              </a:r>
            </a:p>
          </p:txBody>
        </p:sp>
        <p:sp>
          <p:nvSpPr>
            <p:cNvPr id="46" name="Text Box 16">
              <a:extLst>
                <a:ext uri="{FF2B5EF4-FFF2-40B4-BE49-F238E27FC236}">
                  <a16:creationId xmlns="" xmlns:a16="http://schemas.microsoft.com/office/drawing/2014/main" id="{6CB6C70D-6BEE-27E6-0B40-72F44C4A96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3" y="1987"/>
              <a:ext cx="523" cy="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0000"/>
                  </a:solidFill>
                </a:rPr>
                <a:t>H</a:t>
              </a:r>
            </a:p>
          </p:txBody>
        </p:sp>
      </p:grpSp>
      <p:grpSp>
        <p:nvGrpSpPr>
          <p:cNvPr id="47" name="Group 17">
            <a:extLst>
              <a:ext uri="{FF2B5EF4-FFF2-40B4-BE49-F238E27FC236}">
                <a16:creationId xmlns="" xmlns:a16="http://schemas.microsoft.com/office/drawing/2014/main" id="{F6A10D8A-D853-319B-4FEB-8AB07DB60A7A}"/>
              </a:ext>
            </a:extLst>
          </p:cNvPr>
          <p:cNvGrpSpPr>
            <a:grpSpLocks/>
          </p:cNvGrpSpPr>
          <p:nvPr/>
        </p:nvGrpSpPr>
        <p:grpSpPr bwMode="auto">
          <a:xfrm>
            <a:off x="7142286" y="1673572"/>
            <a:ext cx="3632200" cy="579437"/>
            <a:chOff x="2368" y="3012"/>
            <a:chExt cx="3178" cy="365"/>
          </a:xfrm>
        </p:grpSpPr>
        <p:grpSp>
          <p:nvGrpSpPr>
            <p:cNvPr id="48" name="Group 18">
              <a:extLst>
                <a:ext uri="{FF2B5EF4-FFF2-40B4-BE49-F238E27FC236}">
                  <a16:creationId xmlns="" xmlns:a16="http://schemas.microsoft.com/office/drawing/2014/main" id="{D6746557-0883-89D1-343D-C3F9174BCC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68" y="3012"/>
              <a:ext cx="3178" cy="365"/>
              <a:chOff x="0" y="2001"/>
              <a:chExt cx="3178" cy="365"/>
            </a:xfrm>
          </p:grpSpPr>
          <p:sp>
            <p:nvSpPr>
              <p:cNvPr id="50" name="Text Box 19">
                <a:extLst>
                  <a:ext uri="{FF2B5EF4-FFF2-40B4-BE49-F238E27FC236}">
                    <a16:creationId xmlns="" xmlns:a16="http://schemas.microsoft.com/office/drawing/2014/main" id="{10F5263E-6873-F3A9-314C-18C80BA489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014"/>
                <a:ext cx="524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2800" b="1">
                    <a:solidFill>
                      <a:srgbClr val="FF0000"/>
                    </a:solidFill>
                  </a:rPr>
                  <a:t>X</a:t>
                </a:r>
              </a:p>
            </p:txBody>
          </p:sp>
          <p:sp>
            <p:nvSpPr>
              <p:cNvPr id="51" name="Text Box 20">
                <a:extLst>
                  <a:ext uri="{FF2B5EF4-FFF2-40B4-BE49-F238E27FC236}">
                    <a16:creationId xmlns="" xmlns:a16="http://schemas.microsoft.com/office/drawing/2014/main" id="{9A37D6D7-7E67-3B9A-E0BF-50996FB4DA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53" y="2039"/>
                <a:ext cx="524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2800" b="1" dirty="0">
                    <a:solidFill>
                      <a:srgbClr val="FF0000"/>
                    </a:solidFill>
                  </a:rPr>
                  <a:t>E</a:t>
                </a:r>
              </a:p>
            </p:txBody>
          </p:sp>
          <p:sp>
            <p:nvSpPr>
              <p:cNvPr id="52" name="Text Box 21">
                <a:extLst>
                  <a:ext uri="{FF2B5EF4-FFF2-40B4-BE49-F238E27FC236}">
                    <a16:creationId xmlns="" xmlns:a16="http://schemas.microsoft.com/office/drawing/2014/main" id="{CDDBD3CE-2BA6-D73B-9FA7-6C3B61CEEF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54" y="2001"/>
                <a:ext cx="524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2800" b="1">
                    <a:solidFill>
                      <a:srgbClr val="FF0000"/>
                    </a:solidFill>
                  </a:rPr>
                  <a:t>Y</a:t>
                </a:r>
              </a:p>
            </p:txBody>
          </p:sp>
          <p:sp>
            <p:nvSpPr>
              <p:cNvPr id="53" name="Line 22">
                <a:extLst>
                  <a:ext uri="{FF2B5EF4-FFF2-40B4-BE49-F238E27FC236}">
                    <a16:creationId xmlns="" xmlns:a16="http://schemas.microsoft.com/office/drawing/2014/main" id="{31AD3C5E-29F1-1820-B6AA-A5B391A21E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" y="2048"/>
                <a:ext cx="247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9" name="Oval 23">
              <a:extLst>
                <a:ext uri="{FF2B5EF4-FFF2-40B4-BE49-F238E27FC236}">
                  <a16:creationId xmlns="" xmlns:a16="http://schemas.microsoft.com/office/drawing/2014/main" id="{F750C218-A6BB-4F45-B935-C10C2EC931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5" y="3033"/>
              <a:ext cx="56" cy="5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2000">
                <a:solidFill>
                  <a:srgbClr val="FF0000"/>
                </a:solidFill>
              </a:endParaRPr>
            </a:p>
          </p:txBody>
        </p:sp>
      </p:grpSp>
      <p:grpSp>
        <p:nvGrpSpPr>
          <p:cNvPr id="54" name="Group 24">
            <a:extLst>
              <a:ext uri="{FF2B5EF4-FFF2-40B4-BE49-F238E27FC236}">
                <a16:creationId xmlns="" xmlns:a16="http://schemas.microsoft.com/office/drawing/2014/main" id="{2A678EE5-C5EC-8A8D-D34B-3EBC4A6AC020}"/>
              </a:ext>
            </a:extLst>
          </p:cNvPr>
          <p:cNvGrpSpPr>
            <a:grpSpLocks/>
          </p:cNvGrpSpPr>
          <p:nvPr/>
        </p:nvGrpSpPr>
        <p:grpSpPr bwMode="auto">
          <a:xfrm>
            <a:off x="1273219" y="4770376"/>
            <a:ext cx="2479675" cy="2039938"/>
            <a:chOff x="3344" y="1241"/>
            <a:chExt cx="1624" cy="1272"/>
          </a:xfrm>
        </p:grpSpPr>
        <p:grpSp>
          <p:nvGrpSpPr>
            <p:cNvPr id="55" name="Group 25">
              <a:extLst>
                <a:ext uri="{FF2B5EF4-FFF2-40B4-BE49-F238E27FC236}">
                  <a16:creationId xmlns="" xmlns:a16="http://schemas.microsoft.com/office/drawing/2014/main" id="{04FF88F0-CA77-4DD5-C2CB-3B2A59335A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33" y="1371"/>
              <a:ext cx="989" cy="808"/>
              <a:chOff x="442" y="2042"/>
              <a:chExt cx="1272" cy="1179"/>
            </a:xfrm>
          </p:grpSpPr>
          <p:sp>
            <p:nvSpPr>
              <p:cNvPr id="59" name="Line 26">
                <a:extLst>
                  <a:ext uri="{FF2B5EF4-FFF2-40B4-BE49-F238E27FC236}">
                    <a16:creationId xmlns="" xmlns:a16="http://schemas.microsoft.com/office/drawing/2014/main" id="{D7E78251-B60C-917D-E1B5-5CBF383851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2" y="2042"/>
                <a:ext cx="0" cy="117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FF0000"/>
                  </a:solidFill>
                </a:endParaRPr>
              </a:p>
            </p:txBody>
          </p:sp>
          <p:sp>
            <p:nvSpPr>
              <p:cNvPr id="60" name="Line 27">
                <a:extLst>
                  <a:ext uri="{FF2B5EF4-FFF2-40B4-BE49-F238E27FC236}">
                    <a16:creationId xmlns="" xmlns:a16="http://schemas.microsoft.com/office/drawing/2014/main" id="{7F298FD3-A4C1-5D7B-FCBD-44AE951BB2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3" y="3214"/>
                <a:ext cx="127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56" name="Text Box 28">
              <a:extLst>
                <a:ext uri="{FF2B5EF4-FFF2-40B4-BE49-F238E27FC236}">
                  <a16:creationId xmlns="" xmlns:a16="http://schemas.microsoft.com/office/drawing/2014/main" id="{DD340B90-46CB-3EE7-CF52-B43B5DEADB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4" y="1241"/>
              <a:ext cx="56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0000"/>
                  </a:solidFill>
                </a:rPr>
                <a:t>I</a:t>
              </a:r>
            </a:p>
          </p:txBody>
        </p:sp>
        <p:sp>
          <p:nvSpPr>
            <p:cNvPr id="57" name="Text Box 29">
              <a:extLst>
                <a:ext uri="{FF2B5EF4-FFF2-40B4-BE49-F238E27FC236}">
                  <a16:creationId xmlns="" xmlns:a16="http://schemas.microsoft.com/office/drawing/2014/main" id="{55C5CCB1-771E-859B-3416-277A1DDD82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9" y="2186"/>
              <a:ext cx="56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58" name="Text Box 30">
              <a:extLst>
                <a:ext uri="{FF2B5EF4-FFF2-40B4-BE49-F238E27FC236}">
                  <a16:creationId xmlns="" xmlns:a16="http://schemas.microsoft.com/office/drawing/2014/main" id="{AF5ACC99-416F-D1FD-4D48-36BF673E0A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4" y="2169"/>
              <a:ext cx="56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0000"/>
                  </a:solidFill>
                </a:rPr>
                <a:t>K</a:t>
              </a:r>
            </a:p>
          </p:txBody>
        </p:sp>
      </p:grpSp>
      <p:grpSp>
        <p:nvGrpSpPr>
          <p:cNvPr id="61" name="Group 31">
            <a:extLst>
              <a:ext uri="{FF2B5EF4-FFF2-40B4-BE49-F238E27FC236}">
                <a16:creationId xmlns="" xmlns:a16="http://schemas.microsoft.com/office/drawing/2014/main" id="{75DB9CCB-E4C1-494C-193B-4DC41325B9D5}"/>
              </a:ext>
            </a:extLst>
          </p:cNvPr>
          <p:cNvGrpSpPr>
            <a:grpSpLocks/>
          </p:cNvGrpSpPr>
          <p:nvPr/>
        </p:nvGrpSpPr>
        <p:grpSpPr bwMode="auto">
          <a:xfrm>
            <a:off x="7695198" y="2613819"/>
            <a:ext cx="2876550" cy="2044700"/>
            <a:chOff x="2500" y="3032"/>
            <a:chExt cx="1812" cy="1288"/>
          </a:xfrm>
        </p:grpSpPr>
        <p:sp>
          <p:nvSpPr>
            <p:cNvPr id="62" name="Line 32">
              <a:extLst>
                <a:ext uri="{FF2B5EF4-FFF2-40B4-BE49-F238E27FC236}">
                  <a16:creationId xmlns="" xmlns:a16="http://schemas.microsoft.com/office/drawing/2014/main" id="{A1257D69-1512-4E1D-AB7C-F6F4784E70C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2272378" flipV="1">
              <a:off x="2709" y="3603"/>
              <a:ext cx="1170" cy="6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63" name="Line 33">
              <a:extLst>
                <a:ext uri="{FF2B5EF4-FFF2-40B4-BE49-F238E27FC236}">
                  <a16:creationId xmlns="" xmlns:a16="http://schemas.microsoft.com/office/drawing/2014/main" id="{442FD51D-797A-E3FE-320B-8F9B29B902A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9327622">
              <a:off x="2696" y="3600"/>
              <a:ext cx="132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64" name="Text Box 34">
              <a:extLst>
                <a:ext uri="{FF2B5EF4-FFF2-40B4-BE49-F238E27FC236}">
                  <a16:creationId xmlns="" xmlns:a16="http://schemas.microsoft.com/office/drawing/2014/main" id="{2214E477-E87A-92EE-92C1-6FD5A98941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2" y="3032"/>
              <a:ext cx="42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 dirty="0">
                  <a:solidFill>
                    <a:srgbClr val="FF0000"/>
                  </a:solidFill>
                </a:rPr>
                <a:t>V</a:t>
              </a:r>
            </a:p>
          </p:txBody>
        </p:sp>
        <p:sp>
          <p:nvSpPr>
            <p:cNvPr id="65" name="Text Box 35">
              <a:extLst>
                <a:ext uri="{FF2B5EF4-FFF2-40B4-BE49-F238E27FC236}">
                  <a16:creationId xmlns="" xmlns:a16="http://schemas.microsoft.com/office/drawing/2014/main" id="{251B01E2-43E8-C741-C4AE-6B8B144F01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7" y="3726"/>
              <a:ext cx="42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0000"/>
                  </a:solidFill>
                </a:rPr>
                <a:t>D</a:t>
              </a:r>
            </a:p>
          </p:txBody>
        </p:sp>
        <p:sp>
          <p:nvSpPr>
            <p:cNvPr id="66" name="Text Box 36">
              <a:extLst>
                <a:ext uri="{FF2B5EF4-FFF2-40B4-BE49-F238E27FC236}">
                  <a16:creationId xmlns="" xmlns:a16="http://schemas.microsoft.com/office/drawing/2014/main" id="{69823686-9034-438A-4B12-B839A9EDBE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0" y="3993"/>
              <a:ext cx="42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0000"/>
                  </a:solidFill>
                </a:rPr>
                <a:t>U</a:t>
              </a:r>
            </a:p>
          </p:txBody>
        </p:sp>
      </p:grpSp>
      <p:grpSp>
        <p:nvGrpSpPr>
          <p:cNvPr id="67" name="Group 37">
            <a:extLst>
              <a:ext uri="{FF2B5EF4-FFF2-40B4-BE49-F238E27FC236}">
                <a16:creationId xmlns="" xmlns:a16="http://schemas.microsoft.com/office/drawing/2014/main" id="{0BE50D67-0AE1-1E60-1766-BC0CE3080FC2}"/>
              </a:ext>
            </a:extLst>
          </p:cNvPr>
          <p:cNvGrpSpPr>
            <a:grpSpLocks/>
          </p:cNvGrpSpPr>
          <p:nvPr/>
        </p:nvGrpSpPr>
        <p:grpSpPr bwMode="auto">
          <a:xfrm>
            <a:off x="1405474" y="3144698"/>
            <a:ext cx="3241675" cy="1481137"/>
            <a:chOff x="219" y="3232"/>
            <a:chExt cx="2042" cy="933"/>
          </a:xfrm>
        </p:grpSpPr>
        <p:grpSp>
          <p:nvGrpSpPr>
            <p:cNvPr id="68" name="Group 38">
              <a:extLst>
                <a:ext uri="{FF2B5EF4-FFF2-40B4-BE49-F238E27FC236}">
                  <a16:creationId xmlns="" xmlns:a16="http://schemas.microsoft.com/office/drawing/2014/main" id="{AAE4F86F-C5BD-7647-E9A8-B9FAB6388422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86" y="3419"/>
              <a:ext cx="1500" cy="432"/>
              <a:chOff x="1372" y="3188"/>
              <a:chExt cx="1500" cy="432"/>
            </a:xfrm>
          </p:grpSpPr>
          <p:sp>
            <p:nvSpPr>
              <p:cNvPr id="72" name="Line 39">
                <a:extLst>
                  <a:ext uri="{FF2B5EF4-FFF2-40B4-BE49-F238E27FC236}">
                    <a16:creationId xmlns="" xmlns:a16="http://schemas.microsoft.com/office/drawing/2014/main" id="{AAB5C3D5-0D66-7720-3B32-2D2DE33506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372" y="3188"/>
                <a:ext cx="581" cy="43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FF0000"/>
                  </a:solidFill>
                </a:endParaRPr>
              </a:p>
            </p:txBody>
          </p:sp>
          <p:sp>
            <p:nvSpPr>
              <p:cNvPr id="73" name="Line 40">
                <a:extLst>
                  <a:ext uri="{FF2B5EF4-FFF2-40B4-BE49-F238E27FC236}">
                    <a16:creationId xmlns="" xmlns:a16="http://schemas.microsoft.com/office/drawing/2014/main" id="{E849A483-69D8-BF0B-0B92-37A51CFDDE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53" y="3620"/>
                <a:ext cx="919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69" name="Text Box 41">
              <a:extLst>
                <a:ext uri="{FF2B5EF4-FFF2-40B4-BE49-F238E27FC236}">
                  <a16:creationId xmlns="" xmlns:a16="http://schemas.microsoft.com/office/drawing/2014/main" id="{13F14C4A-42E5-CFC9-EF4F-D79A141B7F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" y="3838"/>
              <a:ext cx="29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0000"/>
                  </a:solidFill>
                </a:rPr>
                <a:t>P</a:t>
              </a:r>
            </a:p>
          </p:txBody>
        </p:sp>
        <p:sp>
          <p:nvSpPr>
            <p:cNvPr id="70" name="Text Box 42">
              <a:extLst>
                <a:ext uri="{FF2B5EF4-FFF2-40B4-BE49-F238E27FC236}">
                  <a16:creationId xmlns="" xmlns:a16="http://schemas.microsoft.com/office/drawing/2014/main" id="{80292006-AB4C-7F41-C93E-9DB6EFE51C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1" y="3837"/>
              <a:ext cx="29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71" name="Text Box 43">
              <a:extLst>
                <a:ext uri="{FF2B5EF4-FFF2-40B4-BE49-F238E27FC236}">
                  <a16:creationId xmlns="" xmlns:a16="http://schemas.microsoft.com/office/drawing/2014/main" id="{E6B01D21-758D-C658-6423-993191739D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" y="3232"/>
              <a:ext cx="29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0000"/>
                  </a:solidFill>
                </a:rPr>
                <a:t>Q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193BE06C-F71A-1D1C-C6D1-848A020AD065}"/>
              </a:ext>
            </a:extLst>
          </p:cNvPr>
          <p:cNvSpPr txBox="1"/>
          <p:nvPr/>
        </p:nvSpPr>
        <p:spPr>
          <a:xfrm>
            <a:off x="879605" y="164281"/>
            <a:ext cx="96281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bẹt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30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57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223117" y="225094"/>
            <a:ext cx="9601067" cy="249627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83499" y="3046205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GÓC VUÔNG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6373" y="5313865"/>
            <a:ext cx="2735625" cy="153443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58715" y="3040165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GÓC NHỌN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83499" y="4198333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GÓC BẸT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256875" y="4186253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GÓC TÙ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3656426" y="470238"/>
            <a:ext cx="3769973" cy="196038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656426" y="2430624"/>
            <a:ext cx="376997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426399" y="399108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409421" y="1924008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84351" y="1989123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A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080" y="395579"/>
            <a:ext cx="2504585" cy="222958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4" b="47619" l="35513" r="66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24800" r="33201" b="51400"/>
          <a:stretch/>
        </p:blipFill>
        <p:spPr>
          <a:xfrm>
            <a:off x="1334267" y="254569"/>
            <a:ext cx="2122844" cy="1640379"/>
          </a:xfrm>
          <a:prstGeom prst="rect">
            <a:avLst/>
          </a:prstGeom>
        </p:spPr>
      </p:pic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9358" y="-649817"/>
            <a:ext cx="649817" cy="649817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8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6" grpId="0" animBg="1"/>
      <p:bldP spid="16" grpId="1" animBg="1"/>
      <p:bldP spid="17" grpId="0" animBg="1"/>
      <p:bldP spid="17" grpId="1" animBg="1"/>
      <p:bldP spid="27" grpId="0"/>
      <p:bldP spid="28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A1A070BD-24A7-D9B2-98A8-A1B8C0213C67}"/>
              </a:ext>
            </a:extLst>
          </p:cNvPr>
          <p:cNvSpPr/>
          <p:nvPr/>
        </p:nvSpPr>
        <p:spPr>
          <a:xfrm>
            <a:off x="474819" y="267370"/>
            <a:ext cx="10657806" cy="6192287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21">
            <a:extLst>
              <a:ext uri="{FF2B5EF4-FFF2-40B4-BE49-F238E27FC236}">
                <a16:creationId xmlns="" xmlns:a16="http://schemas.microsoft.com/office/drawing/2014/main" id="{C9DEE07A-DBEB-7879-8DFC-4037ACC75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0259" y="1502532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9D3D81C-4288-E87A-EB67-FF08FC68AFFC}"/>
              </a:ext>
            </a:extLst>
          </p:cNvPr>
          <p:cNvGrpSpPr/>
          <p:nvPr/>
        </p:nvGrpSpPr>
        <p:grpSpPr>
          <a:xfrm>
            <a:off x="1689652" y="337877"/>
            <a:ext cx="8229600" cy="1320343"/>
            <a:chOff x="1689652" y="337877"/>
            <a:chExt cx="8229600" cy="1320343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C8BB726-55CE-7924-1F5F-8B188C0F5CD7}"/>
                </a:ext>
              </a:extLst>
            </p:cNvPr>
            <p:cNvSpPr txBox="1"/>
            <p:nvPr/>
          </p:nvSpPr>
          <p:spPr>
            <a:xfrm>
              <a:off x="3371806" y="1135000"/>
              <a:ext cx="48638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Bài: Góc nhọn, góc tù, góc bẹt 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C6A82D5A-0D8E-A692-F6DF-5AC95DADE5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9652" y="337877"/>
              <a:ext cx="8229600" cy="909809"/>
              <a:chOff x="304800" y="116632"/>
              <a:chExt cx="8229600" cy="1448315"/>
            </a:xfrm>
          </p:grpSpPr>
          <p:sp>
            <p:nvSpPr>
              <p:cNvPr id="7" name="Content Placeholder 2">
                <a:extLst>
                  <a:ext uri="{FF2B5EF4-FFF2-40B4-BE49-F238E27FC236}">
                    <a16:creationId xmlns="" xmlns:a16="http://schemas.microsoft.com/office/drawing/2014/main" id="{53F7C40E-2D37-6C72-A673-986F2D886FC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906588" y="803142"/>
                <a:ext cx="4728690" cy="761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175" rtl="0" eaLnBrk="0" fontAlgn="base" latinLnBrk="0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Toán</a:t>
                </a:r>
                <a:endPara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914175" rtl="0" eaLnBrk="0" fontAlgn="base" latinLnBrk="0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Title 1">
                <a:extLst>
                  <a:ext uri="{FF2B5EF4-FFF2-40B4-BE49-F238E27FC236}">
                    <a16:creationId xmlns="" xmlns:a16="http://schemas.microsoft.com/office/drawing/2014/main" id="{C4ADE219-012B-2E4C-50B2-8EC68AC3364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04800" y="116632"/>
                <a:ext cx="8229600" cy="4110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175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Thứ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vi-V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Sáu,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ngày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</a:t>
                </a:r>
                <a:r>
                  <a:rPr kumimoji="0" lang="vi-V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8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tháng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vi-V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10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năm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vi-V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2</a:t>
                </a:r>
                <a:endPara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0" name="Picture 9" descr="C:\Users\TUAN\Downloads\Luyện tập 1.png">
            <a:extLst>
              <a:ext uri="{FF2B5EF4-FFF2-40B4-BE49-F238E27FC236}">
                <a16:creationId xmlns="" xmlns:a16="http://schemas.microsoft.com/office/drawing/2014/main" id="{A005C151-C0EB-6D87-27E9-FCC8A40F8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444" y="5497042"/>
            <a:ext cx="2834086" cy="1093588"/>
          </a:xfrm>
          <a:prstGeom prst="rect">
            <a:avLst/>
          </a:prstGeom>
          <a:noFill/>
        </p:spPr>
      </p:pic>
      <p:grpSp>
        <p:nvGrpSpPr>
          <p:cNvPr id="2" name="Group 62">
            <a:extLst>
              <a:ext uri="{FF2B5EF4-FFF2-40B4-BE49-F238E27FC236}">
                <a16:creationId xmlns="" xmlns:a16="http://schemas.microsoft.com/office/drawing/2014/main" id="{BBBA3B88-BF9B-2F72-79A1-BD8D94F3B530}"/>
              </a:ext>
            </a:extLst>
          </p:cNvPr>
          <p:cNvGrpSpPr>
            <a:grpSpLocks/>
          </p:cNvGrpSpPr>
          <p:nvPr/>
        </p:nvGrpSpPr>
        <p:grpSpPr bwMode="auto">
          <a:xfrm>
            <a:off x="3291440" y="2929809"/>
            <a:ext cx="4447001" cy="2892698"/>
            <a:chOff x="0" y="1277"/>
            <a:chExt cx="1858" cy="1027"/>
          </a:xfrm>
        </p:grpSpPr>
        <p:grpSp>
          <p:nvGrpSpPr>
            <p:cNvPr id="11" name="Group 21">
              <a:extLst>
                <a:ext uri="{FF2B5EF4-FFF2-40B4-BE49-F238E27FC236}">
                  <a16:creationId xmlns="" xmlns:a16="http://schemas.microsoft.com/office/drawing/2014/main" id="{557A1D2E-3798-784F-CC11-A976F7A661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1" y="1508"/>
              <a:ext cx="1330" cy="676"/>
              <a:chOff x="359" y="2368"/>
              <a:chExt cx="1639" cy="832"/>
            </a:xfrm>
          </p:grpSpPr>
          <p:sp>
            <p:nvSpPr>
              <p:cNvPr id="15" name="Line 22">
                <a:extLst>
                  <a:ext uri="{FF2B5EF4-FFF2-40B4-BE49-F238E27FC236}">
                    <a16:creationId xmlns="" xmlns:a16="http://schemas.microsoft.com/office/drawing/2014/main" id="{F65ECA18-7000-686A-F912-E89374D777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9" y="2368"/>
                <a:ext cx="1442" cy="832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Line 23">
                <a:extLst>
                  <a:ext uri="{FF2B5EF4-FFF2-40B4-BE49-F238E27FC236}">
                    <a16:creationId xmlns="" xmlns:a16="http://schemas.microsoft.com/office/drawing/2014/main" id="{275BC778-E1F2-6D7E-DFB5-F96C2BA300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" y="3200"/>
                <a:ext cx="163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 Box 24">
              <a:extLst>
                <a:ext uri="{FF2B5EF4-FFF2-40B4-BE49-F238E27FC236}">
                  <a16:creationId xmlns="" xmlns:a16="http://schemas.microsoft.com/office/drawing/2014/main" id="{D5138F77-D87A-679A-96BC-ADC096ED62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4" y="1277"/>
              <a:ext cx="425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13" name="Text Box 25">
              <a:extLst>
                <a:ext uri="{FF2B5EF4-FFF2-40B4-BE49-F238E27FC236}">
                  <a16:creationId xmlns="" xmlns:a16="http://schemas.microsoft.com/office/drawing/2014/main" id="{945CB8E4-A947-36B3-3797-C0FFBAD900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121"/>
              <a:ext cx="425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4" name="Text Box 26">
              <a:extLst>
                <a:ext uri="{FF2B5EF4-FFF2-40B4-BE49-F238E27FC236}">
                  <a16:creationId xmlns="" xmlns:a16="http://schemas.microsoft.com/office/drawing/2014/main" id="{4B248BB7-0A03-A21A-5A75-6EAFB242E0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3" y="2152"/>
              <a:ext cx="425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17" name="Group 49">
            <a:extLst>
              <a:ext uri="{FF2B5EF4-FFF2-40B4-BE49-F238E27FC236}">
                <a16:creationId xmlns="" xmlns:a16="http://schemas.microsoft.com/office/drawing/2014/main" id="{4C292E7D-B026-3158-4E1B-ABB9FAD104AD}"/>
              </a:ext>
            </a:extLst>
          </p:cNvPr>
          <p:cNvGrpSpPr>
            <a:grpSpLocks/>
          </p:cNvGrpSpPr>
          <p:nvPr/>
        </p:nvGrpSpPr>
        <p:grpSpPr bwMode="auto">
          <a:xfrm>
            <a:off x="4002592" y="2614976"/>
            <a:ext cx="1468178" cy="2886804"/>
            <a:chOff x="977" y="1102"/>
            <a:chExt cx="488" cy="1064"/>
          </a:xfrm>
        </p:grpSpPr>
        <p:sp>
          <p:nvSpPr>
            <p:cNvPr id="18" name="AutoShape 50">
              <a:extLst>
                <a:ext uri="{FF2B5EF4-FFF2-40B4-BE49-F238E27FC236}">
                  <a16:creationId xmlns="" xmlns:a16="http://schemas.microsoft.com/office/drawing/2014/main" id="{578225D1-5813-3575-1FB3-ABD84037C8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7" y="1102"/>
              <a:ext cx="488" cy="1064"/>
            </a:xfrm>
            <a:prstGeom prst="rtTriangl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AutoShape 51" descr="Stationery">
              <a:extLst>
                <a:ext uri="{FF2B5EF4-FFF2-40B4-BE49-F238E27FC236}">
                  <a16:creationId xmlns="" xmlns:a16="http://schemas.microsoft.com/office/drawing/2014/main" id="{92A0A45B-85A4-8EF7-6B24-65E3CF7415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7" y="1589"/>
              <a:ext cx="202" cy="450"/>
            </a:xfrm>
            <a:prstGeom prst="rtTriangl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44">
            <a:extLst>
              <a:ext uri="{FF2B5EF4-FFF2-40B4-BE49-F238E27FC236}">
                <a16:creationId xmlns="" xmlns:a16="http://schemas.microsoft.com/office/drawing/2014/main" id="{C8512647-FC0F-AC6D-7041-70D5D7443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5706" y="3453368"/>
            <a:ext cx="5480050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nhọn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99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223117" y="225094"/>
            <a:ext cx="9601067" cy="249627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83499" y="3046205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GÓC VUÔNG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6373" y="5313865"/>
            <a:ext cx="2735625" cy="153443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58715" y="3040165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GÓC NHỌN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83499" y="4198333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GÓC BẸT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256875" y="4186253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GÓC TÙ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7524801" y="454569"/>
            <a:ext cx="1920212" cy="192547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419295" y="437689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Q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937061" y="1952391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076715" y="1976061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</a:t>
            </a: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9358" y="-649817"/>
            <a:ext cx="649817" cy="649817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3656426" y="2372883"/>
            <a:ext cx="387973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750" b="41000" l="3967" r="3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266" b="58400"/>
          <a:stretch/>
        </p:blipFill>
        <p:spPr>
          <a:xfrm>
            <a:off x="613757" y="-683280"/>
            <a:ext cx="4087383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064" y="454701"/>
            <a:ext cx="7776864" cy="499255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85393C9A-3AD8-4C5E-AC23-03C902398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1" t="1608" r="31893" b="68843"/>
          <a:stretch/>
        </p:blipFill>
        <p:spPr>
          <a:xfrm rot="5729656">
            <a:off x="8761834" y="-159896"/>
            <a:ext cx="2058380" cy="221056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="" xmlns:a16="http://schemas.microsoft.com/office/drawing/2014/main" id="{25FBBEA2-A70D-48E3-97AB-7AD775652AB5}"/>
              </a:ext>
            </a:extLst>
          </p:cNvPr>
          <p:cNvSpPr/>
          <p:nvPr/>
        </p:nvSpPr>
        <p:spPr>
          <a:xfrm>
            <a:off x="3052890" y="2084851"/>
            <a:ext cx="6285213" cy="230832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Các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bạn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đã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học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được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gì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từ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năm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lớp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3?</a:t>
            </a:r>
            <a:endParaRPr lang="zh-CN" altLang="en-US" sz="4800" b="1" kern="800" dirty="0">
              <a:ln w="22225">
                <a:noFill/>
              </a:ln>
              <a:solidFill>
                <a:srgbClr val="002060"/>
              </a:solidFill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7" name="图片 9">
            <a:extLst>
              <a:ext uri="{FF2B5EF4-FFF2-40B4-BE49-F238E27FC236}">
                <a16:creationId xmlns="" xmlns:a16="http://schemas.microsoft.com/office/drawing/2014/main" id="{85393C9A-3AD8-4C5E-AC23-03C902398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76376" b="68843"/>
          <a:stretch/>
        </p:blipFill>
        <p:spPr>
          <a:xfrm>
            <a:off x="-144693" y="-184899"/>
            <a:ext cx="3936437" cy="24313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1" b="89968" l="2913" r="28803">
                        <a14:foregroundMark x1="17476" y1="44175" x2="20550" y2="48625"/>
                        <a14:foregroundMark x1="20119" y1="45874" x2="20820" y2="46117"/>
                        <a14:foregroundMark x1="16775" y1="71845" x2="13970" y2="80987"/>
                        <a14:foregroundMark x1="20011" y1="72249" x2="20119" y2="80421"/>
                        <a14:foregroundMark x1="20442" y1="74757" x2="20928" y2="79450"/>
                        <a14:foregroundMark x1="19094" y1="75162" x2="19633" y2="75162"/>
                        <a14:foregroundMark x1="13700" y1="74272" x2="15534" y2="73786"/>
                        <a14:foregroundMark x1="14455" y1="73301" x2="13700" y2="77508"/>
                        <a14:foregroundMark x1="13430" y1="74757" x2="13053" y2="78641"/>
                        <a14:foregroundMark x1="13215" y1="77751" x2="13053" y2="80259"/>
                        <a14:foregroundMark x1="13430" y1="82120" x2="15102" y2="81634"/>
                        <a14:foregroundMark x1="19094" y1="81796" x2="22977" y2="81796"/>
                        <a14:foregroundMark x1="20442" y1="77346" x2="21575" y2="82201"/>
                        <a14:foregroundMark x1="19094" y1="76699" x2="19094" y2="80583"/>
                        <a14:foregroundMark x1="18986" y1="75162" x2="18986" y2="77913"/>
                        <a14:foregroundMark x1="15912" y1="75809" x2="16127" y2="78155"/>
                        <a14:foregroundMark x1="15264" y1="73301" x2="13700" y2="80259"/>
                        <a14:foregroundMark x1="14239" y1="75566" x2="12945" y2="80663"/>
                        <a14:foregroundMark x1="19525" y1="74434" x2="18986" y2="79207"/>
                        <a14:foregroundMark x1="18716" y1="76133" x2="18447" y2="79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533"/>
          <a:stretch/>
        </p:blipFill>
        <p:spPr>
          <a:xfrm>
            <a:off x="1007435" y="1220755"/>
            <a:ext cx="3020851" cy="6834439"/>
          </a:xfrm>
          <a:prstGeom prst="rect">
            <a:avLst/>
          </a:prstGeom>
        </p:spPr>
      </p:pic>
      <p:pic>
        <p:nvPicPr>
          <p:cNvPr id="14" name="图片 22">
            <a:extLst>
              <a:ext uri="{FF2B5EF4-FFF2-40B4-BE49-F238E27FC236}">
                <a16:creationId xmlns="" xmlns:a16="http://schemas.microsoft.com/office/drawing/2014/main" id="{D5F15923-784F-43D4-881A-DB8004B578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14" r="10651" b="21236"/>
          <a:stretch/>
        </p:blipFill>
        <p:spPr>
          <a:xfrm rot="20368252">
            <a:off x="7658994" y="3337122"/>
            <a:ext cx="4544431" cy="316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A1A070BD-24A7-D9B2-98A8-A1B8C0213C67}"/>
              </a:ext>
            </a:extLst>
          </p:cNvPr>
          <p:cNvSpPr/>
          <p:nvPr/>
        </p:nvSpPr>
        <p:spPr>
          <a:xfrm>
            <a:off x="474819" y="267370"/>
            <a:ext cx="10657806" cy="6192287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21">
            <a:extLst>
              <a:ext uri="{FF2B5EF4-FFF2-40B4-BE49-F238E27FC236}">
                <a16:creationId xmlns="" xmlns:a16="http://schemas.microsoft.com/office/drawing/2014/main" id="{C9DEE07A-DBEB-7879-8DFC-4037ACC75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0259" y="1502532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9D3D81C-4288-E87A-EB67-FF08FC68AFFC}"/>
              </a:ext>
            </a:extLst>
          </p:cNvPr>
          <p:cNvGrpSpPr/>
          <p:nvPr/>
        </p:nvGrpSpPr>
        <p:grpSpPr>
          <a:xfrm>
            <a:off x="1689652" y="337877"/>
            <a:ext cx="8229600" cy="1320343"/>
            <a:chOff x="1689652" y="337877"/>
            <a:chExt cx="8229600" cy="1320343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C8BB726-55CE-7924-1F5F-8B188C0F5CD7}"/>
                </a:ext>
              </a:extLst>
            </p:cNvPr>
            <p:cNvSpPr txBox="1"/>
            <p:nvPr/>
          </p:nvSpPr>
          <p:spPr>
            <a:xfrm>
              <a:off x="3371806" y="1135000"/>
              <a:ext cx="48638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Bài: Góc nhọn, góc tù, góc bẹt 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C6A82D5A-0D8E-A692-F6DF-5AC95DADE5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9652" y="337877"/>
              <a:ext cx="8229600" cy="909809"/>
              <a:chOff x="304800" y="116632"/>
              <a:chExt cx="8229600" cy="1448315"/>
            </a:xfrm>
          </p:grpSpPr>
          <p:sp>
            <p:nvSpPr>
              <p:cNvPr id="7" name="Content Placeholder 2">
                <a:extLst>
                  <a:ext uri="{FF2B5EF4-FFF2-40B4-BE49-F238E27FC236}">
                    <a16:creationId xmlns="" xmlns:a16="http://schemas.microsoft.com/office/drawing/2014/main" id="{53F7C40E-2D37-6C72-A673-986F2D886FC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906588" y="803142"/>
                <a:ext cx="4728690" cy="761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175" rtl="0" eaLnBrk="0" fontAlgn="base" latinLnBrk="0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Toán</a:t>
                </a:r>
                <a:endPara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914175" rtl="0" eaLnBrk="0" fontAlgn="base" latinLnBrk="0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Title 1">
                <a:extLst>
                  <a:ext uri="{FF2B5EF4-FFF2-40B4-BE49-F238E27FC236}">
                    <a16:creationId xmlns="" xmlns:a16="http://schemas.microsoft.com/office/drawing/2014/main" id="{C4ADE219-012B-2E4C-50B2-8EC68AC3364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04800" y="116632"/>
                <a:ext cx="8229600" cy="4110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175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Thứ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vi-V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Sáu,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ngày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</a:t>
                </a:r>
                <a:r>
                  <a:rPr kumimoji="0" lang="vi-V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8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tháng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vi-V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10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năm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vi-V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2</a:t>
                </a:r>
                <a:endPara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0" name="Picture 9" descr="C:\Users\TUAN\Downloads\Luyện tập 1.png">
            <a:extLst>
              <a:ext uri="{FF2B5EF4-FFF2-40B4-BE49-F238E27FC236}">
                <a16:creationId xmlns="" xmlns:a16="http://schemas.microsoft.com/office/drawing/2014/main" id="{A005C151-C0EB-6D87-27E9-FCC8A40F8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444" y="5497042"/>
            <a:ext cx="2834086" cy="1093588"/>
          </a:xfrm>
          <a:prstGeom prst="rect">
            <a:avLst/>
          </a:prstGeom>
          <a:noFill/>
        </p:spPr>
      </p:pic>
      <p:grpSp>
        <p:nvGrpSpPr>
          <p:cNvPr id="3" name="Group 74">
            <a:extLst>
              <a:ext uri="{FF2B5EF4-FFF2-40B4-BE49-F238E27FC236}">
                <a16:creationId xmlns="" xmlns:a16="http://schemas.microsoft.com/office/drawing/2014/main" id="{D68C5625-08A6-A846-64AC-9FC90B99BF78}"/>
              </a:ext>
            </a:extLst>
          </p:cNvPr>
          <p:cNvGrpSpPr>
            <a:grpSpLocks/>
          </p:cNvGrpSpPr>
          <p:nvPr/>
        </p:nvGrpSpPr>
        <p:grpSpPr bwMode="auto">
          <a:xfrm>
            <a:off x="3728279" y="2539616"/>
            <a:ext cx="5477564" cy="3101178"/>
            <a:chOff x="219" y="3232"/>
            <a:chExt cx="2042" cy="766"/>
          </a:xfrm>
        </p:grpSpPr>
        <p:grpSp>
          <p:nvGrpSpPr>
            <p:cNvPr id="21" name="Group 73">
              <a:extLst>
                <a:ext uri="{FF2B5EF4-FFF2-40B4-BE49-F238E27FC236}">
                  <a16:creationId xmlns="" xmlns:a16="http://schemas.microsoft.com/office/drawing/2014/main" id="{576979D9-DD12-045A-6F1F-17179023D2B5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86" y="3422"/>
              <a:ext cx="1494" cy="432"/>
              <a:chOff x="1378" y="3191"/>
              <a:chExt cx="1494" cy="432"/>
            </a:xfrm>
          </p:grpSpPr>
          <p:sp>
            <p:nvSpPr>
              <p:cNvPr id="25" name="Line 68">
                <a:extLst>
                  <a:ext uri="{FF2B5EF4-FFF2-40B4-BE49-F238E27FC236}">
                    <a16:creationId xmlns="" xmlns:a16="http://schemas.microsoft.com/office/drawing/2014/main" id="{D9324A5A-3BD3-A31D-F444-FAC0D4D0D0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378" y="3191"/>
                <a:ext cx="581" cy="432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Line 69">
                <a:extLst>
                  <a:ext uri="{FF2B5EF4-FFF2-40B4-BE49-F238E27FC236}">
                    <a16:creationId xmlns="" xmlns:a16="http://schemas.microsoft.com/office/drawing/2014/main" id="{BB771E7E-31BB-8995-FDBC-F31BEAAAED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53" y="3620"/>
                <a:ext cx="919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 Box 70">
              <a:extLst>
                <a:ext uri="{FF2B5EF4-FFF2-40B4-BE49-F238E27FC236}">
                  <a16:creationId xmlns="" xmlns:a16="http://schemas.microsoft.com/office/drawing/2014/main" id="{6FC570C6-4CCF-C6B4-09AB-04D032E14A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" y="3838"/>
              <a:ext cx="293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23" name="Text Box 71">
              <a:extLst>
                <a:ext uri="{FF2B5EF4-FFF2-40B4-BE49-F238E27FC236}">
                  <a16:creationId xmlns="" xmlns:a16="http://schemas.microsoft.com/office/drawing/2014/main" id="{56008E99-1149-C20D-6C4F-004000A712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1" y="3837"/>
              <a:ext cx="293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24" name="Text Box 72">
              <a:extLst>
                <a:ext uri="{FF2B5EF4-FFF2-40B4-BE49-F238E27FC236}">
                  <a16:creationId xmlns="" xmlns:a16="http://schemas.microsoft.com/office/drawing/2014/main" id="{BCA7BD31-623F-A513-E8CD-AFE4874543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" y="3232"/>
              <a:ext cx="293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</a:t>
              </a:r>
            </a:p>
          </p:txBody>
        </p:sp>
      </p:grpSp>
      <p:grpSp>
        <p:nvGrpSpPr>
          <p:cNvPr id="27" name="Group 64">
            <a:extLst>
              <a:ext uri="{FF2B5EF4-FFF2-40B4-BE49-F238E27FC236}">
                <a16:creationId xmlns="" xmlns:a16="http://schemas.microsoft.com/office/drawing/2014/main" id="{5F7FD903-6DCB-27C9-4AF5-9C6159A6FAD5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5276365" y="2310223"/>
            <a:ext cx="1367942" cy="2699581"/>
            <a:chOff x="977" y="1102"/>
            <a:chExt cx="488" cy="1064"/>
          </a:xfrm>
        </p:grpSpPr>
        <p:sp>
          <p:nvSpPr>
            <p:cNvPr id="28" name="AutoShape 65">
              <a:extLst>
                <a:ext uri="{FF2B5EF4-FFF2-40B4-BE49-F238E27FC236}">
                  <a16:creationId xmlns="" xmlns:a16="http://schemas.microsoft.com/office/drawing/2014/main" id="{E2370E2F-CD7A-0730-06E9-1586A92EA7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7" y="1102"/>
              <a:ext cx="488" cy="1064"/>
            </a:xfrm>
            <a:prstGeom prst="rtTriangl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AutoShape 66" descr="Stationery">
              <a:extLst>
                <a:ext uri="{FF2B5EF4-FFF2-40B4-BE49-F238E27FC236}">
                  <a16:creationId xmlns="" xmlns:a16="http://schemas.microsoft.com/office/drawing/2014/main" id="{5E3E5DC2-DF36-48A4-6033-B7AFB20B0C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7" y="1589"/>
              <a:ext cx="202" cy="450"/>
            </a:xfrm>
            <a:prstGeom prst="rtTriangl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Rectangle 44">
            <a:extLst>
              <a:ext uri="{FF2B5EF4-FFF2-40B4-BE49-F238E27FC236}">
                <a16:creationId xmlns="" xmlns:a16="http://schemas.microsoft.com/office/drawing/2014/main" id="{2C393FD3-AE90-FDA6-8282-6B198FBD9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0925" y="3321621"/>
            <a:ext cx="2506662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67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223117" y="225094"/>
            <a:ext cx="9601067" cy="249627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83499" y="3046205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GÓC VUÔNG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6373" y="5313865"/>
            <a:ext cx="2735625" cy="153443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58715" y="3040165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GÓC NHỌN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83499" y="4198333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GÓC BẸT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256875" y="4186253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GÓC TÙ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4281204" y="302279"/>
            <a:ext cx="15288" cy="206953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724277" y="184727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Rockwell" panose="02040603050506020204" pitchFamily="18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134772" y="1852729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K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13121" y="1845977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</a:t>
            </a: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9358" y="-649817"/>
            <a:ext cx="649817" cy="649817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281205" y="2359316"/>
            <a:ext cx="387973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00" b="47850" l="4500" r="43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667" b="52800"/>
          <a:stretch/>
        </p:blipFill>
        <p:spPr>
          <a:xfrm>
            <a:off x="8515391" y="-38421"/>
            <a:ext cx="2447163" cy="2123272"/>
          </a:xfrm>
          <a:prstGeom prst="rect">
            <a:avLst/>
          </a:prstGeom>
        </p:spPr>
      </p:pic>
      <p:pic>
        <p:nvPicPr>
          <p:cNvPr id="21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29" y="1337045"/>
            <a:ext cx="1352032" cy="130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9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7" grpId="0"/>
      <p:bldP spid="28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A1A070BD-24A7-D9B2-98A8-A1B8C0213C67}"/>
              </a:ext>
            </a:extLst>
          </p:cNvPr>
          <p:cNvSpPr/>
          <p:nvPr/>
        </p:nvSpPr>
        <p:spPr>
          <a:xfrm>
            <a:off x="474819" y="267370"/>
            <a:ext cx="10657806" cy="6192287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21">
            <a:extLst>
              <a:ext uri="{FF2B5EF4-FFF2-40B4-BE49-F238E27FC236}">
                <a16:creationId xmlns="" xmlns:a16="http://schemas.microsoft.com/office/drawing/2014/main" id="{C9DEE07A-DBEB-7879-8DFC-4037ACC75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0259" y="1502532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9D3D81C-4288-E87A-EB67-FF08FC68AFFC}"/>
              </a:ext>
            </a:extLst>
          </p:cNvPr>
          <p:cNvGrpSpPr/>
          <p:nvPr/>
        </p:nvGrpSpPr>
        <p:grpSpPr>
          <a:xfrm>
            <a:off x="1689652" y="337877"/>
            <a:ext cx="8229600" cy="1320343"/>
            <a:chOff x="1689652" y="337877"/>
            <a:chExt cx="8229600" cy="1320343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C8BB726-55CE-7924-1F5F-8B188C0F5CD7}"/>
                </a:ext>
              </a:extLst>
            </p:cNvPr>
            <p:cNvSpPr txBox="1"/>
            <p:nvPr/>
          </p:nvSpPr>
          <p:spPr>
            <a:xfrm>
              <a:off x="3371806" y="1135000"/>
              <a:ext cx="48638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Bài: Góc nhọn, góc tù, góc bẹt 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C6A82D5A-0D8E-A692-F6DF-5AC95DADE5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9652" y="337877"/>
              <a:ext cx="8229600" cy="909809"/>
              <a:chOff x="304800" y="116632"/>
              <a:chExt cx="8229600" cy="1448315"/>
            </a:xfrm>
          </p:grpSpPr>
          <p:sp>
            <p:nvSpPr>
              <p:cNvPr id="7" name="Content Placeholder 2">
                <a:extLst>
                  <a:ext uri="{FF2B5EF4-FFF2-40B4-BE49-F238E27FC236}">
                    <a16:creationId xmlns="" xmlns:a16="http://schemas.microsoft.com/office/drawing/2014/main" id="{53F7C40E-2D37-6C72-A673-986F2D886FC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906588" y="803142"/>
                <a:ext cx="4728690" cy="761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175" rtl="0" eaLnBrk="0" fontAlgn="base" latinLnBrk="0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Toán</a:t>
                </a:r>
                <a:endPara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914175" rtl="0" eaLnBrk="0" fontAlgn="base" latinLnBrk="0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Title 1">
                <a:extLst>
                  <a:ext uri="{FF2B5EF4-FFF2-40B4-BE49-F238E27FC236}">
                    <a16:creationId xmlns="" xmlns:a16="http://schemas.microsoft.com/office/drawing/2014/main" id="{C4ADE219-012B-2E4C-50B2-8EC68AC3364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04800" y="116632"/>
                <a:ext cx="8229600" cy="4110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175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Thứ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vi-V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Sáu,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ngày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</a:t>
                </a:r>
                <a:r>
                  <a:rPr kumimoji="0" lang="vi-V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8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tháng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vi-V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10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năm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vi-V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2</a:t>
                </a:r>
                <a:endPara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0" name="Picture 9" descr="C:\Users\TUAN\Downloads\Luyện tập 1.png">
            <a:extLst>
              <a:ext uri="{FF2B5EF4-FFF2-40B4-BE49-F238E27FC236}">
                <a16:creationId xmlns="" xmlns:a16="http://schemas.microsoft.com/office/drawing/2014/main" id="{A005C151-C0EB-6D87-27E9-FCC8A40F8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444" y="5497042"/>
            <a:ext cx="2834086" cy="1093588"/>
          </a:xfrm>
          <a:prstGeom prst="rect">
            <a:avLst/>
          </a:prstGeom>
          <a:noFill/>
        </p:spPr>
      </p:pic>
      <p:grpSp>
        <p:nvGrpSpPr>
          <p:cNvPr id="3" name="Group 75">
            <a:extLst>
              <a:ext uri="{FF2B5EF4-FFF2-40B4-BE49-F238E27FC236}">
                <a16:creationId xmlns="" xmlns:a16="http://schemas.microsoft.com/office/drawing/2014/main" id="{14265140-5BA0-2280-3CC8-CA471DE30DB6}"/>
              </a:ext>
            </a:extLst>
          </p:cNvPr>
          <p:cNvGrpSpPr>
            <a:grpSpLocks/>
          </p:cNvGrpSpPr>
          <p:nvPr/>
        </p:nvGrpSpPr>
        <p:grpSpPr bwMode="auto">
          <a:xfrm>
            <a:off x="2991530" y="2301859"/>
            <a:ext cx="5338763" cy="3788586"/>
            <a:chOff x="3344" y="1241"/>
            <a:chExt cx="1624" cy="1139"/>
          </a:xfrm>
        </p:grpSpPr>
        <p:grpSp>
          <p:nvGrpSpPr>
            <p:cNvPr id="21" name="Group 48">
              <a:extLst>
                <a:ext uri="{FF2B5EF4-FFF2-40B4-BE49-F238E27FC236}">
                  <a16:creationId xmlns="" xmlns:a16="http://schemas.microsoft.com/office/drawing/2014/main" id="{D8FE85FA-1BAD-3CE3-D5E7-00D791BD47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30" y="1375"/>
              <a:ext cx="988" cy="808"/>
              <a:chOff x="438" y="2048"/>
              <a:chExt cx="1271" cy="1179"/>
            </a:xfrm>
          </p:grpSpPr>
          <p:sp>
            <p:nvSpPr>
              <p:cNvPr id="25" name="Line 49">
                <a:extLst>
                  <a:ext uri="{FF2B5EF4-FFF2-40B4-BE49-F238E27FC236}">
                    <a16:creationId xmlns="" xmlns:a16="http://schemas.microsoft.com/office/drawing/2014/main" id="{DC0A877C-ABA1-BCAB-07E9-9AF06E627D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7" y="2048"/>
                <a:ext cx="0" cy="1179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Line 50">
                <a:extLst>
                  <a:ext uri="{FF2B5EF4-FFF2-40B4-BE49-F238E27FC236}">
                    <a16:creationId xmlns="" xmlns:a16="http://schemas.microsoft.com/office/drawing/2014/main" id="{A42979F2-8E08-6EF7-1E3A-9864812CF5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8" y="3214"/>
                <a:ext cx="1271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 Box 51">
              <a:extLst>
                <a:ext uri="{FF2B5EF4-FFF2-40B4-BE49-F238E27FC236}">
                  <a16:creationId xmlns="" xmlns:a16="http://schemas.microsoft.com/office/drawing/2014/main" id="{57751AEF-69F9-432F-B9B9-2A6DD6E166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4" y="1241"/>
              <a:ext cx="56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23" name="Text Box 52">
              <a:extLst>
                <a:ext uri="{FF2B5EF4-FFF2-40B4-BE49-F238E27FC236}">
                  <a16:creationId xmlns="" xmlns:a16="http://schemas.microsoft.com/office/drawing/2014/main" id="{502D3A91-2B37-AD87-8712-BFA0FF9AD4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9" y="2186"/>
              <a:ext cx="56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4" name="Text Box 53">
              <a:extLst>
                <a:ext uri="{FF2B5EF4-FFF2-40B4-BE49-F238E27FC236}">
                  <a16:creationId xmlns="" xmlns:a16="http://schemas.microsoft.com/office/drawing/2014/main" id="{D497FC50-F650-E680-1F95-23D483B43E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4" y="2169"/>
              <a:ext cx="56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</a:t>
              </a:r>
            </a:p>
          </p:txBody>
        </p:sp>
      </p:grpSp>
      <p:grpSp>
        <p:nvGrpSpPr>
          <p:cNvPr id="27" name="Group 52">
            <a:extLst>
              <a:ext uri="{FF2B5EF4-FFF2-40B4-BE49-F238E27FC236}">
                <a16:creationId xmlns="" xmlns:a16="http://schemas.microsoft.com/office/drawing/2014/main" id="{117A75D7-B2A8-F024-F4E2-473F968034E9}"/>
              </a:ext>
            </a:extLst>
          </p:cNvPr>
          <p:cNvGrpSpPr>
            <a:grpSpLocks/>
          </p:cNvGrpSpPr>
          <p:nvPr/>
        </p:nvGrpSpPr>
        <p:grpSpPr bwMode="auto">
          <a:xfrm>
            <a:off x="4296454" y="2301859"/>
            <a:ext cx="1670048" cy="3086100"/>
            <a:chOff x="977" y="1102"/>
            <a:chExt cx="488" cy="1064"/>
          </a:xfrm>
          <a:solidFill>
            <a:srgbClr val="0000CC"/>
          </a:solidFill>
        </p:grpSpPr>
        <p:sp>
          <p:nvSpPr>
            <p:cNvPr id="28" name="AutoShape 53">
              <a:extLst>
                <a:ext uri="{FF2B5EF4-FFF2-40B4-BE49-F238E27FC236}">
                  <a16:creationId xmlns="" xmlns:a16="http://schemas.microsoft.com/office/drawing/2014/main" id="{04D6352A-5221-B4EE-44C0-8FB026F9D5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7" y="1102"/>
              <a:ext cx="488" cy="1064"/>
            </a:xfrm>
            <a:prstGeom prst="rtTriangle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AutoShape 54" descr="Stationery">
              <a:extLst>
                <a:ext uri="{FF2B5EF4-FFF2-40B4-BE49-F238E27FC236}">
                  <a16:creationId xmlns="" xmlns:a16="http://schemas.microsoft.com/office/drawing/2014/main" id="{6764D78F-1C71-806F-3B65-EC33FEF0F1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7" y="1589"/>
              <a:ext cx="202" cy="450"/>
            </a:xfrm>
            <a:prstGeom prst="rtTriangl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Rectangle 44">
            <a:extLst>
              <a:ext uri="{FF2B5EF4-FFF2-40B4-BE49-F238E27FC236}">
                <a16:creationId xmlns="" xmlns:a16="http://schemas.microsoft.com/office/drawing/2014/main" id="{7195E7D5-762F-2458-216E-A91F51D06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2713" y="2276719"/>
            <a:ext cx="4062412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18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223117" y="225094"/>
            <a:ext cx="9601067" cy="249627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83499" y="3046205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GÓC VUÔNG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6373" y="5313865"/>
            <a:ext cx="2735625" cy="153443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58715" y="3040165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GÓC NHỌN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83499" y="4198333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GÓC BẸT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256875" y="4186253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GÓC TÙ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4271797" y="548681"/>
            <a:ext cx="3154603" cy="105611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656426" y="1604800"/>
            <a:ext cx="3752996" cy="82582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656425" y="423484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335185" y="1514541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076715" y="1976061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U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080" y="395579"/>
            <a:ext cx="2504585" cy="222958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4" b="47619" l="35513" r="66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24800" r="33201" b="51400"/>
          <a:stretch/>
        </p:blipFill>
        <p:spPr>
          <a:xfrm>
            <a:off x="1334267" y="254569"/>
            <a:ext cx="2122844" cy="1640379"/>
          </a:xfrm>
          <a:prstGeom prst="rect">
            <a:avLst/>
          </a:prstGeom>
        </p:spPr>
      </p:pic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9358" y="-649817"/>
            <a:ext cx="649817" cy="649817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5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6" grpId="0" animBg="1"/>
      <p:bldP spid="16" grpId="1" animBg="1"/>
      <p:bldP spid="17" grpId="0" animBg="1"/>
      <p:bldP spid="17" grpId="1" animBg="1"/>
      <p:bldP spid="27" grpId="0"/>
      <p:bldP spid="28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A1A070BD-24A7-D9B2-98A8-A1B8C0213C67}"/>
              </a:ext>
            </a:extLst>
          </p:cNvPr>
          <p:cNvSpPr/>
          <p:nvPr/>
        </p:nvSpPr>
        <p:spPr>
          <a:xfrm>
            <a:off x="474819" y="267370"/>
            <a:ext cx="10657806" cy="6192287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21">
            <a:extLst>
              <a:ext uri="{FF2B5EF4-FFF2-40B4-BE49-F238E27FC236}">
                <a16:creationId xmlns="" xmlns:a16="http://schemas.microsoft.com/office/drawing/2014/main" id="{C9DEE07A-DBEB-7879-8DFC-4037ACC75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0259" y="1502532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9D3D81C-4288-E87A-EB67-FF08FC68AFFC}"/>
              </a:ext>
            </a:extLst>
          </p:cNvPr>
          <p:cNvGrpSpPr/>
          <p:nvPr/>
        </p:nvGrpSpPr>
        <p:grpSpPr>
          <a:xfrm>
            <a:off x="1689652" y="337877"/>
            <a:ext cx="8229600" cy="1320343"/>
            <a:chOff x="1689652" y="337877"/>
            <a:chExt cx="8229600" cy="1320343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C8BB726-55CE-7924-1F5F-8B188C0F5CD7}"/>
                </a:ext>
              </a:extLst>
            </p:cNvPr>
            <p:cNvSpPr txBox="1"/>
            <p:nvPr/>
          </p:nvSpPr>
          <p:spPr>
            <a:xfrm>
              <a:off x="3371806" y="1135000"/>
              <a:ext cx="48638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Bài: Góc nhọn, góc tù, góc bẹt 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C6A82D5A-0D8E-A692-F6DF-5AC95DADE5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9652" y="337877"/>
              <a:ext cx="8229600" cy="909809"/>
              <a:chOff x="304800" y="116632"/>
              <a:chExt cx="8229600" cy="1448315"/>
            </a:xfrm>
          </p:grpSpPr>
          <p:sp>
            <p:nvSpPr>
              <p:cNvPr id="7" name="Content Placeholder 2">
                <a:extLst>
                  <a:ext uri="{FF2B5EF4-FFF2-40B4-BE49-F238E27FC236}">
                    <a16:creationId xmlns="" xmlns:a16="http://schemas.microsoft.com/office/drawing/2014/main" id="{53F7C40E-2D37-6C72-A673-986F2D886FC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906588" y="803142"/>
                <a:ext cx="4728690" cy="761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175" rtl="0" eaLnBrk="0" fontAlgn="base" latinLnBrk="0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Toán</a:t>
                </a:r>
                <a:endPara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914175" rtl="0" eaLnBrk="0" fontAlgn="base" latinLnBrk="0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Title 1">
                <a:extLst>
                  <a:ext uri="{FF2B5EF4-FFF2-40B4-BE49-F238E27FC236}">
                    <a16:creationId xmlns="" xmlns:a16="http://schemas.microsoft.com/office/drawing/2014/main" id="{C4ADE219-012B-2E4C-50B2-8EC68AC3364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04800" y="116632"/>
                <a:ext cx="8229600" cy="4110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175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Thứ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vi-V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Sáu,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ngày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</a:t>
                </a:r>
                <a:r>
                  <a:rPr kumimoji="0" lang="vi-V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8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tháng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vi-V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10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năm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vi-V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2</a:t>
                </a:r>
                <a:endPara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0" name="Picture 9" descr="C:\Users\TUAN\Downloads\Luyện tập 1.png">
            <a:extLst>
              <a:ext uri="{FF2B5EF4-FFF2-40B4-BE49-F238E27FC236}">
                <a16:creationId xmlns="" xmlns:a16="http://schemas.microsoft.com/office/drawing/2014/main" id="{A005C151-C0EB-6D87-27E9-FCC8A40F8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444" y="5497042"/>
            <a:ext cx="2834086" cy="1093588"/>
          </a:xfrm>
          <a:prstGeom prst="rect">
            <a:avLst/>
          </a:prstGeom>
          <a:noFill/>
        </p:spPr>
      </p:pic>
      <p:grpSp>
        <p:nvGrpSpPr>
          <p:cNvPr id="2" name="Group 66">
            <a:extLst>
              <a:ext uri="{FF2B5EF4-FFF2-40B4-BE49-F238E27FC236}">
                <a16:creationId xmlns="" xmlns:a16="http://schemas.microsoft.com/office/drawing/2014/main" id="{8255E351-7F33-2922-58AA-7058C08CF1A2}"/>
              </a:ext>
            </a:extLst>
          </p:cNvPr>
          <p:cNvGrpSpPr>
            <a:grpSpLocks/>
          </p:cNvGrpSpPr>
          <p:nvPr/>
        </p:nvGrpSpPr>
        <p:grpSpPr bwMode="auto">
          <a:xfrm>
            <a:off x="3224213" y="2692591"/>
            <a:ext cx="5011425" cy="3898039"/>
            <a:chOff x="2500" y="3032"/>
            <a:chExt cx="1812" cy="1247"/>
          </a:xfrm>
        </p:grpSpPr>
        <p:sp>
          <p:nvSpPr>
            <p:cNvPr id="11" name="Line 56">
              <a:extLst>
                <a:ext uri="{FF2B5EF4-FFF2-40B4-BE49-F238E27FC236}">
                  <a16:creationId xmlns="" xmlns:a16="http://schemas.microsoft.com/office/drawing/2014/main" id="{92B583D5-4AFF-E6E1-7B3C-65DF18BCBED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2272378" flipV="1">
              <a:off x="2709" y="3603"/>
              <a:ext cx="1170" cy="6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Line 57">
              <a:extLst>
                <a:ext uri="{FF2B5EF4-FFF2-40B4-BE49-F238E27FC236}">
                  <a16:creationId xmlns="" xmlns:a16="http://schemas.microsoft.com/office/drawing/2014/main" id="{6D0732C8-ADF5-324C-17B2-5F5C63C53B7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2272378">
              <a:off x="2711" y="3604"/>
              <a:ext cx="132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 Box 61">
              <a:extLst>
                <a:ext uri="{FF2B5EF4-FFF2-40B4-BE49-F238E27FC236}">
                  <a16:creationId xmlns="" xmlns:a16="http://schemas.microsoft.com/office/drawing/2014/main" id="{B4C94E9F-CF6D-5595-3E24-0158FF92AF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2" y="3032"/>
              <a:ext cx="425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14" name="Text Box 63">
              <a:extLst>
                <a:ext uri="{FF2B5EF4-FFF2-40B4-BE49-F238E27FC236}">
                  <a16:creationId xmlns="" xmlns:a16="http://schemas.microsoft.com/office/drawing/2014/main" id="{FFE26767-3FBD-B1DC-4F77-0B564384C9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7" y="3726"/>
              <a:ext cx="425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5" name="Text Box 64">
              <a:extLst>
                <a:ext uri="{FF2B5EF4-FFF2-40B4-BE49-F238E27FC236}">
                  <a16:creationId xmlns="" xmlns:a16="http://schemas.microsoft.com/office/drawing/2014/main" id="{50E630CB-ED3F-0E22-A590-7356F86634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0" y="3993"/>
              <a:ext cx="425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</a:t>
              </a:r>
            </a:p>
          </p:txBody>
        </p:sp>
      </p:grpSp>
      <p:grpSp>
        <p:nvGrpSpPr>
          <p:cNvPr id="16" name="Group 67">
            <a:extLst>
              <a:ext uri="{FF2B5EF4-FFF2-40B4-BE49-F238E27FC236}">
                <a16:creationId xmlns="" xmlns:a16="http://schemas.microsoft.com/office/drawing/2014/main" id="{AB7222AB-84A7-C370-FCD2-A235AB50EDC6}"/>
              </a:ext>
            </a:extLst>
          </p:cNvPr>
          <p:cNvGrpSpPr>
            <a:grpSpLocks/>
          </p:cNvGrpSpPr>
          <p:nvPr/>
        </p:nvGrpSpPr>
        <p:grpSpPr bwMode="auto">
          <a:xfrm rot="21061103" flipH="1">
            <a:off x="5452133" y="2003940"/>
            <a:ext cx="1604125" cy="3373772"/>
            <a:chOff x="977" y="1102"/>
            <a:chExt cx="488" cy="1064"/>
          </a:xfrm>
          <a:solidFill>
            <a:srgbClr val="0000CC"/>
          </a:solidFill>
        </p:grpSpPr>
        <p:sp>
          <p:nvSpPr>
            <p:cNvPr id="17" name="AutoShape 68">
              <a:extLst>
                <a:ext uri="{FF2B5EF4-FFF2-40B4-BE49-F238E27FC236}">
                  <a16:creationId xmlns="" xmlns:a16="http://schemas.microsoft.com/office/drawing/2014/main" id="{FC02FF34-7AF1-7C74-2B51-8B5AB3D477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7" y="1102"/>
              <a:ext cx="488" cy="1064"/>
            </a:xfrm>
            <a:prstGeom prst="rtTriangle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AutoShape 69" descr="Stationery">
              <a:extLst>
                <a:ext uri="{FF2B5EF4-FFF2-40B4-BE49-F238E27FC236}">
                  <a16:creationId xmlns="" xmlns:a16="http://schemas.microsoft.com/office/drawing/2014/main" id="{074EB4B5-4738-9644-019D-1804DF3054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7" y="1589"/>
              <a:ext cx="202" cy="450"/>
            </a:xfrm>
            <a:prstGeom prst="rtTriangl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44">
            <a:extLst>
              <a:ext uri="{FF2B5EF4-FFF2-40B4-BE49-F238E27FC236}">
                <a16:creationId xmlns="" xmlns:a16="http://schemas.microsoft.com/office/drawing/2014/main" id="{BAF66521-DC6A-8F56-BC56-51608FFFB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9102" y="2345786"/>
            <a:ext cx="5480050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nhọn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45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223117" y="225094"/>
            <a:ext cx="9601067" cy="249627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83499" y="3046205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GÓC VUÔNG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6373" y="5313865"/>
            <a:ext cx="2735625" cy="153443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58715" y="3040165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GÓC NHỌN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83499" y="4198333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GÓC BẸT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256875" y="4186253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GÓC TÙ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2376279" y="446331"/>
            <a:ext cx="1920212" cy="1925479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697341" y="302279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134772" y="1852729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347264" y="1962215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O</a:t>
            </a: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9358" y="-649817"/>
            <a:ext cx="649817" cy="649817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281205" y="2359316"/>
            <a:ext cx="387973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750" b="41000" l="3967" r="3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266" b="58400"/>
          <a:stretch/>
        </p:blipFill>
        <p:spPr>
          <a:xfrm>
            <a:off x="6853477" y="-723140"/>
            <a:ext cx="4087383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37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27" grpId="0"/>
      <p:bldP spid="28" grpId="0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A1A070BD-24A7-D9B2-98A8-A1B8C0213C67}"/>
              </a:ext>
            </a:extLst>
          </p:cNvPr>
          <p:cNvSpPr/>
          <p:nvPr/>
        </p:nvSpPr>
        <p:spPr>
          <a:xfrm>
            <a:off x="474819" y="267370"/>
            <a:ext cx="10657806" cy="6192287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21">
            <a:extLst>
              <a:ext uri="{FF2B5EF4-FFF2-40B4-BE49-F238E27FC236}">
                <a16:creationId xmlns="" xmlns:a16="http://schemas.microsoft.com/office/drawing/2014/main" id="{C9DEE07A-DBEB-7879-8DFC-4037ACC75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0259" y="1502532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9D3D81C-4288-E87A-EB67-FF08FC68AFFC}"/>
              </a:ext>
            </a:extLst>
          </p:cNvPr>
          <p:cNvGrpSpPr/>
          <p:nvPr/>
        </p:nvGrpSpPr>
        <p:grpSpPr>
          <a:xfrm>
            <a:off x="1689652" y="337877"/>
            <a:ext cx="8229600" cy="1320343"/>
            <a:chOff x="1689652" y="337877"/>
            <a:chExt cx="8229600" cy="1320343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C8BB726-55CE-7924-1F5F-8B188C0F5CD7}"/>
                </a:ext>
              </a:extLst>
            </p:cNvPr>
            <p:cNvSpPr txBox="1"/>
            <p:nvPr/>
          </p:nvSpPr>
          <p:spPr>
            <a:xfrm>
              <a:off x="3371806" y="1135000"/>
              <a:ext cx="48638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Bài: Góc nhọn, góc tù, góc bẹt 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C6A82D5A-0D8E-A692-F6DF-5AC95DADE5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9652" y="337877"/>
              <a:ext cx="8229600" cy="909809"/>
              <a:chOff x="304800" y="116632"/>
              <a:chExt cx="8229600" cy="1448315"/>
            </a:xfrm>
          </p:grpSpPr>
          <p:sp>
            <p:nvSpPr>
              <p:cNvPr id="7" name="Content Placeholder 2">
                <a:extLst>
                  <a:ext uri="{FF2B5EF4-FFF2-40B4-BE49-F238E27FC236}">
                    <a16:creationId xmlns="" xmlns:a16="http://schemas.microsoft.com/office/drawing/2014/main" id="{53F7C40E-2D37-6C72-A673-986F2D886FC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906588" y="803142"/>
                <a:ext cx="4728690" cy="761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175" rtl="0" eaLnBrk="0" fontAlgn="base" latinLnBrk="0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Toán</a:t>
                </a:r>
                <a:endPara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914175" rtl="0" eaLnBrk="0" fontAlgn="base" latinLnBrk="0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Title 1">
                <a:extLst>
                  <a:ext uri="{FF2B5EF4-FFF2-40B4-BE49-F238E27FC236}">
                    <a16:creationId xmlns="" xmlns:a16="http://schemas.microsoft.com/office/drawing/2014/main" id="{C4ADE219-012B-2E4C-50B2-8EC68AC3364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04800" y="116632"/>
                <a:ext cx="8229600" cy="4110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175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Thứ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vi-V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Sáu,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ngày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</a:t>
                </a:r>
                <a:r>
                  <a:rPr kumimoji="0" lang="vi-V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8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tháng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vi-V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10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năm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vi-V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2</a:t>
                </a:r>
                <a:endPara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0" name="Picture 9" descr="C:\Users\TUAN\Downloads\Luyện tập 1.png">
            <a:extLst>
              <a:ext uri="{FF2B5EF4-FFF2-40B4-BE49-F238E27FC236}">
                <a16:creationId xmlns="" xmlns:a16="http://schemas.microsoft.com/office/drawing/2014/main" id="{A005C151-C0EB-6D87-27E9-FCC8A40F8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444" y="5497042"/>
            <a:ext cx="2834086" cy="1093588"/>
          </a:xfrm>
          <a:prstGeom prst="rect">
            <a:avLst/>
          </a:prstGeom>
          <a:noFill/>
        </p:spPr>
      </p:pic>
      <p:grpSp>
        <p:nvGrpSpPr>
          <p:cNvPr id="2" name="Group 34">
            <a:extLst>
              <a:ext uri="{FF2B5EF4-FFF2-40B4-BE49-F238E27FC236}">
                <a16:creationId xmlns="" xmlns:a16="http://schemas.microsoft.com/office/drawing/2014/main" id="{283C1613-AAA4-883E-1495-6CC8EF386CD8}"/>
              </a:ext>
            </a:extLst>
          </p:cNvPr>
          <p:cNvGrpSpPr>
            <a:grpSpLocks/>
          </p:cNvGrpSpPr>
          <p:nvPr/>
        </p:nvGrpSpPr>
        <p:grpSpPr bwMode="auto">
          <a:xfrm>
            <a:off x="2381250" y="3333887"/>
            <a:ext cx="6853238" cy="2763015"/>
            <a:chOff x="936" y="924"/>
            <a:chExt cx="3370" cy="1387"/>
          </a:xfrm>
        </p:grpSpPr>
        <p:sp>
          <p:nvSpPr>
            <p:cNvPr id="11" name="Line 35">
              <a:extLst>
                <a:ext uri="{FF2B5EF4-FFF2-40B4-BE49-F238E27FC236}">
                  <a16:creationId xmlns="" xmlns:a16="http://schemas.microsoft.com/office/drawing/2014/main" id="{04E43812-6ECD-4D72-AA9B-B80F974535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33" y="1024"/>
              <a:ext cx="1037" cy="100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Line 36">
              <a:extLst>
                <a:ext uri="{FF2B5EF4-FFF2-40B4-BE49-F238E27FC236}">
                  <a16:creationId xmlns="" xmlns:a16="http://schemas.microsoft.com/office/drawing/2014/main" id="{0520E901-DFF4-2FE4-D5B0-747C9A8052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4" y="2025"/>
              <a:ext cx="163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 Box 37">
              <a:extLst>
                <a:ext uri="{FF2B5EF4-FFF2-40B4-BE49-F238E27FC236}">
                  <a16:creationId xmlns="" xmlns:a16="http://schemas.microsoft.com/office/drawing/2014/main" id="{B3DC9C96-75DD-2289-99EC-91D911C973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6" y="924"/>
              <a:ext cx="523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14" name="Text Box 38">
              <a:extLst>
                <a:ext uri="{FF2B5EF4-FFF2-40B4-BE49-F238E27FC236}">
                  <a16:creationId xmlns="" xmlns:a16="http://schemas.microsoft.com/office/drawing/2014/main" id="{8E2CEC67-7DF2-7DC1-E205-B7FC41FF50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0" y="1935"/>
              <a:ext cx="522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15" name="Text Box 39">
              <a:extLst>
                <a:ext uri="{FF2B5EF4-FFF2-40B4-BE49-F238E27FC236}">
                  <a16:creationId xmlns="" xmlns:a16="http://schemas.microsoft.com/office/drawing/2014/main" id="{6704C52A-1B1A-DC7A-6EAF-E852D53D51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3" y="1987"/>
              <a:ext cx="523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16" name="Group 61">
            <a:extLst>
              <a:ext uri="{FF2B5EF4-FFF2-40B4-BE49-F238E27FC236}">
                <a16:creationId xmlns="" xmlns:a16="http://schemas.microsoft.com/office/drawing/2014/main" id="{DBC68468-6334-6F27-1EF7-233DE4864280}"/>
              </a:ext>
            </a:extLst>
          </p:cNvPr>
          <p:cNvGrpSpPr>
            <a:grpSpLocks/>
          </p:cNvGrpSpPr>
          <p:nvPr/>
        </p:nvGrpSpPr>
        <p:grpSpPr bwMode="auto">
          <a:xfrm>
            <a:off x="5269948" y="2410882"/>
            <a:ext cx="1611367" cy="3115344"/>
            <a:chOff x="977" y="1102"/>
            <a:chExt cx="488" cy="1064"/>
          </a:xfrm>
        </p:grpSpPr>
        <p:sp>
          <p:nvSpPr>
            <p:cNvPr id="17" name="AutoShape 62">
              <a:extLst>
                <a:ext uri="{FF2B5EF4-FFF2-40B4-BE49-F238E27FC236}">
                  <a16:creationId xmlns="" xmlns:a16="http://schemas.microsoft.com/office/drawing/2014/main" id="{BDD1D3C2-1B8B-B72C-48D0-9D9F49E940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7" y="1102"/>
              <a:ext cx="488" cy="1064"/>
            </a:xfrm>
            <a:prstGeom prst="rtTriangl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AutoShape 63" descr="Stationery">
              <a:extLst>
                <a:ext uri="{FF2B5EF4-FFF2-40B4-BE49-F238E27FC236}">
                  <a16:creationId xmlns="" xmlns:a16="http://schemas.microsoft.com/office/drawing/2014/main" id="{4E36523F-BA73-9C63-0FC8-0485D22296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7" y="1589"/>
              <a:ext cx="202" cy="450"/>
            </a:xfrm>
            <a:prstGeom prst="rtTriangl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44">
            <a:extLst>
              <a:ext uri="{FF2B5EF4-FFF2-40B4-BE49-F238E27FC236}">
                <a16:creationId xmlns="" xmlns:a16="http://schemas.microsoft.com/office/drawing/2014/main" id="{F8AD69E0-B1E0-4461-C76F-A03352CF3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5932" y="3217760"/>
            <a:ext cx="2506663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36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223117" y="225094"/>
            <a:ext cx="9601067" cy="249627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83499" y="3046205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GÓC VUÔNG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6373" y="5313865"/>
            <a:ext cx="2735625" cy="153443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58715" y="3040165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GÓC NHỌN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83499" y="4198333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GÓC BẸT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256875" y="4186253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GÓC TÙ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3386334" y="2045904"/>
            <a:ext cx="2637317" cy="1249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854269" y="1533412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062423" y="1551813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613159" y="2052152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E</a:t>
            </a: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9358" y="-649817"/>
            <a:ext cx="649817" cy="649817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6023651" y="2058400"/>
            <a:ext cx="206493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1237289" y="-213483"/>
            <a:ext cx="2375833" cy="174689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264" b="96643" l="3834" r="4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09" r="60400"/>
          <a:stretch/>
        </p:blipFill>
        <p:spPr>
          <a:xfrm>
            <a:off x="7777917" y="204018"/>
            <a:ext cx="3148287" cy="157239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3814376" y="-236323"/>
            <a:ext cx="1804112" cy="151348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6268728" y="237274"/>
            <a:ext cx="1900069" cy="98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0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7" grpId="0" animBg="1"/>
      <p:bldP spid="17" grpId="1" animBg="1"/>
      <p:bldP spid="27" grpId="0"/>
      <p:bldP spid="28" grpId="0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A1A070BD-24A7-D9B2-98A8-A1B8C0213C67}"/>
              </a:ext>
            </a:extLst>
          </p:cNvPr>
          <p:cNvSpPr/>
          <p:nvPr/>
        </p:nvSpPr>
        <p:spPr>
          <a:xfrm>
            <a:off x="474819" y="267370"/>
            <a:ext cx="10657806" cy="6192287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21">
            <a:extLst>
              <a:ext uri="{FF2B5EF4-FFF2-40B4-BE49-F238E27FC236}">
                <a16:creationId xmlns="" xmlns:a16="http://schemas.microsoft.com/office/drawing/2014/main" id="{C9DEE07A-DBEB-7879-8DFC-4037ACC75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0259" y="1502532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9D3D81C-4288-E87A-EB67-FF08FC68AFFC}"/>
              </a:ext>
            </a:extLst>
          </p:cNvPr>
          <p:cNvGrpSpPr/>
          <p:nvPr/>
        </p:nvGrpSpPr>
        <p:grpSpPr>
          <a:xfrm>
            <a:off x="1689652" y="337877"/>
            <a:ext cx="8229600" cy="1320343"/>
            <a:chOff x="1689652" y="337877"/>
            <a:chExt cx="8229600" cy="1320343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C8BB726-55CE-7924-1F5F-8B188C0F5CD7}"/>
                </a:ext>
              </a:extLst>
            </p:cNvPr>
            <p:cNvSpPr txBox="1"/>
            <p:nvPr/>
          </p:nvSpPr>
          <p:spPr>
            <a:xfrm>
              <a:off x="3371806" y="1135000"/>
              <a:ext cx="48638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Bài: Góc nhọn, góc tù, góc bẹt 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C6A82D5A-0D8E-A692-F6DF-5AC95DADE5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9652" y="337877"/>
              <a:ext cx="8229600" cy="909809"/>
              <a:chOff x="304800" y="116632"/>
              <a:chExt cx="8229600" cy="1448315"/>
            </a:xfrm>
          </p:grpSpPr>
          <p:sp>
            <p:nvSpPr>
              <p:cNvPr id="7" name="Content Placeholder 2">
                <a:extLst>
                  <a:ext uri="{FF2B5EF4-FFF2-40B4-BE49-F238E27FC236}">
                    <a16:creationId xmlns="" xmlns:a16="http://schemas.microsoft.com/office/drawing/2014/main" id="{53F7C40E-2D37-6C72-A673-986F2D886FC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906588" y="803142"/>
                <a:ext cx="4728690" cy="761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175" rtl="0" eaLnBrk="0" fontAlgn="base" latinLnBrk="0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Toán</a:t>
                </a:r>
                <a:endPara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914175" rtl="0" eaLnBrk="0" fontAlgn="base" latinLnBrk="0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Title 1">
                <a:extLst>
                  <a:ext uri="{FF2B5EF4-FFF2-40B4-BE49-F238E27FC236}">
                    <a16:creationId xmlns="" xmlns:a16="http://schemas.microsoft.com/office/drawing/2014/main" id="{C4ADE219-012B-2E4C-50B2-8EC68AC3364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04800" y="116632"/>
                <a:ext cx="8229600" cy="4110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175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Thứ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vi-V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Sáu,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ngày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</a:t>
                </a:r>
                <a:r>
                  <a:rPr kumimoji="0" lang="vi-V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8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tháng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vi-V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10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năm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vi-V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2</a:t>
                </a:r>
                <a:endPara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0" name="Picture 9" descr="C:\Users\TUAN\Downloads\Luyện tập 1.png">
            <a:extLst>
              <a:ext uri="{FF2B5EF4-FFF2-40B4-BE49-F238E27FC236}">
                <a16:creationId xmlns="" xmlns:a16="http://schemas.microsoft.com/office/drawing/2014/main" id="{A005C151-C0EB-6D87-27E9-FCC8A40F8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444" y="5497042"/>
            <a:ext cx="2834086" cy="1093588"/>
          </a:xfrm>
          <a:prstGeom prst="rect">
            <a:avLst/>
          </a:prstGeom>
          <a:noFill/>
        </p:spPr>
      </p:pic>
      <p:grpSp>
        <p:nvGrpSpPr>
          <p:cNvPr id="3" name="Group 46">
            <a:extLst>
              <a:ext uri="{FF2B5EF4-FFF2-40B4-BE49-F238E27FC236}">
                <a16:creationId xmlns="" xmlns:a16="http://schemas.microsoft.com/office/drawing/2014/main" id="{5A89DDB1-1C85-054A-14E3-3B13020F5EE0}"/>
              </a:ext>
            </a:extLst>
          </p:cNvPr>
          <p:cNvGrpSpPr>
            <a:grpSpLocks/>
          </p:cNvGrpSpPr>
          <p:nvPr/>
        </p:nvGrpSpPr>
        <p:grpSpPr bwMode="auto">
          <a:xfrm>
            <a:off x="2343151" y="5385284"/>
            <a:ext cx="7472363" cy="706437"/>
            <a:chOff x="2368" y="3012"/>
            <a:chExt cx="3178" cy="445"/>
          </a:xfrm>
        </p:grpSpPr>
        <p:grpSp>
          <p:nvGrpSpPr>
            <p:cNvPr id="21" name="Group 40">
              <a:extLst>
                <a:ext uri="{FF2B5EF4-FFF2-40B4-BE49-F238E27FC236}">
                  <a16:creationId xmlns="" xmlns:a16="http://schemas.microsoft.com/office/drawing/2014/main" id="{872BB42F-66CB-21DB-89EA-54DF8167CC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68" y="3012"/>
              <a:ext cx="3178" cy="445"/>
              <a:chOff x="0" y="2001"/>
              <a:chExt cx="3178" cy="445"/>
            </a:xfrm>
          </p:grpSpPr>
          <p:sp>
            <p:nvSpPr>
              <p:cNvPr id="23" name="Text Box 41">
                <a:extLst>
                  <a:ext uri="{FF2B5EF4-FFF2-40B4-BE49-F238E27FC236}">
                    <a16:creationId xmlns="" xmlns:a16="http://schemas.microsoft.com/office/drawing/2014/main" id="{468EAD2D-40D7-4044-412C-BF9FCDD104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014"/>
                <a:ext cx="524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24" name="Text Box 42">
                <a:extLst>
                  <a:ext uri="{FF2B5EF4-FFF2-40B4-BE49-F238E27FC236}">
                    <a16:creationId xmlns="" xmlns:a16="http://schemas.microsoft.com/office/drawing/2014/main" id="{24A85509-A991-2C9E-59EE-E7324295FC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53" y="2039"/>
                <a:ext cx="524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</a:t>
                </a:r>
              </a:p>
            </p:txBody>
          </p:sp>
          <p:sp>
            <p:nvSpPr>
              <p:cNvPr id="25" name="Text Box 43">
                <a:extLst>
                  <a:ext uri="{FF2B5EF4-FFF2-40B4-BE49-F238E27FC236}">
                    <a16:creationId xmlns="" xmlns:a16="http://schemas.microsoft.com/office/drawing/2014/main" id="{8E598C42-DA3C-5C49-5EE4-6A105E8CBA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54" y="2001"/>
                <a:ext cx="524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Y</a:t>
                </a:r>
              </a:p>
            </p:txBody>
          </p:sp>
          <p:sp>
            <p:nvSpPr>
              <p:cNvPr id="26" name="Line 44">
                <a:extLst>
                  <a:ext uri="{FF2B5EF4-FFF2-40B4-BE49-F238E27FC236}">
                    <a16:creationId xmlns="" xmlns:a16="http://schemas.microsoft.com/office/drawing/2014/main" id="{E4E70063-81A0-5760-72DB-979FB32A94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" y="2048"/>
                <a:ext cx="2471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Oval 45">
              <a:extLst>
                <a:ext uri="{FF2B5EF4-FFF2-40B4-BE49-F238E27FC236}">
                  <a16:creationId xmlns="" xmlns:a16="http://schemas.microsoft.com/office/drawing/2014/main" id="{CDB41EDA-47CC-8EFF-5197-610A9A65F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5" y="3033"/>
              <a:ext cx="56" cy="5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AFAF5F8A-DBAF-34BF-D54B-8C53DD83AE9D}"/>
              </a:ext>
            </a:extLst>
          </p:cNvPr>
          <p:cNvSpPr/>
          <p:nvPr/>
        </p:nvSpPr>
        <p:spPr>
          <a:xfrm>
            <a:off x="6300788" y="5380521"/>
            <a:ext cx="131762" cy="1222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44">
            <a:extLst>
              <a:ext uri="{FF2B5EF4-FFF2-40B4-BE49-F238E27FC236}">
                <a16:creationId xmlns="" xmlns:a16="http://schemas.microsoft.com/office/drawing/2014/main" id="{004A1A34-8AA9-85DD-143B-B2D179825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4233" y="2675495"/>
            <a:ext cx="2506663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bẹt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9" name="Group 55">
            <a:extLst>
              <a:ext uri="{FF2B5EF4-FFF2-40B4-BE49-F238E27FC236}">
                <a16:creationId xmlns="" xmlns:a16="http://schemas.microsoft.com/office/drawing/2014/main" id="{926C3B83-3D7F-99F1-5337-1197020E6A09}"/>
              </a:ext>
            </a:extLst>
          </p:cNvPr>
          <p:cNvGrpSpPr>
            <a:grpSpLocks/>
          </p:cNvGrpSpPr>
          <p:nvPr/>
        </p:nvGrpSpPr>
        <p:grpSpPr bwMode="auto">
          <a:xfrm>
            <a:off x="6363177" y="2722187"/>
            <a:ext cx="1656953" cy="2696434"/>
            <a:chOff x="959" y="1102"/>
            <a:chExt cx="488" cy="1064"/>
          </a:xfrm>
          <a:solidFill>
            <a:srgbClr val="0000CC"/>
          </a:solidFill>
        </p:grpSpPr>
        <p:sp>
          <p:nvSpPr>
            <p:cNvPr id="30" name="AutoShape 56">
              <a:extLst>
                <a:ext uri="{FF2B5EF4-FFF2-40B4-BE49-F238E27FC236}">
                  <a16:creationId xmlns="" xmlns:a16="http://schemas.microsoft.com/office/drawing/2014/main" id="{491EC06D-23F3-9FE3-50A5-91224BD109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9" y="1102"/>
              <a:ext cx="488" cy="1064"/>
            </a:xfrm>
            <a:prstGeom prst="rtTriangle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AutoShape 57" descr="Stationery">
              <a:extLst>
                <a:ext uri="{FF2B5EF4-FFF2-40B4-BE49-F238E27FC236}">
                  <a16:creationId xmlns="" xmlns:a16="http://schemas.microsoft.com/office/drawing/2014/main" id="{72B70974-ACAF-F678-A435-EBC70AB08B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7" y="1589"/>
              <a:ext cx="202" cy="450"/>
            </a:xfrm>
            <a:prstGeom prst="rtTriangl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58">
            <a:extLst>
              <a:ext uri="{FF2B5EF4-FFF2-40B4-BE49-F238E27FC236}">
                <a16:creationId xmlns="" xmlns:a16="http://schemas.microsoft.com/office/drawing/2014/main" id="{4DEE3D77-8242-F705-C968-94AFE8C83F48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4173432" y="3243636"/>
            <a:ext cx="1373356" cy="2976608"/>
            <a:chOff x="977" y="1102"/>
            <a:chExt cx="488" cy="1064"/>
          </a:xfrm>
          <a:solidFill>
            <a:srgbClr val="0000CC"/>
          </a:solidFill>
        </p:grpSpPr>
        <p:sp>
          <p:nvSpPr>
            <p:cNvPr id="33" name="AutoShape 59">
              <a:extLst>
                <a:ext uri="{FF2B5EF4-FFF2-40B4-BE49-F238E27FC236}">
                  <a16:creationId xmlns="" xmlns:a16="http://schemas.microsoft.com/office/drawing/2014/main" id="{E1D49C1D-4FEA-E7A9-8546-ADFB06811E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7" y="1102"/>
              <a:ext cx="488" cy="1064"/>
            </a:xfrm>
            <a:prstGeom prst="rtTriangle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AutoShape 60" descr="Stationery">
              <a:extLst>
                <a:ext uri="{FF2B5EF4-FFF2-40B4-BE49-F238E27FC236}">
                  <a16:creationId xmlns="" xmlns:a16="http://schemas.microsoft.com/office/drawing/2014/main" id="{2F4CDC99-AEDB-AEEC-936B-3DEA493C3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7" y="1589"/>
              <a:ext cx="202" cy="450"/>
            </a:xfrm>
            <a:prstGeom prst="rtTriangl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484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1317815" y="308856"/>
            <a:ext cx="9556375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3503713" y="1274599"/>
            <a:ext cx="5184576" cy="403187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914354">
              <a:lnSpc>
                <a:spcPct val="100000"/>
              </a:lnSpc>
            </a:pPr>
            <a:r>
              <a:rPr lang="en-US" altLang="zh-CN" sz="128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CỦNG CỐ</a:t>
            </a:r>
            <a:endParaRPr lang="zh-CN" altLang="en-US" sz="128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Arc 41"/>
          <p:cNvSpPr/>
          <p:nvPr/>
        </p:nvSpPr>
        <p:spPr>
          <a:xfrm>
            <a:off x="3166215" y="1381317"/>
            <a:ext cx="672075" cy="818203"/>
          </a:xfrm>
          <a:prstGeom prst="arc">
            <a:avLst>
              <a:gd name="adj1" fmla="val 17521947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华康方圆体W7"/>
            </a:endParaRPr>
          </a:p>
        </p:txBody>
      </p:sp>
      <p:sp>
        <p:nvSpPr>
          <p:cNvPr id="43" name="Arc 42"/>
          <p:cNvSpPr/>
          <p:nvPr/>
        </p:nvSpPr>
        <p:spPr>
          <a:xfrm rot="15444399">
            <a:off x="8223468" y="1308717"/>
            <a:ext cx="672075" cy="818203"/>
          </a:xfrm>
          <a:prstGeom prst="arc">
            <a:avLst>
              <a:gd name="adj1" fmla="val 16200000"/>
              <a:gd name="adj2" fmla="val 2005978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华康方圆体W7"/>
            </a:endParaRPr>
          </a:p>
        </p:txBody>
      </p:sp>
      <p:sp>
        <p:nvSpPr>
          <p:cNvPr id="44" name="Arc 43"/>
          <p:cNvSpPr/>
          <p:nvPr/>
        </p:nvSpPr>
        <p:spPr>
          <a:xfrm rot="7060823">
            <a:off x="3974088" y="75879"/>
            <a:ext cx="672075" cy="818203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华康方圆体W7"/>
            </a:endParaRPr>
          </a:p>
        </p:txBody>
      </p:sp>
      <p:sp>
        <p:nvSpPr>
          <p:cNvPr id="45" name="Arc 44"/>
          <p:cNvSpPr/>
          <p:nvPr/>
        </p:nvSpPr>
        <p:spPr>
          <a:xfrm rot="14539177" flipH="1">
            <a:off x="7342157" y="51137"/>
            <a:ext cx="672075" cy="818203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华康方圆体W7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-165995" y="2340957"/>
            <a:ext cx="12367948" cy="6871399"/>
            <a:chOff x="-48518" y="1712721"/>
            <a:chExt cx="9275961" cy="5153549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518" y="1712721"/>
              <a:ext cx="5143500" cy="51435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943" y="1722770"/>
              <a:ext cx="5143500" cy="5143500"/>
            </a:xfrm>
            <a:prstGeom prst="rect">
              <a:avLst/>
            </a:prstGeom>
          </p:spPr>
        </p:pic>
      </p:grpSp>
      <p:sp>
        <p:nvSpPr>
          <p:cNvPr id="34" name="Rectangle 33"/>
          <p:cNvSpPr/>
          <p:nvPr/>
        </p:nvSpPr>
        <p:spPr>
          <a:xfrm>
            <a:off x="6904557" y="1794817"/>
            <a:ext cx="288032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华康方圆体W7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344717" y="1794817"/>
            <a:ext cx="288032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华康方圆体W7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344717" y="4486541"/>
            <a:ext cx="288032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华康方圆体W7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192589" y="1796819"/>
            <a:ext cx="384043" cy="38404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华康方圆体W7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192589" y="4389819"/>
            <a:ext cx="384043" cy="38404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华康方圆体W7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904557" y="4479929"/>
            <a:ext cx="288032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华康方圆体W7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352163" y="4485117"/>
            <a:ext cx="288032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华康方圆体W7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352163" y="1796819"/>
            <a:ext cx="288032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华康方圆体W7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1007435" y="4855459"/>
            <a:ext cx="10273141" cy="66678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Trong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hình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trên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có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bao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nhiêu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vuông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?</a:t>
            </a:r>
            <a:endParaRPr lang="zh-CN" altLang="en-US" sz="3733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52163" y="1796819"/>
            <a:ext cx="5280587" cy="29763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华康方圆体W7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52163" y="1796819"/>
            <a:ext cx="3840427" cy="29763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华康方圆体W7"/>
            </a:endParaRPr>
          </a:p>
        </p:txBody>
      </p:sp>
      <p:sp>
        <p:nvSpPr>
          <p:cNvPr id="25" name="Flowchart: Manual Operation 24"/>
          <p:cNvSpPr/>
          <p:nvPr/>
        </p:nvSpPr>
        <p:spPr>
          <a:xfrm flipV="1">
            <a:off x="3356699" y="493309"/>
            <a:ext cx="5276051" cy="1248139"/>
          </a:xfrm>
          <a:prstGeom prst="flowChartManualOperation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华康方圆体W7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171" y="1608024"/>
            <a:ext cx="3380171" cy="320628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3" y="2134968"/>
            <a:ext cx="2591280" cy="272049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294" b="47619" l="35513" r="66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24800" r="33201" b="51400"/>
          <a:stretch/>
        </p:blipFill>
        <p:spPr>
          <a:xfrm>
            <a:off x="963370" y="106588"/>
            <a:ext cx="2400940" cy="1855272"/>
          </a:xfrm>
          <a:prstGeom prst="rect">
            <a:avLst/>
          </a:prstGeom>
        </p:spPr>
      </p:pic>
      <p:sp>
        <p:nvSpPr>
          <p:cNvPr id="46" name="矩形 8">
            <a:extLst>
              <a:ext uri="{FF2B5EF4-FFF2-40B4-BE49-F238E27FC236}">
                <a16:creationId xmlns=""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852076" y="4821203"/>
            <a:ext cx="10273141" cy="66678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Những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còn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lại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là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gì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?</a:t>
            </a:r>
            <a:endParaRPr lang="zh-CN" altLang="en-US" sz="3733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518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34" grpId="0" animBg="1"/>
      <p:bldP spid="33" grpId="0" animBg="1"/>
      <p:bldP spid="32" grpId="0" animBg="1"/>
      <p:bldP spid="31" grpId="0" animBg="1"/>
      <p:bldP spid="30" grpId="0" animBg="1"/>
      <p:bldP spid="29" grpId="0" animBg="1"/>
      <p:bldP spid="28" grpId="0" animBg="1"/>
      <p:bldP spid="27" grpId="0" animBg="1"/>
      <p:bldP spid="9" grpId="0"/>
      <p:bldP spid="9" grpId="1"/>
      <p:bldP spid="4" grpId="0" animBg="1"/>
      <p:bldP spid="6" grpId="0" animBg="1"/>
      <p:bldP spid="25" grpId="0" animBg="1"/>
      <p:bldP spid="4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92159" y="253234"/>
            <a:ext cx="10441501" cy="1187804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华康方圆体W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12880" y="1840331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80317" y="4776128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0848" y="4293096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97256" y="448155"/>
            <a:ext cx="99851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tam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giác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3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góc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nhọn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" name="Isosceles Triangle 2"/>
          <p:cNvSpPr/>
          <p:nvPr/>
        </p:nvSpPr>
        <p:spPr>
          <a:xfrm>
            <a:off x="719403" y="2570906"/>
            <a:ext cx="2784309" cy="2208245"/>
          </a:xfrm>
          <a:prstGeom prst="triangle">
            <a:avLst>
              <a:gd name="adj" fmla="val 3616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华康方圆体W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96265" y="1798280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496265" y="4679884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474553" y="4170984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32" name="Isosceles Triangle 31"/>
          <p:cNvSpPr/>
          <p:nvPr/>
        </p:nvSpPr>
        <p:spPr>
          <a:xfrm>
            <a:off x="8690244" y="2484450"/>
            <a:ext cx="2784309" cy="2208245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华康方圆体W7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57" y="4391987"/>
            <a:ext cx="2581393" cy="26842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745" y="5028697"/>
            <a:ext cx="1579152" cy="156862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023" y="5054448"/>
            <a:ext cx="1579152" cy="1568624"/>
          </a:xfrm>
          <a:prstGeom prst="rect">
            <a:avLst/>
          </a:prstGeom>
        </p:spPr>
      </p:pic>
      <p:pic>
        <p:nvPicPr>
          <p:cNvPr id="4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4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498" y="1632556"/>
            <a:ext cx="5495004" cy="35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2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15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15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92159" y="253234"/>
            <a:ext cx="10441501" cy="1187804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华康方圆体W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12880" y="1840331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80317" y="4776128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0848" y="4293096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97256" y="448155"/>
            <a:ext cx="99851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tam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giác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góc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vuông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" name="Isosceles Triangle 2"/>
          <p:cNvSpPr/>
          <p:nvPr/>
        </p:nvSpPr>
        <p:spPr>
          <a:xfrm>
            <a:off x="719403" y="2570906"/>
            <a:ext cx="2784309" cy="2208245"/>
          </a:xfrm>
          <a:prstGeom prst="triangle">
            <a:avLst>
              <a:gd name="adj" fmla="val 3616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华康方圆体W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96265" y="1798280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496265" y="4679884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474553" y="4170984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32" name="Isosceles Triangle 31"/>
          <p:cNvSpPr/>
          <p:nvPr/>
        </p:nvSpPr>
        <p:spPr>
          <a:xfrm>
            <a:off x="8690244" y="2484450"/>
            <a:ext cx="2784309" cy="2208245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华康方圆体W7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268" y="4318177"/>
            <a:ext cx="2581393" cy="26842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745" y="5028697"/>
            <a:ext cx="1579152" cy="156862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57" y="5028697"/>
            <a:ext cx="1579152" cy="1568624"/>
          </a:xfrm>
          <a:prstGeom prst="rect">
            <a:avLst/>
          </a:prstGeom>
        </p:spPr>
      </p:pic>
      <p:pic>
        <p:nvPicPr>
          <p:cNvPr id="4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4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498" y="1632556"/>
            <a:ext cx="5495004" cy="35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7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15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15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92159" y="253234"/>
            <a:ext cx="10441501" cy="1187804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华康方圆体W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12880" y="1840331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80317" y="4776128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0848" y="4293096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97256" y="448155"/>
            <a:ext cx="99851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tam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giác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góc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tù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" name="Isosceles Triangle 2"/>
          <p:cNvSpPr/>
          <p:nvPr/>
        </p:nvSpPr>
        <p:spPr>
          <a:xfrm>
            <a:off x="719403" y="2570906"/>
            <a:ext cx="2784309" cy="2208245"/>
          </a:xfrm>
          <a:prstGeom prst="triangle">
            <a:avLst>
              <a:gd name="adj" fmla="val 3616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华康方圆体W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96265" y="1798280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496265" y="4679884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474553" y="4170984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32" name="Isosceles Triangle 31"/>
          <p:cNvSpPr/>
          <p:nvPr/>
        </p:nvSpPr>
        <p:spPr>
          <a:xfrm>
            <a:off x="8690244" y="2484450"/>
            <a:ext cx="2784309" cy="2208245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华康方圆体W7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601" y="4388421"/>
            <a:ext cx="2581393" cy="26842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48" y="4969601"/>
            <a:ext cx="1579152" cy="156862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499" y="4946255"/>
            <a:ext cx="1579152" cy="1568624"/>
          </a:xfrm>
          <a:prstGeom prst="rect">
            <a:avLst/>
          </a:prstGeom>
        </p:spPr>
      </p:pic>
      <p:pic>
        <p:nvPicPr>
          <p:cNvPr id="4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4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498" y="1632556"/>
            <a:ext cx="5495004" cy="35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3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15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15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BFCA3BB-D64C-447B-9DED-C53C5E01F9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564905"/>
            <a:ext cx="6288021" cy="3346415"/>
          </a:xfrm>
          <a:prstGeom prst="rect">
            <a:avLst/>
          </a:prstGeom>
        </p:spPr>
      </p:pic>
      <p:sp>
        <p:nvSpPr>
          <p:cNvPr id="8" name="矩形 6">
            <a:extLst>
              <a:ext uri="{FF2B5EF4-FFF2-40B4-BE49-F238E27FC236}">
                <a16:creationId xmlns="" xmlns:a16="http://schemas.microsoft.com/office/drawing/2014/main" id="{AAD15EE4-EBA8-4B67-836E-13923FF199A9}"/>
              </a:ext>
            </a:extLst>
          </p:cNvPr>
          <p:cNvSpPr/>
          <p:nvPr/>
        </p:nvSpPr>
        <p:spPr>
          <a:xfrm>
            <a:off x="3739915" y="1918749"/>
            <a:ext cx="6624736" cy="1077985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ts val="7500"/>
              </a:lnSpc>
            </a:pPr>
            <a:r>
              <a:rPr lang="en-US" altLang="zh-CN" sz="11733" b="1" kern="800" dirty="0">
                <a:ln w="22225"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DẶN DÒ</a:t>
            </a:r>
            <a:endParaRPr lang="zh-CN" altLang="en-US" sz="11733" b="1" kern="800" dirty="0">
              <a:ln w="22225">
                <a:noFill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421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i đường thẳng vuông góc">
            <a:hlinkClick r:id="" action="ppaction://media"/>
            <a:extLst>
              <a:ext uri="{FF2B5EF4-FFF2-40B4-BE49-F238E27FC236}">
                <a16:creationId xmlns="" xmlns:a16="http://schemas.microsoft.com/office/drawing/2014/main" id="{5662BAD4-DC96-33DC-D3FB-039AEE59E3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7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120819" y="4490329"/>
            <a:ext cx="8859499" cy="238601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378724" y="548681"/>
            <a:ext cx="11434555" cy="462827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899" y="1490268"/>
            <a:ext cx="4214205" cy="274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5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0B941E8-000E-77A2-57A1-F3F30C91C6BD}"/>
              </a:ext>
            </a:extLst>
          </p:cNvPr>
          <p:cNvSpPr txBox="1"/>
          <p:nvPr/>
        </p:nvSpPr>
        <p:spPr>
          <a:xfrm>
            <a:off x="2645889" y="2852949"/>
            <a:ext cx="6900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Bài: Góc nhọn, góc tù, góc bẹt </a:t>
            </a:r>
            <a:endParaRPr lang="en-GB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1EF6793-838C-9095-3EF6-A9066D156B87}"/>
              </a:ext>
            </a:extLst>
          </p:cNvPr>
          <p:cNvGrpSpPr>
            <a:grpSpLocks/>
          </p:cNvGrpSpPr>
          <p:nvPr/>
        </p:nvGrpSpPr>
        <p:grpSpPr bwMode="auto">
          <a:xfrm>
            <a:off x="2239108" y="1150250"/>
            <a:ext cx="8229600" cy="1293156"/>
            <a:chOff x="562708" y="116632"/>
            <a:chExt cx="8229600" cy="1723767"/>
          </a:xfrm>
        </p:grpSpPr>
        <p:sp>
          <p:nvSpPr>
            <p:cNvPr id="3" name="Content Placeholder 2">
              <a:extLst>
                <a:ext uri="{FF2B5EF4-FFF2-40B4-BE49-F238E27FC236}">
                  <a16:creationId xmlns="" xmlns:a16="http://schemas.microsoft.com/office/drawing/2014/main" id="{41F67382-11A1-4D24-E936-50E010FC5B8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754187" y="1078594"/>
              <a:ext cx="4728690" cy="761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175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vi-VN" altLang="en-US" sz="3600" b="1" dirty="0">
                  <a:solidFill>
                    <a:srgbClr val="0000CC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Toán</a:t>
              </a:r>
              <a:endParaRPr lang="en-US" altLang="en-US" sz="36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endParaRPr>
            </a:p>
            <a:p>
              <a:pPr algn="ctr" defTabSz="914175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alt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itle 1">
              <a:extLst>
                <a:ext uri="{FF2B5EF4-FFF2-40B4-BE49-F238E27FC236}">
                  <a16:creationId xmlns="" xmlns:a16="http://schemas.microsoft.com/office/drawing/2014/main" id="{65599314-C6E4-2096-FA99-F6C1F1D1C9A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62708" y="116632"/>
              <a:ext cx="8229600" cy="411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175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2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Thứ</a:t>
              </a:r>
              <a:r>
                <a:rPr lang="en-US" altLang="en-US" sz="32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năm</a:t>
              </a:r>
              <a:r>
                <a:rPr lang="vi-VN" altLang="en-US" sz="3200" b="1" dirty="0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,</a:t>
              </a:r>
              <a:r>
                <a:rPr lang="en-US" altLang="en-US" sz="3200" b="1" dirty="0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altLang="en-US" sz="32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2</a:t>
              </a:r>
              <a:r>
                <a:rPr lang="en-US" altLang="en-US" sz="32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7</a:t>
              </a:r>
              <a:r>
                <a:rPr lang="en-US" altLang="en-US" sz="3200" b="1" dirty="0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tháng</a:t>
              </a:r>
              <a:r>
                <a:rPr lang="en-US" altLang="en-US" sz="32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2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10</a:t>
              </a:r>
              <a:r>
                <a:rPr lang="en-US" altLang="en-US" sz="32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năm</a:t>
              </a:r>
              <a:r>
                <a:rPr lang="en-US" altLang="en-US" sz="32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202</a:t>
              </a:r>
              <a:r>
                <a:rPr lang="vi-VN" altLang="en-US" sz="32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2</a:t>
              </a:r>
              <a:endParaRPr lang="en-US" altLang="en-US" sz="3200" b="1" dirty="0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773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1317815" y="308856"/>
            <a:ext cx="9556375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3503713" y="1274599"/>
            <a:ext cx="5184576" cy="403187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914354">
              <a:lnSpc>
                <a:spcPct val="100000"/>
              </a:lnSpc>
            </a:pPr>
            <a:r>
              <a:rPr lang="en-US" altLang="zh-CN" sz="128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KHÁM PHÁ</a:t>
            </a:r>
            <a:endParaRPr lang="zh-CN" altLang="en-US" sz="128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00B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8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1241" y="452670"/>
            <a:ext cx="3083016" cy="333298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215680" y="1015931"/>
            <a:ext cx="4981376" cy="2496277"/>
            <a:chOff x="2411760" y="771550"/>
            <a:chExt cx="3736032" cy="1872208"/>
          </a:xfrm>
        </p:grpSpPr>
        <p:cxnSp>
          <p:nvCxnSpPr>
            <p:cNvPr id="4" name="Straight Connector 3"/>
            <p:cNvCxnSpPr/>
            <p:nvPr/>
          </p:nvCxnSpPr>
          <p:spPr>
            <a:xfrm flipV="1">
              <a:off x="2411760" y="771550"/>
              <a:ext cx="3600400" cy="187220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2411760" y="2635374"/>
              <a:ext cx="3736032" cy="838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7344139" y="439867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97056" y="2936144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45205" y="2936144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O</a:t>
            </a:r>
          </a:p>
        </p:txBody>
      </p:sp>
      <p:sp>
        <p:nvSpPr>
          <p:cNvPr id="13" name="矩形 8">
            <a:extLst>
              <a:ext uri="{FF2B5EF4-FFF2-40B4-BE49-F238E27FC236}">
                <a16:creationId xmlns=""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887119" y="3796500"/>
            <a:ext cx="10943556" cy="1241235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Hãy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đọc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tên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và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các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của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này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</a:t>
            </a:r>
            <a:endParaRPr lang="zh-CN" altLang="en-US" sz="3733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=""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887119" y="3796499"/>
            <a:ext cx="10943556" cy="66678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altLang="zh-CN" sz="3733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O;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OA, OB</a:t>
            </a:r>
            <a:endParaRPr lang="zh-CN" altLang="en-US" sz="3733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=""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896410" y="3804841"/>
            <a:ext cx="10943556" cy="66678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altLang="zh-CN" sz="3733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nhọn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O;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OA, OB</a:t>
            </a:r>
            <a:endParaRPr lang="zh-CN" altLang="en-US" sz="3733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9" name="矩形 8">
            <a:extLst>
              <a:ext uri="{FF2B5EF4-FFF2-40B4-BE49-F238E27FC236}">
                <a16:creationId xmlns=""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887119" y="4463345"/>
            <a:ext cx="10943556" cy="66678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Dùng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thước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eke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để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kiểm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tra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độ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lớn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 </a:t>
            </a:r>
            <a:endParaRPr lang="zh-CN" altLang="en-US" sz="3733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0" name="矩形 8">
            <a:extLst>
              <a:ext uri="{FF2B5EF4-FFF2-40B4-BE49-F238E27FC236}">
                <a16:creationId xmlns=""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982963" y="4471689"/>
            <a:ext cx="10943556" cy="66678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altLang="zh-CN" sz="3733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nhọn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bé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hơn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vuông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</a:t>
            </a:r>
            <a:endParaRPr lang="zh-CN" altLang="en-US" sz="3733" b="1" kern="800" dirty="0">
              <a:ln w="2222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491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"/>
                            </p:stCondLst>
                            <p:childTnLst>
                              <p:par>
                                <p:cTn id="5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17284E-7 L -0.47986 -0.0049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93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3" grpId="1"/>
      <p:bldP spid="14" grpId="0"/>
      <p:bldP spid="14" grpId="1"/>
      <p:bldP spid="15" grpId="0"/>
      <p:bldP spid="19" grpId="0"/>
      <p:bldP spid="19" grpId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846" y="2759025"/>
            <a:ext cx="3343735" cy="33437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462" y="259770"/>
            <a:ext cx="3265241" cy="32652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r="16365"/>
          <a:stretch/>
        </p:blipFill>
        <p:spPr>
          <a:xfrm>
            <a:off x="239349" y="302433"/>
            <a:ext cx="4642616" cy="41284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>
            <a:off x="1295467" y="86585"/>
            <a:ext cx="1265191" cy="22800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5" idx="0"/>
          </p:cNvCxnSpPr>
          <p:nvPr/>
        </p:nvCxnSpPr>
        <p:spPr>
          <a:xfrm>
            <a:off x="2560658" y="302434"/>
            <a:ext cx="1" cy="2048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6806771" y="3138287"/>
            <a:ext cx="1111864" cy="33630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267906" y="3145817"/>
            <a:ext cx="544359" cy="17233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430244" y="2534314"/>
            <a:ext cx="3909603" cy="320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732666" y="644692"/>
            <a:ext cx="3598332" cy="18925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28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8">
            <a:extLst>
              <a:ext uri="{FF2B5EF4-FFF2-40B4-BE49-F238E27FC236}">
                <a16:creationId xmlns=""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839114" y="4041949"/>
            <a:ext cx="10943556" cy="1241235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Hãy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đứng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lên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và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tạo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nhọn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bằng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tay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chân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thân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mình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của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các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em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nhé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!</a:t>
            </a:r>
            <a:endParaRPr lang="zh-CN" altLang="en-US" sz="3733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173" y1="30192" x2="48403" y2="37859"/>
                        <a14:foregroundMark x1="57668" y1="30511" x2="61661" y2="41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811" y="235624"/>
            <a:ext cx="4185189" cy="41851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67" b="90000" l="10000" r="92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86" y="307706"/>
            <a:ext cx="3989953" cy="43091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3291" y1="36808" x2="65495" y2="37459"/>
                        <a14:foregroundMark x1="55751" y1="50651" x2="53674" y2="60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66916"/>
            <a:ext cx="4439235" cy="435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7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2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1241" y="452670"/>
            <a:ext cx="3083016" cy="333298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3215680" y="1015931"/>
            <a:ext cx="4800533" cy="249627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215680" y="3501029"/>
            <a:ext cx="4981376" cy="1117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5524" y="667117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97056" y="2936144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16516" y="2971944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O</a:t>
            </a:r>
          </a:p>
        </p:txBody>
      </p:sp>
      <p:sp>
        <p:nvSpPr>
          <p:cNvPr id="13" name="矩形 8">
            <a:extLst>
              <a:ext uri="{FF2B5EF4-FFF2-40B4-BE49-F238E27FC236}">
                <a16:creationId xmlns=""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887119" y="3796500"/>
            <a:ext cx="10943556" cy="1241235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Hãy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đọc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tên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và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các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của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này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</a:t>
            </a:r>
            <a:endParaRPr lang="zh-CN" altLang="en-US" sz="3733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=""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583955" y="3809469"/>
            <a:ext cx="10943556" cy="66678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altLang="zh-CN" sz="3733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O;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OM, ON</a:t>
            </a:r>
            <a:endParaRPr lang="zh-CN" altLang="en-US" sz="3733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=""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735537" y="3793949"/>
            <a:ext cx="10943556" cy="66678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altLang="zh-CN" sz="3733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tù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O;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OM, ON</a:t>
            </a:r>
            <a:endParaRPr lang="zh-CN" altLang="en-US" sz="3733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9" name="矩形 8">
            <a:extLst>
              <a:ext uri="{FF2B5EF4-FFF2-40B4-BE49-F238E27FC236}">
                <a16:creationId xmlns=""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887119" y="4463345"/>
            <a:ext cx="10943556" cy="66678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Dùng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thước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eke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để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kiểm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tra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độ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lớn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 </a:t>
            </a:r>
            <a:endParaRPr lang="zh-CN" altLang="en-US" sz="3733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0" name="矩形 8">
            <a:extLst>
              <a:ext uri="{FF2B5EF4-FFF2-40B4-BE49-F238E27FC236}">
                <a16:creationId xmlns=""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811327" y="4416292"/>
            <a:ext cx="10943556" cy="66678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altLang="zh-CN" sz="3733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tù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lớn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hơn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733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vuông</a:t>
            </a:r>
            <a:r>
              <a:rPr lang="en-US" altLang="zh-CN" sz="3733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</a:t>
            </a:r>
            <a:endParaRPr lang="zh-CN" altLang="en-US" sz="3733" b="1" kern="800" dirty="0">
              <a:ln w="2222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383322" y="254037"/>
            <a:ext cx="2832359" cy="326651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35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17284E-7 L -0.47986 -0.00494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93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3" grpId="1"/>
      <p:bldP spid="14" grpId="0"/>
      <p:bldP spid="14" grpId="1"/>
      <p:bldP spid="15" grpId="0"/>
      <p:bldP spid="19" grpId="0"/>
      <p:bldP spid="19" grpId="1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5md4rjc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5md4rjc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5md4rjc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5md4rjc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5md4rjc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</TotalTime>
  <Words>635</Words>
  <Application>Microsoft Office PowerPoint</Application>
  <PresentationFormat>Widescreen</PresentationFormat>
  <Paragraphs>193</Paragraphs>
  <Slides>35</Slides>
  <Notes>26</Notes>
  <HiddenSlides>0</HiddenSlides>
  <MMClips>34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35</vt:i4>
      </vt:variant>
    </vt:vector>
  </HeadingPairs>
  <TitlesOfParts>
    <vt:vector size="55" baseType="lpstr">
      <vt:lpstr>宋体</vt:lpstr>
      <vt:lpstr>Arial</vt:lpstr>
      <vt:lpstr>Calibri</vt:lpstr>
      <vt:lpstr>Calibri Light</vt:lpstr>
      <vt:lpstr>HP001 4 hàng</vt:lpstr>
      <vt:lpstr>Times New Roman</vt:lpstr>
      <vt:lpstr>UTM Alberta Heavy</vt:lpstr>
      <vt:lpstr>UTM Avo</vt:lpstr>
      <vt:lpstr>UTM Rockwell</vt:lpstr>
      <vt:lpstr>UTM Showcard</vt:lpstr>
      <vt:lpstr>UVN Bai Sau</vt:lpstr>
      <vt:lpstr>华康方圆体W7</vt:lpstr>
      <vt:lpstr>方正少儿简体</vt:lpstr>
      <vt:lpstr>等线</vt:lpstr>
      <vt:lpstr>Office Theme</vt:lpstr>
      <vt:lpstr>Office 主题​​</vt:lpstr>
      <vt:lpstr>1_Office 主题​​</vt:lpstr>
      <vt:lpstr>2_Office 主题​​</vt:lpstr>
      <vt:lpstr>3_Office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DUYEN</dc:creator>
  <cp:lastModifiedBy>Windows User</cp:lastModifiedBy>
  <cp:revision>32</cp:revision>
  <dcterms:created xsi:type="dcterms:W3CDTF">2022-10-18T00:39:44Z</dcterms:created>
  <dcterms:modified xsi:type="dcterms:W3CDTF">2022-10-27T03:38:43Z</dcterms:modified>
</cp:coreProperties>
</file>