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4"/>
  </p:notesMasterIdLst>
  <p:sldIdLst>
    <p:sldId id="480" r:id="rId2"/>
    <p:sldId id="504" r:id="rId3"/>
    <p:sldId id="505" r:id="rId4"/>
    <p:sldId id="506" r:id="rId5"/>
    <p:sldId id="507" r:id="rId6"/>
    <p:sldId id="508" r:id="rId7"/>
    <p:sldId id="258" r:id="rId8"/>
    <p:sldId id="259" r:id="rId9"/>
    <p:sldId id="268" r:id="rId10"/>
    <p:sldId id="292" r:id="rId11"/>
    <p:sldId id="261" r:id="rId12"/>
    <p:sldId id="294" r:id="rId13"/>
    <p:sldId id="295" r:id="rId14"/>
    <p:sldId id="260" r:id="rId15"/>
    <p:sldId id="281" r:id="rId16"/>
    <p:sldId id="265" r:id="rId17"/>
    <p:sldId id="263" r:id="rId18"/>
    <p:sldId id="267" r:id="rId19"/>
    <p:sldId id="288" r:id="rId20"/>
    <p:sldId id="276" r:id="rId21"/>
    <p:sldId id="273" r:id="rId22"/>
    <p:sldId id="266" r:id="rId23"/>
    <p:sldId id="270" r:id="rId24"/>
    <p:sldId id="279" r:id="rId25"/>
    <p:sldId id="277" r:id="rId26"/>
    <p:sldId id="269" r:id="rId27"/>
    <p:sldId id="282" r:id="rId28"/>
    <p:sldId id="283" r:id="rId29"/>
    <p:sldId id="297" r:id="rId30"/>
    <p:sldId id="286" r:id="rId31"/>
    <p:sldId id="280" r:id="rId32"/>
    <p:sldId id="256" r:id="rId3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Cambria Math" panose="0204050305040603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ammersmith One" panose="020B0604020202020204" charset="0"/>
      <p:regular r:id="rId42"/>
    </p:embeddedFont>
    <p:embeddedFont>
      <p:font typeface="Montserrat" panose="020B0604020202020204" charset="0"/>
      <p:regular r:id="rId43"/>
      <p:bold r:id="rId44"/>
      <p:italic r:id="rId45"/>
      <p:boldItalic r:id="rId46"/>
    </p:embeddedFont>
    <p:embeddedFont>
      <p:font typeface="Sacramento" panose="020B0604020202020204" charset="0"/>
      <p:regular r:id="rId47"/>
    </p:embeddedFont>
    <p:embeddedFont>
      <p:font typeface="Arimo" panose="020B0604020202020204" charset="0"/>
      <p:regular r:id="rId48"/>
      <p:bold r:id="rId49"/>
      <p:italic r:id="rId50"/>
      <p:boldItalic r:id="rId51"/>
    </p:embeddedFont>
    <p:embeddedFont>
      <p:font typeface="Lato" panose="020B0604020202020204" charset="0"/>
      <p:regular r:id="rId52"/>
      <p:bold r:id="rId53"/>
      <p:italic r:id="rId54"/>
      <p:boldItalic r:id="rId55"/>
    </p:embeddedFont>
    <p:embeddedFont>
      <p:font typeface="Delius Swash Caps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2990">
          <p15:clr>
            <a:srgbClr val="9AA0A6"/>
          </p15:clr>
        </p15:guide>
        <p15:guide id="3" pos="432">
          <p15:clr>
            <a:srgbClr val="9AA0A6"/>
          </p15:clr>
        </p15:guide>
        <p15:guide id="4" pos="5328">
          <p15:clr>
            <a:srgbClr val="9AA0A6"/>
          </p15:clr>
        </p15:guide>
        <p15:guide id="5" orient="horz" pos="471">
          <p15:clr>
            <a:srgbClr val="9AA0A6"/>
          </p15:clr>
        </p15:guide>
        <p15:guide id="6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DFC55-6E8A-4840-AE43-68912DAA9BFC}">
  <a:tblStyle styleId="{070DFC55-6E8A-4840-AE43-68912DAA9B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84" y="40"/>
      </p:cViewPr>
      <p:guideLst>
        <p:guide orient="horz" pos="288"/>
        <p:guide orient="horz" pos="2990"/>
        <p:guide pos="432"/>
        <p:guide pos="5328"/>
        <p:guide orient="horz" pos="471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94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xmlns="" id="{D719EE0C-A0DF-414E-8D0C-AB4550FF7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xmlns="" id="{1B770429-FF73-4B87-A0A6-74471BE7B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xmlns="" id="{D60E36B8-0274-42F0-94C8-0387C1DF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09815-06B3-446F-86A1-8F1DB3EFCFAE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08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62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0279305d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10279305d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63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7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434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33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25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4669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0279305d1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10279305d1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99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0279305d1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0279305d1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031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10279305d1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10279305d17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33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xmlns="" id="{EDCCDE7E-E182-4859-AE80-0633E501E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xmlns="" id="{BC3884E9-0798-4917-9DF4-ECC6C0EA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xmlns="" id="{61105BD7-8026-483D-B5E4-666B20604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67E55B-CB0A-42D9-8499-B172BC4457FE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43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0279305d1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0279305d1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446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0279305d17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0279305d17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01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0279305d1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0279305d1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097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0279305d1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0279305d1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090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157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0279305d1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0279305d1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0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0279305d1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0279305d1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609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021c6e6fff_0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021c6e6fff_0_1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595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021c6e6fff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021c6e6fff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418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10279305d17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1" name="Google Shape;1711;g10279305d17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90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xmlns="" id="{0CC68000-508F-498B-BDE9-D17C9414E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xmlns="" id="{783CCF5D-E893-48B6-9133-1473DF589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xmlns="" id="{07D9E41B-9F52-4978-8208-D8A6422D6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025CCD-2C4C-4B35-9FDB-4DEDDDEAAE62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9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21c6e6fff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21c6e6fff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803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36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xmlns="" id="{11D2AD20-06E6-4EC0-9D2F-C044F523BA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xmlns="" id="{97FDFC75-ED8B-40A8-B34E-B3E4A2E6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xmlns="" id="{582627D6-8149-49B6-847C-2EF8E150A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1AA23-A119-4F33-ADF7-D6331C7DF628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78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xmlns="" id="{49CB76C0-2D10-4998-B873-3F0840EB9E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xmlns="" id="{EBF74AEC-E790-4FA4-9DAF-93B30F893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xmlns="" id="{FAA43411-5231-45B2-B85B-2BEEC119B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B0A977-DD9F-48B0-971C-48995CEC9E1C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92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xmlns="" id="{B2472879-4CF7-4DB0-B16B-EF5ADC8A3C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xmlns="" id="{29165653-F26F-407A-8A12-21AE6C502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xmlns="" id="{FE559DA0-BE6B-400F-9E25-F70115666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E93019-B07E-48D1-8C90-070F51231C67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30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c57951bd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c57951bd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48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8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0279305d17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10279305d17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34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346850" y="483296"/>
            <a:ext cx="6450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1600" y="2084825"/>
            <a:ext cx="1780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184300" y="2871300"/>
            <a:ext cx="47754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1666050" y="1504238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32145" y="-4276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07776" y="-7913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8592451" y="4493978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7759861" y="4540091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8753639" y="4364345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8651996" y="-918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8087157" y="-2226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7801256" y="41294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369698" y="36346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15314" y="3829486"/>
            <a:ext cx="1066317" cy="14249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231598" y="35461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5117725" y="1946425"/>
            <a:ext cx="34134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5117725" y="2724150"/>
            <a:ext cx="27402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8696848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flipH="1">
            <a:off x="-107894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flipH="1">
            <a:off x="318136" y="-113201"/>
            <a:ext cx="1161345" cy="680847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28985" y="428044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 flipH="1">
            <a:off x="8828738" y="3584492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 flipH="1">
            <a:off x="8601138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8367569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8295573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8256962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8196782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8734676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278095" y="442745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5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595030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5950337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08985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089862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08985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089862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595030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5950337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1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881960" y="-930967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656908" y="-95922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5855556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068731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5855556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5855556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068731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068731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5855556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5855556" y="240652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068731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068731" y="2406508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5855556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068731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2"/>
          <p:cNvSpPr/>
          <p:nvPr/>
        </p:nvSpPr>
        <p:spPr>
          <a:xfrm flipH="1">
            <a:off x="-146304" y="-90925"/>
            <a:ext cx="862808" cy="11530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_1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32145" y="3650362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07776" y="4004094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3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3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"/>
          <p:cNvSpPr/>
          <p:nvPr/>
        </p:nvSpPr>
        <p:spPr>
          <a:xfrm flipH="1">
            <a:off x="8651996" y="30399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8087157" y="4518923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"/>
          <p:cNvSpPr/>
          <p:nvPr/>
        </p:nvSpPr>
        <p:spPr>
          <a:xfrm flipH="1">
            <a:off x="7801256" y="460081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231598" y="-11792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5637400" y="2367450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5747650" y="2929725"/>
            <a:ext cx="23010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985100" y="2367453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084400" y="2929725"/>
            <a:ext cx="23229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3311250" y="3505400"/>
            <a:ext cx="25215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3421500" y="4083719"/>
            <a:ext cx="23010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8127996" y="16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"/>
          <p:cNvSpPr/>
          <p:nvPr/>
        </p:nvSpPr>
        <p:spPr>
          <a:xfrm flipH="1">
            <a:off x="8241655" y="4039814"/>
            <a:ext cx="1283070" cy="133601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32969" y="-76769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409221" y="717911"/>
            <a:ext cx="454236" cy="428615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4"/>
          <p:cNvSpPr/>
          <p:nvPr/>
        </p:nvSpPr>
        <p:spPr>
          <a:xfrm flipH="1">
            <a:off x="8093310" y="3922852"/>
            <a:ext cx="1365261" cy="142152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273369" y="-151122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"/>
          <p:cNvSpPr/>
          <p:nvPr/>
        </p:nvSpPr>
        <p:spPr>
          <a:xfrm rot="5400000">
            <a:off x="922585" y="4013609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47819" y="4150151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4"/>
          <p:cNvSpPr/>
          <p:nvPr/>
        </p:nvSpPr>
        <p:spPr>
          <a:xfrm rot="5400000">
            <a:off x="697533" y="378527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4964775" y="2467800"/>
            <a:ext cx="34392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4964775" y="1759850"/>
            <a:ext cx="3490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5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5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5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881960" y="-930967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656908" y="-95922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7872066" y="4284137"/>
            <a:ext cx="1338508" cy="1393666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7815871" y="4104064"/>
            <a:ext cx="1424285" cy="148297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1886700" y="1126750"/>
            <a:ext cx="53706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1886700" y="2967700"/>
            <a:ext cx="53706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7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7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7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4185200" y="2335900"/>
            <a:ext cx="4355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059250" y="3128175"/>
            <a:ext cx="2607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>
            <a:off x="155545" y="-778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5400000">
            <a:off x="131176" y="-1142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_1_1_1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subTitle" idx="1"/>
          </p:nvPr>
        </p:nvSpPr>
        <p:spPr>
          <a:xfrm>
            <a:off x="4057175" y="3238900"/>
            <a:ext cx="39573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4057175" y="1153800"/>
            <a:ext cx="4606800" cy="19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8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8"/>
          <p:cNvSpPr/>
          <p:nvPr/>
        </p:nvSpPr>
        <p:spPr>
          <a:xfrm>
            <a:off x="7756458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8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8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8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8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8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"/>
          <p:cNvSpPr/>
          <p:nvPr/>
        </p:nvSpPr>
        <p:spPr>
          <a:xfrm>
            <a:off x="8313833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8"/>
          <p:cNvSpPr/>
          <p:nvPr/>
        </p:nvSpPr>
        <p:spPr>
          <a:xfrm flipH="1">
            <a:off x="8652000" y="3478427"/>
            <a:ext cx="568900" cy="172301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5" name="Google Shape;395;p28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8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9_1_1_1_1_1_1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796675" y="1296875"/>
            <a:ext cx="4417200" cy="25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8374796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7723458" y="-778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7504701" y="-1142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25105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38937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414700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187063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362495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7672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155545" y="-5502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31176" y="-9139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B7AD7CB-C177-4AF3-A6A4-2D0EF7614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BA50053-5BE0-41C7-8B0B-17926B5EB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13D082F-DC11-4588-A1CF-EF2D1646C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E25C1-F0E1-4098-A55E-BC6C10CE1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6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5032694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5032694" y="2818700"/>
            <a:ext cx="21900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921319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921319" y="2818700"/>
            <a:ext cx="21900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8512" y="-5280"/>
            <a:ext cx="911940" cy="1785204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8426308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155036" y="4545179"/>
            <a:ext cx="672810" cy="702997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 rot="1197547">
            <a:off x="-440415" y="4944873"/>
            <a:ext cx="1550184" cy="8181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 rot="1197547">
            <a:off x="-422312" y="4808493"/>
            <a:ext cx="1618982" cy="65452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 rot="1197547">
            <a:off x="-262454" y="4631087"/>
            <a:ext cx="1505730" cy="12357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1197547">
            <a:off x="-234995" y="4466412"/>
            <a:ext cx="1550910" cy="12453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10800000">
            <a:off x="-59260" y="-113189"/>
            <a:ext cx="911940" cy="1785204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740508" y="130583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 rot="10800000">
            <a:off x="8456892" y="410795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rot="10800000">
            <a:off x="7303983" y="417181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rot="10800000">
            <a:off x="8680092" y="392844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86229" y="-76184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 flipH="1">
            <a:off x="8468068" y="4309409"/>
            <a:ext cx="959169" cy="99869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 flipH="1">
            <a:off x="-44778" y="4374547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 flipH="1">
            <a:off x="271556" y="4420697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flipH="1">
            <a:off x="8357177" y="4221975"/>
            <a:ext cx="1020607" cy="106266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2346625" y="1857725"/>
            <a:ext cx="44508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8408265" y="410940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7598901" y="-503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7380145" y="-867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95656" y="4314453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05645" y="436056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377000" y="4184820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10144" y="-918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339414" y="-2988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30754" y="-349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1898250" y="1332575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46689" y="-19475"/>
            <a:ext cx="1341368" cy="2625848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7695592" y="-113186"/>
            <a:ext cx="1637877" cy="112281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6825727" y="-113199"/>
            <a:ext cx="1834677" cy="107563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 rot="1456117">
            <a:off x="8050474" y="3551336"/>
            <a:ext cx="1172532" cy="1704512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341468" y="4397848"/>
            <a:ext cx="757198" cy="791171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-228662" y="4865952"/>
            <a:ext cx="1744586" cy="920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-267376" y="4702071"/>
            <a:ext cx="1822011" cy="7366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-151441" y="4472781"/>
            <a:ext cx="1694556" cy="139066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-187002" y="4279326"/>
            <a:ext cx="1745402" cy="14015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 rot="10800000">
            <a:off x="-221336" y="-178199"/>
            <a:ext cx="1341368" cy="2625848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1456117">
            <a:off x="8289213" y="3828771"/>
            <a:ext cx="1172532" cy="1704512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6468642" y="-161936"/>
            <a:ext cx="1637877" cy="112281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43500" y="14518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43500" y="2305075"/>
            <a:ext cx="35667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96839" y="-65517"/>
            <a:ext cx="1335487" cy="123129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7853096" y="4356569"/>
            <a:ext cx="1338529" cy="139368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flipH="1">
            <a:off x="353372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669706" y="4478272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7823227" y="4176502"/>
            <a:ext cx="1424261" cy="1482954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52903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204675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06687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06686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204675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06687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066865" y="3158221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32850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569502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32850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569502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5695035" y="3155235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569503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159972" y="6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178729" y="-113196"/>
            <a:ext cx="1154738" cy="79162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7565458" y="-113205"/>
            <a:ext cx="1293486" cy="758361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316215" y="4084638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8858962" y="3375017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4267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>
            <a:off x="-377022" y="4983694"/>
            <a:ext cx="1284280" cy="67782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-405521" y="4863053"/>
            <a:ext cx="1341276" cy="5422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-320176" y="4694263"/>
            <a:ext cx="1247450" cy="102374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-346354" y="4551851"/>
            <a:ext cx="1284881" cy="10317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13210" y="-113194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8550365" y="4193913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  <p:sldLayoutId id="2147483674" r:id="rId20"/>
    <p:sldLayoutId id="2147483675" r:id="rId21"/>
    <p:sldLayoutId id="2147483678" r:id="rId22"/>
    <p:sldLayoutId id="2147483679" r:id="rId23"/>
    <p:sldLayoutId id="2147483680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gi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xmlns="" id="{1B4AD028-668B-4AE0-8C3D-2A2C583C09A2}"/>
              </a:ext>
            </a:extLst>
          </p:cNvPr>
          <p:cNvSpPr/>
          <p:nvPr/>
        </p:nvSpPr>
        <p:spPr>
          <a:xfrm>
            <a:off x="-133559" y="1267866"/>
            <a:ext cx="9438924" cy="342497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Google Shape;714;p40">
            <a:extLst>
              <a:ext uri="{FF2B5EF4-FFF2-40B4-BE49-F238E27FC236}">
                <a16:creationId xmlns:a16="http://schemas.microsoft.com/office/drawing/2014/main" xmlns="" id="{B6D95799-88DC-46B2-B06B-B1A2C751AA4B}"/>
              </a:ext>
            </a:extLst>
          </p:cNvPr>
          <p:cNvSpPr/>
          <p:nvPr/>
        </p:nvSpPr>
        <p:spPr>
          <a:xfrm>
            <a:off x="1367758" y="48279"/>
            <a:ext cx="5862918" cy="330413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64E1B6-B9C3-45EE-AB98-8ECC3AEAB036}"/>
              </a:ext>
            </a:extLst>
          </p:cNvPr>
          <p:cNvSpPr/>
          <p:nvPr/>
        </p:nvSpPr>
        <p:spPr>
          <a:xfrm>
            <a:off x="2434768" y="800100"/>
            <a:ext cx="4206601" cy="90024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</a:t>
            </a:r>
            <a:r>
              <a:rPr lang="en-US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</a:t>
            </a:r>
            <a:r>
              <a:rPr lang="vi-VN" sz="525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ĐỘNG</a:t>
            </a:r>
            <a:endParaRPr lang="en-US" sz="525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9CE593-45D1-4DF1-8EEA-2E2D3465DE61}"/>
              </a:ext>
            </a:extLst>
          </p:cNvPr>
          <p:cNvSpPr/>
          <p:nvPr/>
        </p:nvSpPr>
        <p:spPr>
          <a:xfrm>
            <a:off x="2210140" y="1828800"/>
            <a:ext cx="4657045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2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2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07407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74"/>
          <p:cNvSpPr/>
          <p:nvPr/>
        </p:nvSpPr>
        <p:spPr>
          <a:xfrm>
            <a:off x="1750842" y="4325006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1704267" y="4325006"/>
            <a:ext cx="1977273" cy="418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23967F-409A-40BC-A1C7-D5D11590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057256" y="400169"/>
            <a:ext cx="3437111" cy="3822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BAE5BB-40A0-4064-A071-41396D1F9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022083" y="400169"/>
            <a:ext cx="3384712" cy="3822912"/>
          </a:xfrm>
          <a:prstGeom prst="rect">
            <a:avLst/>
          </a:prstGeom>
        </p:spPr>
      </p:pic>
      <p:sp>
        <p:nvSpPr>
          <p:cNvPr id="9" name="Google Shape;2404;p74">
            <a:extLst>
              <a:ext uri="{FF2B5EF4-FFF2-40B4-BE49-F238E27FC236}">
                <a16:creationId xmlns:a16="http://schemas.microsoft.com/office/drawing/2014/main" xmlns="" id="{678455DD-C20C-4F8D-936C-A08240CF9A50}"/>
              </a:ext>
            </a:extLst>
          </p:cNvPr>
          <p:cNvSpPr/>
          <p:nvPr/>
        </p:nvSpPr>
        <p:spPr>
          <a:xfrm>
            <a:off x="5772376" y="4415933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0" name="Google Shape;2405;p74">
            <a:extLst>
              <a:ext uri="{FF2B5EF4-FFF2-40B4-BE49-F238E27FC236}">
                <a16:creationId xmlns:a16="http://schemas.microsoft.com/office/drawing/2014/main" xmlns="" id="{F546E1B3-AA4E-4B5B-B013-0F0EE348EBEF}"/>
              </a:ext>
            </a:extLst>
          </p:cNvPr>
          <p:cNvSpPr txBox="1">
            <a:spLocks/>
          </p:cNvSpPr>
          <p:nvPr/>
        </p:nvSpPr>
        <p:spPr>
          <a:xfrm>
            <a:off x="5725801" y="442692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3"/>
          <p:cNvSpPr txBox="1">
            <a:spLocks noGrp="1"/>
          </p:cNvSpPr>
          <p:nvPr>
            <p:ph type="title"/>
          </p:nvPr>
        </p:nvSpPr>
        <p:spPr>
          <a:xfrm>
            <a:off x="1773912" y="4248935"/>
            <a:ext cx="1860922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sz="2400" dirty="0"/>
          </a:p>
        </p:txBody>
      </p:sp>
      <p:sp>
        <p:nvSpPr>
          <p:cNvPr id="972" name="Google Shape;972;p43"/>
          <p:cNvSpPr txBox="1">
            <a:spLocks noGrp="1"/>
          </p:cNvSpPr>
          <p:nvPr>
            <p:ph type="subTitle" idx="1"/>
          </p:nvPr>
        </p:nvSpPr>
        <p:spPr>
          <a:xfrm>
            <a:off x="1381740" y="336265"/>
            <a:ext cx="69247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vật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vật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5E1FFC-733C-404C-BA70-EB2DCFD2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449409" y="1249802"/>
            <a:ext cx="2734034" cy="3040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CAAB32-A94D-478A-BD6C-A68B1CF38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776527" y="1249802"/>
            <a:ext cx="2692354" cy="3040918"/>
          </a:xfrm>
          <a:prstGeom prst="rect">
            <a:avLst/>
          </a:prstGeom>
        </p:spPr>
      </p:pic>
      <p:sp>
        <p:nvSpPr>
          <p:cNvPr id="7" name="Google Shape;971;p43">
            <a:extLst>
              <a:ext uri="{FF2B5EF4-FFF2-40B4-BE49-F238E27FC236}">
                <a16:creationId xmlns:a16="http://schemas.microsoft.com/office/drawing/2014/main" xmlns="" id="{277936E7-311D-4D14-81B7-D706735FC474}"/>
              </a:ext>
            </a:extLst>
          </p:cNvPr>
          <p:cNvSpPr txBox="1">
            <a:spLocks/>
          </p:cNvSpPr>
          <p:nvPr/>
        </p:nvSpPr>
        <p:spPr>
          <a:xfrm>
            <a:off x="5198992" y="4290720"/>
            <a:ext cx="1860922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Hammersmith One"/>
              <a:buNone/>
              <a:defRPr sz="42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" grpId="0"/>
      <p:bldP spid="972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725346" y="694636"/>
            <a:ext cx="3113623" cy="692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23967F-409A-40BC-A1C7-D5D11590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4705353" y="504449"/>
            <a:ext cx="3516468" cy="391117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823E5FC-A44A-4F1F-9936-2F6DBD54E079}"/>
              </a:ext>
            </a:extLst>
          </p:cNvPr>
          <p:cNvSpPr/>
          <p:nvPr/>
        </p:nvSpPr>
        <p:spPr>
          <a:xfrm>
            <a:off x="5125250" y="621302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Google Shape;2404;p74">
            <a:extLst>
              <a:ext uri="{FF2B5EF4-FFF2-40B4-BE49-F238E27FC236}">
                <a16:creationId xmlns:a16="http://schemas.microsoft.com/office/drawing/2014/main" xmlns="" id="{53D81E69-65BC-41BE-AC37-555C3219FA1F}"/>
              </a:ext>
            </a:extLst>
          </p:cNvPr>
          <p:cNvSpPr/>
          <p:nvPr/>
        </p:nvSpPr>
        <p:spPr>
          <a:xfrm>
            <a:off x="5654331" y="4517549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2405;p74">
            <a:extLst>
              <a:ext uri="{FF2B5EF4-FFF2-40B4-BE49-F238E27FC236}">
                <a16:creationId xmlns:a16="http://schemas.microsoft.com/office/drawing/2014/main" xmlns="" id="{82D56652-2996-4FF5-992C-B8A23C5F8059}"/>
              </a:ext>
            </a:extLst>
          </p:cNvPr>
          <p:cNvSpPr txBox="1">
            <a:spLocks/>
          </p:cNvSpPr>
          <p:nvPr/>
        </p:nvSpPr>
        <p:spPr>
          <a:xfrm>
            <a:off x="5607756" y="451754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ngày</a:t>
            </a:r>
            <a:endParaRPr lang="en-US" sz="2400" dirty="0"/>
          </a:p>
        </p:txBody>
      </p:sp>
      <p:sp>
        <p:nvSpPr>
          <p:cNvPr id="13" name="Google Shape;2405;p74">
            <a:extLst>
              <a:ext uri="{FF2B5EF4-FFF2-40B4-BE49-F238E27FC236}">
                <a16:creationId xmlns:a16="http://schemas.microsoft.com/office/drawing/2014/main" xmlns="" id="{3276BFC3-67FA-47A0-A699-11847ED6C9B4}"/>
              </a:ext>
            </a:extLst>
          </p:cNvPr>
          <p:cNvSpPr txBox="1">
            <a:spLocks/>
          </p:cNvSpPr>
          <p:nvPr/>
        </p:nvSpPr>
        <p:spPr>
          <a:xfrm>
            <a:off x="1337021" y="1279199"/>
            <a:ext cx="1890272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trời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4" name="Google Shape;2405;p74">
            <a:extLst>
              <a:ext uri="{FF2B5EF4-FFF2-40B4-BE49-F238E27FC236}">
                <a16:creationId xmlns:a16="http://schemas.microsoft.com/office/drawing/2014/main" xmlns="" id="{FD4DF2F0-1B66-402C-97AB-AF80C4FFDAF8}"/>
              </a:ext>
            </a:extLst>
          </p:cNvPr>
          <p:cNvSpPr txBox="1">
            <a:spLocks/>
          </p:cNvSpPr>
          <p:nvPr/>
        </p:nvSpPr>
        <p:spPr>
          <a:xfrm>
            <a:off x="852700" y="2129944"/>
            <a:ext cx="3113623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chiếu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16" name="Google Shape;2405;p74">
            <a:extLst>
              <a:ext uri="{FF2B5EF4-FFF2-40B4-BE49-F238E27FC236}">
                <a16:creationId xmlns:a16="http://schemas.microsoft.com/office/drawing/2014/main" xmlns="" id="{0A9251D8-C4DB-4423-959B-B49586B0BBCC}"/>
              </a:ext>
            </a:extLst>
          </p:cNvPr>
          <p:cNvSpPr txBox="1">
            <a:spLocks/>
          </p:cNvSpPr>
          <p:nvPr/>
        </p:nvSpPr>
        <p:spPr>
          <a:xfrm>
            <a:off x="427987" y="2776914"/>
            <a:ext cx="3708340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ghế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tủ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,..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D919A0E-BA7E-454C-95FA-16950EEA400A}"/>
              </a:ext>
            </a:extLst>
          </p:cNvPr>
          <p:cNvSpPr/>
          <p:nvPr/>
        </p:nvSpPr>
        <p:spPr>
          <a:xfrm>
            <a:off x="7212094" y="621302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E69DC1A-0513-40EC-BE86-5707B84081D3}"/>
              </a:ext>
            </a:extLst>
          </p:cNvPr>
          <p:cNvSpPr/>
          <p:nvPr/>
        </p:nvSpPr>
        <p:spPr>
          <a:xfrm>
            <a:off x="7480616" y="1208937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5B75A76-97BF-490C-B9F8-F287FF8B9490}"/>
              </a:ext>
            </a:extLst>
          </p:cNvPr>
          <p:cNvSpPr/>
          <p:nvPr/>
        </p:nvSpPr>
        <p:spPr>
          <a:xfrm>
            <a:off x="5071254" y="3188163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5821C04-D6F5-4FA0-B0DC-976A6E6DCFD3}"/>
              </a:ext>
            </a:extLst>
          </p:cNvPr>
          <p:cNvSpPr/>
          <p:nvPr/>
        </p:nvSpPr>
        <p:spPr>
          <a:xfrm>
            <a:off x="6888641" y="3086581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7DC9B96-6652-422A-BAE9-57450483E548}"/>
              </a:ext>
            </a:extLst>
          </p:cNvPr>
          <p:cNvSpPr/>
          <p:nvPr/>
        </p:nvSpPr>
        <p:spPr>
          <a:xfrm rot="20806487">
            <a:off x="5500756" y="2439611"/>
            <a:ext cx="1909388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19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2" grpId="0" animBg="1"/>
      <p:bldP spid="2" grpId="1" animBg="1"/>
      <p:bldP spid="12" grpId="0"/>
      <p:bldP spid="13" grpId="0"/>
      <p:bldP spid="14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CF31ED-6B63-4DF6-9232-AD44F37D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618494" y="459213"/>
            <a:ext cx="3593151" cy="4058336"/>
          </a:xfrm>
          <a:prstGeom prst="rect">
            <a:avLst/>
          </a:prstGeom>
        </p:spPr>
      </p:pic>
      <p:sp>
        <p:nvSpPr>
          <p:cNvPr id="2405" name="Google Shape;2405;p74"/>
          <p:cNvSpPr txBox="1">
            <a:spLocks noGrp="1"/>
          </p:cNvSpPr>
          <p:nvPr>
            <p:ph type="title"/>
          </p:nvPr>
        </p:nvSpPr>
        <p:spPr>
          <a:xfrm>
            <a:off x="725346" y="694636"/>
            <a:ext cx="3113623" cy="692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823E5FC-A44A-4F1F-9936-2F6DBD54E079}"/>
              </a:ext>
            </a:extLst>
          </p:cNvPr>
          <p:cNvSpPr/>
          <p:nvPr/>
        </p:nvSpPr>
        <p:spPr>
          <a:xfrm>
            <a:off x="4932502" y="621302"/>
            <a:ext cx="721829" cy="71780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Google Shape;2404;p74">
            <a:extLst>
              <a:ext uri="{FF2B5EF4-FFF2-40B4-BE49-F238E27FC236}">
                <a16:creationId xmlns:a16="http://schemas.microsoft.com/office/drawing/2014/main" xmlns="" id="{53D81E69-65BC-41BE-AC37-555C3219FA1F}"/>
              </a:ext>
            </a:extLst>
          </p:cNvPr>
          <p:cNvSpPr/>
          <p:nvPr/>
        </p:nvSpPr>
        <p:spPr>
          <a:xfrm>
            <a:off x="5654331" y="4517549"/>
            <a:ext cx="1884125" cy="52024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2405;p74">
            <a:extLst>
              <a:ext uri="{FF2B5EF4-FFF2-40B4-BE49-F238E27FC236}">
                <a16:creationId xmlns:a16="http://schemas.microsoft.com/office/drawing/2014/main" xmlns="" id="{82D56652-2996-4FF5-992C-B8A23C5F8059}"/>
              </a:ext>
            </a:extLst>
          </p:cNvPr>
          <p:cNvSpPr txBox="1">
            <a:spLocks/>
          </p:cNvSpPr>
          <p:nvPr/>
        </p:nvSpPr>
        <p:spPr>
          <a:xfrm>
            <a:off x="5607756" y="4517549"/>
            <a:ext cx="1977273" cy="4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/>
              <a:t>Ban </a:t>
            </a:r>
            <a:r>
              <a:rPr lang="en-US" sz="2400" dirty="0" err="1"/>
              <a:t>đêm</a:t>
            </a:r>
            <a:endParaRPr lang="en-US" sz="2400" dirty="0"/>
          </a:p>
        </p:txBody>
      </p:sp>
      <p:sp>
        <p:nvSpPr>
          <p:cNvPr id="13" name="Google Shape;2405;p74">
            <a:extLst>
              <a:ext uri="{FF2B5EF4-FFF2-40B4-BE49-F238E27FC236}">
                <a16:creationId xmlns:a16="http://schemas.microsoft.com/office/drawing/2014/main" xmlns="" id="{3276BFC3-67FA-47A0-A699-11847ED6C9B4}"/>
              </a:ext>
            </a:extLst>
          </p:cNvPr>
          <p:cNvSpPr txBox="1">
            <a:spLocks/>
          </p:cNvSpPr>
          <p:nvPr/>
        </p:nvSpPr>
        <p:spPr>
          <a:xfrm>
            <a:off x="527700" y="1220270"/>
            <a:ext cx="3665285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Ngọn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đèn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điện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(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khi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dòng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điện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chạy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qua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4" name="Google Shape;2405;p74">
            <a:extLst>
              <a:ext uri="{FF2B5EF4-FFF2-40B4-BE49-F238E27FC236}">
                <a16:creationId xmlns:a16="http://schemas.microsoft.com/office/drawing/2014/main" xmlns="" id="{FD4DF2F0-1B66-402C-97AB-AF80C4FFDAF8}"/>
              </a:ext>
            </a:extLst>
          </p:cNvPr>
          <p:cNvSpPr txBox="1">
            <a:spLocks/>
          </p:cNvSpPr>
          <p:nvPr/>
        </p:nvSpPr>
        <p:spPr>
          <a:xfrm>
            <a:off x="831581" y="2486678"/>
            <a:ext cx="3113623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chiếu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16" name="Google Shape;2405;p74">
            <a:extLst>
              <a:ext uri="{FF2B5EF4-FFF2-40B4-BE49-F238E27FC236}">
                <a16:creationId xmlns:a16="http://schemas.microsoft.com/office/drawing/2014/main" xmlns="" id="{0A9251D8-C4DB-4423-959B-B49586B0BBCC}"/>
              </a:ext>
            </a:extLst>
          </p:cNvPr>
          <p:cNvSpPr txBox="1">
            <a:spLocks/>
          </p:cNvSpPr>
          <p:nvPr/>
        </p:nvSpPr>
        <p:spPr>
          <a:xfrm>
            <a:off x="293152" y="3000979"/>
            <a:ext cx="3836650" cy="6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Mặt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trăng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ghế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gương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tủ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,..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D919A0E-BA7E-454C-95FA-16950EEA400A}"/>
              </a:ext>
            </a:extLst>
          </p:cNvPr>
          <p:cNvSpPr/>
          <p:nvPr/>
        </p:nvSpPr>
        <p:spPr>
          <a:xfrm>
            <a:off x="7212094" y="621302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E69DC1A-0513-40EC-BE86-5707B84081D3}"/>
              </a:ext>
            </a:extLst>
          </p:cNvPr>
          <p:cNvSpPr/>
          <p:nvPr/>
        </p:nvSpPr>
        <p:spPr>
          <a:xfrm>
            <a:off x="7558040" y="1268463"/>
            <a:ext cx="652724" cy="66961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5B75A76-97BF-490C-B9F8-F287FF8B9490}"/>
              </a:ext>
            </a:extLst>
          </p:cNvPr>
          <p:cNvSpPr/>
          <p:nvPr/>
        </p:nvSpPr>
        <p:spPr>
          <a:xfrm>
            <a:off x="5109674" y="3347313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5821C04-D6F5-4FA0-B0DC-976A6E6DCFD3}"/>
              </a:ext>
            </a:extLst>
          </p:cNvPr>
          <p:cNvSpPr/>
          <p:nvPr/>
        </p:nvSpPr>
        <p:spPr>
          <a:xfrm>
            <a:off x="6942429" y="3179346"/>
            <a:ext cx="768404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7DC9B96-6652-422A-BAE9-57450483E548}"/>
              </a:ext>
            </a:extLst>
          </p:cNvPr>
          <p:cNvSpPr/>
          <p:nvPr/>
        </p:nvSpPr>
        <p:spPr>
          <a:xfrm rot="20806487">
            <a:off x="5500756" y="2439611"/>
            <a:ext cx="1909388" cy="7660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9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" grpId="0"/>
      <p:bldP spid="2" grpId="0" animBg="1"/>
      <p:bldP spid="12" grpId="0"/>
      <p:bldP spid="13" grpId="0"/>
      <p:bldP spid="14" grpId="0"/>
      <p:bldP spid="16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2"/>
          <p:cNvSpPr/>
          <p:nvPr/>
        </p:nvSpPr>
        <p:spPr>
          <a:xfrm>
            <a:off x="1315865" y="570840"/>
            <a:ext cx="4961773" cy="1967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1273158" y="621774"/>
            <a:ext cx="4843648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Tại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trăng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là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vật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phát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39" name="Google Shape;839;p42"/>
          <p:cNvGrpSpPr/>
          <p:nvPr/>
        </p:nvGrpSpPr>
        <p:grpSpPr>
          <a:xfrm>
            <a:off x="5944051" y="905867"/>
            <a:ext cx="2956601" cy="3331765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F581A-0D1B-4DC0-BDEB-479892B40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348" y="2913931"/>
            <a:ext cx="5813169" cy="1629600"/>
          </a:xfrm>
        </p:spPr>
        <p:txBody>
          <a:bodyPr/>
          <a:lstStyle/>
          <a:p>
            <a:r>
              <a:rPr lang="vi-VN" sz="1800" dirty="0"/>
              <a:t>      </a:t>
            </a:r>
            <a:r>
              <a:rPr lang="vi-VN" sz="2400" dirty="0"/>
              <a:t>-</a:t>
            </a:r>
            <a:r>
              <a:rPr lang="vi-VN" sz="1800" dirty="0"/>
              <a:t> </a:t>
            </a:r>
            <a:r>
              <a:rPr lang="vi-VN" sz="2400" dirty="0"/>
              <a:t>Mặt trăng không phải là vật tự phát sáng vì nó không tự phát ra ánh sáng.</a:t>
            </a:r>
          </a:p>
          <a:p>
            <a:r>
              <a:rPr lang="vi-VN" sz="2400" dirty="0"/>
              <a:t>      - Nó chỉ nhận ánh sáng từ Mặt trời rồi phản chiếu lại.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63"/>
          <p:cNvSpPr/>
          <p:nvPr/>
        </p:nvSpPr>
        <p:spPr>
          <a:xfrm>
            <a:off x="1913980" y="338377"/>
            <a:ext cx="5662478" cy="52085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63"/>
          <p:cNvSpPr txBox="1">
            <a:spLocks noGrp="1"/>
          </p:cNvSpPr>
          <p:nvPr>
            <p:ph type="title"/>
          </p:nvPr>
        </p:nvSpPr>
        <p:spPr>
          <a:xfrm>
            <a:off x="796650" y="28983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Mặt trời là ngôi sao lửa cực lớn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27" name="Google Shape;1627;p63"/>
          <p:cNvSpPr/>
          <p:nvPr/>
        </p:nvSpPr>
        <p:spPr>
          <a:xfrm rot="-669467" flipH="1">
            <a:off x="632822" y="3441404"/>
            <a:ext cx="291641" cy="632621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Mặt trời to là thế nhưng thực ra được gọi là ngôi sao lùn, vì sao vậy?">
            <a:extLst>
              <a:ext uri="{FF2B5EF4-FFF2-40B4-BE49-F238E27FC236}">
                <a16:creationId xmlns:a16="http://schemas.microsoft.com/office/drawing/2014/main" xmlns="" id="{1AD793F4-10D7-441B-822D-CEB34E57F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1" y="967570"/>
            <a:ext cx="7228637" cy="40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3073613" y="215037"/>
            <a:ext cx="4656525" cy="468577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Mặt Trăng nhận ánh sáng từ Mặt Trời.</a:t>
            </a:r>
            <a:endParaRPr sz="2000" dirty="0"/>
          </a:p>
        </p:txBody>
      </p:sp>
      <p:pic>
        <p:nvPicPr>
          <p:cNvPr id="1026" name="Picture 2" descr="Chuyển động trái đất là gì 40 - Leafdesign.vn">
            <a:extLst>
              <a:ext uri="{FF2B5EF4-FFF2-40B4-BE49-F238E27FC236}">
                <a16:creationId xmlns:a16="http://schemas.microsoft.com/office/drawing/2014/main" xmlns="" id="{096522E2-783D-4A30-ACD7-60678EFB0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/>
        </p:blipFill>
        <p:spPr bwMode="auto">
          <a:xfrm>
            <a:off x="783772" y="837558"/>
            <a:ext cx="7722181" cy="37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>
            <a:extLst>
              <a:ext uri="{FF2B5EF4-FFF2-40B4-BE49-F238E27FC236}">
                <a16:creationId xmlns:a16="http://schemas.microsoft.com/office/drawing/2014/main" xmlns="" id="{F9EE6EC3-829D-4C12-AAED-7CCE295D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2" y="837558"/>
            <a:ext cx="7345936" cy="38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5"/>
          <p:cNvSpPr/>
          <p:nvPr/>
        </p:nvSpPr>
        <p:spPr>
          <a:xfrm>
            <a:off x="2521275" y="356200"/>
            <a:ext cx="4082008" cy="531907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CB99E2-FD01-4E81-B751-28DF696D9CA5}"/>
              </a:ext>
            </a:extLst>
          </p:cNvPr>
          <p:cNvGrpSpPr/>
          <p:nvPr/>
        </p:nvGrpSpPr>
        <p:grpSpPr>
          <a:xfrm>
            <a:off x="1206707" y="1022402"/>
            <a:ext cx="7140656" cy="3949168"/>
            <a:chOff x="1826925" y="1546625"/>
            <a:chExt cx="5241025" cy="2715155"/>
          </a:xfrm>
        </p:grpSpPr>
        <p:sp>
          <p:nvSpPr>
            <p:cNvPr id="1011" name="Google Shape;1011;p45"/>
            <p:cNvSpPr/>
            <p:nvPr/>
          </p:nvSpPr>
          <p:spPr>
            <a:xfrm>
              <a:off x="1826925" y="1546625"/>
              <a:ext cx="5057400" cy="2556464"/>
            </a:xfrm>
            <a:custGeom>
              <a:avLst/>
              <a:gdLst/>
              <a:ahLst/>
              <a:cxnLst/>
              <a:rect l="l" t="t" r="r" b="b"/>
              <a:pathLst>
                <a:path w="202296" h="99232" extrusionOk="0">
                  <a:moveTo>
                    <a:pt x="160738" y="354"/>
                  </a:moveTo>
                  <a:cubicBezTo>
                    <a:pt x="147401" y="-78"/>
                    <a:pt x="135357" y="796"/>
                    <a:pt x="112904" y="1017"/>
                  </a:cubicBezTo>
                  <a:cubicBezTo>
                    <a:pt x="90451" y="1238"/>
                    <a:pt x="44293" y="-1798"/>
                    <a:pt x="26020" y="1681"/>
                  </a:cubicBezTo>
                  <a:cubicBezTo>
                    <a:pt x="7747" y="5161"/>
                    <a:pt x="6956" y="6977"/>
                    <a:pt x="3268" y="21894"/>
                  </a:cubicBezTo>
                  <a:cubicBezTo>
                    <a:pt x="-420" y="36811"/>
                    <a:pt x="-1947" y="78701"/>
                    <a:pt x="3893" y="91184"/>
                  </a:cubicBezTo>
                  <a:cubicBezTo>
                    <a:pt x="9733" y="103667"/>
                    <a:pt x="25455" y="95467"/>
                    <a:pt x="38308" y="96793"/>
                  </a:cubicBezTo>
                  <a:cubicBezTo>
                    <a:pt x="51162" y="98119"/>
                    <a:pt x="66521" y="99620"/>
                    <a:pt x="81014" y="99140"/>
                  </a:cubicBezTo>
                  <a:cubicBezTo>
                    <a:pt x="95507" y="98660"/>
                    <a:pt x="112682" y="94785"/>
                    <a:pt x="125266" y="93914"/>
                  </a:cubicBezTo>
                  <a:cubicBezTo>
                    <a:pt x="137850" y="93043"/>
                    <a:pt x="146230" y="93674"/>
                    <a:pt x="156517" y="93914"/>
                  </a:cubicBezTo>
                  <a:cubicBezTo>
                    <a:pt x="166804" y="94154"/>
                    <a:pt x="179490" y="97275"/>
                    <a:pt x="186987" y="95354"/>
                  </a:cubicBezTo>
                  <a:cubicBezTo>
                    <a:pt x="194484" y="93433"/>
                    <a:pt x="199396" y="93673"/>
                    <a:pt x="201499" y="82389"/>
                  </a:cubicBezTo>
                  <a:cubicBezTo>
                    <a:pt x="203602" y="71105"/>
                    <a:pt x="201034" y="40781"/>
                    <a:pt x="199605" y="27651"/>
                  </a:cubicBezTo>
                  <a:cubicBezTo>
                    <a:pt x="198177" y="14522"/>
                    <a:pt x="199406" y="8162"/>
                    <a:pt x="192928" y="3612"/>
                  </a:cubicBezTo>
                  <a:cubicBezTo>
                    <a:pt x="186450" y="-937"/>
                    <a:pt x="174075" y="787"/>
                    <a:pt x="160738" y="3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012" name="Google Shape;1012;p45"/>
            <p:cNvSpPr/>
            <p:nvPr/>
          </p:nvSpPr>
          <p:spPr>
            <a:xfrm>
              <a:off x="2010550" y="1705316"/>
              <a:ext cx="5057400" cy="2556464"/>
            </a:xfrm>
            <a:custGeom>
              <a:avLst/>
              <a:gdLst/>
              <a:ahLst/>
              <a:cxnLst/>
              <a:rect l="l" t="t" r="r" b="b"/>
              <a:pathLst>
                <a:path w="202296" h="99232" extrusionOk="0">
                  <a:moveTo>
                    <a:pt x="160738" y="354"/>
                  </a:moveTo>
                  <a:cubicBezTo>
                    <a:pt x="147401" y="-78"/>
                    <a:pt x="135357" y="796"/>
                    <a:pt x="112904" y="1017"/>
                  </a:cubicBezTo>
                  <a:cubicBezTo>
                    <a:pt x="90451" y="1238"/>
                    <a:pt x="44293" y="-1798"/>
                    <a:pt x="26020" y="1681"/>
                  </a:cubicBezTo>
                  <a:cubicBezTo>
                    <a:pt x="7747" y="5161"/>
                    <a:pt x="6956" y="6977"/>
                    <a:pt x="3268" y="21894"/>
                  </a:cubicBezTo>
                  <a:cubicBezTo>
                    <a:pt x="-420" y="36811"/>
                    <a:pt x="-1947" y="78701"/>
                    <a:pt x="3893" y="91184"/>
                  </a:cubicBezTo>
                  <a:cubicBezTo>
                    <a:pt x="9733" y="103667"/>
                    <a:pt x="25455" y="95467"/>
                    <a:pt x="38308" y="96793"/>
                  </a:cubicBezTo>
                  <a:cubicBezTo>
                    <a:pt x="51162" y="98119"/>
                    <a:pt x="66521" y="99620"/>
                    <a:pt x="81014" y="99140"/>
                  </a:cubicBezTo>
                  <a:cubicBezTo>
                    <a:pt x="95507" y="98660"/>
                    <a:pt x="112682" y="94785"/>
                    <a:pt x="125266" y="93914"/>
                  </a:cubicBezTo>
                  <a:cubicBezTo>
                    <a:pt x="137850" y="93043"/>
                    <a:pt x="146230" y="93674"/>
                    <a:pt x="156517" y="93914"/>
                  </a:cubicBezTo>
                  <a:cubicBezTo>
                    <a:pt x="166804" y="94154"/>
                    <a:pt x="179490" y="97275"/>
                    <a:pt x="186987" y="95354"/>
                  </a:cubicBezTo>
                  <a:cubicBezTo>
                    <a:pt x="194484" y="93433"/>
                    <a:pt x="199396" y="93673"/>
                    <a:pt x="201499" y="82389"/>
                  </a:cubicBezTo>
                  <a:cubicBezTo>
                    <a:pt x="203602" y="71105"/>
                    <a:pt x="201034" y="40781"/>
                    <a:pt x="199605" y="27651"/>
                  </a:cubicBezTo>
                  <a:cubicBezTo>
                    <a:pt x="198177" y="14522"/>
                    <a:pt x="199406" y="8162"/>
                    <a:pt x="192928" y="3612"/>
                  </a:cubicBezTo>
                  <a:cubicBezTo>
                    <a:pt x="186450" y="-937"/>
                    <a:pt x="174075" y="787"/>
                    <a:pt x="160738" y="35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13" name="Google Shape;1013;p45"/>
          <p:cNvSpPr txBox="1">
            <a:spLocks noGrp="1"/>
          </p:cNvSpPr>
          <p:nvPr>
            <p:ph type="body" idx="1"/>
          </p:nvPr>
        </p:nvSpPr>
        <p:spPr>
          <a:xfrm>
            <a:off x="1874986" y="1560782"/>
            <a:ext cx="6054278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Ban ngày vật tự phát sáng duy nhất là Mặt Trời còn tất cả mọi vật khác được Mặt Trời chiếu sáng.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endParaRPr lang="vi-VN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Ban đêm vật tự phát sáng là: đèn điện khi có dòng điện chạy qua, đom đóm,..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Tx/>
              <a:buChar char="-"/>
            </a:pPr>
            <a:endParaRPr lang="vi-VN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None/>
            </a:pPr>
            <a:r>
              <a:rPr lang="vi-VN" sz="2000" dirty="0"/>
              <a:t>- Mọi vật mà chúng ta nhìn thấy vào ban đêm là do đèn chiếu sáng hoặc do ánh sáng phản chiếu từ Mặt Trăng chiếu sáng.</a:t>
            </a:r>
            <a:endParaRPr sz="2000" dirty="0"/>
          </a:p>
        </p:txBody>
      </p:sp>
      <p:sp>
        <p:nvSpPr>
          <p:cNvPr id="1014" name="Google Shape;1014;p4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luận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build="p"/>
      <p:bldP spid="10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49"/>
          <p:cNvSpPr/>
          <p:nvPr/>
        </p:nvSpPr>
        <p:spPr>
          <a:xfrm>
            <a:off x="5625176" y="963012"/>
            <a:ext cx="1475161" cy="13917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9"/>
          <p:cNvSpPr txBox="1">
            <a:spLocks noGrp="1"/>
          </p:cNvSpPr>
          <p:nvPr>
            <p:ph type="title" idx="2"/>
          </p:nvPr>
        </p:nvSpPr>
        <p:spPr>
          <a:xfrm>
            <a:off x="4265475" y="2425561"/>
            <a:ext cx="4355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Đường truyền của ánh sáng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02" name="Google Shape;1102;p49"/>
          <p:cNvSpPr txBox="1">
            <a:spLocks noGrp="1"/>
          </p:cNvSpPr>
          <p:nvPr>
            <p:ph type="title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103" name="Google Shape;1103;p49"/>
          <p:cNvGrpSpPr/>
          <p:nvPr/>
        </p:nvGrpSpPr>
        <p:grpSpPr>
          <a:xfrm>
            <a:off x="810688" y="1120429"/>
            <a:ext cx="3058891" cy="3063150"/>
            <a:chOff x="886875" y="1074325"/>
            <a:chExt cx="3058891" cy="3063150"/>
          </a:xfrm>
        </p:grpSpPr>
        <p:sp>
          <p:nvSpPr>
            <p:cNvPr id="1104" name="Google Shape;1104;p49"/>
            <p:cNvSpPr/>
            <p:nvPr/>
          </p:nvSpPr>
          <p:spPr>
            <a:xfrm>
              <a:off x="3613465" y="1843643"/>
              <a:ext cx="43376" cy="2293797"/>
            </a:xfrm>
            <a:custGeom>
              <a:avLst/>
              <a:gdLst/>
              <a:ahLst/>
              <a:cxnLst/>
              <a:rect l="l" t="t" r="r" b="b"/>
              <a:pathLst>
                <a:path w="556" h="29402" extrusionOk="0">
                  <a:moveTo>
                    <a:pt x="0" y="0"/>
                  </a:moveTo>
                  <a:lnTo>
                    <a:pt x="0" y="29402"/>
                  </a:lnTo>
                  <a:lnTo>
                    <a:pt x="555" y="29402"/>
                  </a:lnTo>
                  <a:lnTo>
                    <a:pt x="555" y="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>
              <a:off x="3539506" y="1645326"/>
              <a:ext cx="212279" cy="393820"/>
            </a:xfrm>
            <a:custGeom>
              <a:avLst/>
              <a:gdLst/>
              <a:ahLst/>
              <a:cxnLst/>
              <a:rect l="l" t="t" r="r" b="b"/>
              <a:pathLst>
                <a:path w="2721" h="5048" extrusionOk="0">
                  <a:moveTo>
                    <a:pt x="1056" y="1"/>
                  </a:moveTo>
                  <a:lnTo>
                    <a:pt x="0" y="377"/>
                  </a:lnTo>
                  <a:lnTo>
                    <a:pt x="1664" y="5047"/>
                  </a:lnTo>
                  <a:lnTo>
                    <a:pt x="2720" y="4672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>
              <a:off x="3377544" y="4094098"/>
              <a:ext cx="516615" cy="43376"/>
            </a:xfrm>
            <a:custGeom>
              <a:avLst/>
              <a:gdLst/>
              <a:ahLst/>
              <a:cxnLst/>
              <a:rect l="l" t="t" r="r" b="b"/>
              <a:pathLst>
                <a:path w="6622" h="556" extrusionOk="0">
                  <a:moveTo>
                    <a:pt x="0" y="1"/>
                  </a:moveTo>
                  <a:lnTo>
                    <a:pt x="0" y="556"/>
                  </a:lnTo>
                  <a:lnTo>
                    <a:pt x="6621" y="556"/>
                  </a:lnTo>
                  <a:lnTo>
                    <a:pt x="66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9"/>
            <p:cNvSpPr/>
            <p:nvPr/>
          </p:nvSpPr>
          <p:spPr>
            <a:xfrm>
              <a:off x="886875" y="1074325"/>
              <a:ext cx="3058890" cy="1654464"/>
            </a:xfrm>
            <a:custGeom>
              <a:avLst/>
              <a:gdLst/>
              <a:ahLst/>
              <a:cxnLst/>
              <a:rect l="l" t="t" r="r" b="b"/>
              <a:pathLst>
                <a:path w="39209" h="21207" extrusionOk="0">
                  <a:moveTo>
                    <a:pt x="537" y="1"/>
                  </a:moveTo>
                  <a:lnTo>
                    <a:pt x="0" y="556"/>
                  </a:lnTo>
                  <a:lnTo>
                    <a:pt x="7373" y="21207"/>
                  </a:lnTo>
                  <a:lnTo>
                    <a:pt x="38457" y="21207"/>
                  </a:lnTo>
                  <a:lnTo>
                    <a:pt x="39209" y="20652"/>
                  </a:lnTo>
                  <a:lnTo>
                    <a:pt x="31084" y="55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9"/>
            <p:cNvSpPr/>
            <p:nvPr/>
          </p:nvSpPr>
          <p:spPr>
            <a:xfrm>
              <a:off x="928770" y="1074325"/>
              <a:ext cx="3016996" cy="1611166"/>
            </a:xfrm>
            <a:custGeom>
              <a:avLst/>
              <a:gdLst/>
              <a:ahLst/>
              <a:cxnLst/>
              <a:rect l="l" t="t" r="r" b="b"/>
              <a:pathLst>
                <a:path w="38672" h="20652" extrusionOk="0">
                  <a:moveTo>
                    <a:pt x="0" y="1"/>
                  </a:moveTo>
                  <a:lnTo>
                    <a:pt x="7355" y="20652"/>
                  </a:lnTo>
                  <a:lnTo>
                    <a:pt x="38672" y="20652"/>
                  </a:lnTo>
                  <a:lnTo>
                    <a:pt x="3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>
              <a:off x="1263772" y="1403865"/>
              <a:ext cx="2415344" cy="1031748"/>
            </a:xfrm>
            <a:custGeom>
              <a:avLst/>
              <a:gdLst/>
              <a:ahLst/>
              <a:cxnLst/>
              <a:rect l="l" t="t" r="r" b="b"/>
              <a:pathLst>
                <a:path w="30960" h="13225" extrusionOk="0">
                  <a:moveTo>
                    <a:pt x="108" y="0"/>
                  </a:moveTo>
                  <a:lnTo>
                    <a:pt x="1" y="36"/>
                  </a:lnTo>
                  <a:lnTo>
                    <a:pt x="4707" y="13189"/>
                  </a:lnTo>
                  <a:lnTo>
                    <a:pt x="4707" y="13225"/>
                  </a:lnTo>
                  <a:lnTo>
                    <a:pt x="30960" y="13225"/>
                  </a:lnTo>
                  <a:lnTo>
                    <a:pt x="30960" y="13117"/>
                  </a:lnTo>
                  <a:lnTo>
                    <a:pt x="4797" y="1311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>
              <a:off x="1583482" y="1642595"/>
              <a:ext cx="587843" cy="790214"/>
            </a:xfrm>
            <a:custGeom>
              <a:avLst/>
              <a:gdLst/>
              <a:ahLst/>
              <a:cxnLst/>
              <a:rect l="l" t="t" r="r" b="b"/>
              <a:pathLst>
                <a:path w="7535" h="10129" extrusionOk="0">
                  <a:moveTo>
                    <a:pt x="1" y="0"/>
                  </a:moveTo>
                  <a:lnTo>
                    <a:pt x="3634" y="10129"/>
                  </a:lnTo>
                  <a:lnTo>
                    <a:pt x="3723" y="10093"/>
                  </a:lnTo>
                  <a:lnTo>
                    <a:pt x="162" y="108"/>
                  </a:lnTo>
                  <a:lnTo>
                    <a:pt x="3848" y="108"/>
                  </a:lnTo>
                  <a:lnTo>
                    <a:pt x="7427" y="10129"/>
                  </a:lnTo>
                  <a:lnTo>
                    <a:pt x="7535" y="10093"/>
                  </a:lnTo>
                  <a:lnTo>
                    <a:pt x="3938" y="36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>
              <a:off x="2186626" y="1712342"/>
              <a:ext cx="1167182" cy="720469"/>
            </a:xfrm>
            <a:custGeom>
              <a:avLst/>
              <a:gdLst/>
              <a:ahLst/>
              <a:cxnLst/>
              <a:rect l="l" t="t" r="r" b="b"/>
              <a:pathLst>
                <a:path w="14961" h="9235" extrusionOk="0">
                  <a:moveTo>
                    <a:pt x="1" y="1"/>
                  </a:moveTo>
                  <a:lnTo>
                    <a:pt x="3293" y="9235"/>
                  </a:lnTo>
                  <a:lnTo>
                    <a:pt x="3401" y="9199"/>
                  </a:lnTo>
                  <a:lnTo>
                    <a:pt x="162" y="108"/>
                  </a:lnTo>
                  <a:lnTo>
                    <a:pt x="11615" y="108"/>
                  </a:lnTo>
                  <a:lnTo>
                    <a:pt x="14854" y="9235"/>
                  </a:lnTo>
                  <a:lnTo>
                    <a:pt x="14961" y="9199"/>
                  </a:lnTo>
                  <a:lnTo>
                    <a:pt x="11704" y="37"/>
                  </a:lnTo>
                  <a:lnTo>
                    <a:pt x="11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9"/>
            <p:cNvSpPr/>
            <p:nvPr/>
          </p:nvSpPr>
          <p:spPr>
            <a:xfrm>
              <a:off x="3085763" y="1211165"/>
              <a:ext cx="219222" cy="135512"/>
            </a:xfrm>
            <a:custGeom>
              <a:avLst/>
              <a:gdLst/>
              <a:ahLst/>
              <a:cxnLst/>
              <a:rect l="l" t="t" r="r" b="b"/>
              <a:pathLst>
                <a:path w="2810" h="1737" extrusionOk="0">
                  <a:moveTo>
                    <a:pt x="0" y="1"/>
                  </a:moveTo>
                  <a:lnTo>
                    <a:pt x="626" y="1736"/>
                  </a:lnTo>
                  <a:lnTo>
                    <a:pt x="2810" y="1736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9"/>
            <p:cNvSpPr/>
            <p:nvPr/>
          </p:nvSpPr>
          <p:spPr>
            <a:xfrm>
              <a:off x="3163936" y="1424774"/>
              <a:ext cx="219222" cy="136916"/>
            </a:xfrm>
            <a:custGeom>
              <a:avLst/>
              <a:gdLst/>
              <a:ahLst/>
              <a:cxnLst/>
              <a:rect l="l" t="t" r="r" b="b"/>
              <a:pathLst>
                <a:path w="2810" h="1755" extrusionOk="0">
                  <a:moveTo>
                    <a:pt x="0" y="1"/>
                  </a:moveTo>
                  <a:lnTo>
                    <a:pt x="627" y="1754"/>
                  </a:lnTo>
                  <a:lnTo>
                    <a:pt x="2810" y="1754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9"/>
            <p:cNvSpPr/>
            <p:nvPr/>
          </p:nvSpPr>
          <p:spPr>
            <a:xfrm>
              <a:off x="3242108" y="1638382"/>
              <a:ext cx="219222" cy="135512"/>
            </a:xfrm>
            <a:custGeom>
              <a:avLst/>
              <a:gdLst/>
              <a:ahLst/>
              <a:cxnLst/>
              <a:rect l="l" t="t" r="r" b="b"/>
              <a:pathLst>
                <a:path w="2810" h="1737" extrusionOk="0">
                  <a:moveTo>
                    <a:pt x="0" y="0"/>
                  </a:moveTo>
                  <a:lnTo>
                    <a:pt x="609" y="1736"/>
                  </a:lnTo>
                  <a:lnTo>
                    <a:pt x="2810" y="173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9"/>
            <p:cNvSpPr/>
            <p:nvPr/>
          </p:nvSpPr>
          <p:spPr>
            <a:xfrm>
              <a:off x="1153535" y="1843643"/>
              <a:ext cx="43298" cy="2293797"/>
            </a:xfrm>
            <a:custGeom>
              <a:avLst/>
              <a:gdLst/>
              <a:ahLst/>
              <a:cxnLst/>
              <a:rect l="l" t="t" r="r" b="b"/>
              <a:pathLst>
                <a:path w="555" h="29402" extrusionOk="0">
                  <a:moveTo>
                    <a:pt x="0" y="0"/>
                  </a:moveTo>
                  <a:lnTo>
                    <a:pt x="0" y="29402"/>
                  </a:lnTo>
                  <a:lnTo>
                    <a:pt x="555" y="29402"/>
                  </a:lnTo>
                  <a:lnTo>
                    <a:pt x="555" y="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>
              <a:off x="1078093" y="1645326"/>
              <a:ext cx="212279" cy="393820"/>
            </a:xfrm>
            <a:custGeom>
              <a:avLst/>
              <a:gdLst/>
              <a:ahLst/>
              <a:cxnLst/>
              <a:rect l="l" t="t" r="r" b="b"/>
              <a:pathLst>
                <a:path w="2721" h="5048" extrusionOk="0">
                  <a:moveTo>
                    <a:pt x="1057" y="1"/>
                  </a:moveTo>
                  <a:lnTo>
                    <a:pt x="1" y="377"/>
                  </a:lnTo>
                  <a:lnTo>
                    <a:pt x="1683" y="5047"/>
                  </a:lnTo>
                  <a:lnTo>
                    <a:pt x="2721" y="4672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>
              <a:off x="916131" y="4094098"/>
              <a:ext cx="516693" cy="43376"/>
            </a:xfrm>
            <a:custGeom>
              <a:avLst/>
              <a:gdLst/>
              <a:ahLst/>
              <a:cxnLst/>
              <a:rect l="l" t="t" r="r" b="b"/>
              <a:pathLst>
                <a:path w="6623" h="556" extrusionOk="0">
                  <a:moveTo>
                    <a:pt x="1" y="1"/>
                  </a:moveTo>
                  <a:lnTo>
                    <a:pt x="1" y="556"/>
                  </a:lnTo>
                  <a:lnTo>
                    <a:pt x="6622" y="556"/>
                  </a:lnTo>
                  <a:lnTo>
                    <a:pt x="66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>
              <a:off x="2236868" y="3958740"/>
              <a:ext cx="244421" cy="61476"/>
            </a:xfrm>
            <a:custGeom>
              <a:avLst/>
              <a:gdLst/>
              <a:ahLst/>
              <a:cxnLst/>
              <a:rect l="l" t="t" r="r" b="b"/>
              <a:pathLst>
                <a:path w="3133" h="788" extrusionOk="0">
                  <a:moveTo>
                    <a:pt x="1665" y="0"/>
                  </a:moveTo>
                  <a:lnTo>
                    <a:pt x="1182" y="54"/>
                  </a:lnTo>
                  <a:cubicBezTo>
                    <a:pt x="1095" y="42"/>
                    <a:pt x="1008" y="37"/>
                    <a:pt x="922" y="37"/>
                  </a:cubicBezTo>
                  <a:cubicBezTo>
                    <a:pt x="599" y="37"/>
                    <a:pt x="283" y="117"/>
                    <a:pt x="1" y="286"/>
                  </a:cubicBezTo>
                  <a:cubicBezTo>
                    <a:pt x="1021" y="609"/>
                    <a:pt x="2059" y="770"/>
                    <a:pt x="3132" y="788"/>
                  </a:cubicBezTo>
                  <a:lnTo>
                    <a:pt x="3007" y="304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>
              <a:off x="2295537" y="2540249"/>
              <a:ext cx="753937" cy="1454824"/>
            </a:xfrm>
            <a:custGeom>
              <a:avLst/>
              <a:gdLst/>
              <a:ahLst/>
              <a:cxnLst/>
              <a:rect l="l" t="t" r="r" b="b"/>
              <a:pathLst>
                <a:path w="9664" h="18648" extrusionOk="0">
                  <a:moveTo>
                    <a:pt x="6622" y="1"/>
                  </a:moveTo>
                  <a:lnTo>
                    <a:pt x="4689" y="2810"/>
                  </a:lnTo>
                  <a:lnTo>
                    <a:pt x="1486" y="7517"/>
                  </a:lnTo>
                  <a:cubicBezTo>
                    <a:pt x="1003" y="8948"/>
                    <a:pt x="591" y="10434"/>
                    <a:pt x="251" y="11919"/>
                  </a:cubicBezTo>
                  <a:cubicBezTo>
                    <a:pt x="179" y="12277"/>
                    <a:pt x="90" y="12635"/>
                    <a:pt x="54" y="13010"/>
                  </a:cubicBezTo>
                  <a:cubicBezTo>
                    <a:pt x="18" y="13243"/>
                    <a:pt x="0" y="13476"/>
                    <a:pt x="0" y="13726"/>
                  </a:cubicBezTo>
                  <a:cubicBezTo>
                    <a:pt x="18" y="14281"/>
                    <a:pt x="90" y="14836"/>
                    <a:pt x="215" y="15391"/>
                  </a:cubicBezTo>
                  <a:lnTo>
                    <a:pt x="770" y="18200"/>
                  </a:lnTo>
                  <a:lnTo>
                    <a:pt x="2309" y="18647"/>
                  </a:lnTo>
                  <a:cubicBezTo>
                    <a:pt x="2524" y="17574"/>
                    <a:pt x="3007" y="16572"/>
                    <a:pt x="3687" y="15713"/>
                  </a:cubicBezTo>
                  <a:cubicBezTo>
                    <a:pt x="4206" y="15068"/>
                    <a:pt x="4868" y="14496"/>
                    <a:pt x="5101" y="13690"/>
                  </a:cubicBezTo>
                  <a:cubicBezTo>
                    <a:pt x="5226" y="13225"/>
                    <a:pt x="5190" y="12742"/>
                    <a:pt x="5226" y="12277"/>
                  </a:cubicBezTo>
                  <a:cubicBezTo>
                    <a:pt x="5423" y="10129"/>
                    <a:pt x="6997" y="8429"/>
                    <a:pt x="8071" y="6568"/>
                  </a:cubicBezTo>
                  <a:cubicBezTo>
                    <a:pt x="8948" y="5029"/>
                    <a:pt x="9485" y="3329"/>
                    <a:pt x="9664" y="1575"/>
                  </a:cubicBezTo>
                  <a:lnTo>
                    <a:pt x="9020" y="1253"/>
                  </a:lnTo>
                  <a:cubicBezTo>
                    <a:pt x="8232" y="824"/>
                    <a:pt x="7427" y="412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9"/>
            <p:cNvSpPr/>
            <p:nvPr/>
          </p:nvSpPr>
          <p:spPr>
            <a:xfrm>
              <a:off x="2299749" y="2568179"/>
              <a:ext cx="730220" cy="987124"/>
            </a:xfrm>
            <a:custGeom>
              <a:avLst/>
              <a:gdLst/>
              <a:ahLst/>
              <a:cxnLst/>
              <a:rect l="l" t="t" r="r" b="b"/>
              <a:pathLst>
                <a:path w="9360" h="12653" extrusionOk="0">
                  <a:moveTo>
                    <a:pt x="7248" y="1"/>
                  </a:moveTo>
                  <a:lnTo>
                    <a:pt x="4635" y="2452"/>
                  </a:lnTo>
                  <a:lnTo>
                    <a:pt x="1414" y="7159"/>
                  </a:lnTo>
                  <a:cubicBezTo>
                    <a:pt x="949" y="8608"/>
                    <a:pt x="537" y="10076"/>
                    <a:pt x="197" y="11561"/>
                  </a:cubicBezTo>
                  <a:cubicBezTo>
                    <a:pt x="125" y="11919"/>
                    <a:pt x="36" y="12295"/>
                    <a:pt x="0" y="12652"/>
                  </a:cubicBezTo>
                  <a:cubicBezTo>
                    <a:pt x="1235" y="11489"/>
                    <a:pt x="2541" y="10433"/>
                    <a:pt x="3955" y="9485"/>
                  </a:cubicBezTo>
                  <a:cubicBezTo>
                    <a:pt x="7015" y="7338"/>
                    <a:pt x="8590" y="3794"/>
                    <a:pt x="9359" y="1092"/>
                  </a:cubicBezTo>
                  <a:lnTo>
                    <a:pt x="8966" y="895"/>
                  </a:lnTo>
                  <a:cubicBezTo>
                    <a:pt x="8393" y="591"/>
                    <a:pt x="7820" y="287"/>
                    <a:pt x="724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9"/>
            <p:cNvSpPr/>
            <p:nvPr/>
          </p:nvSpPr>
          <p:spPr>
            <a:xfrm>
              <a:off x="2414199" y="3109534"/>
              <a:ext cx="193087" cy="840846"/>
            </a:xfrm>
            <a:custGeom>
              <a:avLst/>
              <a:gdLst/>
              <a:ahLst/>
              <a:cxnLst/>
              <a:rect l="l" t="t" r="r" b="b"/>
              <a:pathLst>
                <a:path w="2475" h="10778" extrusionOk="0">
                  <a:moveTo>
                    <a:pt x="2345" y="0"/>
                  </a:moveTo>
                  <a:cubicBezTo>
                    <a:pt x="2306" y="0"/>
                    <a:pt x="2269" y="18"/>
                    <a:pt x="2255" y="59"/>
                  </a:cubicBezTo>
                  <a:lnTo>
                    <a:pt x="2255" y="76"/>
                  </a:lnTo>
                  <a:cubicBezTo>
                    <a:pt x="1772" y="1437"/>
                    <a:pt x="1289" y="2797"/>
                    <a:pt x="806" y="4157"/>
                  </a:cubicBezTo>
                  <a:cubicBezTo>
                    <a:pt x="555" y="4801"/>
                    <a:pt x="376" y="5463"/>
                    <a:pt x="269" y="6143"/>
                  </a:cubicBezTo>
                  <a:cubicBezTo>
                    <a:pt x="162" y="6841"/>
                    <a:pt x="144" y="7557"/>
                    <a:pt x="108" y="8255"/>
                  </a:cubicBezTo>
                  <a:cubicBezTo>
                    <a:pt x="72" y="9060"/>
                    <a:pt x="36" y="9865"/>
                    <a:pt x="0" y="10670"/>
                  </a:cubicBezTo>
                  <a:cubicBezTo>
                    <a:pt x="0" y="10742"/>
                    <a:pt x="50" y="10778"/>
                    <a:pt x="99" y="10778"/>
                  </a:cubicBezTo>
                  <a:cubicBezTo>
                    <a:pt x="148" y="10778"/>
                    <a:pt x="197" y="10742"/>
                    <a:pt x="197" y="10670"/>
                  </a:cubicBezTo>
                  <a:cubicBezTo>
                    <a:pt x="233" y="9955"/>
                    <a:pt x="269" y="9239"/>
                    <a:pt x="305" y="8523"/>
                  </a:cubicBezTo>
                  <a:cubicBezTo>
                    <a:pt x="341" y="7807"/>
                    <a:pt x="341" y="7127"/>
                    <a:pt x="430" y="6411"/>
                  </a:cubicBezTo>
                  <a:cubicBezTo>
                    <a:pt x="519" y="5731"/>
                    <a:pt x="681" y="5051"/>
                    <a:pt x="931" y="4407"/>
                  </a:cubicBezTo>
                  <a:cubicBezTo>
                    <a:pt x="1146" y="3727"/>
                    <a:pt x="1396" y="3083"/>
                    <a:pt x="1629" y="2403"/>
                  </a:cubicBezTo>
                  <a:lnTo>
                    <a:pt x="2452" y="112"/>
                  </a:lnTo>
                  <a:cubicBezTo>
                    <a:pt x="2474" y="46"/>
                    <a:pt x="2408" y="0"/>
                    <a:pt x="23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9"/>
            <p:cNvSpPr/>
            <p:nvPr/>
          </p:nvSpPr>
          <p:spPr>
            <a:xfrm>
              <a:off x="1480189" y="1455512"/>
              <a:ext cx="908953" cy="598999"/>
            </a:xfrm>
            <a:custGeom>
              <a:avLst/>
              <a:gdLst/>
              <a:ahLst/>
              <a:cxnLst/>
              <a:rect l="l" t="t" r="r" b="b"/>
              <a:pathLst>
                <a:path w="11651" h="7678" extrusionOk="0">
                  <a:moveTo>
                    <a:pt x="7928" y="1378"/>
                  </a:moveTo>
                  <a:lnTo>
                    <a:pt x="3365" y="5315"/>
                  </a:lnTo>
                  <a:lnTo>
                    <a:pt x="1951" y="1378"/>
                  </a:lnTo>
                  <a:close/>
                  <a:moveTo>
                    <a:pt x="1" y="0"/>
                  </a:moveTo>
                  <a:lnTo>
                    <a:pt x="2739" y="7677"/>
                  </a:lnTo>
                  <a:lnTo>
                    <a:pt x="116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9"/>
            <p:cNvSpPr/>
            <p:nvPr/>
          </p:nvSpPr>
          <p:spPr>
            <a:xfrm>
              <a:off x="2183661" y="1364701"/>
              <a:ext cx="51880" cy="89561"/>
            </a:xfrm>
            <a:custGeom>
              <a:avLst/>
              <a:gdLst/>
              <a:ahLst/>
              <a:cxnLst/>
              <a:rect l="l" t="t" r="r" b="b"/>
              <a:pathLst>
                <a:path w="665" h="1148" extrusionOk="0">
                  <a:moveTo>
                    <a:pt x="570" y="0"/>
                  </a:moveTo>
                  <a:cubicBezTo>
                    <a:pt x="544" y="0"/>
                    <a:pt x="522" y="20"/>
                    <a:pt x="522" y="55"/>
                  </a:cubicBezTo>
                  <a:lnTo>
                    <a:pt x="21" y="1075"/>
                  </a:lnTo>
                  <a:cubicBezTo>
                    <a:pt x="1" y="1125"/>
                    <a:pt x="20" y="1147"/>
                    <a:pt x="47" y="1147"/>
                  </a:cubicBezTo>
                  <a:cubicBezTo>
                    <a:pt x="69" y="1147"/>
                    <a:pt x="95" y="1134"/>
                    <a:pt x="110" y="1111"/>
                  </a:cubicBezTo>
                  <a:cubicBezTo>
                    <a:pt x="146" y="1057"/>
                    <a:pt x="647" y="108"/>
                    <a:pt x="647" y="108"/>
                  </a:cubicBezTo>
                  <a:cubicBezTo>
                    <a:pt x="665" y="73"/>
                    <a:pt x="647" y="37"/>
                    <a:pt x="611" y="19"/>
                  </a:cubicBezTo>
                  <a:cubicBezTo>
                    <a:pt x="599" y="6"/>
                    <a:pt x="584" y="0"/>
                    <a:pt x="570" y="0"/>
                  </a:cubicBezTo>
                  <a:close/>
                </a:path>
              </a:pathLst>
            </a:custGeom>
            <a:solidFill>
              <a:srgbClr val="2E3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9"/>
            <p:cNvSpPr/>
            <p:nvPr/>
          </p:nvSpPr>
          <p:spPr>
            <a:xfrm>
              <a:off x="2215258" y="1226847"/>
              <a:ext cx="92916" cy="163597"/>
            </a:xfrm>
            <a:custGeom>
              <a:avLst/>
              <a:gdLst/>
              <a:ahLst/>
              <a:cxnLst/>
              <a:rect l="l" t="t" r="r" b="b"/>
              <a:pathLst>
                <a:path w="1191" h="2097" extrusionOk="0">
                  <a:moveTo>
                    <a:pt x="1041" y="0"/>
                  </a:moveTo>
                  <a:cubicBezTo>
                    <a:pt x="987" y="0"/>
                    <a:pt x="935" y="34"/>
                    <a:pt x="922" y="86"/>
                  </a:cubicBezTo>
                  <a:cubicBezTo>
                    <a:pt x="922" y="86"/>
                    <a:pt x="117" y="1804"/>
                    <a:pt x="45" y="1947"/>
                  </a:cubicBezTo>
                  <a:cubicBezTo>
                    <a:pt x="1" y="2035"/>
                    <a:pt x="32" y="2097"/>
                    <a:pt x="83" y="2097"/>
                  </a:cubicBezTo>
                  <a:cubicBezTo>
                    <a:pt x="115" y="2097"/>
                    <a:pt x="154" y="2073"/>
                    <a:pt x="188" y="2019"/>
                  </a:cubicBezTo>
                  <a:cubicBezTo>
                    <a:pt x="260" y="1893"/>
                    <a:pt x="1173" y="193"/>
                    <a:pt x="1173" y="193"/>
                  </a:cubicBezTo>
                  <a:cubicBezTo>
                    <a:pt x="1190" y="122"/>
                    <a:pt x="1173" y="50"/>
                    <a:pt x="1101" y="14"/>
                  </a:cubicBezTo>
                  <a:cubicBezTo>
                    <a:pt x="1082" y="5"/>
                    <a:pt x="1061" y="0"/>
                    <a:pt x="1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9"/>
            <p:cNvSpPr/>
            <p:nvPr/>
          </p:nvSpPr>
          <p:spPr>
            <a:xfrm>
              <a:off x="2167122" y="1343403"/>
              <a:ext cx="615694" cy="295053"/>
            </a:xfrm>
            <a:custGeom>
              <a:avLst/>
              <a:gdLst/>
              <a:ahLst/>
              <a:cxnLst/>
              <a:rect l="l" t="t" r="r" b="b"/>
              <a:pathLst>
                <a:path w="7892" h="3782" extrusionOk="0">
                  <a:moveTo>
                    <a:pt x="584" y="0"/>
                  </a:moveTo>
                  <a:cubicBezTo>
                    <a:pt x="532" y="0"/>
                    <a:pt x="486" y="17"/>
                    <a:pt x="465" y="59"/>
                  </a:cubicBezTo>
                  <a:cubicBezTo>
                    <a:pt x="430" y="149"/>
                    <a:pt x="465" y="220"/>
                    <a:pt x="430" y="292"/>
                  </a:cubicBezTo>
                  <a:cubicBezTo>
                    <a:pt x="394" y="346"/>
                    <a:pt x="251" y="328"/>
                    <a:pt x="143" y="364"/>
                  </a:cubicBezTo>
                  <a:cubicBezTo>
                    <a:pt x="54" y="417"/>
                    <a:pt x="0" y="525"/>
                    <a:pt x="18" y="632"/>
                  </a:cubicBezTo>
                  <a:cubicBezTo>
                    <a:pt x="36" y="829"/>
                    <a:pt x="125" y="990"/>
                    <a:pt x="268" y="1115"/>
                  </a:cubicBezTo>
                  <a:cubicBezTo>
                    <a:pt x="555" y="1348"/>
                    <a:pt x="913" y="1509"/>
                    <a:pt x="1271" y="1580"/>
                  </a:cubicBezTo>
                  <a:lnTo>
                    <a:pt x="1271" y="1598"/>
                  </a:lnTo>
                  <a:cubicBezTo>
                    <a:pt x="1279" y="1597"/>
                    <a:pt x="1290" y="1596"/>
                    <a:pt x="1301" y="1596"/>
                  </a:cubicBezTo>
                  <a:cubicBezTo>
                    <a:pt x="1565" y="1596"/>
                    <a:pt x="2613" y="1956"/>
                    <a:pt x="2613" y="1956"/>
                  </a:cubicBezTo>
                  <a:cubicBezTo>
                    <a:pt x="3704" y="2332"/>
                    <a:pt x="4778" y="2726"/>
                    <a:pt x="5852" y="3101"/>
                  </a:cubicBezTo>
                  <a:lnTo>
                    <a:pt x="6925" y="3781"/>
                  </a:lnTo>
                  <a:lnTo>
                    <a:pt x="7892" y="3191"/>
                  </a:lnTo>
                  <a:lnTo>
                    <a:pt x="7212" y="1652"/>
                  </a:lnTo>
                  <a:lnTo>
                    <a:pt x="5655" y="1401"/>
                  </a:lnTo>
                  <a:lnTo>
                    <a:pt x="2756" y="1115"/>
                  </a:lnTo>
                  <a:cubicBezTo>
                    <a:pt x="2470" y="1079"/>
                    <a:pt x="2147" y="1008"/>
                    <a:pt x="1861" y="990"/>
                  </a:cubicBezTo>
                  <a:cubicBezTo>
                    <a:pt x="1807" y="775"/>
                    <a:pt x="1682" y="560"/>
                    <a:pt x="1539" y="381"/>
                  </a:cubicBezTo>
                  <a:cubicBezTo>
                    <a:pt x="1467" y="310"/>
                    <a:pt x="1378" y="256"/>
                    <a:pt x="1306" y="185"/>
                  </a:cubicBezTo>
                  <a:cubicBezTo>
                    <a:pt x="1110" y="95"/>
                    <a:pt x="913" y="41"/>
                    <a:pt x="698" y="24"/>
                  </a:cubicBezTo>
                  <a:cubicBezTo>
                    <a:pt x="661" y="9"/>
                    <a:pt x="621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9"/>
            <p:cNvSpPr/>
            <p:nvPr/>
          </p:nvSpPr>
          <p:spPr>
            <a:xfrm>
              <a:off x="2895872" y="1609048"/>
              <a:ext cx="114526" cy="216492"/>
            </a:xfrm>
            <a:custGeom>
              <a:avLst/>
              <a:gdLst/>
              <a:ahLst/>
              <a:cxnLst/>
              <a:rect l="l" t="t" r="r" b="b"/>
              <a:pathLst>
                <a:path w="1468" h="2775" extrusionOk="0">
                  <a:moveTo>
                    <a:pt x="143" y="1"/>
                  </a:moveTo>
                  <a:lnTo>
                    <a:pt x="0" y="2774"/>
                  </a:lnTo>
                  <a:lnTo>
                    <a:pt x="1468" y="1039"/>
                  </a:lnTo>
                  <a:cubicBezTo>
                    <a:pt x="1360" y="1003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BC6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9"/>
            <p:cNvSpPr/>
            <p:nvPr/>
          </p:nvSpPr>
          <p:spPr>
            <a:xfrm>
              <a:off x="2398830" y="1271472"/>
              <a:ext cx="561318" cy="569588"/>
            </a:xfrm>
            <a:custGeom>
              <a:avLst/>
              <a:gdLst/>
              <a:ahLst/>
              <a:cxnLst/>
              <a:rect l="l" t="t" r="r" b="b"/>
              <a:pathLst>
                <a:path w="7195" h="7301" extrusionOk="0">
                  <a:moveTo>
                    <a:pt x="4003" y="1"/>
                  </a:moveTo>
                  <a:cubicBezTo>
                    <a:pt x="3826" y="1"/>
                    <a:pt x="3649" y="19"/>
                    <a:pt x="3472" y="51"/>
                  </a:cubicBezTo>
                  <a:cubicBezTo>
                    <a:pt x="2112" y="283"/>
                    <a:pt x="734" y="1124"/>
                    <a:pt x="359" y="2467"/>
                  </a:cubicBezTo>
                  <a:cubicBezTo>
                    <a:pt x="180" y="3165"/>
                    <a:pt x="1" y="4059"/>
                    <a:pt x="466" y="4614"/>
                  </a:cubicBezTo>
                  <a:cubicBezTo>
                    <a:pt x="734" y="4936"/>
                    <a:pt x="538" y="5419"/>
                    <a:pt x="1271" y="6171"/>
                  </a:cubicBezTo>
                  <a:cubicBezTo>
                    <a:pt x="1974" y="6908"/>
                    <a:pt x="2809" y="7301"/>
                    <a:pt x="3491" y="7301"/>
                  </a:cubicBezTo>
                  <a:cubicBezTo>
                    <a:pt x="3521" y="7301"/>
                    <a:pt x="3551" y="7300"/>
                    <a:pt x="3580" y="7298"/>
                  </a:cubicBezTo>
                  <a:cubicBezTo>
                    <a:pt x="5065" y="7209"/>
                    <a:pt x="6890" y="5885"/>
                    <a:pt x="6890" y="5885"/>
                  </a:cubicBezTo>
                  <a:lnTo>
                    <a:pt x="6872" y="4381"/>
                  </a:lnTo>
                  <a:cubicBezTo>
                    <a:pt x="7195" y="2842"/>
                    <a:pt x="6568" y="1286"/>
                    <a:pt x="5280" y="391"/>
                  </a:cubicBezTo>
                  <a:cubicBezTo>
                    <a:pt x="5083" y="248"/>
                    <a:pt x="4868" y="158"/>
                    <a:pt x="4653" y="87"/>
                  </a:cubicBezTo>
                  <a:cubicBezTo>
                    <a:pt x="4437" y="27"/>
                    <a:pt x="4220" y="1"/>
                    <a:pt x="4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2693420" y="1740271"/>
              <a:ext cx="108987" cy="107583"/>
            </a:xfrm>
            <a:custGeom>
              <a:avLst/>
              <a:gdLst/>
              <a:ahLst/>
              <a:cxnLst/>
              <a:rect l="l" t="t" r="r" b="b"/>
              <a:pathLst>
                <a:path w="1397" h="1379" extrusionOk="0">
                  <a:moveTo>
                    <a:pt x="251" y="1"/>
                  </a:moveTo>
                  <a:cubicBezTo>
                    <a:pt x="251" y="1"/>
                    <a:pt x="591" y="538"/>
                    <a:pt x="287" y="931"/>
                  </a:cubicBezTo>
                  <a:cubicBezTo>
                    <a:pt x="1" y="1307"/>
                    <a:pt x="1289" y="1379"/>
                    <a:pt x="1289" y="1379"/>
                  </a:cubicBezTo>
                  <a:lnTo>
                    <a:pt x="1396" y="949"/>
                  </a:lnTo>
                  <a:lnTo>
                    <a:pt x="1289" y="878"/>
                  </a:lnTo>
                  <a:cubicBezTo>
                    <a:pt x="1021" y="556"/>
                    <a:pt x="698" y="287"/>
                    <a:pt x="341" y="72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2471463" y="1652347"/>
              <a:ext cx="918705" cy="1038926"/>
            </a:xfrm>
            <a:custGeom>
              <a:avLst/>
              <a:gdLst/>
              <a:ahLst/>
              <a:cxnLst/>
              <a:rect l="l" t="t" r="r" b="b"/>
              <a:pathLst>
                <a:path w="11776" h="13317" extrusionOk="0">
                  <a:moveTo>
                    <a:pt x="6765" y="0"/>
                  </a:moveTo>
                  <a:lnTo>
                    <a:pt x="3490" y="1951"/>
                  </a:lnTo>
                  <a:cubicBezTo>
                    <a:pt x="2148" y="2148"/>
                    <a:pt x="931" y="2792"/>
                    <a:pt x="0" y="3758"/>
                  </a:cubicBezTo>
                  <a:lnTo>
                    <a:pt x="4420" y="7141"/>
                  </a:lnTo>
                  <a:lnTo>
                    <a:pt x="537" y="10380"/>
                  </a:lnTo>
                  <a:cubicBezTo>
                    <a:pt x="1503" y="11346"/>
                    <a:pt x="2649" y="12115"/>
                    <a:pt x="3919" y="12652"/>
                  </a:cubicBezTo>
                  <a:cubicBezTo>
                    <a:pt x="5103" y="13144"/>
                    <a:pt x="6165" y="13317"/>
                    <a:pt x="7073" y="13317"/>
                  </a:cubicBezTo>
                  <a:cubicBezTo>
                    <a:pt x="9243" y="13317"/>
                    <a:pt x="10540" y="12330"/>
                    <a:pt x="10540" y="12330"/>
                  </a:cubicBezTo>
                  <a:lnTo>
                    <a:pt x="10916" y="10899"/>
                  </a:lnTo>
                  <a:cubicBezTo>
                    <a:pt x="11775" y="8089"/>
                    <a:pt x="11274" y="5029"/>
                    <a:pt x="9538" y="2667"/>
                  </a:cubicBezTo>
                  <a:cubicBezTo>
                    <a:pt x="8751" y="1647"/>
                    <a:pt x="7820" y="752"/>
                    <a:pt x="6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2555877" y="1545855"/>
              <a:ext cx="126462" cy="135902"/>
            </a:xfrm>
            <a:custGeom>
              <a:avLst/>
              <a:gdLst/>
              <a:ahLst/>
              <a:cxnLst/>
              <a:rect l="l" t="t" r="r" b="b"/>
              <a:pathLst>
                <a:path w="1621" h="1742" extrusionOk="0">
                  <a:moveTo>
                    <a:pt x="343" y="1"/>
                  </a:moveTo>
                  <a:cubicBezTo>
                    <a:pt x="25" y="1"/>
                    <a:pt x="0" y="285"/>
                    <a:pt x="28" y="381"/>
                  </a:cubicBezTo>
                  <a:cubicBezTo>
                    <a:pt x="81" y="542"/>
                    <a:pt x="171" y="685"/>
                    <a:pt x="242" y="846"/>
                  </a:cubicBezTo>
                  <a:lnTo>
                    <a:pt x="1620" y="1741"/>
                  </a:lnTo>
                  <a:cubicBezTo>
                    <a:pt x="1620" y="1741"/>
                    <a:pt x="1388" y="399"/>
                    <a:pt x="726" y="95"/>
                  </a:cubicBezTo>
                  <a:cubicBezTo>
                    <a:pt x="566" y="28"/>
                    <a:pt x="441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2313714" y="1260550"/>
              <a:ext cx="671553" cy="450693"/>
            </a:xfrm>
            <a:custGeom>
              <a:avLst/>
              <a:gdLst/>
              <a:ahLst/>
              <a:cxnLst/>
              <a:rect l="l" t="t" r="r" b="b"/>
              <a:pathLst>
                <a:path w="8608" h="5777" extrusionOk="0">
                  <a:moveTo>
                    <a:pt x="4370" y="0"/>
                  </a:moveTo>
                  <a:cubicBezTo>
                    <a:pt x="3696" y="0"/>
                    <a:pt x="3037" y="256"/>
                    <a:pt x="2541" y="728"/>
                  </a:cubicBezTo>
                  <a:cubicBezTo>
                    <a:pt x="1861" y="1372"/>
                    <a:pt x="1271" y="1748"/>
                    <a:pt x="358" y="1801"/>
                  </a:cubicBezTo>
                  <a:cubicBezTo>
                    <a:pt x="197" y="1801"/>
                    <a:pt x="0" y="1855"/>
                    <a:pt x="0" y="2016"/>
                  </a:cubicBezTo>
                  <a:cubicBezTo>
                    <a:pt x="0" y="2106"/>
                    <a:pt x="54" y="2177"/>
                    <a:pt x="125" y="2231"/>
                  </a:cubicBezTo>
                  <a:cubicBezTo>
                    <a:pt x="447" y="2481"/>
                    <a:pt x="805" y="2660"/>
                    <a:pt x="1199" y="2750"/>
                  </a:cubicBezTo>
                  <a:cubicBezTo>
                    <a:pt x="1159" y="2742"/>
                    <a:pt x="1119" y="2739"/>
                    <a:pt x="1079" y="2739"/>
                  </a:cubicBezTo>
                  <a:cubicBezTo>
                    <a:pt x="924" y="2739"/>
                    <a:pt x="776" y="2793"/>
                    <a:pt x="662" y="2893"/>
                  </a:cubicBezTo>
                  <a:cubicBezTo>
                    <a:pt x="483" y="3126"/>
                    <a:pt x="698" y="3466"/>
                    <a:pt x="966" y="3537"/>
                  </a:cubicBezTo>
                  <a:cubicBezTo>
                    <a:pt x="1024" y="3544"/>
                    <a:pt x="1081" y="3548"/>
                    <a:pt x="1138" y="3548"/>
                  </a:cubicBezTo>
                  <a:cubicBezTo>
                    <a:pt x="1365" y="3548"/>
                    <a:pt x="1586" y="3491"/>
                    <a:pt x="1772" y="3376"/>
                  </a:cubicBezTo>
                  <a:cubicBezTo>
                    <a:pt x="1772" y="3376"/>
                    <a:pt x="2130" y="3501"/>
                    <a:pt x="2649" y="4128"/>
                  </a:cubicBezTo>
                  <a:cubicBezTo>
                    <a:pt x="2992" y="4558"/>
                    <a:pt x="3260" y="4625"/>
                    <a:pt x="3395" y="4625"/>
                  </a:cubicBezTo>
                  <a:cubicBezTo>
                    <a:pt x="3456" y="4625"/>
                    <a:pt x="3490" y="4611"/>
                    <a:pt x="3490" y="4611"/>
                  </a:cubicBezTo>
                  <a:cubicBezTo>
                    <a:pt x="3382" y="4342"/>
                    <a:pt x="3114" y="3931"/>
                    <a:pt x="3436" y="3770"/>
                  </a:cubicBezTo>
                  <a:cubicBezTo>
                    <a:pt x="3459" y="3758"/>
                    <a:pt x="3485" y="3753"/>
                    <a:pt x="3514" y="3753"/>
                  </a:cubicBezTo>
                  <a:cubicBezTo>
                    <a:pt x="3885" y="3753"/>
                    <a:pt x="4673" y="4676"/>
                    <a:pt x="4474" y="5291"/>
                  </a:cubicBezTo>
                  <a:cubicBezTo>
                    <a:pt x="4474" y="5291"/>
                    <a:pt x="4545" y="5523"/>
                    <a:pt x="4975" y="5720"/>
                  </a:cubicBezTo>
                  <a:cubicBezTo>
                    <a:pt x="5073" y="5761"/>
                    <a:pt x="5234" y="5777"/>
                    <a:pt x="5425" y="5777"/>
                  </a:cubicBezTo>
                  <a:cubicBezTo>
                    <a:pt x="6075" y="5777"/>
                    <a:pt x="7069" y="5595"/>
                    <a:pt x="7069" y="5595"/>
                  </a:cubicBezTo>
                  <a:lnTo>
                    <a:pt x="8124" y="4987"/>
                  </a:lnTo>
                  <a:cubicBezTo>
                    <a:pt x="8124" y="4987"/>
                    <a:pt x="8608" y="2893"/>
                    <a:pt x="7623" y="1461"/>
                  </a:cubicBezTo>
                  <a:cubicBezTo>
                    <a:pt x="6753" y="234"/>
                    <a:pt x="5614" y="153"/>
                    <a:pt x="5328" y="153"/>
                  </a:cubicBezTo>
                  <a:cubicBezTo>
                    <a:pt x="5285" y="153"/>
                    <a:pt x="5261" y="155"/>
                    <a:pt x="5261" y="155"/>
                  </a:cubicBezTo>
                  <a:cubicBezTo>
                    <a:pt x="4970" y="51"/>
                    <a:pt x="4668" y="0"/>
                    <a:pt x="4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911619" y="1709455"/>
              <a:ext cx="927052" cy="892726"/>
            </a:xfrm>
            <a:custGeom>
              <a:avLst/>
              <a:gdLst/>
              <a:ahLst/>
              <a:cxnLst/>
              <a:rect l="l" t="t" r="r" b="b"/>
              <a:pathLst>
                <a:path w="11883" h="11443" extrusionOk="0">
                  <a:moveTo>
                    <a:pt x="1014" y="0"/>
                  </a:moveTo>
                  <a:cubicBezTo>
                    <a:pt x="1010" y="0"/>
                    <a:pt x="1006" y="1"/>
                    <a:pt x="1002" y="2"/>
                  </a:cubicBezTo>
                  <a:cubicBezTo>
                    <a:pt x="823" y="38"/>
                    <a:pt x="1002" y="1112"/>
                    <a:pt x="967" y="1792"/>
                  </a:cubicBezTo>
                  <a:cubicBezTo>
                    <a:pt x="913" y="1398"/>
                    <a:pt x="770" y="628"/>
                    <a:pt x="770" y="628"/>
                  </a:cubicBezTo>
                  <a:cubicBezTo>
                    <a:pt x="770" y="628"/>
                    <a:pt x="668" y="54"/>
                    <a:pt x="531" y="54"/>
                  </a:cubicBezTo>
                  <a:cubicBezTo>
                    <a:pt x="527" y="54"/>
                    <a:pt x="523" y="55"/>
                    <a:pt x="519" y="56"/>
                  </a:cubicBezTo>
                  <a:cubicBezTo>
                    <a:pt x="376" y="74"/>
                    <a:pt x="537" y="968"/>
                    <a:pt x="591" y="1577"/>
                  </a:cubicBezTo>
                  <a:cubicBezTo>
                    <a:pt x="483" y="1219"/>
                    <a:pt x="448" y="1022"/>
                    <a:pt x="340" y="682"/>
                  </a:cubicBezTo>
                  <a:cubicBezTo>
                    <a:pt x="309" y="588"/>
                    <a:pt x="250" y="383"/>
                    <a:pt x="139" y="383"/>
                  </a:cubicBezTo>
                  <a:cubicBezTo>
                    <a:pt x="124" y="383"/>
                    <a:pt x="107" y="387"/>
                    <a:pt x="90" y="396"/>
                  </a:cubicBezTo>
                  <a:cubicBezTo>
                    <a:pt x="0" y="432"/>
                    <a:pt x="90" y="1058"/>
                    <a:pt x="179" y="1845"/>
                  </a:cubicBezTo>
                  <a:cubicBezTo>
                    <a:pt x="233" y="2346"/>
                    <a:pt x="143" y="2919"/>
                    <a:pt x="233" y="3313"/>
                  </a:cubicBezTo>
                  <a:cubicBezTo>
                    <a:pt x="269" y="3563"/>
                    <a:pt x="680" y="3850"/>
                    <a:pt x="752" y="4100"/>
                  </a:cubicBezTo>
                  <a:lnTo>
                    <a:pt x="770" y="4547"/>
                  </a:lnTo>
                  <a:cubicBezTo>
                    <a:pt x="537" y="6355"/>
                    <a:pt x="895" y="8198"/>
                    <a:pt x="1808" y="9773"/>
                  </a:cubicBezTo>
                  <a:cubicBezTo>
                    <a:pt x="2058" y="10256"/>
                    <a:pt x="2416" y="10668"/>
                    <a:pt x="2846" y="10990"/>
                  </a:cubicBezTo>
                  <a:cubicBezTo>
                    <a:pt x="3284" y="11282"/>
                    <a:pt x="3797" y="11442"/>
                    <a:pt x="4330" y="11442"/>
                  </a:cubicBezTo>
                  <a:cubicBezTo>
                    <a:pt x="4384" y="11442"/>
                    <a:pt x="4438" y="11440"/>
                    <a:pt x="4492" y="11437"/>
                  </a:cubicBezTo>
                  <a:cubicBezTo>
                    <a:pt x="5190" y="11419"/>
                    <a:pt x="5888" y="11258"/>
                    <a:pt x="6550" y="10972"/>
                  </a:cubicBezTo>
                  <a:cubicBezTo>
                    <a:pt x="8572" y="10167"/>
                    <a:pt x="10362" y="8842"/>
                    <a:pt x="11722" y="7142"/>
                  </a:cubicBezTo>
                  <a:cubicBezTo>
                    <a:pt x="11775" y="7089"/>
                    <a:pt x="11829" y="7017"/>
                    <a:pt x="11883" y="6945"/>
                  </a:cubicBezTo>
                  <a:lnTo>
                    <a:pt x="6783" y="3349"/>
                  </a:lnTo>
                  <a:lnTo>
                    <a:pt x="6550" y="3510"/>
                  </a:lnTo>
                  <a:cubicBezTo>
                    <a:pt x="6442" y="3599"/>
                    <a:pt x="6281" y="3706"/>
                    <a:pt x="6085" y="3850"/>
                  </a:cubicBezTo>
                  <a:cubicBezTo>
                    <a:pt x="5691" y="4154"/>
                    <a:pt x="5297" y="4458"/>
                    <a:pt x="4939" y="4798"/>
                  </a:cubicBezTo>
                  <a:cubicBezTo>
                    <a:pt x="4295" y="5424"/>
                    <a:pt x="3096" y="7035"/>
                    <a:pt x="3096" y="7035"/>
                  </a:cubicBezTo>
                  <a:lnTo>
                    <a:pt x="1521" y="4136"/>
                  </a:lnTo>
                  <a:cubicBezTo>
                    <a:pt x="2205" y="2120"/>
                    <a:pt x="2167" y="1272"/>
                    <a:pt x="2048" y="1272"/>
                  </a:cubicBezTo>
                  <a:cubicBezTo>
                    <a:pt x="2045" y="1272"/>
                    <a:pt x="2043" y="1272"/>
                    <a:pt x="2040" y="1273"/>
                  </a:cubicBezTo>
                  <a:cubicBezTo>
                    <a:pt x="1915" y="1291"/>
                    <a:pt x="1843" y="1810"/>
                    <a:pt x="1772" y="1953"/>
                  </a:cubicBezTo>
                  <a:cubicBezTo>
                    <a:pt x="1826" y="1505"/>
                    <a:pt x="1826" y="199"/>
                    <a:pt x="1647" y="199"/>
                  </a:cubicBezTo>
                  <a:cubicBezTo>
                    <a:pt x="1468" y="199"/>
                    <a:pt x="1521" y="1434"/>
                    <a:pt x="1503" y="1827"/>
                  </a:cubicBezTo>
                  <a:cubicBezTo>
                    <a:pt x="1416" y="1214"/>
                    <a:pt x="1191" y="0"/>
                    <a:pt x="1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2261990" y="1983214"/>
              <a:ext cx="564126" cy="618581"/>
            </a:xfrm>
            <a:custGeom>
              <a:avLst/>
              <a:gdLst/>
              <a:ahLst/>
              <a:cxnLst/>
              <a:rect l="l" t="t" r="r" b="b"/>
              <a:pathLst>
                <a:path w="7231" h="7929" extrusionOk="0">
                  <a:moveTo>
                    <a:pt x="2059" y="1"/>
                  </a:moveTo>
                  <a:cubicBezTo>
                    <a:pt x="1934" y="90"/>
                    <a:pt x="1773" y="197"/>
                    <a:pt x="1594" y="341"/>
                  </a:cubicBezTo>
                  <a:cubicBezTo>
                    <a:pt x="1862" y="663"/>
                    <a:pt x="3043" y="2041"/>
                    <a:pt x="4081" y="2756"/>
                  </a:cubicBezTo>
                  <a:cubicBezTo>
                    <a:pt x="4618" y="3150"/>
                    <a:pt x="5155" y="3490"/>
                    <a:pt x="5727" y="3794"/>
                  </a:cubicBezTo>
                  <a:cubicBezTo>
                    <a:pt x="5727" y="3794"/>
                    <a:pt x="2399" y="7481"/>
                    <a:pt x="1" y="7928"/>
                  </a:cubicBezTo>
                  <a:cubicBezTo>
                    <a:pt x="699" y="7892"/>
                    <a:pt x="1397" y="7731"/>
                    <a:pt x="2041" y="7463"/>
                  </a:cubicBezTo>
                  <a:cubicBezTo>
                    <a:pt x="4063" y="6640"/>
                    <a:pt x="5853" y="5333"/>
                    <a:pt x="7231" y="3633"/>
                  </a:cubicBezTo>
                  <a:lnTo>
                    <a:pt x="2059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2750293" y="1638616"/>
              <a:ext cx="301996" cy="183647"/>
            </a:xfrm>
            <a:custGeom>
              <a:avLst/>
              <a:gdLst/>
              <a:ahLst/>
              <a:cxnLst/>
              <a:rect l="l" t="t" r="r" b="b"/>
              <a:pathLst>
                <a:path w="3871" h="2354" extrusionOk="0">
                  <a:moveTo>
                    <a:pt x="2669" y="0"/>
                  </a:moveTo>
                  <a:cubicBezTo>
                    <a:pt x="2326" y="0"/>
                    <a:pt x="1968" y="97"/>
                    <a:pt x="1652" y="248"/>
                  </a:cubicBezTo>
                  <a:cubicBezTo>
                    <a:pt x="846" y="642"/>
                    <a:pt x="256" y="1358"/>
                    <a:pt x="23" y="2216"/>
                  </a:cubicBezTo>
                  <a:cubicBezTo>
                    <a:pt x="0" y="2296"/>
                    <a:pt x="64" y="2354"/>
                    <a:pt x="122" y="2354"/>
                  </a:cubicBezTo>
                  <a:cubicBezTo>
                    <a:pt x="156" y="2354"/>
                    <a:pt x="189" y="2334"/>
                    <a:pt x="202" y="2288"/>
                  </a:cubicBezTo>
                  <a:cubicBezTo>
                    <a:pt x="220" y="2270"/>
                    <a:pt x="220" y="2252"/>
                    <a:pt x="220" y="2216"/>
                  </a:cubicBezTo>
                  <a:lnTo>
                    <a:pt x="256" y="2216"/>
                  </a:lnTo>
                  <a:cubicBezTo>
                    <a:pt x="256" y="2270"/>
                    <a:pt x="292" y="2306"/>
                    <a:pt x="345" y="2306"/>
                  </a:cubicBezTo>
                  <a:lnTo>
                    <a:pt x="381" y="2306"/>
                  </a:lnTo>
                  <a:cubicBezTo>
                    <a:pt x="435" y="2306"/>
                    <a:pt x="471" y="2270"/>
                    <a:pt x="488" y="2216"/>
                  </a:cubicBezTo>
                  <a:cubicBezTo>
                    <a:pt x="488" y="2216"/>
                    <a:pt x="488" y="2199"/>
                    <a:pt x="488" y="2199"/>
                  </a:cubicBezTo>
                  <a:cubicBezTo>
                    <a:pt x="775" y="2020"/>
                    <a:pt x="1079" y="1876"/>
                    <a:pt x="1401" y="1751"/>
                  </a:cubicBezTo>
                  <a:cubicBezTo>
                    <a:pt x="1687" y="1590"/>
                    <a:pt x="1992" y="1429"/>
                    <a:pt x="2278" y="1286"/>
                  </a:cubicBezTo>
                  <a:cubicBezTo>
                    <a:pt x="2618" y="1125"/>
                    <a:pt x="2958" y="1000"/>
                    <a:pt x="3334" y="946"/>
                  </a:cubicBezTo>
                  <a:cubicBezTo>
                    <a:pt x="3531" y="910"/>
                    <a:pt x="3710" y="946"/>
                    <a:pt x="3835" y="785"/>
                  </a:cubicBezTo>
                  <a:cubicBezTo>
                    <a:pt x="3871" y="749"/>
                    <a:pt x="3871" y="695"/>
                    <a:pt x="3853" y="660"/>
                  </a:cubicBezTo>
                  <a:cubicBezTo>
                    <a:pt x="3583" y="183"/>
                    <a:pt x="3140" y="0"/>
                    <a:pt x="2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2772996" y="1318672"/>
              <a:ext cx="78873" cy="52036"/>
            </a:xfrm>
            <a:custGeom>
              <a:avLst/>
              <a:gdLst/>
              <a:ahLst/>
              <a:cxnLst/>
              <a:rect l="l" t="t" r="r" b="b"/>
              <a:pathLst>
                <a:path w="1011" h="667" extrusionOk="0">
                  <a:moveTo>
                    <a:pt x="90" y="1"/>
                  </a:moveTo>
                  <a:cubicBezTo>
                    <a:pt x="18" y="1"/>
                    <a:pt x="1" y="90"/>
                    <a:pt x="54" y="108"/>
                  </a:cubicBezTo>
                  <a:lnTo>
                    <a:pt x="72" y="108"/>
                  </a:lnTo>
                  <a:cubicBezTo>
                    <a:pt x="394" y="179"/>
                    <a:pt x="698" y="358"/>
                    <a:pt x="895" y="645"/>
                  </a:cubicBezTo>
                  <a:cubicBezTo>
                    <a:pt x="906" y="660"/>
                    <a:pt x="921" y="667"/>
                    <a:pt x="936" y="667"/>
                  </a:cubicBezTo>
                  <a:cubicBezTo>
                    <a:pt x="973" y="667"/>
                    <a:pt x="1010" y="629"/>
                    <a:pt x="985" y="591"/>
                  </a:cubicBezTo>
                  <a:cubicBezTo>
                    <a:pt x="770" y="287"/>
                    <a:pt x="448" y="90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2872155" y="1396844"/>
              <a:ext cx="19036" cy="22078"/>
            </a:xfrm>
            <a:custGeom>
              <a:avLst/>
              <a:gdLst/>
              <a:ahLst/>
              <a:cxnLst/>
              <a:rect l="l" t="t" r="r" b="b"/>
              <a:pathLst>
                <a:path w="244" h="283" extrusionOk="0">
                  <a:moveTo>
                    <a:pt x="72" y="1"/>
                  </a:moveTo>
                  <a:cubicBezTo>
                    <a:pt x="54" y="1"/>
                    <a:pt x="36" y="1"/>
                    <a:pt x="36" y="19"/>
                  </a:cubicBezTo>
                  <a:cubicBezTo>
                    <a:pt x="0" y="36"/>
                    <a:pt x="0" y="72"/>
                    <a:pt x="36" y="90"/>
                  </a:cubicBezTo>
                  <a:lnTo>
                    <a:pt x="72" y="126"/>
                  </a:lnTo>
                  <a:lnTo>
                    <a:pt x="107" y="162"/>
                  </a:lnTo>
                  <a:cubicBezTo>
                    <a:pt x="107" y="180"/>
                    <a:pt x="125" y="180"/>
                    <a:pt x="125" y="197"/>
                  </a:cubicBezTo>
                  <a:cubicBezTo>
                    <a:pt x="125" y="215"/>
                    <a:pt x="125" y="215"/>
                    <a:pt x="125" y="215"/>
                  </a:cubicBezTo>
                  <a:cubicBezTo>
                    <a:pt x="125" y="233"/>
                    <a:pt x="125" y="233"/>
                    <a:pt x="125" y="251"/>
                  </a:cubicBezTo>
                  <a:cubicBezTo>
                    <a:pt x="132" y="272"/>
                    <a:pt x="153" y="282"/>
                    <a:pt x="175" y="282"/>
                  </a:cubicBezTo>
                  <a:cubicBezTo>
                    <a:pt x="208" y="282"/>
                    <a:pt x="244" y="259"/>
                    <a:pt x="233" y="215"/>
                  </a:cubicBezTo>
                  <a:cubicBezTo>
                    <a:pt x="215" y="144"/>
                    <a:pt x="161" y="72"/>
                    <a:pt x="107" y="19"/>
                  </a:cubicBezTo>
                  <a:cubicBezTo>
                    <a:pt x="90" y="1"/>
                    <a:pt x="72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9"/>
            <p:cNvSpPr/>
            <p:nvPr/>
          </p:nvSpPr>
          <p:spPr>
            <a:xfrm>
              <a:off x="2902035" y="1464952"/>
              <a:ext cx="33859" cy="107505"/>
            </a:xfrm>
            <a:custGeom>
              <a:avLst/>
              <a:gdLst/>
              <a:ahLst/>
              <a:cxnLst/>
              <a:rect l="l" t="t" r="r" b="b"/>
              <a:pathLst>
                <a:path w="434" h="1378" extrusionOk="0">
                  <a:moveTo>
                    <a:pt x="64" y="0"/>
                  </a:moveTo>
                  <a:cubicBezTo>
                    <a:pt x="34" y="0"/>
                    <a:pt x="0" y="26"/>
                    <a:pt x="11" y="58"/>
                  </a:cubicBezTo>
                  <a:cubicBezTo>
                    <a:pt x="100" y="488"/>
                    <a:pt x="208" y="917"/>
                    <a:pt x="333" y="1347"/>
                  </a:cubicBezTo>
                  <a:cubicBezTo>
                    <a:pt x="340" y="1368"/>
                    <a:pt x="358" y="1378"/>
                    <a:pt x="377" y="1378"/>
                  </a:cubicBezTo>
                  <a:cubicBezTo>
                    <a:pt x="405" y="1378"/>
                    <a:pt x="433" y="1354"/>
                    <a:pt x="422" y="1311"/>
                  </a:cubicBezTo>
                  <a:cubicBezTo>
                    <a:pt x="297" y="899"/>
                    <a:pt x="208" y="470"/>
                    <a:pt x="100" y="40"/>
                  </a:cubicBezTo>
                  <a:cubicBezTo>
                    <a:pt x="100" y="12"/>
                    <a:pt x="83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9"/>
            <p:cNvSpPr/>
            <p:nvPr/>
          </p:nvSpPr>
          <p:spPr>
            <a:xfrm>
              <a:off x="2705278" y="1397624"/>
              <a:ext cx="100717" cy="158214"/>
            </a:xfrm>
            <a:custGeom>
              <a:avLst/>
              <a:gdLst/>
              <a:ahLst/>
              <a:cxnLst/>
              <a:rect l="l" t="t" r="r" b="b"/>
              <a:pathLst>
                <a:path w="1291" h="2028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672" y="545"/>
                    <a:pt x="940" y="1297"/>
                    <a:pt x="1173" y="1995"/>
                  </a:cubicBezTo>
                  <a:cubicBezTo>
                    <a:pt x="1180" y="2017"/>
                    <a:pt x="1203" y="2027"/>
                    <a:pt x="1227" y="2027"/>
                  </a:cubicBezTo>
                  <a:cubicBezTo>
                    <a:pt x="1259" y="2027"/>
                    <a:pt x="1291" y="2008"/>
                    <a:pt x="1280" y="1977"/>
                  </a:cubicBezTo>
                  <a:cubicBezTo>
                    <a:pt x="1030" y="1243"/>
                    <a:pt x="743" y="474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2796167" y="1439129"/>
              <a:ext cx="48369" cy="88781"/>
            </a:xfrm>
            <a:custGeom>
              <a:avLst/>
              <a:gdLst/>
              <a:ahLst/>
              <a:cxnLst/>
              <a:rect l="l" t="t" r="r" b="b"/>
              <a:pathLst>
                <a:path w="620" h="1138" extrusionOk="0">
                  <a:moveTo>
                    <a:pt x="72" y="1"/>
                  </a:moveTo>
                  <a:cubicBezTo>
                    <a:pt x="36" y="1"/>
                    <a:pt x="1" y="42"/>
                    <a:pt x="26" y="67"/>
                  </a:cubicBezTo>
                  <a:cubicBezTo>
                    <a:pt x="223" y="407"/>
                    <a:pt x="384" y="747"/>
                    <a:pt x="509" y="1105"/>
                  </a:cubicBezTo>
                  <a:cubicBezTo>
                    <a:pt x="516" y="1127"/>
                    <a:pt x="540" y="1137"/>
                    <a:pt x="561" y="1137"/>
                  </a:cubicBezTo>
                  <a:cubicBezTo>
                    <a:pt x="592" y="1137"/>
                    <a:pt x="619" y="1118"/>
                    <a:pt x="598" y="1087"/>
                  </a:cubicBezTo>
                  <a:cubicBezTo>
                    <a:pt x="473" y="711"/>
                    <a:pt x="312" y="353"/>
                    <a:pt x="115" y="31"/>
                  </a:cubicBezTo>
                  <a:cubicBezTo>
                    <a:pt x="104" y="9"/>
                    <a:pt x="88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2827451" y="1588452"/>
              <a:ext cx="19582" cy="23483"/>
            </a:xfrm>
            <a:custGeom>
              <a:avLst/>
              <a:gdLst/>
              <a:ahLst/>
              <a:cxnLst/>
              <a:rect l="l" t="t" r="r" b="b"/>
              <a:pathLst>
                <a:path w="251" h="301" extrusionOk="0">
                  <a:moveTo>
                    <a:pt x="47" y="1"/>
                  </a:moveTo>
                  <a:cubicBezTo>
                    <a:pt x="41" y="1"/>
                    <a:pt x="36" y="5"/>
                    <a:pt x="36" y="14"/>
                  </a:cubicBezTo>
                  <a:cubicBezTo>
                    <a:pt x="0" y="14"/>
                    <a:pt x="0" y="50"/>
                    <a:pt x="18" y="86"/>
                  </a:cubicBezTo>
                  <a:lnTo>
                    <a:pt x="144" y="265"/>
                  </a:lnTo>
                  <a:cubicBezTo>
                    <a:pt x="162" y="283"/>
                    <a:pt x="162" y="283"/>
                    <a:pt x="179" y="300"/>
                  </a:cubicBezTo>
                  <a:lnTo>
                    <a:pt x="215" y="300"/>
                  </a:lnTo>
                  <a:cubicBezTo>
                    <a:pt x="251" y="283"/>
                    <a:pt x="251" y="247"/>
                    <a:pt x="233" y="229"/>
                  </a:cubicBezTo>
                  <a:cubicBezTo>
                    <a:pt x="197" y="157"/>
                    <a:pt x="144" y="104"/>
                    <a:pt x="108" y="32"/>
                  </a:cubicBezTo>
                  <a:cubicBezTo>
                    <a:pt x="90" y="14"/>
                    <a:pt x="90" y="14"/>
                    <a:pt x="72" y="14"/>
                  </a:cubicBezTo>
                  <a:cubicBezTo>
                    <a:pt x="63" y="5"/>
                    <a:pt x="54" y="1"/>
                    <a:pt x="4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2638418" y="1477513"/>
              <a:ext cx="105944" cy="109845"/>
            </a:xfrm>
            <a:custGeom>
              <a:avLst/>
              <a:gdLst/>
              <a:ahLst/>
              <a:cxnLst/>
              <a:rect l="l" t="t" r="r" b="b"/>
              <a:pathLst>
                <a:path w="1358" h="1408" extrusionOk="0">
                  <a:moveTo>
                    <a:pt x="74" y="0"/>
                  </a:moveTo>
                  <a:cubicBezTo>
                    <a:pt x="38" y="0"/>
                    <a:pt x="0" y="38"/>
                    <a:pt x="26" y="76"/>
                  </a:cubicBezTo>
                  <a:cubicBezTo>
                    <a:pt x="276" y="649"/>
                    <a:pt x="670" y="1204"/>
                    <a:pt x="1278" y="1400"/>
                  </a:cubicBezTo>
                  <a:cubicBezTo>
                    <a:pt x="1286" y="1405"/>
                    <a:pt x="1293" y="1408"/>
                    <a:pt x="1300" y="1408"/>
                  </a:cubicBezTo>
                  <a:cubicBezTo>
                    <a:pt x="1340" y="1408"/>
                    <a:pt x="1358" y="1326"/>
                    <a:pt x="1296" y="1311"/>
                  </a:cubicBezTo>
                  <a:cubicBezTo>
                    <a:pt x="723" y="1114"/>
                    <a:pt x="348" y="559"/>
                    <a:pt x="115" y="22"/>
                  </a:cubicBezTo>
                  <a:cubicBezTo>
                    <a:pt x="105" y="7"/>
                    <a:pt x="89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2457888" y="1455434"/>
              <a:ext cx="98065" cy="56171"/>
            </a:xfrm>
            <a:custGeom>
              <a:avLst/>
              <a:gdLst/>
              <a:ahLst/>
              <a:cxnLst/>
              <a:rect l="l" t="t" r="r" b="b"/>
              <a:pathLst>
                <a:path w="1257" h="720" extrusionOk="0">
                  <a:moveTo>
                    <a:pt x="1190" y="0"/>
                  </a:moveTo>
                  <a:cubicBezTo>
                    <a:pt x="1179" y="0"/>
                    <a:pt x="1167" y="6"/>
                    <a:pt x="1158" y="19"/>
                  </a:cubicBezTo>
                  <a:cubicBezTo>
                    <a:pt x="818" y="288"/>
                    <a:pt x="461" y="484"/>
                    <a:pt x="49" y="628"/>
                  </a:cubicBezTo>
                  <a:cubicBezTo>
                    <a:pt x="0" y="644"/>
                    <a:pt x="11" y="719"/>
                    <a:pt x="67" y="719"/>
                  </a:cubicBezTo>
                  <a:cubicBezTo>
                    <a:pt x="72" y="719"/>
                    <a:pt x="78" y="719"/>
                    <a:pt x="85" y="717"/>
                  </a:cubicBezTo>
                  <a:cubicBezTo>
                    <a:pt x="496" y="574"/>
                    <a:pt x="890" y="359"/>
                    <a:pt x="1230" y="91"/>
                  </a:cubicBezTo>
                  <a:cubicBezTo>
                    <a:pt x="1257" y="50"/>
                    <a:pt x="1223" y="0"/>
                    <a:pt x="11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2405852" y="1414476"/>
              <a:ext cx="40568" cy="13185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465" y="0"/>
                  </a:moveTo>
                  <a:cubicBezTo>
                    <a:pt x="458" y="0"/>
                    <a:pt x="452" y="2"/>
                    <a:pt x="448" y="7"/>
                  </a:cubicBezTo>
                  <a:lnTo>
                    <a:pt x="54" y="61"/>
                  </a:lnTo>
                  <a:cubicBezTo>
                    <a:pt x="18" y="79"/>
                    <a:pt x="0" y="97"/>
                    <a:pt x="18" y="133"/>
                  </a:cubicBezTo>
                  <a:cubicBezTo>
                    <a:pt x="18" y="150"/>
                    <a:pt x="54" y="168"/>
                    <a:pt x="72" y="168"/>
                  </a:cubicBezTo>
                  <a:lnTo>
                    <a:pt x="483" y="97"/>
                  </a:lnTo>
                  <a:cubicBezTo>
                    <a:pt x="501" y="97"/>
                    <a:pt x="519" y="61"/>
                    <a:pt x="501" y="43"/>
                  </a:cubicBezTo>
                  <a:cubicBezTo>
                    <a:pt x="501" y="17"/>
                    <a:pt x="482" y="0"/>
                    <a:pt x="46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2470059" y="1395908"/>
              <a:ext cx="29412" cy="16383"/>
            </a:xfrm>
            <a:custGeom>
              <a:avLst/>
              <a:gdLst/>
              <a:ahLst/>
              <a:cxnLst/>
              <a:rect l="l" t="t" r="r" b="b"/>
              <a:pathLst>
                <a:path w="377" h="210" extrusionOk="0">
                  <a:moveTo>
                    <a:pt x="333" y="1"/>
                  </a:moveTo>
                  <a:cubicBezTo>
                    <a:pt x="322" y="1"/>
                    <a:pt x="312" y="5"/>
                    <a:pt x="305" y="13"/>
                  </a:cubicBezTo>
                  <a:lnTo>
                    <a:pt x="36" y="120"/>
                  </a:lnTo>
                  <a:cubicBezTo>
                    <a:pt x="18" y="138"/>
                    <a:pt x="0" y="156"/>
                    <a:pt x="18" y="192"/>
                  </a:cubicBezTo>
                  <a:cubicBezTo>
                    <a:pt x="36" y="209"/>
                    <a:pt x="72" y="209"/>
                    <a:pt x="90" y="209"/>
                  </a:cubicBezTo>
                  <a:lnTo>
                    <a:pt x="358" y="84"/>
                  </a:lnTo>
                  <a:cubicBezTo>
                    <a:pt x="376" y="84"/>
                    <a:pt x="376" y="48"/>
                    <a:pt x="376" y="31"/>
                  </a:cubicBezTo>
                  <a:cubicBezTo>
                    <a:pt x="366" y="10"/>
                    <a:pt x="349" y="1"/>
                    <a:pt x="3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9"/>
            <p:cNvSpPr/>
            <p:nvPr/>
          </p:nvSpPr>
          <p:spPr>
            <a:xfrm>
              <a:off x="2512578" y="1286529"/>
              <a:ext cx="139023" cy="84490"/>
            </a:xfrm>
            <a:custGeom>
              <a:avLst/>
              <a:gdLst/>
              <a:ahLst/>
              <a:cxnLst/>
              <a:rect l="l" t="t" r="r" b="b"/>
              <a:pathLst>
                <a:path w="1782" h="1083" extrusionOk="0">
                  <a:moveTo>
                    <a:pt x="1728" y="1"/>
                  </a:moveTo>
                  <a:cubicBezTo>
                    <a:pt x="1048" y="90"/>
                    <a:pt x="601" y="681"/>
                    <a:pt x="46" y="985"/>
                  </a:cubicBezTo>
                  <a:cubicBezTo>
                    <a:pt x="1" y="1015"/>
                    <a:pt x="31" y="1083"/>
                    <a:pt x="74" y="1083"/>
                  </a:cubicBezTo>
                  <a:cubicBezTo>
                    <a:pt x="82" y="1083"/>
                    <a:pt x="91" y="1080"/>
                    <a:pt x="100" y="1075"/>
                  </a:cubicBezTo>
                  <a:cubicBezTo>
                    <a:pt x="636" y="770"/>
                    <a:pt x="1066" y="180"/>
                    <a:pt x="1728" y="108"/>
                  </a:cubicBezTo>
                  <a:cubicBezTo>
                    <a:pt x="1782" y="108"/>
                    <a:pt x="1782" y="1"/>
                    <a:pt x="17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9"/>
            <p:cNvSpPr/>
            <p:nvPr/>
          </p:nvSpPr>
          <p:spPr>
            <a:xfrm>
              <a:off x="2502124" y="1407142"/>
              <a:ext cx="50398" cy="32688"/>
            </a:xfrm>
            <a:custGeom>
              <a:avLst/>
              <a:gdLst/>
              <a:ahLst/>
              <a:cxnLst/>
              <a:rect l="l" t="t" r="r" b="b"/>
              <a:pathLst>
                <a:path w="646" h="419" extrusionOk="0">
                  <a:moveTo>
                    <a:pt x="585" y="0"/>
                  </a:moveTo>
                  <a:cubicBezTo>
                    <a:pt x="574" y="0"/>
                    <a:pt x="563" y="4"/>
                    <a:pt x="556" y="12"/>
                  </a:cubicBezTo>
                  <a:cubicBezTo>
                    <a:pt x="359" y="83"/>
                    <a:pt x="180" y="209"/>
                    <a:pt x="37" y="334"/>
                  </a:cubicBezTo>
                  <a:cubicBezTo>
                    <a:pt x="1" y="352"/>
                    <a:pt x="1" y="388"/>
                    <a:pt x="37" y="405"/>
                  </a:cubicBezTo>
                  <a:cubicBezTo>
                    <a:pt x="46" y="414"/>
                    <a:pt x="55" y="419"/>
                    <a:pt x="66" y="419"/>
                  </a:cubicBezTo>
                  <a:cubicBezTo>
                    <a:pt x="77" y="419"/>
                    <a:pt x="90" y="414"/>
                    <a:pt x="108" y="405"/>
                  </a:cubicBezTo>
                  <a:cubicBezTo>
                    <a:pt x="251" y="280"/>
                    <a:pt x="430" y="173"/>
                    <a:pt x="609" y="101"/>
                  </a:cubicBezTo>
                  <a:cubicBezTo>
                    <a:pt x="627" y="83"/>
                    <a:pt x="645" y="48"/>
                    <a:pt x="627" y="30"/>
                  </a:cubicBezTo>
                  <a:cubicBezTo>
                    <a:pt x="617" y="9"/>
                    <a:pt x="600" y="0"/>
                    <a:pt x="5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9"/>
            <p:cNvSpPr/>
            <p:nvPr/>
          </p:nvSpPr>
          <p:spPr>
            <a:xfrm>
              <a:off x="2396022" y="1480399"/>
              <a:ext cx="48525" cy="21220"/>
            </a:xfrm>
            <a:custGeom>
              <a:avLst/>
              <a:gdLst/>
              <a:ahLst/>
              <a:cxnLst/>
              <a:rect l="l" t="t" r="r" b="b"/>
              <a:pathLst>
                <a:path w="622" h="272" extrusionOk="0">
                  <a:moveTo>
                    <a:pt x="537" y="1"/>
                  </a:moveTo>
                  <a:cubicBezTo>
                    <a:pt x="531" y="1"/>
                    <a:pt x="526" y="1"/>
                    <a:pt x="520" y="3"/>
                  </a:cubicBezTo>
                  <a:cubicBezTo>
                    <a:pt x="377" y="93"/>
                    <a:pt x="216" y="147"/>
                    <a:pt x="55" y="182"/>
                  </a:cubicBezTo>
                  <a:cubicBezTo>
                    <a:pt x="19" y="182"/>
                    <a:pt x="1" y="200"/>
                    <a:pt x="19" y="236"/>
                  </a:cubicBezTo>
                  <a:cubicBezTo>
                    <a:pt x="19" y="254"/>
                    <a:pt x="55" y="272"/>
                    <a:pt x="72" y="272"/>
                  </a:cubicBezTo>
                  <a:cubicBezTo>
                    <a:pt x="251" y="236"/>
                    <a:pt x="430" y="182"/>
                    <a:pt x="574" y="93"/>
                  </a:cubicBezTo>
                  <a:cubicBezTo>
                    <a:pt x="621" y="61"/>
                    <a:pt x="584" y="1"/>
                    <a:pt x="53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9"/>
            <p:cNvSpPr/>
            <p:nvPr/>
          </p:nvSpPr>
          <p:spPr>
            <a:xfrm>
              <a:off x="2422547" y="1603977"/>
              <a:ext cx="61554" cy="24887"/>
            </a:xfrm>
            <a:custGeom>
              <a:avLst/>
              <a:gdLst/>
              <a:ahLst/>
              <a:cxnLst/>
              <a:rect l="l" t="t" r="r" b="b"/>
              <a:pathLst>
                <a:path w="789" h="319" extrusionOk="0">
                  <a:moveTo>
                    <a:pt x="321" y="1"/>
                  </a:moveTo>
                  <a:cubicBezTo>
                    <a:pt x="210" y="1"/>
                    <a:pt x="103" y="49"/>
                    <a:pt x="19" y="119"/>
                  </a:cubicBezTo>
                  <a:lnTo>
                    <a:pt x="1" y="119"/>
                  </a:lnTo>
                  <a:cubicBezTo>
                    <a:pt x="66" y="234"/>
                    <a:pt x="207" y="318"/>
                    <a:pt x="339" y="318"/>
                  </a:cubicBezTo>
                  <a:cubicBezTo>
                    <a:pt x="352" y="318"/>
                    <a:pt x="364" y="318"/>
                    <a:pt x="377" y="316"/>
                  </a:cubicBezTo>
                  <a:cubicBezTo>
                    <a:pt x="520" y="280"/>
                    <a:pt x="663" y="245"/>
                    <a:pt x="788" y="155"/>
                  </a:cubicBezTo>
                  <a:cubicBezTo>
                    <a:pt x="663" y="84"/>
                    <a:pt x="538" y="30"/>
                    <a:pt x="412" y="12"/>
                  </a:cubicBezTo>
                  <a:cubicBezTo>
                    <a:pt x="382" y="4"/>
                    <a:pt x="35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9"/>
            <p:cNvSpPr/>
            <p:nvPr/>
          </p:nvSpPr>
          <p:spPr>
            <a:xfrm>
              <a:off x="1704954" y="2615691"/>
              <a:ext cx="1523243" cy="1281630"/>
            </a:xfrm>
            <a:custGeom>
              <a:avLst/>
              <a:gdLst/>
              <a:ahLst/>
              <a:cxnLst/>
              <a:rect l="l" t="t" r="r" b="b"/>
              <a:pathLst>
                <a:path w="19525" h="16428" extrusionOk="0">
                  <a:moveTo>
                    <a:pt x="13816" y="0"/>
                  </a:moveTo>
                  <a:lnTo>
                    <a:pt x="8519" y="2076"/>
                  </a:lnTo>
                  <a:cubicBezTo>
                    <a:pt x="6461" y="2917"/>
                    <a:pt x="4457" y="4009"/>
                    <a:pt x="2882" y="5565"/>
                  </a:cubicBezTo>
                  <a:cubicBezTo>
                    <a:pt x="1289" y="7122"/>
                    <a:pt x="144" y="9216"/>
                    <a:pt x="54" y="11435"/>
                  </a:cubicBezTo>
                  <a:cubicBezTo>
                    <a:pt x="1" y="12777"/>
                    <a:pt x="305" y="14083"/>
                    <a:pt x="627" y="15390"/>
                  </a:cubicBezTo>
                  <a:lnTo>
                    <a:pt x="1576" y="16428"/>
                  </a:lnTo>
                  <a:cubicBezTo>
                    <a:pt x="1826" y="14889"/>
                    <a:pt x="2399" y="13403"/>
                    <a:pt x="3258" y="12097"/>
                  </a:cubicBezTo>
                  <a:cubicBezTo>
                    <a:pt x="3419" y="11882"/>
                    <a:pt x="3526" y="11632"/>
                    <a:pt x="3562" y="11381"/>
                  </a:cubicBezTo>
                  <a:cubicBezTo>
                    <a:pt x="3562" y="11220"/>
                    <a:pt x="3508" y="11059"/>
                    <a:pt x="3437" y="10916"/>
                  </a:cubicBezTo>
                  <a:cubicBezTo>
                    <a:pt x="3347" y="10791"/>
                    <a:pt x="3258" y="10666"/>
                    <a:pt x="3150" y="10540"/>
                  </a:cubicBezTo>
                  <a:lnTo>
                    <a:pt x="3562" y="10469"/>
                  </a:lnTo>
                  <a:lnTo>
                    <a:pt x="3633" y="10469"/>
                  </a:lnTo>
                  <a:cubicBezTo>
                    <a:pt x="5378" y="10661"/>
                    <a:pt x="7122" y="10863"/>
                    <a:pt x="8872" y="10863"/>
                  </a:cubicBezTo>
                  <a:cubicBezTo>
                    <a:pt x="9565" y="10863"/>
                    <a:pt x="10258" y="10831"/>
                    <a:pt x="10953" y="10755"/>
                  </a:cubicBezTo>
                  <a:cubicBezTo>
                    <a:pt x="13422" y="10504"/>
                    <a:pt x="16053" y="9807"/>
                    <a:pt x="17663" y="7945"/>
                  </a:cubicBezTo>
                  <a:cubicBezTo>
                    <a:pt x="18218" y="7301"/>
                    <a:pt x="19524" y="4957"/>
                    <a:pt x="19417" y="3597"/>
                  </a:cubicBezTo>
                  <a:cubicBezTo>
                    <a:pt x="19310" y="2237"/>
                    <a:pt x="13816" y="0"/>
                    <a:pt x="13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9"/>
            <p:cNvSpPr/>
            <p:nvPr/>
          </p:nvSpPr>
          <p:spPr>
            <a:xfrm>
              <a:off x="1623973" y="3728436"/>
              <a:ext cx="202527" cy="206038"/>
            </a:xfrm>
            <a:custGeom>
              <a:avLst/>
              <a:gdLst/>
              <a:ahLst/>
              <a:cxnLst/>
              <a:rect l="l" t="t" r="r" b="b"/>
              <a:pathLst>
                <a:path w="2596" h="2641" extrusionOk="0">
                  <a:moveTo>
                    <a:pt x="210" y="1"/>
                  </a:moveTo>
                  <a:cubicBezTo>
                    <a:pt x="179" y="1"/>
                    <a:pt x="151" y="6"/>
                    <a:pt x="126" y="17"/>
                  </a:cubicBezTo>
                  <a:cubicBezTo>
                    <a:pt x="1" y="35"/>
                    <a:pt x="1397" y="1968"/>
                    <a:pt x="2327" y="2630"/>
                  </a:cubicBezTo>
                  <a:cubicBezTo>
                    <a:pt x="2338" y="2638"/>
                    <a:pt x="2349" y="2641"/>
                    <a:pt x="2360" y="2641"/>
                  </a:cubicBezTo>
                  <a:cubicBezTo>
                    <a:pt x="2503" y="2641"/>
                    <a:pt x="2596" y="2022"/>
                    <a:pt x="2596" y="2022"/>
                  </a:cubicBezTo>
                  <a:lnTo>
                    <a:pt x="1701" y="1037"/>
                  </a:lnTo>
                  <a:cubicBezTo>
                    <a:pt x="1223" y="724"/>
                    <a:pt x="562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1778913" y="2826179"/>
              <a:ext cx="1089323" cy="1028862"/>
            </a:xfrm>
            <a:custGeom>
              <a:avLst/>
              <a:gdLst/>
              <a:ahLst/>
              <a:cxnLst/>
              <a:rect l="l" t="t" r="r" b="b"/>
              <a:pathLst>
                <a:path w="13963" h="13188" extrusionOk="0">
                  <a:moveTo>
                    <a:pt x="13830" y="1"/>
                  </a:moveTo>
                  <a:cubicBezTo>
                    <a:pt x="13813" y="1"/>
                    <a:pt x="13795" y="7"/>
                    <a:pt x="13780" y="22"/>
                  </a:cubicBezTo>
                  <a:cubicBezTo>
                    <a:pt x="12224" y="1257"/>
                    <a:pt x="10416" y="2062"/>
                    <a:pt x="8555" y="2688"/>
                  </a:cubicBezTo>
                  <a:cubicBezTo>
                    <a:pt x="7625" y="2993"/>
                    <a:pt x="6676" y="3243"/>
                    <a:pt x="5710" y="3476"/>
                  </a:cubicBezTo>
                  <a:cubicBezTo>
                    <a:pt x="5244" y="3601"/>
                    <a:pt x="4761" y="3708"/>
                    <a:pt x="4278" y="3816"/>
                  </a:cubicBezTo>
                  <a:cubicBezTo>
                    <a:pt x="3777" y="3923"/>
                    <a:pt x="3276" y="4084"/>
                    <a:pt x="2811" y="4317"/>
                  </a:cubicBezTo>
                  <a:cubicBezTo>
                    <a:pt x="1880" y="4907"/>
                    <a:pt x="1129" y="5749"/>
                    <a:pt x="681" y="6751"/>
                  </a:cubicBezTo>
                  <a:cubicBezTo>
                    <a:pt x="663" y="6786"/>
                    <a:pt x="663" y="6822"/>
                    <a:pt x="699" y="6858"/>
                  </a:cubicBezTo>
                  <a:lnTo>
                    <a:pt x="753" y="6923"/>
                  </a:lnTo>
                  <a:lnTo>
                    <a:pt x="753" y="6923"/>
                  </a:lnTo>
                  <a:cubicBezTo>
                    <a:pt x="540" y="7339"/>
                    <a:pt x="557" y="7831"/>
                    <a:pt x="574" y="8290"/>
                  </a:cubicBezTo>
                  <a:cubicBezTo>
                    <a:pt x="574" y="8826"/>
                    <a:pt x="592" y="9363"/>
                    <a:pt x="574" y="9900"/>
                  </a:cubicBezTo>
                  <a:cubicBezTo>
                    <a:pt x="574" y="10974"/>
                    <a:pt x="466" y="12066"/>
                    <a:pt x="37" y="13050"/>
                  </a:cubicBezTo>
                  <a:cubicBezTo>
                    <a:pt x="0" y="13123"/>
                    <a:pt x="63" y="13188"/>
                    <a:pt x="119" y="13188"/>
                  </a:cubicBezTo>
                  <a:cubicBezTo>
                    <a:pt x="145" y="13188"/>
                    <a:pt x="169" y="13173"/>
                    <a:pt x="180" y="13139"/>
                  </a:cubicBezTo>
                  <a:cubicBezTo>
                    <a:pt x="574" y="12173"/>
                    <a:pt x="753" y="11135"/>
                    <a:pt x="753" y="10097"/>
                  </a:cubicBezTo>
                  <a:lnTo>
                    <a:pt x="753" y="8486"/>
                  </a:lnTo>
                  <a:cubicBezTo>
                    <a:pt x="753" y="7985"/>
                    <a:pt x="681" y="7413"/>
                    <a:pt x="932" y="6948"/>
                  </a:cubicBezTo>
                  <a:cubicBezTo>
                    <a:pt x="950" y="6912"/>
                    <a:pt x="950" y="6876"/>
                    <a:pt x="914" y="6840"/>
                  </a:cubicBezTo>
                  <a:lnTo>
                    <a:pt x="853" y="6780"/>
                  </a:lnTo>
                  <a:lnTo>
                    <a:pt x="853" y="6780"/>
                  </a:lnTo>
                  <a:cubicBezTo>
                    <a:pt x="1283" y="5893"/>
                    <a:pt x="1934" y="5128"/>
                    <a:pt x="2739" y="4585"/>
                  </a:cubicBezTo>
                  <a:cubicBezTo>
                    <a:pt x="3187" y="4299"/>
                    <a:pt x="3688" y="4120"/>
                    <a:pt x="4207" y="4031"/>
                  </a:cubicBezTo>
                  <a:lnTo>
                    <a:pt x="5638" y="3673"/>
                  </a:lnTo>
                  <a:cubicBezTo>
                    <a:pt x="7517" y="3225"/>
                    <a:pt x="9396" y="2688"/>
                    <a:pt x="11150" y="1847"/>
                  </a:cubicBezTo>
                  <a:cubicBezTo>
                    <a:pt x="12116" y="1382"/>
                    <a:pt x="13047" y="809"/>
                    <a:pt x="13906" y="147"/>
                  </a:cubicBezTo>
                  <a:cubicBezTo>
                    <a:pt x="13962" y="91"/>
                    <a:pt x="13896" y="1"/>
                    <a:pt x="1383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2580374" y="2632387"/>
              <a:ext cx="311358" cy="343500"/>
            </a:xfrm>
            <a:custGeom>
              <a:avLst/>
              <a:gdLst/>
              <a:ahLst/>
              <a:cxnLst/>
              <a:rect l="l" t="t" r="r" b="b"/>
              <a:pathLst>
                <a:path w="3991" h="4403" extrusionOk="0">
                  <a:moveTo>
                    <a:pt x="2523" y="1"/>
                  </a:moveTo>
                  <a:lnTo>
                    <a:pt x="1414" y="967"/>
                  </a:lnTo>
                  <a:lnTo>
                    <a:pt x="1002" y="1504"/>
                  </a:lnTo>
                  <a:cubicBezTo>
                    <a:pt x="662" y="1916"/>
                    <a:pt x="376" y="2381"/>
                    <a:pt x="197" y="2882"/>
                  </a:cubicBezTo>
                  <a:cubicBezTo>
                    <a:pt x="0" y="3401"/>
                    <a:pt x="89" y="3974"/>
                    <a:pt x="412" y="4403"/>
                  </a:cubicBezTo>
                  <a:cubicBezTo>
                    <a:pt x="412" y="4403"/>
                    <a:pt x="2165" y="3669"/>
                    <a:pt x="2935" y="3150"/>
                  </a:cubicBezTo>
                  <a:cubicBezTo>
                    <a:pt x="3364" y="2864"/>
                    <a:pt x="3722" y="2488"/>
                    <a:pt x="3991" y="2059"/>
                  </a:cubicBezTo>
                  <a:cubicBezTo>
                    <a:pt x="3991" y="2059"/>
                    <a:pt x="3955" y="717"/>
                    <a:pt x="3507" y="448"/>
                  </a:cubicBezTo>
                  <a:cubicBezTo>
                    <a:pt x="3203" y="251"/>
                    <a:pt x="2863" y="108"/>
                    <a:pt x="25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2542614" y="2641905"/>
              <a:ext cx="162271" cy="346075"/>
            </a:xfrm>
            <a:custGeom>
              <a:avLst/>
              <a:gdLst/>
              <a:ahLst/>
              <a:cxnLst/>
              <a:rect l="l" t="t" r="r" b="b"/>
              <a:pathLst>
                <a:path w="2080" h="4436" extrusionOk="0">
                  <a:moveTo>
                    <a:pt x="1963" y="1"/>
                  </a:moveTo>
                  <a:cubicBezTo>
                    <a:pt x="1947" y="1"/>
                    <a:pt x="1931" y="7"/>
                    <a:pt x="1916" y="22"/>
                  </a:cubicBezTo>
                  <a:cubicBezTo>
                    <a:pt x="1397" y="612"/>
                    <a:pt x="931" y="1239"/>
                    <a:pt x="520" y="1901"/>
                  </a:cubicBezTo>
                  <a:cubicBezTo>
                    <a:pt x="323" y="2205"/>
                    <a:pt x="180" y="2545"/>
                    <a:pt x="72" y="2903"/>
                  </a:cubicBezTo>
                  <a:cubicBezTo>
                    <a:pt x="1" y="3404"/>
                    <a:pt x="19" y="3887"/>
                    <a:pt x="144" y="4370"/>
                  </a:cubicBezTo>
                  <a:cubicBezTo>
                    <a:pt x="159" y="4415"/>
                    <a:pt x="196" y="4435"/>
                    <a:pt x="233" y="4435"/>
                  </a:cubicBezTo>
                  <a:cubicBezTo>
                    <a:pt x="283" y="4435"/>
                    <a:pt x="333" y="4397"/>
                    <a:pt x="323" y="4335"/>
                  </a:cubicBezTo>
                  <a:cubicBezTo>
                    <a:pt x="233" y="3869"/>
                    <a:pt x="126" y="3368"/>
                    <a:pt x="251" y="2903"/>
                  </a:cubicBezTo>
                  <a:cubicBezTo>
                    <a:pt x="359" y="2545"/>
                    <a:pt x="520" y="2223"/>
                    <a:pt x="699" y="1919"/>
                  </a:cubicBezTo>
                  <a:cubicBezTo>
                    <a:pt x="1110" y="1310"/>
                    <a:pt x="1558" y="720"/>
                    <a:pt x="2023" y="147"/>
                  </a:cubicBezTo>
                  <a:cubicBezTo>
                    <a:pt x="2080" y="91"/>
                    <a:pt x="2024" y="1"/>
                    <a:pt x="196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1806921" y="3294198"/>
              <a:ext cx="180137" cy="173193"/>
            </a:xfrm>
            <a:custGeom>
              <a:avLst/>
              <a:gdLst/>
              <a:ahLst/>
              <a:cxnLst/>
              <a:rect l="l" t="t" r="r" b="b"/>
              <a:pathLst>
                <a:path w="2309" h="2220" extrusionOk="0">
                  <a:moveTo>
                    <a:pt x="340" y="0"/>
                  </a:moveTo>
                  <a:cubicBezTo>
                    <a:pt x="609" y="430"/>
                    <a:pt x="841" y="859"/>
                    <a:pt x="1038" y="1306"/>
                  </a:cubicBezTo>
                  <a:cubicBezTo>
                    <a:pt x="716" y="1074"/>
                    <a:pt x="358" y="913"/>
                    <a:pt x="0" y="787"/>
                  </a:cubicBezTo>
                  <a:lnTo>
                    <a:pt x="0" y="787"/>
                  </a:lnTo>
                  <a:cubicBezTo>
                    <a:pt x="269" y="1145"/>
                    <a:pt x="591" y="1467"/>
                    <a:pt x="966" y="1754"/>
                  </a:cubicBezTo>
                  <a:lnTo>
                    <a:pt x="698" y="1861"/>
                  </a:lnTo>
                  <a:cubicBezTo>
                    <a:pt x="895" y="1986"/>
                    <a:pt x="1110" y="2058"/>
                    <a:pt x="1324" y="2076"/>
                  </a:cubicBezTo>
                  <a:lnTo>
                    <a:pt x="2112" y="2219"/>
                  </a:lnTo>
                  <a:cubicBezTo>
                    <a:pt x="2040" y="2076"/>
                    <a:pt x="1933" y="1969"/>
                    <a:pt x="1843" y="1843"/>
                  </a:cubicBezTo>
                  <a:lnTo>
                    <a:pt x="2255" y="1772"/>
                  </a:lnTo>
                  <a:lnTo>
                    <a:pt x="2309" y="1772"/>
                  </a:lnTo>
                  <a:cubicBezTo>
                    <a:pt x="1575" y="1289"/>
                    <a:pt x="913" y="680"/>
                    <a:pt x="3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2538479" y="3246686"/>
              <a:ext cx="34951" cy="890775"/>
            </a:xfrm>
            <a:custGeom>
              <a:avLst/>
              <a:gdLst/>
              <a:ahLst/>
              <a:cxnLst/>
              <a:rect l="l" t="t" r="r" b="b"/>
              <a:pathLst>
                <a:path w="448" h="11418" extrusionOk="0">
                  <a:moveTo>
                    <a:pt x="0" y="1"/>
                  </a:moveTo>
                  <a:lnTo>
                    <a:pt x="0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2264798" y="3246686"/>
              <a:ext cx="35029" cy="890775"/>
            </a:xfrm>
            <a:custGeom>
              <a:avLst/>
              <a:gdLst/>
              <a:ahLst/>
              <a:cxnLst/>
              <a:rect l="l" t="t" r="r" b="b"/>
              <a:pathLst>
                <a:path w="449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3487781" y="3246686"/>
              <a:ext cx="35029" cy="890775"/>
            </a:xfrm>
            <a:custGeom>
              <a:avLst/>
              <a:gdLst/>
              <a:ahLst/>
              <a:cxnLst/>
              <a:rect l="l" t="t" r="r" b="b"/>
              <a:pathLst>
                <a:path w="449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3212774" y="3246686"/>
              <a:ext cx="34951" cy="890775"/>
            </a:xfrm>
            <a:custGeom>
              <a:avLst/>
              <a:gdLst/>
              <a:ahLst/>
              <a:cxnLst/>
              <a:rect l="l" t="t" r="r" b="b"/>
              <a:pathLst>
                <a:path w="448" h="11418" extrusionOk="0">
                  <a:moveTo>
                    <a:pt x="1" y="1"/>
                  </a:moveTo>
                  <a:lnTo>
                    <a:pt x="1" y="11418"/>
                  </a:lnTo>
                  <a:lnTo>
                    <a:pt x="448" y="11418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2261990" y="3201983"/>
              <a:ext cx="1253779" cy="89483"/>
            </a:xfrm>
            <a:custGeom>
              <a:avLst/>
              <a:gdLst/>
              <a:ahLst/>
              <a:cxnLst/>
              <a:rect l="l" t="t" r="r" b="b"/>
              <a:pathLst>
                <a:path w="16071" h="1147" extrusionOk="0">
                  <a:moveTo>
                    <a:pt x="1164" y="1"/>
                  </a:moveTo>
                  <a:cubicBezTo>
                    <a:pt x="520" y="1"/>
                    <a:pt x="1" y="520"/>
                    <a:pt x="1" y="1146"/>
                  </a:cubicBezTo>
                  <a:lnTo>
                    <a:pt x="16071" y="1146"/>
                  </a:lnTo>
                  <a:lnTo>
                    <a:pt x="160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2689207" y="2213596"/>
              <a:ext cx="981585" cy="1077855"/>
            </a:xfrm>
            <a:custGeom>
              <a:avLst/>
              <a:gdLst/>
              <a:ahLst/>
              <a:cxnLst/>
              <a:rect l="l" t="t" r="r" b="b"/>
              <a:pathLst>
                <a:path w="12582" h="13816" extrusionOk="0">
                  <a:moveTo>
                    <a:pt x="3634" y="0"/>
                  </a:moveTo>
                  <a:cubicBezTo>
                    <a:pt x="2739" y="0"/>
                    <a:pt x="1987" y="644"/>
                    <a:pt x="1862" y="1521"/>
                  </a:cubicBezTo>
                  <a:lnTo>
                    <a:pt x="1" y="13815"/>
                  </a:lnTo>
                  <a:lnTo>
                    <a:pt x="10595" y="13815"/>
                  </a:lnTo>
                  <a:lnTo>
                    <a:pt x="12492" y="1199"/>
                  </a:lnTo>
                  <a:cubicBezTo>
                    <a:pt x="12581" y="573"/>
                    <a:pt x="12098" y="0"/>
                    <a:pt x="11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2732506" y="1805805"/>
              <a:ext cx="172881" cy="99469"/>
            </a:xfrm>
            <a:custGeom>
              <a:avLst/>
              <a:gdLst/>
              <a:ahLst/>
              <a:cxnLst/>
              <a:rect l="l" t="t" r="r" b="b"/>
              <a:pathLst>
                <a:path w="2216" h="1275" extrusionOk="0">
                  <a:moveTo>
                    <a:pt x="110" y="1"/>
                  </a:moveTo>
                  <a:cubicBezTo>
                    <a:pt x="1" y="1"/>
                    <a:pt x="6" y="182"/>
                    <a:pt x="126" y="199"/>
                  </a:cubicBezTo>
                  <a:cubicBezTo>
                    <a:pt x="860" y="306"/>
                    <a:pt x="1540" y="664"/>
                    <a:pt x="2005" y="1237"/>
                  </a:cubicBezTo>
                  <a:cubicBezTo>
                    <a:pt x="2027" y="1264"/>
                    <a:pt x="2053" y="1275"/>
                    <a:pt x="2078" y="1275"/>
                  </a:cubicBezTo>
                  <a:cubicBezTo>
                    <a:pt x="2151" y="1275"/>
                    <a:pt x="2215" y="1174"/>
                    <a:pt x="2148" y="1093"/>
                  </a:cubicBezTo>
                  <a:cubicBezTo>
                    <a:pt x="1629" y="485"/>
                    <a:pt x="913" y="91"/>
                    <a:pt x="126" y="2"/>
                  </a:cubicBezTo>
                  <a:cubicBezTo>
                    <a:pt x="120" y="1"/>
                    <a:pt x="115" y="1"/>
                    <a:pt x="11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2398830" y="1901375"/>
              <a:ext cx="502885" cy="394678"/>
            </a:xfrm>
            <a:custGeom>
              <a:avLst/>
              <a:gdLst/>
              <a:ahLst/>
              <a:cxnLst/>
              <a:rect l="l" t="t" r="r" b="b"/>
              <a:pathLst>
                <a:path w="6446" h="5059" extrusionOk="0">
                  <a:moveTo>
                    <a:pt x="1045" y="0"/>
                  </a:moveTo>
                  <a:cubicBezTo>
                    <a:pt x="987" y="0"/>
                    <a:pt x="931" y="49"/>
                    <a:pt x="931" y="119"/>
                  </a:cubicBezTo>
                  <a:cubicBezTo>
                    <a:pt x="949" y="316"/>
                    <a:pt x="412" y="298"/>
                    <a:pt x="287" y="405"/>
                  </a:cubicBezTo>
                  <a:cubicBezTo>
                    <a:pt x="108" y="566"/>
                    <a:pt x="269" y="781"/>
                    <a:pt x="54" y="960"/>
                  </a:cubicBezTo>
                  <a:cubicBezTo>
                    <a:pt x="1" y="996"/>
                    <a:pt x="1" y="1050"/>
                    <a:pt x="36" y="1103"/>
                  </a:cubicBezTo>
                  <a:cubicBezTo>
                    <a:pt x="1629" y="2803"/>
                    <a:pt x="3651" y="3895"/>
                    <a:pt x="5673" y="5040"/>
                  </a:cubicBezTo>
                  <a:cubicBezTo>
                    <a:pt x="5692" y="5053"/>
                    <a:pt x="5714" y="5059"/>
                    <a:pt x="5735" y="5059"/>
                  </a:cubicBezTo>
                  <a:cubicBezTo>
                    <a:pt x="5773" y="5059"/>
                    <a:pt x="5811" y="5039"/>
                    <a:pt x="5834" y="5004"/>
                  </a:cubicBezTo>
                  <a:cubicBezTo>
                    <a:pt x="5978" y="4736"/>
                    <a:pt x="6103" y="4485"/>
                    <a:pt x="6246" y="4235"/>
                  </a:cubicBezTo>
                  <a:cubicBezTo>
                    <a:pt x="6261" y="4242"/>
                    <a:pt x="6276" y="4246"/>
                    <a:pt x="6290" y="4246"/>
                  </a:cubicBezTo>
                  <a:cubicBezTo>
                    <a:pt x="6379" y="4246"/>
                    <a:pt x="6446" y="4118"/>
                    <a:pt x="6353" y="4056"/>
                  </a:cubicBezTo>
                  <a:cubicBezTo>
                    <a:pt x="4546" y="2785"/>
                    <a:pt x="2792" y="1443"/>
                    <a:pt x="1092" y="12"/>
                  </a:cubicBezTo>
                  <a:cubicBezTo>
                    <a:pt x="1077" y="4"/>
                    <a:pt x="1061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2849842" y="1751428"/>
              <a:ext cx="187080" cy="727490"/>
            </a:xfrm>
            <a:custGeom>
              <a:avLst/>
              <a:gdLst/>
              <a:ahLst/>
              <a:cxnLst/>
              <a:rect l="l" t="t" r="r" b="b"/>
              <a:pathLst>
                <a:path w="2398" h="9325" extrusionOk="0">
                  <a:moveTo>
                    <a:pt x="141" y="1"/>
                  </a:moveTo>
                  <a:cubicBezTo>
                    <a:pt x="58" y="1"/>
                    <a:pt x="1" y="121"/>
                    <a:pt x="89" y="180"/>
                  </a:cubicBezTo>
                  <a:cubicBezTo>
                    <a:pt x="555" y="538"/>
                    <a:pt x="912" y="1003"/>
                    <a:pt x="1145" y="1558"/>
                  </a:cubicBezTo>
                  <a:cubicBezTo>
                    <a:pt x="1396" y="2131"/>
                    <a:pt x="1557" y="2721"/>
                    <a:pt x="1664" y="3347"/>
                  </a:cubicBezTo>
                  <a:cubicBezTo>
                    <a:pt x="1861" y="4600"/>
                    <a:pt x="1825" y="5888"/>
                    <a:pt x="1557" y="7141"/>
                  </a:cubicBezTo>
                  <a:cubicBezTo>
                    <a:pt x="1414" y="7839"/>
                    <a:pt x="1235" y="8519"/>
                    <a:pt x="1020" y="9199"/>
                  </a:cubicBezTo>
                  <a:cubicBezTo>
                    <a:pt x="998" y="9275"/>
                    <a:pt x="1061" y="9324"/>
                    <a:pt x="1122" y="9324"/>
                  </a:cubicBezTo>
                  <a:cubicBezTo>
                    <a:pt x="1163" y="9324"/>
                    <a:pt x="1202" y="9303"/>
                    <a:pt x="1217" y="9253"/>
                  </a:cubicBezTo>
                  <a:cubicBezTo>
                    <a:pt x="2004" y="6783"/>
                    <a:pt x="2398" y="4009"/>
                    <a:pt x="1360" y="1558"/>
                  </a:cubicBezTo>
                  <a:cubicBezTo>
                    <a:pt x="1127" y="949"/>
                    <a:pt x="716" y="413"/>
                    <a:pt x="197" y="19"/>
                  </a:cubicBezTo>
                  <a:cubicBezTo>
                    <a:pt x="178" y="6"/>
                    <a:pt x="159" y="1"/>
                    <a:pt x="14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3023038" y="1701809"/>
              <a:ext cx="276407" cy="841704"/>
            </a:xfrm>
            <a:custGeom>
              <a:avLst/>
              <a:gdLst/>
              <a:ahLst/>
              <a:cxnLst/>
              <a:rect l="l" t="t" r="r" b="b"/>
              <a:pathLst>
                <a:path w="3543" h="10789" extrusionOk="0">
                  <a:moveTo>
                    <a:pt x="149" y="0"/>
                  </a:moveTo>
                  <a:cubicBezTo>
                    <a:pt x="72" y="0"/>
                    <a:pt x="1" y="102"/>
                    <a:pt x="70" y="172"/>
                  </a:cubicBezTo>
                  <a:cubicBezTo>
                    <a:pt x="2254" y="2158"/>
                    <a:pt x="3184" y="5147"/>
                    <a:pt x="2969" y="8028"/>
                  </a:cubicBezTo>
                  <a:cubicBezTo>
                    <a:pt x="2898" y="8922"/>
                    <a:pt x="2737" y="9817"/>
                    <a:pt x="2468" y="10676"/>
                  </a:cubicBezTo>
                  <a:cubicBezTo>
                    <a:pt x="2457" y="10742"/>
                    <a:pt x="2515" y="10788"/>
                    <a:pt x="2573" y="10788"/>
                  </a:cubicBezTo>
                  <a:cubicBezTo>
                    <a:pt x="2609" y="10788"/>
                    <a:pt x="2645" y="10771"/>
                    <a:pt x="2665" y="10730"/>
                  </a:cubicBezTo>
                  <a:cubicBezTo>
                    <a:pt x="3542" y="7777"/>
                    <a:pt x="3381" y="4502"/>
                    <a:pt x="1735" y="1854"/>
                  </a:cubicBezTo>
                  <a:cubicBezTo>
                    <a:pt x="1323" y="1174"/>
                    <a:pt x="804" y="565"/>
                    <a:pt x="214" y="29"/>
                  </a:cubicBezTo>
                  <a:cubicBezTo>
                    <a:pt x="194" y="9"/>
                    <a:pt x="171" y="0"/>
                    <a:pt x="14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2467562" y="1936950"/>
              <a:ext cx="401855" cy="300358"/>
            </a:xfrm>
            <a:custGeom>
              <a:avLst/>
              <a:gdLst/>
              <a:ahLst/>
              <a:cxnLst/>
              <a:rect l="l" t="t" r="r" b="b"/>
              <a:pathLst>
                <a:path w="5151" h="3850" extrusionOk="0">
                  <a:moveTo>
                    <a:pt x="139" y="1"/>
                  </a:moveTo>
                  <a:cubicBezTo>
                    <a:pt x="65" y="1"/>
                    <a:pt x="1" y="101"/>
                    <a:pt x="68" y="182"/>
                  </a:cubicBezTo>
                  <a:cubicBezTo>
                    <a:pt x="1500" y="1631"/>
                    <a:pt x="3236" y="2741"/>
                    <a:pt x="4953" y="3833"/>
                  </a:cubicBezTo>
                  <a:cubicBezTo>
                    <a:pt x="4971" y="3844"/>
                    <a:pt x="4988" y="3849"/>
                    <a:pt x="5005" y="3849"/>
                  </a:cubicBezTo>
                  <a:cubicBezTo>
                    <a:pt x="5090" y="3849"/>
                    <a:pt x="5151" y="3714"/>
                    <a:pt x="5061" y="3654"/>
                  </a:cubicBezTo>
                  <a:cubicBezTo>
                    <a:pt x="3361" y="2580"/>
                    <a:pt x="1643" y="1470"/>
                    <a:pt x="211" y="39"/>
                  </a:cubicBezTo>
                  <a:cubicBezTo>
                    <a:pt x="189" y="12"/>
                    <a:pt x="163" y="1"/>
                    <a:pt x="13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2454690" y="1987037"/>
              <a:ext cx="47511" cy="44781"/>
            </a:xfrm>
            <a:custGeom>
              <a:avLst/>
              <a:gdLst/>
              <a:ahLst/>
              <a:cxnLst/>
              <a:rect l="l" t="t" r="r" b="b"/>
              <a:pathLst>
                <a:path w="609" h="574" extrusionOk="0">
                  <a:moveTo>
                    <a:pt x="108" y="1"/>
                  </a:moveTo>
                  <a:cubicBezTo>
                    <a:pt x="81" y="1"/>
                    <a:pt x="54" y="14"/>
                    <a:pt x="36" y="41"/>
                  </a:cubicBezTo>
                  <a:cubicBezTo>
                    <a:pt x="0" y="77"/>
                    <a:pt x="0" y="131"/>
                    <a:pt x="36" y="184"/>
                  </a:cubicBezTo>
                  <a:lnTo>
                    <a:pt x="18" y="184"/>
                  </a:lnTo>
                  <a:cubicBezTo>
                    <a:pt x="144" y="327"/>
                    <a:pt x="287" y="453"/>
                    <a:pt x="430" y="560"/>
                  </a:cubicBezTo>
                  <a:cubicBezTo>
                    <a:pt x="448" y="569"/>
                    <a:pt x="461" y="573"/>
                    <a:pt x="475" y="573"/>
                  </a:cubicBezTo>
                  <a:cubicBezTo>
                    <a:pt x="488" y="573"/>
                    <a:pt x="502" y="569"/>
                    <a:pt x="519" y="560"/>
                  </a:cubicBezTo>
                  <a:cubicBezTo>
                    <a:pt x="537" y="560"/>
                    <a:pt x="555" y="542"/>
                    <a:pt x="573" y="524"/>
                  </a:cubicBezTo>
                  <a:cubicBezTo>
                    <a:pt x="609" y="471"/>
                    <a:pt x="591" y="417"/>
                    <a:pt x="537" y="381"/>
                  </a:cubicBezTo>
                  <a:lnTo>
                    <a:pt x="502" y="363"/>
                  </a:lnTo>
                  <a:lnTo>
                    <a:pt x="448" y="327"/>
                  </a:lnTo>
                  <a:cubicBezTo>
                    <a:pt x="430" y="292"/>
                    <a:pt x="394" y="256"/>
                    <a:pt x="358" y="238"/>
                  </a:cubicBezTo>
                  <a:cubicBezTo>
                    <a:pt x="287" y="166"/>
                    <a:pt x="233" y="95"/>
                    <a:pt x="179" y="41"/>
                  </a:cubicBezTo>
                  <a:cubicBezTo>
                    <a:pt x="162" y="14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2566331" y="2075429"/>
              <a:ext cx="298095" cy="186066"/>
            </a:xfrm>
            <a:custGeom>
              <a:avLst/>
              <a:gdLst/>
              <a:ahLst/>
              <a:cxnLst/>
              <a:rect l="l" t="t" r="r" b="b"/>
              <a:pathLst>
                <a:path w="3821" h="2385" extrusionOk="0">
                  <a:moveTo>
                    <a:pt x="136" y="1"/>
                  </a:moveTo>
                  <a:cubicBezTo>
                    <a:pt x="61" y="1"/>
                    <a:pt x="1" y="136"/>
                    <a:pt x="91" y="196"/>
                  </a:cubicBezTo>
                  <a:cubicBezTo>
                    <a:pt x="663" y="644"/>
                    <a:pt x="1236" y="1091"/>
                    <a:pt x="1826" y="1521"/>
                  </a:cubicBezTo>
                  <a:cubicBezTo>
                    <a:pt x="2381" y="1897"/>
                    <a:pt x="3007" y="2183"/>
                    <a:pt x="3652" y="2380"/>
                  </a:cubicBezTo>
                  <a:cubicBezTo>
                    <a:pt x="3662" y="2383"/>
                    <a:pt x="3672" y="2384"/>
                    <a:pt x="3681" y="2384"/>
                  </a:cubicBezTo>
                  <a:cubicBezTo>
                    <a:pt x="3785" y="2384"/>
                    <a:pt x="3820" y="2216"/>
                    <a:pt x="3705" y="2183"/>
                  </a:cubicBezTo>
                  <a:cubicBezTo>
                    <a:pt x="3061" y="1986"/>
                    <a:pt x="2435" y="1700"/>
                    <a:pt x="1880" y="1306"/>
                  </a:cubicBezTo>
                  <a:cubicBezTo>
                    <a:pt x="1307" y="894"/>
                    <a:pt x="753" y="447"/>
                    <a:pt x="180" y="18"/>
                  </a:cubicBezTo>
                  <a:cubicBezTo>
                    <a:pt x="166" y="6"/>
                    <a:pt x="151" y="1"/>
                    <a:pt x="13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2398055" y="1905975"/>
              <a:ext cx="502885" cy="394678"/>
            </a:xfrm>
            <a:custGeom>
              <a:avLst/>
              <a:gdLst/>
              <a:ahLst/>
              <a:cxnLst/>
              <a:rect l="l" t="t" r="r" b="b"/>
              <a:pathLst>
                <a:path w="6446" h="5059" extrusionOk="0">
                  <a:moveTo>
                    <a:pt x="1045" y="0"/>
                  </a:moveTo>
                  <a:cubicBezTo>
                    <a:pt x="987" y="0"/>
                    <a:pt x="931" y="49"/>
                    <a:pt x="931" y="119"/>
                  </a:cubicBezTo>
                  <a:cubicBezTo>
                    <a:pt x="949" y="316"/>
                    <a:pt x="412" y="298"/>
                    <a:pt x="287" y="405"/>
                  </a:cubicBezTo>
                  <a:cubicBezTo>
                    <a:pt x="108" y="566"/>
                    <a:pt x="269" y="781"/>
                    <a:pt x="54" y="960"/>
                  </a:cubicBezTo>
                  <a:cubicBezTo>
                    <a:pt x="1" y="996"/>
                    <a:pt x="1" y="1050"/>
                    <a:pt x="36" y="1103"/>
                  </a:cubicBezTo>
                  <a:cubicBezTo>
                    <a:pt x="1629" y="2803"/>
                    <a:pt x="3651" y="3895"/>
                    <a:pt x="5673" y="5040"/>
                  </a:cubicBezTo>
                  <a:cubicBezTo>
                    <a:pt x="5692" y="5053"/>
                    <a:pt x="5714" y="5059"/>
                    <a:pt x="5735" y="5059"/>
                  </a:cubicBezTo>
                  <a:cubicBezTo>
                    <a:pt x="5773" y="5059"/>
                    <a:pt x="5811" y="5039"/>
                    <a:pt x="5834" y="5004"/>
                  </a:cubicBezTo>
                  <a:cubicBezTo>
                    <a:pt x="5978" y="4736"/>
                    <a:pt x="6103" y="4485"/>
                    <a:pt x="6246" y="4235"/>
                  </a:cubicBezTo>
                  <a:cubicBezTo>
                    <a:pt x="6261" y="4242"/>
                    <a:pt x="6276" y="4246"/>
                    <a:pt x="6290" y="4246"/>
                  </a:cubicBezTo>
                  <a:cubicBezTo>
                    <a:pt x="6379" y="4246"/>
                    <a:pt x="6446" y="4118"/>
                    <a:pt x="6353" y="4056"/>
                  </a:cubicBezTo>
                  <a:cubicBezTo>
                    <a:pt x="4546" y="2785"/>
                    <a:pt x="2792" y="1443"/>
                    <a:pt x="1092" y="12"/>
                  </a:cubicBezTo>
                  <a:cubicBezTo>
                    <a:pt x="1077" y="4"/>
                    <a:pt x="1061" y="0"/>
                    <a:pt x="104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2750293" y="1645091"/>
              <a:ext cx="301996" cy="183647"/>
            </a:xfrm>
            <a:custGeom>
              <a:avLst/>
              <a:gdLst/>
              <a:ahLst/>
              <a:cxnLst/>
              <a:rect l="l" t="t" r="r" b="b"/>
              <a:pathLst>
                <a:path w="3871" h="2354" extrusionOk="0">
                  <a:moveTo>
                    <a:pt x="2669" y="0"/>
                  </a:moveTo>
                  <a:cubicBezTo>
                    <a:pt x="2326" y="0"/>
                    <a:pt x="1968" y="97"/>
                    <a:pt x="1652" y="248"/>
                  </a:cubicBezTo>
                  <a:cubicBezTo>
                    <a:pt x="846" y="642"/>
                    <a:pt x="256" y="1358"/>
                    <a:pt x="23" y="2216"/>
                  </a:cubicBezTo>
                  <a:cubicBezTo>
                    <a:pt x="0" y="2296"/>
                    <a:pt x="64" y="2354"/>
                    <a:pt x="122" y="2354"/>
                  </a:cubicBezTo>
                  <a:cubicBezTo>
                    <a:pt x="156" y="2354"/>
                    <a:pt x="189" y="2334"/>
                    <a:pt x="202" y="2288"/>
                  </a:cubicBezTo>
                  <a:cubicBezTo>
                    <a:pt x="220" y="2270"/>
                    <a:pt x="220" y="2252"/>
                    <a:pt x="220" y="2216"/>
                  </a:cubicBezTo>
                  <a:lnTo>
                    <a:pt x="256" y="2216"/>
                  </a:lnTo>
                  <a:cubicBezTo>
                    <a:pt x="256" y="2270"/>
                    <a:pt x="292" y="2306"/>
                    <a:pt x="345" y="2306"/>
                  </a:cubicBezTo>
                  <a:lnTo>
                    <a:pt x="381" y="2306"/>
                  </a:lnTo>
                  <a:cubicBezTo>
                    <a:pt x="435" y="2306"/>
                    <a:pt x="471" y="2270"/>
                    <a:pt x="488" y="2216"/>
                  </a:cubicBezTo>
                  <a:cubicBezTo>
                    <a:pt x="488" y="2216"/>
                    <a:pt x="488" y="2199"/>
                    <a:pt x="488" y="2199"/>
                  </a:cubicBezTo>
                  <a:cubicBezTo>
                    <a:pt x="775" y="2020"/>
                    <a:pt x="1079" y="1876"/>
                    <a:pt x="1401" y="1751"/>
                  </a:cubicBezTo>
                  <a:cubicBezTo>
                    <a:pt x="1687" y="1590"/>
                    <a:pt x="1992" y="1429"/>
                    <a:pt x="2278" y="1286"/>
                  </a:cubicBezTo>
                  <a:cubicBezTo>
                    <a:pt x="2618" y="1125"/>
                    <a:pt x="2958" y="1000"/>
                    <a:pt x="3334" y="946"/>
                  </a:cubicBezTo>
                  <a:cubicBezTo>
                    <a:pt x="3531" y="910"/>
                    <a:pt x="3710" y="946"/>
                    <a:pt x="3835" y="785"/>
                  </a:cubicBezTo>
                  <a:cubicBezTo>
                    <a:pt x="3871" y="749"/>
                    <a:pt x="3871" y="695"/>
                    <a:pt x="3853" y="660"/>
                  </a:cubicBezTo>
                  <a:cubicBezTo>
                    <a:pt x="3583" y="183"/>
                    <a:pt x="3140" y="0"/>
                    <a:pt x="266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2775805" y="2213596"/>
              <a:ext cx="894988" cy="1077855"/>
            </a:xfrm>
            <a:custGeom>
              <a:avLst/>
              <a:gdLst/>
              <a:ahLst/>
              <a:cxnLst/>
              <a:rect l="l" t="t" r="r" b="b"/>
              <a:pathLst>
                <a:path w="11472" h="13816" extrusionOk="0">
                  <a:moveTo>
                    <a:pt x="3633" y="0"/>
                  </a:moveTo>
                  <a:cubicBezTo>
                    <a:pt x="2756" y="0"/>
                    <a:pt x="1987" y="644"/>
                    <a:pt x="1861" y="1521"/>
                  </a:cubicBezTo>
                  <a:lnTo>
                    <a:pt x="0" y="13815"/>
                  </a:lnTo>
                  <a:lnTo>
                    <a:pt x="9485" y="13815"/>
                  </a:lnTo>
                  <a:lnTo>
                    <a:pt x="11382" y="1199"/>
                  </a:lnTo>
                  <a:cubicBezTo>
                    <a:pt x="11471" y="573"/>
                    <a:pt x="10988" y="0"/>
                    <a:pt x="10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2795017" y="2217583"/>
              <a:ext cx="894988" cy="1077855"/>
            </a:xfrm>
            <a:custGeom>
              <a:avLst/>
              <a:gdLst/>
              <a:ahLst/>
              <a:cxnLst/>
              <a:rect l="l" t="t" r="r" b="b"/>
              <a:pathLst>
                <a:path w="11472" h="13816" extrusionOk="0">
                  <a:moveTo>
                    <a:pt x="3633" y="0"/>
                  </a:moveTo>
                  <a:cubicBezTo>
                    <a:pt x="2756" y="0"/>
                    <a:pt x="1987" y="644"/>
                    <a:pt x="1861" y="1521"/>
                  </a:cubicBezTo>
                  <a:lnTo>
                    <a:pt x="0" y="13815"/>
                  </a:lnTo>
                  <a:lnTo>
                    <a:pt x="9485" y="13815"/>
                  </a:lnTo>
                  <a:lnTo>
                    <a:pt x="11382" y="1199"/>
                  </a:lnTo>
                  <a:cubicBezTo>
                    <a:pt x="11471" y="573"/>
                    <a:pt x="10988" y="0"/>
                    <a:pt x="1034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70"/>
          <p:cNvSpPr/>
          <p:nvPr/>
        </p:nvSpPr>
        <p:spPr>
          <a:xfrm>
            <a:off x="2554191" y="327896"/>
            <a:ext cx="4035615" cy="5174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741" name="Google Shape;1741;p70"/>
          <p:cNvSpPr txBox="1">
            <a:spLocks noGrp="1"/>
          </p:cNvSpPr>
          <p:nvPr>
            <p:ph type="subTitle" idx="1"/>
          </p:nvPr>
        </p:nvSpPr>
        <p:spPr>
          <a:xfrm>
            <a:off x="1052713" y="1039377"/>
            <a:ext cx="7330567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Lấy một tấm bìa và cắt một khe nhỏ như hình sau.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Dùng đèn pin chiếu sáng qua khe nhỏ của tấm bìa.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Em thấy ánh sáng qua khe như thế nào? (Ghi kết quả quan sát được và báo cáo vào tiết học sau)</a:t>
            </a:r>
            <a:endParaRPr dirty="0"/>
          </a:p>
        </p:txBody>
      </p:sp>
      <p:sp>
        <p:nvSpPr>
          <p:cNvPr id="1742" name="Google Shape;1742;p70"/>
          <p:cNvSpPr txBox="1">
            <a:spLocks noGrp="1"/>
          </p:cNvSpPr>
          <p:nvPr>
            <p:ph type="title"/>
          </p:nvPr>
        </p:nvSpPr>
        <p:spPr>
          <a:xfrm>
            <a:off x="2944608" y="291418"/>
            <a:ext cx="3439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Cùng làm thí nghiệm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Ánh sáng - Sách Khoa học lớp 4 trang 90">
            <a:extLst>
              <a:ext uri="{FF2B5EF4-FFF2-40B4-BE49-F238E27FC236}">
                <a16:creationId xmlns:a16="http://schemas.microsoft.com/office/drawing/2014/main" xmlns="" id="{88E560FE-9FBE-40D7-854F-E311D48C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3954"/>
          <a:stretch/>
        </p:blipFill>
        <p:spPr bwMode="auto">
          <a:xfrm>
            <a:off x="1704524" y="2420737"/>
            <a:ext cx="5734951" cy="25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" grpId="0" build="p"/>
      <p:bldP spid="17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89D4547-6BD5-46D5-8B0E-D0B5DC9178F8}"/>
              </a:ext>
            </a:extLst>
          </p:cNvPr>
          <p:cNvSpPr/>
          <p:nvPr/>
        </p:nvSpPr>
        <p:spPr>
          <a:xfrm>
            <a:off x="2091929" y="1184673"/>
            <a:ext cx="1931194" cy="156329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B02F1CE-C5C6-40BF-A8A6-0A372FF52034}"/>
              </a:ext>
            </a:extLst>
          </p:cNvPr>
          <p:cNvSpPr/>
          <p:nvPr/>
        </p:nvSpPr>
        <p:spPr>
          <a:xfrm>
            <a:off x="1906443" y="213883"/>
            <a:ext cx="4805291" cy="581698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4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MẢNH GHÉP MAY MẮN</a:t>
            </a:r>
          </a:p>
        </p:txBody>
      </p:sp>
      <p:pic>
        <p:nvPicPr>
          <p:cNvPr id="6148" name="Picture 34">
            <a:extLst>
              <a:ext uri="{FF2B5EF4-FFF2-40B4-BE49-F238E27FC236}">
                <a16:creationId xmlns:a16="http://schemas.microsoft.com/office/drawing/2014/main" xmlns="" id="{4FC27648-D55F-4A93-907A-9A0F843E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19" y="389335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5">
            <a:extLst>
              <a:ext uri="{FF2B5EF4-FFF2-40B4-BE49-F238E27FC236}">
                <a16:creationId xmlns:a16="http://schemas.microsoft.com/office/drawing/2014/main" xmlns="" id="{166225D2-0678-432C-8B37-8F15B2966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2" y="741760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6">
            <a:extLst>
              <a:ext uri="{FF2B5EF4-FFF2-40B4-BE49-F238E27FC236}">
                <a16:creationId xmlns:a16="http://schemas.microsoft.com/office/drawing/2014/main" xmlns="" id="{3631B99D-6278-40E9-BFE1-DCC06863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89335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7">
            <a:extLst>
              <a:ext uri="{FF2B5EF4-FFF2-40B4-BE49-F238E27FC236}">
                <a16:creationId xmlns:a16="http://schemas.microsoft.com/office/drawing/2014/main" xmlns="" id="{B2323604-82EC-4209-A53C-66FED95F8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91" y="741760"/>
            <a:ext cx="445294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8">
            <a:extLst>
              <a:ext uri="{FF2B5EF4-FFF2-40B4-BE49-F238E27FC236}">
                <a16:creationId xmlns:a16="http://schemas.microsoft.com/office/drawing/2014/main" xmlns="" id="{D24A829F-BC50-4898-A49E-D37CC390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19" y="794147"/>
            <a:ext cx="3806429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xmlns="" id="{CC552271-1704-4450-B72B-33A24C94D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4" y="3943350"/>
            <a:ext cx="90963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VUIDEHOC.WAV">
            <a:hlinkClick r:id="" action="ppaction://media"/>
            <a:extLst>
              <a:ext uri="{FF2B5EF4-FFF2-40B4-BE49-F238E27FC236}">
                <a16:creationId xmlns:a16="http://schemas.microsoft.com/office/drawing/2014/main" xmlns="" id="{2BABDBAD-D0C0-4433-B086-698070C56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73" y="5435204"/>
            <a:ext cx="548878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98A5BB7E-BB65-4602-8BCB-53986C834E12}"/>
              </a:ext>
            </a:extLst>
          </p:cNvPr>
          <p:cNvSpPr/>
          <p:nvPr/>
        </p:nvSpPr>
        <p:spPr>
          <a:xfrm>
            <a:off x="2087166" y="1193007"/>
            <a:ext cx="1941909" cy="156448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 dirty="0"/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E01B688-5148-473C-8FBF-2CD7886CC4CB}"/>
              </a:ext>
            </a:extLst>
          </p:cNvPr>
          <p:cNvSpPr/>
          <p:nvPr/>
        </p:nvSpPr>
        <p:spPr>
          <a:xfrm>
            <a:off x="4035029" y="1193007"/>
            <a:ext cx="1891903" cy="15644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2</a:t>
            </a:r>
          </a:p>
        </p:txBody>
      </p:sp>
      <p:sp>
        <p:nvSpPr>
          <p:cNvPr id="42" name="Rectangle 41">
            <a:hlinkClick r:id="rId9" action="ppaction://hlinksldjump"/>
            <a:extLst>
              <a:ext uri="{FF2B5EF4-FFF2-40B4-BE49-F238E27FC236}">
                <a16:creationId xmlns:a16="http://schemas.microsoft.com/office/drawing/2014/main" xmlns="" id="{62996606-E5FC-4B74-9C61-0D194670034D}"/>
              </a:ext>
            </a:extLst>
          </p:cNvPr>
          <p:cNvSpPr/>
          <p:nvPr/>
        </p:nvSpPr>
        <p:spPr>
          <a:xfrm>
            <a:off x="4045744" y="1193007"/>
            <a:ext cx="1891904" cy="1612106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E77C468-489A-45BF-9E3E-B53F5B0F8018}"/>
              </a:ext>
            </a:extLst>
          </p:cNvPr>
          <p:cNvSpPr/>
          <p:nvPr/>
        </p:nvSpPr>
        <p:spPr>
          <a:xfrm>
            <a:off x="2087166" y="2755107"/>
            <a:ext cx="1922859" cy="156448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3</a:t>
            </a:r>
          </a:p>
        </p:txBody>
      </p:sp>
      <p:sp>
        <p:nvSpPr>
          <p:cNvPr id="45" name="Rectangle 4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1D83A62-6D2B-4BA8-B0F3-E477513D8BD5}"/>
              </a:ext>
            </a:extLst>
          </p:cNvPr>
          <p:cNvSpPr/>
          <p:nvPr/>
        </p:nvSpPr>
        <p:spPr>
          <a:xfrm>
            <a:off x="2087166" y="2757488"/>
            <a:ext cx="1919288" cy="156329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690FFC9-BE54-4F36-AECC-324DED03CAC0}"/>
              </a:ext>
            </a:extLst>
          </p:cNvPr>
          <p:cNvSpPr/>
          <p:nvPr/>
        </p:nvSpPr>
        <p:spPr>
          <a:xfrm>
            <a:off x="4006454" y="2764631"/>
            <a:ext cx="1922859" cy="156329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 dirty="0"/>
              <a:t>4</a:t>
            </a:r>
          </a:p>
        </p:txBody>
      </p:sp>
      <p:sp>
        <p:nvSpPr>
          <p:cNvPr id="47" name="Rectangle 4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7A08D43-8EDB-4871-A428-BF1BD98B393D}"/>
              </a:ext>
            </a:extLst>
          </p:cNvPr>
          <p:cNvSpPr/>
          <p:nvPr/>
        </p:nvSpPr>
        <p:spPr>
          <a:xfrm>
            <a:off x="4023122" y="2763442"/>
            <a:ext cx="1903809" cy="1564481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960" b="1"/>
              <a:t>4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xmlns="" id="{BD47A727-BECA-4C44-9AE1-861B1244FF5A}"/>
              </a:ext>
            </a:extLst>
          </p:cNvPr>
          <p:cNvSpPr/>
          <p:nvPr/>
        </p:nvSpPr>
        <p:spPr>
          <a:xfrm>
            <a:off x="565547" y="323851"/>
            <a:ext cx="479822" cy="479822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115920-DEC4-4C34-95B4-AF25C914E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44" y="1191817"/>
            <a:ext cx="3835004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8"/>
          <p:cNvSpPr txBox="1">
            <a:spLocks noGrp="1"/>
          </p:cNvSpPr>
          <p:nvPr>
            <p:ph type="subTitle" idx="1"/>
          </p:nvPr>
        </p:nvSpPr>
        <p:spPr>
          <a:xfrm>
            <a:off x="1773623" y="918992"/>
            <a:ext cx="6216382" cy="451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ym typeface="Wingdings" panose="05000000000000000000" pitchFamily="2" charset="2"/>
              </a:rPr>
              <a:t> </a:t>
            </a:r>
            <a:r>
              <a:rPr lang="vi-VN" sz="2000" dirty="0"/>
              <a:t>Ánh sáng truyền đi theo đường thẳng.</a:t>
            </a:r>
            <a:endParaRPr sz="2000" dirty="0"/>
          </a:p>
        </p:txBody>
      </p:sp>
      <p:sp>
        <p:nvSpPr>
          <p:cNvPr id="1462" name="Google Shape;1462;p58"/>
          <p:cNvSpPr txBox="1">
            <a:spLocks noGrp="1"/>
          </p:cNvSpPr>
          <p:nvPr>
            <p:ph type="title"/>
          </p:nvPr>
        </p:nvSpPr>
        <p:spPr>
          <a:xfrm>
            <a:off x="3277243" y="79986"/>
            <a:ext cx="2589514" cy="939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luận</a:t>
            </a: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63" name="Google Shape;1463;p58"/>
          <p:cNvSpPr/>
          <p:nvPr/>
        </p:nvSpPr>
        <p:spPr>
          <a:xfrm flipH="1">
            <a:off x="3152973" y="2093750"/>
            <a:ext cx="285216" cy="1207180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58"/>
          <p:cNvSpPr/>
          <p:nvPr/>
        </p:nvSpPr>
        <p:spPr>
          <a:xfrm rot="693600">
            <a:off x="794080" y="4440351"/>
            <a:ext cx="962889" cy="26367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58"/>
          <p:cNvSpPr/>
          <p:nvPr/>
        </p:nvSpPr>
        <p:spPr>
          <a:xfrm rot="693600">
            <a:off x="1668480" y="418126"/>
            <a:ext cx="962889" cy="26367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Ánh sáng xanh nguy hiểm thế nào cho mắt - MinMobile">
            <a:extLst>
              <a:ext uri="{FF2B5EF4-FFF2-40B4-BE49-F238E27FC236}">
                <a16:creationId xmlns:a16="http://schemas.microsoft.com/office/drawing/2014/main" xmlns="" id="{3CACA015-4B16-48B6-8E61-71C6F83D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4" y="1634397"/>
            <a:ext cx="4066550" cy="27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ự truyền thẳng ánh sáng – những ứng dụng thú vị trong cuộc sống | Gia sư  lớp 7">
            <a:extLst>
              <a:ext uri="{FF2B5EF4-FFF2-40B4-BE49-F238E27FC236}">
                <a16:creationId xmlns:a16="http://schemas.microsoft.com/office/drawing/2014/main" xmlns="" id="{4683E411-7579-4C67-B400-F0FC63047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/>
        </p:blipFill>
        <p:spPr bwMode="auto">
          <a:xfrm>
            <a:off x="4685807" y="1634397"/>
            <a:ext cx="3924929" cy="27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" grpId="0" build="p"/>
      <p:bldP spid="14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55"/>
          <p:cNvSpPr/>
          <p:nvPr/>
        </p:nvSpPr>
        <p:spPr>
          <a:xfrm rot="3374358">
            <a:off x="3414709" y="2009842"/>
            <a:ext cx="1514193" cy="142860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55"/>
          <p:cNvSpPr txBox="1">
            <a:spLocks noGrp="1"/>
          </p:cNvSpPr>
          <p:nvPr>
            <p:ph type="title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73" name="Google Shape;1273;p55"/>
          <p:cNvSpPr txBox="1">
            <a:spLocks noGrp="1"/>
          </p:cNvSpPr>
          <p:nvPr>
            <p:ph type="title" idx="2"/>
          </p:nvPr>
        </p:nvSpPr>
        <p:spPr>
          <a:xfrm>
            <a:off x="5115443" y="1734952"/>
            <a:ext cx="34134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Sự truyền ánh sáng qua các vật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74" name="Google Shape;1274;p55"/>
          <p:cNvGrpSpPr/>
          <p:nvPr/>
        </p:nvGrpSpPr>
        <p:grpSpPr>
          <a:xfrm>
            <a:off x="1016400" y="914725"/>
            <a:ext cx="1938876" cy="3774952"/>
            <a:chOff x="1016400" y="914725"/>
            <a:chExt cx="1938876" cy="3774952"/>
          </a:xfrm>
        </p:grpSpPr>
        <p:sp>
          <p:nvSpPr>
            <p:cNvPr id="1275" name="Google Shape;1275;p55"/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5"/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5"/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5"/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5"/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5"/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5"/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5"/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5"/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5"/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5"/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5"/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5"/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5"/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5"/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5"/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5"/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5"/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5"/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5"/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5"/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5"/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5"/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5"/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5"/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5"/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5"/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5"/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5"/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5"/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5"/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5"/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5"/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5"/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5"/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5"/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5"/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5"/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5"/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5"/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5"/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5"/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5"/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5"/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5"/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5"/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5"/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5"/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5"/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5"/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5"/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5"/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5"/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5"/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5"/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5"/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5"/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5"/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5"/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5"/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5"/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5"/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5"/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5"/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5"/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5"/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5"/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5"/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5"/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5"/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5"/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5"/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5"/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5"/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5"/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5"/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5"/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5"/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5"/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5"/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5"/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5"/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5"/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5"/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5"/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5"/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5"/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5"/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5"/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5"/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5"/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5"/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5"/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5"/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5"/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5"/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5"/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5"/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5"/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5"/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5"/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5"/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5"/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5"/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5"/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5"/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5"/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5"/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5"/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5"/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5"/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5"/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5"/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5"/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5"/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5"/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5"/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5"/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5"/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5"/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8"/>
          <p:cNvSpPr txBox="1">
            <a:spLocks noGrp="1"/>
          </p:cNvSpPr>
          <p:nvPr>
            <p:ph type="title"/>
          </p:nvPr>
        </p:nvSpPr>
        <p:spPr>
          <a:xfrm>
            <a:off x="494856" y="168577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Đánh chéo vào ô chỉ kết quả đúng khi có ánh sáng từ đèn pin truyền vào các vật sau</a:t>
            </a:r>
            <a:endParaRPr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22" name="Picture 2" descr="Vải jean là gì và tất cả thông tin từ A đến Z về vải jean">
            <a:extLst>
              <a:ext uri="{FF2B5EF4-FFF2-40B4-BE49-F238E27FC236}">
                <a16:creationId xmlns:a16="http://schemas.microsoft.com/office/drawing/2014/main" xmlns="" id="{39849D7D-B246-4A43-BB5F-D7561AF5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4" y="1128059"/>
            <a:ext cx="1867221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ục gạch auth | theNEXTvoz">
            <a:extLst>
              <a:ext uri="{FF2B5EF4-FFF2-40B4-BE49-F238E27FC236}">
                <a16:creationId xmlns:a16="http://schemas.microsoft.com/office/drawing/2014/main" xmlns="" id="{C7E15BF5-7FC5-4AEB-BE7E-9C5A61136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6369" r="12605" b="11068"/>
          <a:stretch/>
        </p:blipFill>
        <p:spPr bwMode="auto">
          <a:xfrm>
            <a:off x="3561035" y="1128058"/>
            <a:ext cx="1724685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oa Học - Lớp 4">
            <a:extLst>
              <a:ext uri="{FF2B5EF4-FFF2-40B4-BE49-F238E27FC236}">
                <a16:creationId xmlns:a16="http://schemas.microsoft.com/office/drawing/2014/main" xmlns="" id="{704CCF58-B005-4817-8262-BBB1F6C61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3277" r="16536" b="3277"/>
          <a:stretch/>
        </p:blipFill>
        <p:spPr bwMode="auto">
          <a:xfrm>
            <a:off x="6562200" y="3107702"/>
            <a:ext cx="1337359" cy="18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CAL DÁN KÍNH MỜ">
            <a:extLst>
              <a:ext uri="{FF2B5EF4-FFF2-40B4-BE49-F238E27FC236}">
                <a16:creationId xmlns:a16="http://schemas.microsoft.com/office/drawing/2014/main" xmlns="" id="{ABBEF230-DBF7-4501-8C62-31A72C411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r="2667" b="3277"/>
          <a:stretch/>
        </p:blipFill>
        <p:spPr bwMode="auto">
          <a:xfrm>
            <a:off x="651311" y="3212562"/>
            <a:ext cx="2079528" cy="17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ử dụng tấm mica trong suốt thay kính có thật sự tốt?">
            <a:extLst>
              <a:ext uri="{FF2B5EF4-FFF2-40B4-BE49-F238E27FC236}">
                <a16:creationId xmlns:a16="http://schemas.microsoft.com/office/drawing/2014/main" xmlns="" id="{1ED565E2-CDAB-4C8E-A778-F5F5922E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37" y="1232918"/>
            <a:ext cx="2089813" cy="17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huyết minh về chiếc mắt kính-văn mẫu thuyết minh lớp 10 | Vhoc.net">
            <a:extLst>
              <a:ext uri="{FF2B5EF4-FFF2-40B4-BE49-F238E27FC236}">
                <a16:creationId xmlns:a16="http://schemas.microsoft.com/office/drawing/2014/main" xmlns="" id="{9948E8B7-F092-4E9D-8886-C596EE2B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14348" r="6558" b="11709"/>
          <a:stretch/>
        </p:blipFill>
        <p:spPr bwMode="auto">
          <a:xfrm>
            <a:off x="3180603" y="3291078"/>
            <a:ext cx="2782793" cy="16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4C5E9A8-EBC2-4377-B631-527059BA3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273727"/>
              </p:ext>
            </p:extLst>
          </p:nvPr>
        </p:nvGraphicFramePr>
        <p:xfrm>
          <a:off x="1055273" y="677840"/>
          <a:ext cx="7696840" cy="358679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80607">
                  <a:extLst>
                    <a:ext uri="{9D8B030D-6E8A-4147-A177-3AD203B41FA5}">
                      <a16:colId xmlns:a16="http://schemas.microsoft.com/office/drawing/2014/main" xmlns="" val="3742237348"/>
                    </a:ext>
                  </a:extLst>
                </a:gridCol>
                <a:gridCol w="1085215">
                  <a:extLst>
                    <a:ext uri="{9D8B030D-6E8A-4147-A177-3AD203B41FA5}">
                      <a16:colId xmlns:a16="http://schemas.microsoft.com/office/drawing/2014/main" xmlns="" val="3830175184"/>
                    </a:ext>
                  </a:extLst>
                </a:gridCol>
                <a:gridCol w="1069372">
                  <a:extLst>
                    <a:ext uri="{9D8B030D-6E8A-4147-A177-3AD203B41FA5}">
                      <a16:colId xmlns:a16="http://schemas.microsoft.com/office/drawing/2014/main" xmlns="" val="497744191"/>
                    </a:ext>
                  </a:extLst>
                </a:gridCol>
                <a:gridCol w="1227798">
                  <a:extLst>
                    <a:ext uri="{9D8B030D-6E8A-4147-A177-3AD203B41FA5}">
                      <a16:colId xmlns:a16="http://schemas.microsoft.com/office/drawing/2014/main" xmlns="" val="2441983802"/>
                    </a:ext>
                  </a:extLst>
                </a:gridCol>
                <a:gridCol w="1061452">
                  <a:extLst>
                    <a:ext uri="{9D8B030D-6E8A-4147-A177-3AD203B41FA5}">
                      <a16:colId xmlns:a16="http://schemas.microsoft.com/office/drawing/2014/main" xmlns="" val="3697188422"/>
                    </a:ext>
                  </a:extLst>
                </a:gridCol>
                <a:gridCol w="1013923">
                  <a:extLst>
                    <a:ext uri="{9D8B030D-6E8A-4147-A177-3AD203B41FA5}">
                      <a16:colId xmlns:a16="http://schemas.microsoft.com/office/drawing/2014/main" xmlns="" val="1985871169"/>
                    </a:ext>
                  </a:extLst>
                </a:gridCol>
                <a:gridCol w="958473">
                  <a:extLst>
                    <a:ext uri="{9D8B030D-6E8A-4147-A177-3AD203B41FA5}">
                      <a16:colId xmlns:a16="http://schemas.microsoft.com/office/drawing/2014/main" xmlns="" val="1819333372"/>
                    </a:ext>
                  </a:extLst>
                </a:gridCol>
              </a:tblGrid>
              <a:tr h="782574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vải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Viên gạch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kính thủy tinh trong suốt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Tấm kính mờ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Mắt kính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Quyển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057103"/>
                  </a:ext>
                </a:extLst>
              </a:tr>
              <a:tr h="782574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toàn bộ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4352171"/>
                  </a:ext>
                </a:extLst>
              </a:tr>
              <a:tr h="101082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chỉ cho một phần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6276300"/>
                  </a:ext>
                </a:extLst>
              </a:tr>
              <a:tr h="1010825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vật không cho ánh sáng đi 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503106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xmlns="" id="{6DD30606-4825-4616-89C5-79625092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83311" y="1553615"/>
            <a:ext cx="595513" cy="595513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xmlns="" id="{44ED283C-276B-4694-82D8-8EFF91F92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87348" y="1553615"/>
            <a:ext cx="595513" cy="595513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xmlns="" id="{680E3D88-DE45-48F9-9869-F76FA76A8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61345" y="2471239"/>
            <a:ext cx="595513" cy="59551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xmlns="" id="{23519870-6C6E-4FC3-9CE5-A0E0165A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87144" y="2507258"/>
            <a:ext cx="595513" cy="59551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xmlns="" id="{1947A9DE-79B0-4950-82B2-D1B3F386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67846" y="3481027"/>
            <a:ext cx="595513" cy="59551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xmlns="" id="{1BA1F9E8-CDC4-4CFC-A6F0-9D19E13C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70905" y="3481027"/>
            <a:ext cx="595513" cy="59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3414709" y="2009842"/>
            <a:ext cx="1514193" cy="142860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3158999" y="2048250"/>
            <a:ext cx="20256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5189083" y="1857529"/>
            <a:ext cx="354323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nhìn thấy vật khi nào?</a:t>
            </a:r>
            <a:r>
              <a:rPr lang="vi-VN" dirty="0"/>
              <a:t/>
            </a:r>
            <a:br>
              <a:rPr lang="vi-VN" dirty="0"/>
            </a:br>
            <a:endParaRPr dirty="0"/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445450" y="910150"/>
            <a:ext cx="1581301" cy="3813576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9"/>
          <p:cNvSpPr/>
          <p:nvPr/>
        </p:nvSpPr>
        <p:spPr>
          <a:xfrm>
            <a:off x="2162250" y="386925"/>
            <a:ext cx="4917152" cy="489528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59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Dự đoán kết quả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74" name="Google Shape;1474;p59"/>
          <p:cNvSpPr txBox="1">
            <a:spLocks noGrp="1"/>
          </p:cNvSpPr>
          <p:nvPr>
            <p:ph type="subTitle" idx="1"/>
          </p:nvPr>
        </p:nvSpPr>
        <p:spPr>
          <a:xfrm>
            <a:off x="484096" y="2064969"/>
            <a:ext cx="4241585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Khi đèn trong hộp chưa sáng, bạn có nhìn thấy vật không?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Khi đèn sáng, bạn có nhìn thấy vật không?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/>
              <a:t>Chắn mắt bạn bằng một cuốn vở, bạn có nhìn thấy vật nữa không?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sz="1800" dirty="0"/>
          </a:p>
        </p:txBody>
      </p:sp>
      <p:sp>
        <p:nvSpPr>
          <p:cNvPr id="1476" name="Google Shape;1476;p59"/>
          <p:cNvSpPr txBox="1">
            <a:spLocks noGrp="1"/>
          </p:cNvSpPr>
          <p:nvPr>
            <p:ph type="subTitle" idx="3"/>
          </p:nvPr>
        </p:nvSpPr>
        <p:spPr>
          <a:xfrm>
            <a:off x="1167974" y="1121953"/>
            <a:ext cx="7722452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3">
                    <a:lumMod val="50000"/>
                  </a:schemeClr>
                </a:solidFill>
              </a:rPr>
              <a:t>Trong hình vẽ dưới đây, bạn học sinh đang nhìn vào khe hở ở miệng của chiếc hộp, trong đó có đèn và một vật nhỏ gần đáy hộp.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146" name="Picture 2" descr="Bài 45. Ánh sáng | Giải bài tập Khoa học lớp 4">
            <a:extLst>
              <a:ext uri="{FF2B5EF4-FFF2-40B4-BE49-F238E27FC236}">
                <a16:creationId xmlns:a16="http://schemas.microsoft.com/office/drawing/2014/main" xmlns="" id="{D43FD23F-5815-4EDF-AB6B-5E07A532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81" y="2048453"/>
            <a:ext cx="4064777" cy="26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3" grpId="0"/>
      <p:bldP spid="1474" grpId="0" build="p"/>
      <p:bldP spid="147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1"/>
          <p:cNvSpPr/>
          <p:nvPr/>
        </p:nvSpPr>
        <p:spPr>
          <a:xfrm>
            <a:off x="2458825" y="386925"/>
            <a:ext cx="4347410" cy="455574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51"/>
          <p:cNvSpPr txBox="1">
            <a:spLocks noGrp="1"/>
          </p:cNvSpPr>
          <p:nvPr>
            <p:ph type="title"/>
          </p:nvPr>
        </p:nvSpPr>
        <p:spPr>
          <a:xfrm>
            <a:off x="857180" y="268573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 quả thí nghiệm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97" name="Google Shape;1197;p51"/>
          <p:cNvSpPr txBox="1">
            <a:spLocks noGrp="1"/>
          </p:cNvSpPr>
          <p:nvPr>
            <p:ph type="subTitle" idx="3"/>
          </p:nvPr>
        </p:nvSpPr>
        <p:spPr>
          <a:xfrm>
            <a:off x="1807691" y="1235516"/>
            <a:ext cx="6708369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Khi đèn trong hộp chưa sáng, ta không nhìn thấy vật.</a:t>
            </a:r>
            <a:endParaRPr sz="2000" dirty="0"/>
          </a:p>
        </p:txBody>
      </p:sp>
      <p:sp>
        <p:nvSpPr>
          <p:cNvPr id="1204" name="Google Shape;1204;p51"/>
          <p:cNvSpPr/>
          <p:nvPr/>
        </p:nvSpPr>
        <p:spPr>
          <a:xfrm>
            <a:off x="904739" y="1079694"/>
            <a:ext cx="794262" cy="73716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51"/>
          <p:cNvSpPr/>
          <p:nvPr/>
        </p:nvSpPr>
        <p:spPr>
          <a:xfrm>
            <a:off x="872136" y="2324790"/>
            <a:ext cx="794262" cy="73716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51"/>
          <p:cNvSpPr/>
          <p:nvPr/>
        </p:nvSpPr>
        <p:spPr>
          <a:xfrm>
            <a:off x="923583" y="3613749"/>
            <a:ext cx="797824" cy="73564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8" name="Google Shape;1208;p51"/>
          <p:cNvGrpSpPr/>
          <p:nvPr/>
        </p:nvGrpSpPr>
        <p:grpSpPr>
          <a:xfrm>
            <a:off x="1146963" y="1269114"/>
            <a:ext cx="341671" cy="369668"/>
            <a:chOff x="1271976" y="1835650"/>
            <a:chExt cx="484780" cy="484740"/>
          </a:xfrm>
        </p:grpSpPr>
        <p:sp>
          <p:nvSpPr>
            <p:cNvPr id="1209" name="Google Shape;1209;p51"/>
            <p:cNvSpPr/>
            <p:nvPr/>
          </p:nvSpPr>
          <p:spPr>
            <a:xfrm>
              <a:off x="1271976" y="1835650"/>
              <a:ext cx="484780" cy="484740"/>
            </a:xfrm>
            <a:custGeom>
              <a:avLst/>
              <a:gdLst/>
              <a:ahLst/>
              <a:cxnLst/>
              <a:rect l="l" t="t" r="r" b="b"/>
              <a:pathLst>
                <a:path w="12036" h="12035" extrusionOk="0">
                  <a:moveTo>
                    <a:pt x="1450" y="725"/>
                  </a:moveTo>
                  <a:lnTo>
                    <a:pt x="1450" y="1418"/>
                  </a:lnTo>
                  <a:lnTo>
                    <a:pt x="725" y="1418"/>
                  </a:lnTo>
                  <a:lnTo>
                    <a:pt x="725" y="725"/>
                  </a:lnTo>
                  <a:close/>
                  <a:moveTo>
                    <a:pt x="11311" y="725"/>
                  </a:moveTo>
                  <a:lnTo>
                    <a:pt x="11311" y="1418"/>
                  </a:lnTo>
                  <a:lnTo>
                    <a:pt x="10618" y="1418"/>
                  </a:lnTo>
                  <a:lnTo>
                    <a:pt x="10618" y="725"/>
                  </a:lnTo>
                  <a:close/>
                  <a:moveTo>
                    <a:pt x="9893" y="1418"/>
                  </a:moveTo>
                  <a:lnTo>
                    <a:pt x="9893" y="1796"/>
                  </a:lnTo>
                  <a:cubicBezTo>
                    <a:pt x="9893" y="1985"/>
                    <a:pt x="10051" y="2142"/>
                    <a:pt x="10240" y="2142"/>
                  </a:cubicBezTo>
                  <a:lnTo>
                    <a:pt x="10618" y="2142"/>
                  </a:lnTo>
                  <a:lnTo>
                    <a:pt x="10618" y="9893"/>
                  </a:lnTo>
                  <a:lnTo>
                    <a:pt x="10240" y="9893"/>
                  </a:lnTo>
                  <a:cubicBezTo>
                    <a:pt x="10051" y="9893"/>
                    <a:pt x="9893" y="10050"/>
                    <a:pt x="9893" y="10239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39"/>
                  </a:lnTo>
                  <a:cubicBezTo>
                    <a:pt x="2143" y="10050"/>
                    <a:pt x="1985" y="9893"/>
                    <a:pt x="1796" y="9893"/>
                  </a:cubicBezTo>
                  <a:lnTo>
                    <a:pt x="1450" y="9893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1418" y="10617"/>
                  </a:moveTo>
                  <a:lnTo>
                    <a:pt x="1418" y="11310"/>
                  </a:lnTo>
                  <a:lnTo>
                    <a:pt x="725" y="11310"/>
                  </a:lnTo>
                  <a:lnTo>
                    <a:pt x="725" y="10617"/>
                  </a:lnTo>
                  <a:close/>
                  <a:moveTo>
                    <a:pt x="11311" y="10617"/>
                  </a:moveTo>
                  <a:lnTo>
                    <a:pt x="11311" y="11310"/>
                  </a:lnTo>
                  <a:lnTo>
                    <a:pt x="10618" y="11310"/>
                  </a:lnTo>
                  <a:lnTo>
                    <a:pt x="10618" y="10617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64"/>
                  </a:lnTo>
                  <a:cubicBezTo>
                    <a:pt x="1" y="1985"/>
                    <a:pt x="158" y="2142"/>
                    <a:pt x="379" y="2142"/>
                  </a:cubicBezTo>
                  <a:lnTo>
                    <a:pt x="725" y="2142"/>
                  </a:lnTo>
                  <a:lnTo>
                    <a:pt x="725" y="9893"/>
                  </a:lnTo>
                  <a:lnTo>
                    <a:pt x="379" y="9893"/>
                  </a:lnTo>
                  <a:cubicBezTo>
                    <a:pt x="158" y="9893"/>
                    <a:pt x="1" y="10050"/>
                    <a:pt x="1" y="10239"/>
                  </a:cubicBezTo>
                  <a:lnTo>
                    <a:pt x="1" y="11657"/>
                  </a:lnTo>
                  <a:cubicBezTo>
                    <a:pt x="1" y="11877"/>
                    <a:pt x="158" y="12035"/>
                    <a:pt x="379" y="12035"/>
                  </a:cubicBezTo>
                  <a:lnTo>
                    <a:pt x="1796" y="12035"/>
                  </a:lnTo>
                  <a:cubicBezTo>
                    <a:pt x="1985" y="12035"/>
                    <a:pt x="2143" y="11877"/>
                    <a:pt x="2143" y="11657"/>
                  </a:cubicBezTo>
                  <a:lnTo>
                    <a:pt x="2143" y="11310"/>
                  </a:lnTo>
                  <a:lnTo>
                    <a:pt x="9893" y="11310"/>
                  </a:lnTo>
                  <a:lnTo>
                    <a:pt x="9893" y="11657"/>
                  </a:lnTo>
                  <a:cubicBezTo>
                    <a:pt x="9893" y="11877"/>
                    <a:pt x="10051" y="12035"/>
                    <a:pt x="10240" y="12035"/>
                  </a:cubicBezTo>
                  <a:lnTo>
                    <a:pt x="11657" y="12035"/>
                  </a:lnTo>
                  <a:cubicBezTo>
                    <a:pt x="11878" y="12035"/>
                    <a:pt x="12036" y="11877"/>
                    <a:pt x="12036" y="11657"/>
                  </a:cubicBezTo>
                  <a:lnTo>
                    <a:pt x="12036" y="10239"/>
                  </a:lnTo>
                  <a:cubicBezTo>
                    <a:pt x="12036" y="10050"/>
                    <a:pt x="11878" y="9893"/>
                    <a:pt x="11657" y="9893"/>
                  </a:cubicBezTo>
                  <a:lnTo>
                    <a:pt x="11311" y="9893"/>
                  </a:lnTo>
                  <a:lnTo>
                    <a:pt x="11311" y="2142"/>
                  </a:lnTo>
                  <a:lnTo>
                    <a:pt x="11657" y="2142"/>
                  </a:lnTo>
                  <a:cubicBezTo>
                    <a:pt x="11878" y="2142"/>
                    <a:pt x="12036" y="1985"/>
                    <a:pt x="12036" y="1764"/>
                  </a:cubicBezTo>
                  <a:lnTo>
                    <a:pt x="12036" y="378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1359536" y="1949835"/>
              <a:ext cx="310942" cy="256366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7026" y="694"/>
                  </a:moveTo>
                  <a:lnTo>
                    <a:pt x="7026" y="725"/>
                  </a:lnTo>
                  <a:lnTo>
                    <a:pt x="7026" y="5136"/>
                  </a:lnTo>
                  <a:lnTo>
                    <a:pt x="5514" y="3624"/>
                  </a:lnTo>
                  <a:cubicBezTo>
                    <a:pt x="5451" y="3561"/>
                    <a:pt x="5356" y="3498"/>
                    <a:pt x="5262" y="3498"/>
                  </a:cubicBezTo>
                  <a:cubicBezTo>
                    <a:pt x="5167" y="3498"/>
                    <a:pt x="5041" y="3561"/>
                    <a:pt x="5010" y="3624"/>
                  </a:cubicBezTo>
                  <a:lnTo>
                    <a:pt x="3907" y="4821"/>
                  </a:lnTo>
                  <a:lnTo>
                    <a:pt x="2678" y="3592"/>
                  </a:lnTo>
                  <a:cubicBezTo>
                    <a:pt x="2615" y="3529"/>
                    <a:pt x="2529" y="3498"/>
                    <a:pt x="2438" y="3498"/>
                  </a:cubicBezTo>
                  <a:cubicBezTo>
                    <a:pt x="2348" y="3498"/>
                    <a:pt x="2253" y="3529"/>
                    <a:pt x="2174" y="3592"/>
                  </a:cubicBezTo>
                  <a:lnTo>
                    <a:pt x="662" y="5104"/>
                  </a:lnTo>
                  <a:lnTo>
                    <a:pt x="662" y="694"/>
                  </a:lnTo>
                  <a:close/>
                  <a:moveTo>
                    <a:pt x="2458" y="4380"/>
                  </a:moveTo>
                  <a:lnTo>
                    <a:pt x="3718" y="5640"/>
                  </a:lnTo>
                  <a:lnTo>
                    <a:pt x="1198" y="5640"/>
                  </a:lnTo>
                  <a:lnTo>
                    <a:pt x="2458" y="4380"/>
                  </a:lnTo>
                  <a:close/>
                  <a:moveTo>
                    <a:pt x="5293" y="4411"/>
                  </a:moveTo>
                  <a:lnTo>
                    <a:pt x="6554" y="5671"/>
                  </a:lnTo>
                  <a:lnTo>
                    <a:pt x="4695" y="5671"/>
                  </a:lnTo>
                  <a:lnTo>
                    <a:pt x="4695" y="5640"/>
                  </a:lnTo>
                  <a:lnTo>
                    <a:pt x="4411" y="5356"/>
                  </a:lnTo>
                  <a:lnTo>
                    <a:pt x="5293" y="4411"/>
                  </a:ln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5986"/>
                  </a:lnTo>
                  <a:cubicBezTo>
                    <a:pt x="0" y="6207"/>
                    <a:pt x="158" y="6365"/>
                    <a:pt x="347" y="6365"/>
                  </a:cubicBezTo>
                  <a:lnTo>
                    <a:pt x="7373" y="6365"/>
                  </a:lnTo>
                  <a:cubicBezTo>
                    <a:pt x="7562" y="6365"/>
                    <a:pt x="7719" y="6207"/>
                    <a:pt x="7719" y="5986"/>
                  </a:cubicBezTo>
                  <a:lnTo>
                    <a:pt x="7719" y="379"/>
                  </a:lnTo>
                  <a:cubicBezTo>
                    <a:pt x="7719" y="158"/>
                    <a:pt x="7562" y="1"/>
                    <a:pt x="7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1471182" y="1992971"/>
              <a:ext cx="85066" cy="86355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041" y="725"/>
                  </a:moveTo>
                  <a:cubicBezTo>
                    <a:pt x="1261" y="725"/>
                    <a:pt x="1419" y="883"/>
                    <a:pt x="1419" y="1072"/>
                  </a:cubicBezTo>
                  <a:cubicBezTo>
                    <a:pt x="1419" y="1261"/>
                    <a:pt x="1261" y="1418"/>
                    <a:pt x="1041" y="1418"/>
                  </a:cubicBezTo>
                  <a:cubicBezTo>
                    <a:pt x="852" y="1418"/>
                    <a:pt x="694" y="1261"/>
                    <a:pt x="694" y="1072"/>
                  </a:cubicBezTo>
                  <a:cubicBezTo>
                    <a:pt x="694" y="883"/>
                    <a:pt x="852" y="725"/>
                    <a:pt x="1041" y="725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32" y="1670"/>
                    <a:pt x="505" y="2143"/>
                    <a:pt x="1041" y="2143"/>
                  </a:cubicBezTo>
                  <a:cubicBezTo>
                    <a:pt x="1639" y="2143"/>
                    <a:pt x="2112" y="1670"/>
                    <a:pt x="2112" y="1072"/>
                  </a:cubicBezTo>
                  <a:cubicBezTo>
                    <a:pt x="2112" y="473"/>
                    <a:pt x="1639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51"/>
          <p:cNvGrpSpPr/>
          <p:nvPr/>
        </p:nvGrpSpPr>
        <p:grpSpPr>
          <a:xfrm>
            <a:off x="1116527" y="2504573"/>
            <a:ext cx="341671" cy="363323"/>
            <a:chOff x="1271338" y="3598230"/>
            <a:chExt cx="486029" cy="482280"/>
          </a:xfrm>
        </p:grpSpPr>
        <p:sp>
          <p:nvSpPr>
            <p:cNvPr id="1220" name="Google Shape;1220;p51"/>
            <p:cNvSpPr/>
            <p:nvPr/>
          </p:nvSpPr>
          <p:spPr>
            <a:xfrm>
              <a:off x="1329698" y="3769567"/>
              <a:ext cx="29241" cy="85066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2"/>
                    <a:pt x="379" y="2112"/>
                  </a:cubicBezTo>
                  <a:cubicBezTo>
                    <a:pt x="568" y="2112"/>
                    <a:pt x="725" y="1954"/>
                    <a:pt x="725" y="1765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329698" y="3938326"/>
              <a:ext cx="29241" cy="86355"/>
            </a:xfrm>
            <a:custGeom>
              <a:avLst/>
              <a:gdLst/>
              <a:ahLst/>
              <a:cxnLst/>
              <a:rect l="l" t="t" r="r" b="b"/>
              <a:pathLst>
                <a:path w="726" h="2144" extrusionOk="0">
                  <a:moveTo>
                    <a:pt x="379" y="1"/>
                  </a:moveTo>
                  <a:cubicBezTo>
                    <a:pt x="158" y="1"/>
                    <a:pt x="1" y="159"/>
                    <a:pt x="1" y="379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79" y="2143"/>
                  </a:cubicBezTo>
                  <a:cubicBezTo>
                    <a:pt x="568" y="2143"/>
                    <a:pt x="725" y="1986"/>
                    <a:pt x="725" y="1797"/>
                  </a:cubicBezTo>
                  <a:lnTo>
                    <a:pt x="725" y="379"/>
                  </a:ln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329698" y="3881254"/>
              <a:ext cx="29241" cy="29201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271338" y="3598230"/>
              <a:ext cx="486029" cy="85106"/>
            </a:xfrm>
            <a:custGeom>
              <a:avLst/>
              <a:gdLst/>
              <a:ahLst/>
              <a:cxnLst/>
              <a:rect l="l" t="t" r="r" b="b"/>
              <a:pathLst>
                <a:path w="12067" h="2113" extrusionOk="0">
                  <a:moveTo>
                    <a:pt x="2143" y="695"/>
                  </a:moveTo>
                  <a:lnTo>
                    <a:pt x="2143" y="1419"/>
                  </a:lnTo>
                  <a:lnTo>
                    <a:pt x="1891" y="1419"/>
                  </a:lnTo>
                  <a:lnTo>
                    <a:pt x="1166" y="1041"/>
                  </a:lnTo>
                  <a:lnTo>
                    <a:pt x="1891" y="695"/>
                  </a:lnTo>
                  <a:close/>
                  <a:moveTo>
                    <a:pt x="9924" y="695"/>
                  </a:moveTo>
                  <a:lnTo>
                    <a:pt x="9924" y="1419"/>
                  </a:lnTo>
                  <a:lnTo>
                    <a:pt x="2836" y="1419"/>
                  </a:lnTo>
                  <a:lnTo>
                    <a:pt x="2836" y="695"/>
                  </a:lnTo>
                  <a:close/>
                  <a:moveTo>
                    <a:pt x="10996" y="695"/>
                  </a:moveTo>
                  <a:cubicBezTo>
                    <a:pt x="11185" y="695"/>
                    <a:pt x="11342" y="852"/>
                    <a:pt x="11342" y="1041"/>
                  </a:cubicBezTo>
                  <a:cubicBezTo>
                    <a:pt x="11342" y="1262"/>
                    <a:pt x="11185" y="1419"/>
                    <a:pt x="10996" y="1419"/>
                  </a:cubicBezTo>
                  <a:lnTo>
                    <a:pt x="10649" y="1419"/>
                  </a:lnTo>
                  <a:lnTo>
                    <a:pt x="10649" y="695"/>
                  </a:lnTo>
                  <a:close/>
                  <a:moveTo>
                    <a:pt x="1782" y="1"/>
                  </a:moveTo>
                  <a:cubicBezTo>
                    <a:pt x="1689" y="1"/>
                    <a:pt x="1556" y="47"/>
                    <a:pt x="252" y="726"/>
                  </a:cubicBezTo>
                  <a:cubicBezTo>
                    <a:pt x="0" y="852"/>
                    <a:pt x="0" y="1199"/>
                    <a:pt x="252" y="1356"/>
                  </a:cubicBezTo>
                  <a:cubicBezTo>
                    <a:pt x="1765" y="2113"/>
                    <a:pt x="1702" y="2113"/>
                    <a:pt x="1828" y="2113"/>
                  </a:cubicBezTo>
                  <a:lnTo>
                    <a:pt x="10996" y="2113"/>
                  </a:lnTo>
                  <a:cubicBezTo>
                    <a:pt x="11594" y="2113"/>
                    <a:pt x="12067" y="1640"/>
                    <a:pt x="12067" y="1041"/>
                  </a:cubicBezTo>
                  <a:cubicBezTo>
                    <a:pt x="12067" y="474"/>
                    <a:pt x="11594" y="2"/>
                    <a:pt x="10996" y="2"/>
                  </a:cubicBezTo>
                  <a:lnTo>
                    <a:pt x="1828" y="2"/>
                  </a:lnTo>
                  <a:cubicBezTo>
                    <a:pt x="1810" y="2"/>
                    <a:pt x="1796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1272586" y="3712495"/>
              <a:ext cx="484780" cy="368016"/>
            </a:xfrm>
            <a:custGeom>
              <a:avLst/>
              <a:gdLst/>
              <a:ahLst/>
              <a:cxnLst/>
              <a:rect l="l" t="t" r="r" b="b"/>
              <a:pathLst>
                <a:path w="12036" h="9137" extrusionOk="0">
                  <a:moveTo>
                    <a:pt x="10965" y="725"/>
                  </a:moveTo>
                  <a:cubicBezTo>
                    <a:pt x="11154" y="725"/>
                    <a:pt x="11311" y="882"/>
                    <a:pt x="11311" y="1103"/>
                  </a:cubicBezTo>
                  <a:lnTo>
                    <a:pt x="11311" y="8097"/>
                  </a:lnTo>
                  <a:cubicBezTo>
                    <a:pt x="11311" y="8286"/>
                    <a:pt x="11154" y="8443"/>
                    <a:pt x="10965" y="8443"/>
                  </a:cubicBezTo>
                  <a:lnTo>
                    <a:pt x="1072" y="8443"/>
                  </a:lnTo>
                  <a:cubicBezTo>
                    <a:pt x="883" y="8443"/>
                    <a:pt x="725" y="8286"/>
                    <a:pt x="725" y="8097"/>
                  </a:cubicBezTo>
                  <a:lnTo>
                    <a:pt x="725" y="1103"/>
                  </a:lnTo>
                  <a:cubicBezTo>
                    <a:pt x="725" y="882"/>
                    <a:pt x="883" y="725"/>
                    <a:pt x="1072" y="725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065"/>
                  </a:lnTo>
                  <a:cubicBezTo>
                    <a:pt x="1" y="8664"/>
                    <a:pt x="473" y="9137"/>
                    <a:pt x="1072" y="9137"/>
                  </a:cubicBezTo>
                  <a:lnTo>
                    <a:pt x="10965" y="9137"/>
                  </a:lnTo>
                  <a:cubicBezTo>
                    <a:pt x="11532" y="9137"/>
                    <a:pt x="12004" y="8664"/>
                    <a:pt x="12004" y="8065"/>
                  </a:cubicBezTo>
                  <a:lnTo>
                    <a:pt x="12004" y="1040"/>
                  </a:lnTo>
                  <a:cubicBezTo>
                    <a:pt x="12036" y="473"/>
                    <a:pt x="11532" y="0"/>
                    <a:pt x="10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>
              <a:off x="1385521" y="3769567"/>
              <a:ext cx="313480" cy="255118"/>
            </a:xfrm>
            <a:custGeom>
              <a:avLst/>
              <a:gdLst/>
              <a:ahLst/>
              <a:cxnLst/>
              <a:rect l="l" t="t" r="r" b="b"/>
              <a:pathLst>
                <a:path w="7783" h="6334" extrusionOk="0">
                  <a:moveTo>
                    <a:pt x="7089" y="694"/>
                  </a:moveTo>
                  <a:lnTo>
                    <a:pt x="7089" y="5609"/>
                  </a:lnTo>
                  <a:lnTo>
                    <a:pt x="694" y="5609"/>
                  </a:lnTo>
                  <a:lnTo>
                    <a:pt x="69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987"/>
                  </a:lnTo>
                  <a:cubicBezTo>
                    <a:pt x="1" y="6176"/>
                    <a:pt x="158" y="6333"/>
                    <a:pt x="347" y="6333"/>
                  </a:cubicBezTo>
                  <a:lnTo>
                    <a:pt x="7436" y="6333"/>
                  </a:lnTo>
                  <a:cubicBezTo>
                    <a:pt x="7656" y="6333"/>
                    <a:pt x="7782" y="6176"/>
                    <a:pt x="7782" y="5987"/>
                  </a:cubicBezTo>
                  <a:lnTo>
                    <a:pt x="7782" y="347"/>
                  </a:lnTo>
                  <a:cubicBezTo>
                    <a:pt x="7782" y="158"/>
                    <a:pt x="7656" y="1"/>
                    <a:pt x="7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51"/>
          <p:cNvGrpSpPr/>
          <p:nvPr/>
        </p:nvGrpSpPr>
        <p:grpSpPr>
          <a:xfrm>
            <a:off x="1138008" y="3821023"/>
            <a:ext cx="370626" cy="362241"/>
            <a:chOff x="5030876" y="3595719"/>
            <a:chExt cx="487259" cy="487291"/>
          </a:xfrm>
        </p:grpSpPr>
        <p:sp>
          <p:nvSpPr>
            <p:cNvPr id="1227" name="Google Shape;1227;p51"/>
            <p:cNvSpPr/>
            <p:nvPr/>
          </p:nvSpPr>
          <p:spPr>
            <a:xfrm>
              <a:off x="5030876" y="3968687"/>
              <a:ext cx="487259" cy="114323"/>
            </a:xfrm>
            <a:custGeom>
              <a:avLst/>
              <a:gdLst/>
              <a:ahLst/>
              <a:cxnLst/>
              <a:rect l="l" t="t" r="r" b="b"/>
              <a:pathLst>
                <a:path w="14146" h="3319" extrusionOk="0">
                  <a:moveTo>
                    <a:pt x="3434" y="893"/>
                  </a:moveTo>
                  <a:lnTo>
                    <a:pt x="3434" y="893"/>
                  </a:lnTo>
                  <a:cubicBezTo>
                    <a:pt x="3340" y="1145"/>
                    <a:pt x="3308" y="1428"/>
                    <a:pt x="3308" y="1649"/>
                  </a:cubicBezTo>
                  <a:cubicBezTo>
                    <a:pt x="3308" y="1932"/>
                    <a:pt x="3340" y="2153"/>
                    <a:pt x="3434" y="2405"/>
                  </a:cubicBezTo>
                  <a:cubicBezTo>
                    <a:pt x="2899" y="2373"/>
                    <a:pt x="2426" y="2279"/>
                    <a:pt x="2017" y="2153"/>
                  </a:cubicBezTo>
                  <a:cubicBezTo>
                    <a:pt x="1229" y="1964"/>
                    <a:pt x="914" y="1743"/>
                    <a:pt x="819" y="1649"/>
                  </a:cubicBezTo>
                  <a:cubicBezTo>
                    <a:pt x="914" y="1586"/>
                    <a:pt x="1166" y="1334"/>
                    <a:pt x="2017" y="1145"/>
                  </a:cubicBezTo>
                  <a:cubicBezTo>
                    <a:pt x="2426" y="1019"/>
                    <a:pt x="2899" y="956"/>
                    <a:pt x="3434" y="893"/>
                  </a:cubicBezTo>
                  <a:close/>
                  <a:moveTo>
                    <a:pt x="6018" y="861"/>
                  </a:moveTo>
                  <a:cubicBezTo>
                    <a:pt x="7908" y="987"/>
                    <a:pt x="8948" y="1428"/>
                    <a:pt x="9137" y="1649"/>
                  </a:cubicBezTo>
                  <a:cubicBezTo>
                    <a:pt x="9042" y="1743"/>
                    <a:pt x="8790" y="1964"/>
                    <a:pt x="7940" y="2153"/>
                  </a:cubicBezTo>
                  <a:cubicBezTo>
                    <a:pt x="7404" y="2279"/>
                    <a:pt x="6742" y="2405"/>
                    <a:pt x="6018" y="2436"/>
                  </a:cubicBezTo>
                  <a:cubicBezTo>
                    <a:pt x="5892" y="2216"/>
                    <a:pt x="5829" y="1932"/>
                    <a:pt x="5829" y="1649"/>
                  </a:cubicBezTo>
                  <a:cubicBezTo>
                    <a:pt x="5829" y="1365"/>
                    <a:pt x="5892" y="1113"/>
                    <a:pt x="6018" y="861"/>
                  </a:cubicBezTo>
                  <a:close/>
                  <a:moveTo>
                    <a:pt x="5104" y="798"/>
                  </a:moveTo>
                  <a:cubicBezTo>
                    <a:pt x="5041" y="1050"/>
                    <a:pt x="4947" y="1334"/>
                    <a:pt x="4947" y="1617"/>
                  </a:cubicBezTo>
                  <a:cubicBezTo>
                    <a:pt x="4947" y="1901"/>
                    <a:pt x="5010" y="2153"/>
                    <a:pt x="5104" y="2436"/>
                  </a:cubicBezTo>
                  <a:cubicBezTo>
                    <a:pt x="4994" y="2452"/>
                    <a:pt x="4876" y="2460"/>
                    <a:pt x="4754" y="2460"/>
                  </a:cubicBezTo>
                  <a:cubicBezTo>
                    <a:pt x="4632" y="2460"/>
                    <a:pt x="4506" y="2452"/>
                    <a:pt x="4379" y="2436"/>
                  </a:cubicBezTo>
                  <a:cubicBezTo>
                    <a:pt x="4222" y="2216"/>
                    <a:pt x="4159" y="1932"/>
                    <a:pt x="4159" y="1617"/>
                  </a:cubicBezTo>
                  <a:cubicBezTo>
                    <a:pt x="4159" y="1334"/>
                    <a:pt x="4253" y="1050"/>
                    <a:pt x="4379" y="798"/>
                  </a:cubicBezTo>
                  <a:close/>
                  <a:moveTo>
                    <a:pt x="10801" y="817"/>
                  </a:moveTo>
                  <a:cubicBezTo>
                    <a:pt x="10917" y="817"/>
                    <a:pt x="11036" y="841"/>
                    <a:pt x="11153" y="893"/>
                  </a:cubicBezTo>
                  <a:lnTo>
                    <a:pt x="12728" y="1649"/>
                  </a:lnTo>
                  <a:lnTo>
                    <a:pt x="11153" y="2405"/>
                  </a:lnTo>
                  <a:cubicBezTo>
                    <a:pt x="11032" y="2465"/>
                    <a:pt x="10908" y="2493"/>
                    <a:pt x="10788" y="2493"/>
                  </a:cubicBezTo>
                  <a:cubicBezTo>
                    <a:pt x="10346" y="2493"/>
                    <a:pt x="9956" y="2120"/>
                    <a:pt x="9956" y="1649"/>
                  </a:cubicBezTo>
                  <a:cubicBezTo>
                    <a:pt x="9956" y="1173"/>
                    <a:pt x="10354" y="817"/>
                    <a:pt x="10801" y="817"/>
                  </a:cubicBezTo>
                  <a:close/>
                  <a:moveTo>
                    <a:pt x="10785" y="0"/>
                  </a:moveTo>
                  <a:cubicBezTo>
                    <a:pt x="10221" y="0"/>
                    <a:pt x="9666" y="291"/>
                    <a:pt x="9357" y="798"/>
                  </a:cubicBezTo>
                  <a:cubicBezTo>
                    <a:pt x="8349" y="168"/>
                    <a:pt x="6207" y="10"/>
                    <a:pt x="5010" y="10"/>
                  </a:cubicBezTo>
                  <a:cubicBezTo>
                    <a:pt x="3592" y="10"/>
                    <a:pt x="0" y="231"/>
                    <a:pt x="0" y="1649"/>
                  </a:cubicBezTo>
                  <a:cubicBezTo>
                    <a:pt x="0" y="3066"/>
                    <a:pt x="3529" y="3318"/>
                    <a:pt x="5010" y="3318"/>
                  </a:cubicBezTo>
                  <a:cubicBezTo>
                    <a:pt x="6207" y="3318"/>
                    <a:pt x="8349" y="3161"/>
                    <a:pt x="9357" y="2531"/>
                  </a:cubicBezTo>
                  <a:cubicBezTo>
                    <a:pt x="9667" y="3039"/>
                    <a:pt x="10224" y="3315"/>
                    <a:pt x="10790" y="3315"/>
                  </a:cubicBezTo>
                  <a:cubicBezTo>
                    <a:pt x="11031" y="3315"/>
                    <a:pt x="11274" y="3265"/>
                    <a:pt x="11500" y="3161"/>
                  </a:cubicBezTo>
                  <a:lnTo>
                    <a:pt x="13894" y="2058"/>
                  </a:lnTo>
                  <a:cubicBezTo>
                    <a:pt x="14052" y="1964"/>
                    <a:pt x="14146" y="1838"/>
                    <a:pt x="14146" y="1649"/>
                  </a:cubicBezTo>
                  <a:cubicBezTo>
                    <a:pt x="14146" y="1491"/>
                    <a:pt x="14020" y="1334"/>
                    <a:pt x="13894" y="1271"/>
                  </a:cubicBezTo>
                  <a:lnTo>
                    <a:pt x="11500" y="168"/>
                  </a:lnTo>
                  <a:cubicBezTo>
                    <a:pt x="11272" y="54"/>
                    <a:pt x="11028" y="0"/>
                    <a:pt x="10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5231612" y="3653242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51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5145883" y="3668432"/>
              <a:ext cx="57558" cy="57558"/>
            </a:xfrm>
            <a:custGeom>
              <a:avLst/>
              <a:gdLst/>
              <a:ahLst/>
              <a:cxnLst/>
              <a:rect l="l" t="t" r="r" b="b"/>
              <a:pathLst>
                <a:path w="1671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3" y="1670"/>
                    <a:pt x="1671" y="1292"/>
                    <a:pt x="1671" y="851"/>
                  </a:cubicBezTo>
                  <a:cubicBezTo>
                    <a:pt x="1671" y="379"/>
                    <a:pt x="1293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5145883" y="3811688"/>
              <a:ext cx="57558" cy="5645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820" y="0"/>
                  </a:moveTo>
                  <a:cubicBezTo>
                    <a:pt x="379" y="0"/>
                    <a:pt x="1" y="347"/>
                    <a:pt x="1" y="819"/>
                  </a:cubicBezTo>
                  <a:cubicBezTo>
                    <a:pt x="1" y="1260"/>
                    <a:pt x="379" y="1639"/>
                    <a:pt x="820" y="1639"/>
                  </a:cubicBezTo>
                  <a:cubicBezTo>
                    <a:pt x="1293" y="1639"/>
                    <a:pt x="1671" y="1260"/>
                    <a:pt x="1671" y="819"/>
                  </a:cubicBezTo>
                  <a:cubicBezTo>
                    <a:pt x="1671" y="347"/>
                    <a:pt x="1293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5089464" y="3738975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61" y="1670"/>
                    <a:pt x="1639" y="1292"/>
                    <a:pt x="1639" y="851"/>
                  </a:cubicBezTo>
                  <a:cubicBezTo>
                    <a:pt x="1639" y="379"/>
                    <a:pt x="1261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5231612" y="3824708"/>
              <a:ext cx="56455" cy="57558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19"/>
                  </a:cubicBezTo>
                  <a:cubicBezTo>
                    <a:pt x="1639" y="378"/>
                    <a:pt x="1292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5030876" y="3595719"/>
              <a:ext cx="485089" cy="342969"/>
            </a:xfrm>
            <a:custGeom>
              <a:avLst/>
              <a:gdLst/>
              <a:ahLst/>
              <a:cxnLst/>
              <a:rect l="l" t="t" r="r" b="b"/>
              <a:pathLst>
                <a:path w="14083" h="9957" extrusionOk="0">
                  <a:moveTo>
                    <a:pt x="7057" y="820"/>
                  </a:moveTo>
                  <a:cubicBezTo>
                    <a:pt x="10554" y="820"/>
                    <a:pt x="13264" y="2805"/>
                    <a:pt x="13264" y="5010"/>
                  </a:cubicBezTo>
                  <a:cubicBezTo>
                    <a:pt x="13264" y="7215"/>
                    <a:pt x="10554" y="9137"/>
                    <a:pt x="7057" y="9137"/>
                  </a:cubicBezTo>
                  <a:cubicBezTo>
                    <a:pt x="3529" y="9137"/>
                    <a:pt x="819" y="7215"/>
                    <a:pt x="819" y="5010"/>
                  </a:cubicBezTo>
                  <a:cubicBezTo>
                    <a:pt x="819" y="2742"/>
                    <a:pt x="3623" y="820"/>
                    <a:pt x="7057" y="820"/>
                  </a:cubicBezTo>
                  <a:close/>
                  <a:moveTo>
                    <a:pt x="7057" y="1"/>
                  </a:moveTo>
                  <a:cubicBezTo>
                    <a:pt x="3151" y="1"/>
                    <a:pt x="0" y="2238"/>
                    <a:pt x="0" y="5010"/>
                  </a:cubicBezTo>
                  <a:cubicBezTo>
                    <a:pt x="0" y="7846"/>
                    <a:pt x="3277" y="9956"/>
                    <a:pt x="7057" y="9956"/>
                  </a:cubicBezTo>
                  <a:cubicBezTo>
                    <a:pt x="10870" y="9956"/>
                    <a:pt x="14083" y="7783"/>
                    <a:pt x="14083" y="5010"/>
                  </a:cubicBezTo>
                  <a:cubicBezTo>
                    <a:pt x="14083" y="2238"/>
                    <a:pt x="10933" y="1"/>
                    <a:pt x="7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5315171" y="3710765"/>
              <a:ext cx="144359" cy="113979"/>
            </a:xfrm>
            <a:custGeom>
              <a:avLst/>
              <a:gdLst/>
              <a:ahLst/>
              <a:cxnLst/>
              <a:rect l="l" t="t" r="r" b="b"/>
              <a:pathLst>
                <a:path w="4191" h="3309" extrusionOk="0">
                  <a:moveTo>
                    <a:pt x="2111" y="819"/>
                  </a:moveTo>
                  <a:cubicBezTo>
                    <a:pt x="2773" y="819"/>
                    <a:pt x="3372" y="1229"/>
                    <a:pt x="3372" y="1670"/>
                  </a:cubicBezTo>
                  <a:cubicBezTo>
                    <a:pt x="3372" y="2080"/>
                    <a:pt x="2805" y="2489"/>
                    <a:pt x="2111" y="2489"/>
                  </a:cubicBezTo>
                  <a:cubicBezTo>
                    <a:pt x="1418" y="2489"/>
                    <a:pt x="851" y="2080"/>
                    <a:pt x="851" y="1670"/>
                  </a:cubicBezTo>
                  <a:cubicBezTo>
                    <a:pt x="883" y="1229"/>
                    <a:pt x="1418" y="819"/>
                    <a:pt x="2111" y="819"/>
                  </a:cubicBezTo>
                  <a:close/>
                  <a:moveTo>
                    <a:pt x="2111" y="0"/>
                  </a:moveTo>
                  <a:cubicBezTo>
                    <a:pt x="914" y="0"/>
                    <a:pt x="1" y="756"/>
                    <a:pt x="1" y="1670"/>
                  </a:cubicBezTo>
                  <a:cubicBezTo>
                    <a:pt x="64" y="2552"/>
                    <a:pt x="946" y="3308"/>
                    <a:pt x="2111" y="3308"/>
                  </a:cubicBezTo>
                  <a:cubicBezTo>
                    <a:pt x="3277" y="3308"/>
                    <a:pt x="4191" y="2552"/>
                    <a:pt x="4191" y="1670"/>
                  </a:cubicBezTo>
                  <a:cubicBezTo>
                    <a:pt x="4191" y="756"/>
                    <a:pt x="3277" y="0"/>
                    <a:pt x="2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197;p51">
            <a:extLst>
              <a:ext uri="{FF2B5EF4-FFF2-40B4-BE49-F238E27FC236}">
                <a16:creationId xmlns:a16="http://schemas.microsoft.com/office/drawing/2014/main" xmlns="" id="{AA68E6F0-E31E-4684-8E5D-BA7A3564C465}"/>
              </a:ext>
            </a:extLst>
          </p:cNvPr>
          <p:cNvSpPr txBox="1">
            <a:spLocks/>
          </p:cNvSpPr>
          <p:nvPr/>
        </p:nvSpPr>
        <p:spPr>
          <a:xfrm>
            <a:off x="1807691" y="2348949"/>
            <a:ext cx="670836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vi-VN" sz="2000" dirty="0"/>
              <a:t>Khi đèn trong hộp sáng</a:t>
            </a:r>
            <a:r>
              <a:rPr lang="vi-VN" sz="2000"/>
              <a:t>, ta </a:t>
            </a:r>
            <a:r>
              <a:rPr lang="vi-VN" sz="2000" dirty="0"/>
              <a:t>nhìn thấy vật.</a:t>
            </a:r>
          </a:p>
        </p:txBody>
      </p:sp>
      <p:sp>
        <p:nvSpPr>
          <p:cNvPr id="58" name="Google Shape;1197;p51">
            <a:extLst>
              <a:ext uri="{FF2B5EF4-FFF2-40B4-BE49-F238E27FC236}">
                <a16:creationId xmlns:a16="http://schemas.microsoft.com/office/drawing/2014/main" xmlns="" id="{EE091157-6FC6-47E8-B956-61E4C8A41CF4}"/>
              </a:ext>
            </a:extLst>
          </p:cNvPr>
          <p:cNvSpPr txBox="1">
            <a:spLocks/>
          </p:cNvSpPr>
          <p:nvPr/>
        </p:nvSpPr>
        <p:spPr>
          <a:xfrm>
            <a:off x="1807691" y="3579084"/>
            <a:ext cx="670836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vi-VN" sz="2000" dirty="0"/>
              <a:t>Chắn mắt bằng một cuốn vở, ta không nhìn thấy vật nữa.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0"/>
      <p:bldP spid="1197" grpId="0" build="p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64"/>
          <p:cNvSpPr/>
          <p:nvPr/>
        </p:nvSpPr>
        <p:spPr>
          <a:xfrm>
            <a:off x="2031955" y="460111"/>
            <a:ext cx="5069900" cy="581241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40" name="Google Shape;1640;p64"/>
          <p:cNvSpPr txBox="1"/>
          <p:nvPr/>
        </p:nvSpPr>
        <p:spPr>
          <a:xfrm>
            <a:off x="985584" y="1422095"/>
            <a:ext cx="7732847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tự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chiếu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gì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che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ta,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gần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gần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to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rõ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hơn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,…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641" name="Google Shape;1641;p64"/>
          <p:cNvGrpSpPr/>
          <p:nvPr/>
        </p:nvGrpSpPr>
        <p:grpSpPr>
          <a:xfrm>
            <a:off x="879475" y="3503625"/>
            <a:ext cx="1836754" cy="1357855"/>
            <a:chOff x="879475" y="3503625"/>
            <a:chExt cx="1836754" cy="1357855"/>
          </a:xfrm>
        </p:grpSpPr>
        <p:sp>
          <p:nvSpPr>
            <p:cNvPr id="1642" name="Google Shape;1642;p64"/>
            <p:cNvSpPr/>
            <p:nvPr/>
          </p:nvSpPr>
          <p:spPr>
            <a:xfrm>
              <a:off x="879475" y="3503625"/>
              <a:ext cx="1792880" cy="1268203"/>
            </a:xfrm>
            <a:custGeom>
              <a:avLst/>
              <a:gdLst/>
              <a:ahLst/>
              <a:cxnLst/>
              <a:rect l="l" t="t" r="r" b="b"/>
              <a:pathLst>
                <a:path w="17539" h="12406" extrusionOk="0">
                  <a:moveTo>
                    <a:pt x="13510" y="0"/>
                  </a:moveTo>
                  <a:cubicBezTo>
                    <a:pt x="13499" y="0"/>
                    <a:pt x="13488" y="2"/>
                    <a:pt x="13476" y="4"/>
                  </a:cubicBezTo>
                  <a:lnTo>
                    <a:pt x="198" y="791"/>
                  </a:lnTo>
                  <a:cubicBezTo>
                    <a:pt x="72" y="809"/>
                    <a:pt x="1" y="934"/>
                    <a:pt x="37" y="1042"/>
                  </a:cubicBezTo>
                  <a:lnTo>
                    <a:pt x="3866" y="12262"/>
                  </a:lnTo>
                  <a:cubicBezTo>
                    <a:pt x="3884" y="12352"/>
                    <a:pt x="3974" y="12405"/>
                    <a:pt x="4045" y="12405"/>
                  </a:cubicBezTo>
                  <a:lnTo>
                    <a:pt x="17323" y="11600"/>
                  </a:lnTo>
                  <a:cubicBezTo>
                    <a:pt x="17449" y="11582"/>
                    <a:pt x="17538" y="11457"/>
                    <a:pt x="17502" y="11349"/>
                  </a:cubicBezTo>
                  <a:lnTo>
                    <a:pt x="13673" y="129"/>
                  </a:lnTo>
                  <a:cubicBezTo>
                    <a:pt x="13642" y="51"/>
                    <a:pt x="13583" y="0"/>
                    <a:pt x="13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4"/>
            <p:cNvSpPr/>
            <p:nvPr/>
          </p:nvSpPr>
          <p:spPr>
            <a:xfrm>
              <a:off x="963708" y="3564040"/>
              <a:ext cx="1624418" cy="1147373"/>
            </a:xfrm>
            <a:custGeom>
              <a:avLst/>
              <a:gdLst/>
              <a:ahLst/>
              <a:cxnLst/>
              <a:rect l="l" t="t" r="r" b="b"/>
              <a:pathLst>
                <a:path w="15891" h="11224" extrusionOk="0">
                  <a:moveTo>
                    <a:pt x="12233" y="0"/>
                  </a:moveTo>
                  <a:cubicBezTo>
                    <a:pt x="12223" y="0"/>
                    <a:pt x="12214" y="1"/>
                    <a:pt x="12205" y="3"/>
                  </a:cubicBezTo>
                  <a:lnTo>
                    <a:pt x="215" y="719"/>
                  </a:lnTo>
                  <a:cubicBezTo>
                    <a:pt x="90" y="719"/>
                    <a:pt x="0" y="845"/>
                    <a:pt x="36" y="970"/>
                  </a:cubicBezTo>
                  <a:lnTo>
                    <a:pt x="3490" y="11098"/>
                  </a:lnTo>
                  <a:cubicBezTo>
                    <a:pt x="3525" y="11170"/>
                    <a:pt x="3597" y="11224"/>
                    <a:pt x="3686" y="11224"/>
                  </a:cubicBezTo>
                  <a:lnTo>
                    <a:pt x="15676" y="10508"/>
                  </a:lnTo>
                  <a:cubicBezTo>
                    <a:pt x="15802" y="10490"/>
                    <a:pt x="15891" y="10365"/>
                    <a:pt x="15855" y="10257"/>
                  </a:cubicBezTo>
                  <a:lnTo>
                    <a:pt x="12384" y="129"/>
                  </a:lnTo>
                  <a:cubicBezTo>
                    <a:pt x="12368" y="51"/>
                    <a:pt x="12298" y="0"/>
                    <a:pt x="12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4"/>
            <p:cNvSpPr/>
            <p:nvPr/>
          </p:nvSpPr>
          <p:spPr>
            <a:xfrm>
              <a:off x="1258115" y="3940637"/>
              <a:ext cx="805411" cy="561113"/>
            </a:xfrm>
            <a:custGeom>
              <a:avLst/>
              <a:gdLst/>
              <a:ahLst/>
              <a:cxnLst/>
              <a:rect l="l" t="t" r="r" b="b"/>
              <a:pathLst>
                <a:path w="7879" h="5489" extrusionOk="0">
                  <a:moveTo>
                    <a:pt x="1184" y="0"/>
                  </a:moveTo>
                  <a:cubicBezTo>
                    <a:pt x="0" y="0"/>
                    <a:pt x="2493" y="1858"/>
                    <a:pt x="3187" y="2135"/>
                  </a:cubicBezTo>
                  <a:cubicBezTo>
                    <a:pt x="2859" y="2162"/>
                    <a:pt x="2532" y="2178"/>
                    <a:pt x="2204" y="2178"/>
                  </a:cubicBezTo>
                  <a:cubicBezTo>
                    <a:pt x="2084" y="2178"/>
                    <a:pt x="1964" y="2176"/>
                    <a:pt x="1844" y="2171"/>
                  </a:cubicBezTo>
                  <a:cubicBezTo>
                    <a:pt x="556" y="2207"/>
                    <a:pt x="771" y="3477"/>
                    <a:pt x="1791" y="3943"/>
                  </a:cubicBezTo>
                  <a:cubicBezTo>
                    <a:pt x="2200" y="4134"/>
                    <a:pt x="5561" y="5489"/>
                    <a:pt x="7097" y="5489"/>
                  </a:cubicBezTo>
                  <a:cubicBezTo>
                    <a:pt x="7577" y="5489"/>
                    <a:pt x="7878" y="5357"/>
                    <a:pt x="7857" y="5016"/>
                  </a:cubicBezTo>
                  <a:cubicBezTo>
                    <a:pt x="7839" y="4891"/>
                    <a:pt x="7786" y="4784"/>
                    <a:pt x="7696" y="4694"/>
                  </a:cubicBezTo>
                  <a:cubicBezTo>
                    <a:pt x="7267" y="4175"/>
                    <a:pt x="6748" y="3728"/>
                    <a:pt x="6175" y="3352"/>
                  </a:cubicBezTo>
                  <a:cubicBezTo>
                    <a:pt x="6050" y="3281"/>
                    <a:pt x="5907" y="3137"/>
                    <a:pt x="5960" y="2994"/>
                  </a:cubicBezTo>
                  <a:cubicBezTo>
                    <a:pt x="6007" y="2916"/>
                    <a:pt x="6081" y="2866"/>
                    <a:pt x="6158" y="2866"/>
                  </a:cubicBezTo>
                  <a:cubicBezTo>
                    <a:pt x="6170" y="2866"/>
                    <a:pt x="6181" y="2867"/>
                    <a:pt x="6193" y="2869"/>
                  </a:cubicBezTo>
                  <a:cubicBezTo>
                    <a:pt x="6443" y="2851"/>
                    <a:pt x="6658" y="2744"/>
                    <a:pt x="6801" y="2547"/>
                  </a:cubicBezTo>
                  <a:cubicBezTo>
                    <a:pt x="7249" y="1885"/>
                    <a:pt x="5674" y="1097"/>
                    <a:pt x="5352" y="918"/>
                  </a:cubicBezTo>
                  <a:cubicBezTo>
                    <a:pt x="4564" y="525"/>
                    <a:pt x="2167" y="77"/>
                    <a:pt x="1308" y="6"/>
                  </a:cubicBezTo>
                  <a:cubicBezTo>
                    <a:pt x="1262" y="2"/>
                    <a:pt x="1221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4"/>
            <p:cNvSpPr/>
            <p:nvPr/>
          </p:nvSpPr>
          <p:spPr>
            <a:xfrm>
              <a:off x="1243599" y="3833301"/>
              <a:ext cx="856113" cy="653116"/>
            </a:xfrm>
            <a:custGeom>
              <a:avLst/>
              <a:gdLst/>
              <a:ahLst/>
              <a:cxnLst/>
              <a:rect l="l" t="t" r="r" b="b"/>
              <a:pathLst>
                <a:path w="8375" h="6389" extrusionOk="0">
                  <a:moveTo>
                    <a:pt x="5322" y="3911"/>
                  </a:moveTo>
                  <a:cubicBezTo>
                    <a:pt x="5305" y="4063"/>
                    <a:pt x="5345" y="4219"/>
                    <a:pt x="5422" y="4349"/>
                  </a:cubicBezTo>
                  <a:cubicBezTo>
                    <a:pt x="5494" y="4456"/>
                    <a:pt x="5565" y="4545"/>
                    <a:pt x="5655" y="4617"/>
                  </a:cubicBezTo>
                  <a:cubicBezTo>
                    <a:pt x="5583" y="4456"/>
                    <a:pt x="5548" y="4295"/>
                    <a:pt x="5548" y="4134"/>
                  </a:cubicBezTo>
                  <a:lnTo>
                    <a:pt x="5548" y="4134"/>
                  </a:lnTo>
                  <a:cubicBezTo>
                    <a:pt x="5601" y="4331"/>
                    <a:pt x="5691" y="4510"/>
                    <a:pt x="5852" y="4653"/>
                  </a:cubicBezTo>
                  <a:cubicBezTo>
                    <a:pt x="5959" y="4778"/>
                    <a:pt x="6102" y="4885"/>
                    <a:pt x="6263" y="4975"/>
                  </a:cubicBezTo>
                  <a:cubicBezTo>
                    <a:pt x="6299" y="4993"/>
                    <a:pt x="6317" y="5011"/>
                    <a:pt x="6353" y="5029"/>
                  </a:cubicBezTo>
                  <a:cubicBezTo>
                    <a:pt x="6586" y="5169"/>
                    <a:pt x="6727" y="5241"/>
                    <a:pt x="6809" y="5264"/>
                  </a:cubicBezTo>
                  <a:lnTo>
                    <a:pt x="6809" y="5264"/>
                  </a:lnTo>
                  <a:cubicBezTo>
                    <a:pt x="6693" y="5245"/>
                    <a:pt x="6571" y="5217"/>
                    <a:pt x="6460" y="5190"/>
                  </a:cubicBezTo>
                  <a:cubicBezTo>
                    <a:pt x="5834" y="5064"/>
                    <a:pt x="5172" y="4867"/>
                    <a:pt x="4510" y="4653"/>
                  </a:cubicBezTo>
                  <a:cubicBezTo>
                    <a:pt x="4123" y="4527"/>
                    <a:pt x="3731" y="4390"/>
                    <a:pt x="3350" y="4247"/>
                  </a:cubicBezTo>
                  <a:lnTo>
                    <a:pt x="3350" y="4247"/>
                  </a:lnTo>
                  <a:cubicBezTo>
                    <a:pt x="3397" y="4240"/>
                    <a:pt x="3444" y="4232"/>
                    <a:pt x="3490" y="4223"/>
                  </a:cubicBezTo>
                  <a:lnTo>
                    <a:pt x="4563" y="4044"/>
                  </a:lnTo>
                  <a:lnTo>
                    <a:pt x="5322" y="3911"/>
                  </a:lnTo>
                  <a:close/>
                  <a:moveTo>
                    <a:pt x="7679" y="6049"/>
                  </a:move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83" y="6049"/>
                    <a:pt x="7688" y="6049"/>
                    <a:pt x="7695" y="6049"/>
                  </a:cubicBezTo>
                  <a:close/>
                  <a:moveTo>
                    <a:pt x="7679" y="6049"/>
                  </a:moveTo>
                  <a:lnTo>
                    <a:pt x="7679" y="6049"/>
                  </a:lnTo>
                  <a:cubicBezTo>
                    <a:pt x="7681" y="6051"/>
                    <a:pt x="7682" y="6053"/>
                    <a:pt x="7685" y="6056"/>
                  </a:cubicBezTo>
                  <a:lnTo>
                    <a:pt x="7685" y="6056"/>
                  </a:lnTo>
                  <a:cubicBezTo>
                    <a:pt x="7754" y="6051"/>
                    <a:pt x="7700" y="6049"/>
                    <a:pt x="7679" y="6049"/>
                  </a:cubicBezTo>
                  <a:close/>
                  <a:moveTo>
                    <a:pt x="7623" y="6068"/>
                  </a:moveTo>
                  <a:cubicBezTo>
                    <a:pt x="7623" y="6068"/>
                    <a:pt x="7623" y="6069"/>
                    <a:pt x="7624" y="6069"/>
                  </a:cubicBezTo>
                  <a:lnTo>
                    <a:pt x="7624" y="6069"/>
                  </a:lnTo>
                  <a:cubicBezTo>
                    <a:pt x="7622" y="6069"/>
                    <a:pt x="7621" y="6069"/>
                    <a:pt x="7620" y="6069"/>
                  </a:cubicBezTo>
                  <a:lnTo>
                    <a:pt x="7620" y="6069"/>
                  </a:lnTo>
                  <a:cubicBezTo>
                    <a:pt x="7621" y="6069"/>
                    <a:pt x="7622" y="6068"/>
                    <a:pt x="7623" y="6068"/>
                  </a:cubicBezTo>
                  <a:close/>
                  <a:moveTo>
                    <a:pt x="1772" y="0"/>
                  </a:moveTo>
                  <a:cubicBezTo>
                    <a:pt x="1790" y="18"/>
                    <a:pt x="1790" y="54"/>
                    <a:pt x="1718" y="54"/>
                  </a:cubicBezTo>
                  <a:lnTo>
                    <a:pt x="1450" y="36"/>
                  </a:lnTo>
                  <a:lnTo>
                    <a:pt x="1110" y="36"/>
                  </a:lnTo>
                  <a:cubicBezTo>
                    <a:pt x="1056" y="54"/>
                    <a:pt x="984" y="54"/>
                    <a:pt x="931" y="72"/>
                  </a:cubicBezTo>
                  <a:cubicBezTo>
                    <a:pt x="895" y="89"/>
                    <a:pt x="859" y="89"/>
                    <a:pt x="823" y="107"/>
                  </a:cubicBezTo>
                  <a:cubicBezTo>
                    <a:pt x="770" y="125"/>
                    <a:pt x="734" y="143"/>
                    <a:pt x="680" y="161"/>
                  </a:cubicBezTo>
                  <a:cubicBezTo>
                    <a:pt x="626" y="179"/>
                    <a:pt x="573" y="215"/>
                    <a:pt x="537" y="233"/>
                  </a:cubicBezTo>
                  <a:cubicBezTo>
                    <a:pt x="465" y="286"/>
                    <a:pt x="412" y="340"/>
                    <a:pt x="340" y="394"/>
                  </a:cubicBezTo>
                  <a:cubicBezTo>
                    <a:pt x="215" y="519"/>
                    <a:pt x="125" y="662"/>
                    <a:pt x="54" y="841"/>
                  </a:cubicBezTo>
                  <a:cubicBezTo>
                    <a:pt x="36" y="877"/>
                    <a:pt x="36" y="913"/>
                    <a:pt x="18" y="966"/>
                  </a:cubicBezTo>
                  <a:cubicBezTo>
                    <a:pt x="18" y="1002"/>
                    <a:pt x="18" y="1038"/>
                    <a:pt x="0" y="1074"/>
                  </a:cubicBezTo>
                  <a:cubicBezTo>
                    <a:pt x="0" y="1145"/>
                    <a:pt x="0" y="1217"/>
                    <a:pt x="0" y="1306"/>
                  </a:cubicBezTo>
                  <a:cubicBezTo>
                    <a:pt x="18" y="1396"/>
                    <a:pt x="36" y="1503"/>
                    <a:pt x="72" y="1593"/>
                  </a:cubicBezTo>
                  <a:cubicBezTo>
                    <a:pt x="90" y="1664"/>
                    <a:pt x="107" y="1736"/>
                    <a:pt x="143" y="1790"/>
                  </a:cubicBezTo>
                  <a:cubicBezTo>
                    <a:pt x="179" y="1879"/>
                    <a:pt x="233" y="1968"/>
                    <a:pt x="286" y="2040"/>
                  </a:cubicBezTo>
                  <a:cubicBezTo>
                    <a:pt x="340" y="2112"/>
                    <a:pt x="394" y="2183"/>
                    <a:pt x="447" y="2237"/>
                  </a:cubicBezTo>
                  <a:cubicBezTo>
                    <a:pt x="483" y="2273"/>
                    <a:pt x="519" y="2273"/>
                    <a:pt x="555" y="2273"/>
                  </a:cubicBezTo>
                  <a:cubicBezTo>
                    <a:pt x="752" y="2487"/>
                    <a:pt x="680" y="2416"/>
                    <a:pt x="716" y="2452"/>
                  </a:cubicBezTo>
                  <a:cubicBezTo>
                    <a:pt x="805" y="2487"/>
                    <a:pt x="966" y="2559"/>
                    <a:pt x="1217" y="2666"/>
                  </a:cubicBezTo>
                  <a:lnTo>
                    <a:pt x="1324" y="2702"/>
                  </a:lnTo>
                  <a:lnTo>
                    <a:pt x="1378" y="2720"/>
                  </a:lnTo>
                  <a:lnTo>
                    <a:pt x="1414" y="2720"/>
                  </a:lnTo>
                  <a:cubicBezTo>
                    <a:pt x="1396" y="2738"/>
                    <a:pt x="1378" y="2756"/>
                    <a:pt x="1360" y="2756"/>
                  </a:cubicBezTo>
                  <a:cubicBezTo>
                    <a:pt x="1288" y="2792"/>
                    <a:pt x="1217" y="2810"/>
                    <a:pt x="1127" y="2810"/>
                  </a:cubicBezTo>
                  <a:cubicBezTo>
                    <a:pt x="1074" y="2827"/>
                    <a:pt x="1020" y="2845"/>
                    <a:pt x="984" y="2881"/>
                  </a:cubicBezTo>
                  <a:cubicBezTo>
                    <a:pt x="966" y="2899"/>
                    <a:pt x="948" y="2899"/>
                    <a:pt x="931" y="2917"/>
                  </a:cubicBezTo>
                  <a:lnTo>
                    <a:pt x="913" y="2935"/>
                  </a:lnTo>
                  <a:lnTo>
                    <a:pt x="913" y="2953"/>
                  </a:lnTo>
                  <a:lnTo>
                    <a:pt x="877" y="3006"/>
                  </a:lnTo>
                  <a:cubicBezTo>
                    <a:pt x="823" y="3060"/>
                    <a:pt x="770" y="3132"/>
                    <a:pt x="734" y="3185"/>
                  </a:cubicBezTo>
                  <a:cubicBezTo>
                    <a:pt x="680" y="3257"/>
                    <a:pt x="662" y="3329"/>
                    <a:pt x="626" y="3418"/>
                  </a:cubicBezTo>
                  <a:cubicBezTo>
                    <a:pt x="537" y="3686"/>
                    <a:pt x="537" y="3991"/>
                    <a:pt x="644" y="4259"/>
                  </a:cubicBezTo>
                  <a:cubicBezTo>
                    <a:pt x="716" y="4492"/>
                    <a:pt x="841" y="4689"/>
                    <a:pt x="1020" y="4850"/>
                  </a:cubicBezTo>
                  <a:cubicBezTo>
                    <a:pt x="1217" y="5046"/>
                    <a:pt x="1432" y="5190"/>
                    <a:pt x="1682" y="5279"/>
                  </a:cubicBezTo>
                  <a:cubicBezTo>
                    <a:pt x="1790" y="5315"/>
                    <a:pt x="1897" y="5351"/>
                    <a:pt x="2004" y="5386"/>
                  </a:cubicBezTo>
                  <a:lnTo>
                    <a:pt x="2309" y="5476"/>
                  </a:lnTo>
                  <a:cubicBezTo>
                    <a:pt x="2863" y="5673"/>
                    <a:pt x="3543" y="5977"/>
                    <a:pt x="4098" y="6156"/>
                  </a:cubicBezTo>
                  <a:cubicBezTo>
                    <a:pt x="4098" y="6031"/>
                    <a:pt x="4438" y="6031"/>
                    <a:pt x="4742" y="6031"/>
                  </a:cubicBezTo>
                  <a:cubicBezTo>
                    <a:pt x="5064" y="6031"/>
                    <a:pt x="5351" y="6013"/>
                    <a:pt x="5261" y="5852"/>
                  </a:cubicBezTo>
                  <a:lnTo>
                    <a:pt x="5261" y="5852"/>
                  </a:lnTo>
                  <a:cubicBezTo>
                    <a:pt x="5552" y="5939"/>
                    <a:pt x="5961" y="6050"/>
                    <a:pt x="6133" y="6050"/>
                  </a:cubicBezTo>
                  <a:cubicBezTo>
                    <a:pt x="6173" y="6050"/>
                    <a:pt x="6200" y="6044"/>
                    <a:pt x="6210" y="6031"/>
                  </a:cubicBezTo>
                  <a:cubicBezTo>
                    <a:pt x="6299" y="5905"/>
                    <a:pt x="6442" y="5798"/>
                    <a:pt x="6585" y="5762"/>
                  </a:cubicBezTo>
                  <a:cubicBezTo>
                    <a:pt x="6711" y="5726"/>
                    <a:pt x="6836" y="5691"/>
                    <a:pt x="6979" y="5673"/>
                  </a:cubicBezTo>
                  <a:cubicBezTo>
                    <a:pt x="7122" y="5637"/>
                    <a:pt x="7248" y="5601"/>
                    <a:pt x="7391" y="5565"/>
                  </a:cubicBezTo>
                  <a:cubicBezTo>
                    <a:pt x="7427" y="5565"/>
                    <a:pt x="7409" y="5547"/>
                    <a:pt x="7427" y="5547"/>
                  </a:cubicBezTo>
                  <a:cubicBezTo>
                    <a:pt x="7444" y="5547"/>
                    <a:pt x="7427" y="5583"/>
                    <a:pt x="7444" y="5601"/>
                  </a:cubicBezTo>
                  <a:cubicBezTo>
                    <a:pt x="7444" y="5619"/>
                    <a:pt x="7444" y="5637"/>
                    <a:pt x="7462" y="5655"/>
                  </a:cubicBezTo>
                  <a:cubicBezTo>
                    <a:pt x="7462" y="5673"/>
                    <a:pt x="7462" y="5709"/>
                    <a:pt x="7480" y="5744"/>
                  </a:cubicBezTo>
                  <a:cubicBezTo>
                    <a:pt x="7498" y="5816"/>
                    <a:pt x="7534" y="5870"/>
                    <a:pt x="7570" y="5923"/>
                  </a:cubicBezTo>
                  <a:cubicBezTo>
                    <a:pt x="7588" y="5959"/>
                    <a:pt x="7605" y="5995"/>
                    <a:pt x="7641" y="6031"/>
                  </a:cubicBezTo>
                  <a:lnTo>
                    <a:pt x="7659" y="6049"/>
                  </a:lnTo>
                  <a:lnTo>
                    <a:pt x="7659" y="6055"/>
                  </a:lnTo>
                  <a:lnTo>
                    <a:pt x="7659" y="6055"/>
                  </a:lnTo>
                  <a:cubicBezTo>
                    <a:pt x="7665" y="6053"/>
                    <a:pt x="7671" y="6051"/>
                    <a:pt x="7676" y="6049"/>
                  </a:cubicBezTo>
                  <a:lnTo>
                    <a:pt x="7676" y="6049"/>
                  </a:lnTo>
                  <a:cubicBezTo>
                    <a:pt x="7677" y="6049"/>
                    <a:pt x="7678" y="6049"/>
                    <a:pt x="7679" y="6049"/>
                  </a:cubicBezTo>
                  <a:lnTo>
                    <a:pt x="7679" y="6049"/>
                  </a:ln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78" y="6049"/>
                    <a:pt x="7678" y="6049"/>
                    <a:pt x="7677" y="6049"/>
                  </a:cubicBezTo>
                  <a:lnTo>
                    <a:pt x="7677" y="6049"/>
                  </a:lnTo>
                  <a:cubicBezTo>
                    <a:pt x="7677" y="6049"/>
                    <a:pt x="7677" y="6049"/>
                    <a:pt x="7677" y="6049"/>
                  </a:cubicBezTo>
                  <a:lnTo>
                    <a:pt x="7679" y="6049"/>
                  </a:lnTo>
                  <a:cubicBezTo>
                    <a:pt x="7677" y="6044"/>
                    <a:pt x="7677" y="6040"/>
                    <a:pt x="7677" y="6031"/>
                  </a:cubicBezTo>
                  <a:cubicBezTo>
                    <a:pt x="7641" y="6013"/>
                    <a:pt x="7623" y="5977"/>
                    <a:pt x="7605" y="5959"/>
                  </a:cubicBezTo>
                  <a:cubicBezTo>
                    <a:pt x="7605" y="5941"/>
                    <a:pt x="7588" y="5923"/>
                    <a:pt x="7588" y="5923"/>
                  </a:cubicBezTo>
                  <a:lnTo>
                    <a:pt x="7588" y="5888"/>
                  </a:lnTo>
                  <a:lnTo>
                    <a:pt x="7570" y="5852"/>
                  </a:lnTo>
                  <a:cubicBezTo>
                    <a:pt x="7534" y="5798"/>
                    <a:pt x="7516" y="5762"/>
                    <a:pt x="7498" y="5709"/>
                  </a:cubicBezTo>
                  <a:cubicBezTo>
                    <a:pt x="7480" y="5655"/>
                    <a:pt x="7480" y="5601"/>
                    <a:pt x="7444" y="5530"/>
                  </a:cubicBezTo>
                  <a:cubicBezTo>
                    <a:pt x="7427" y="5440"/>
                    <a:pt x="7409" y="5369"/>
                    <a:pt x="7391" y="5315"/>
                  </a:cubicBezTo>
                  <a:lnTo>
                    <a:pt x="7283" y="5315"/>
                  </a:lnTo>
                  <a:cubicBezTo>
                    <a:pt x="7158" y="5315"/>
                    <a:pt x="7033" y="5297"/>
                    <a:pt x="6908" y="5279"/>
                  </a:cubicBezTo>
                  <a:cubicBezTo>
                    <a:pt x="6894" y="5277"/>
                    <a:pt x="6881" y="5276"/>
                    <a:pt x="6867" y="5274"/>
                  </a:cubicBezTo>
                  <a:lnTo>
                    <a:pt x="6867" y="5274"/>
                  </a:lnTo>
                  <a:cubicBezTo>
                    <a:pt x="6897" y="5272"/>
                    <a:pt x="6908" y="5254"/>
                    <a:pt x="6908" y="5225"/>
                  </a:cubicBezTo>
                  <a:cubicBezTo>
                    <a:pt x="6872" y="5100"/>
                    <a:pt x="6800" y="4957"/>
                    <a:pt x="6729" y="4832"/>
                  </a:cubicBezTo>
                  <a:lnTo>
                    <a:pt x="6729" y="4796"/>
                  </a:lnTo>
                  <a:cubicBezTo>
                    <a:pt x="6657" y="4689"/>
                    <a:pt x="6729" y="4689"/>
                    <a:pt x="6782" y="4671"/>
                  </a:cubicBezTo>
                  <a:cubicBezTo>
                    <a:pt x="6836" y="4653"/>
                    <a:pt x="6890" y="4617"/>
                    <a:pt x="6782" y="4510"/>
                  </a:cubicBezTo>
                  <a:lnTo>
                    <a:pt x="6782" y="4510"/>
                  </a:lnTo>
                  <a:cubicBezTo>
                    <a:pt x="6854" y="4563"/>
                    <a:pt x="6925" y="4617"/>
                    <a:pt x="7015" y="4671"/>
                  </a:cubicBezTo>
                  <a:cubicBezTo>
                    <a:pt x="7087" y="4742"/>
                    <a:pt x="7158" y="4796"/>
                    <a:pt x="7230" y="4867"/>
                  </a:cubicBezTo>
                  <a:cubicBezTo>
                    <a:pt x="7265" y="4850"/>
                    <a:pt x="7158" y="4760"/>
                    <a:pt x="7033" y="4671"/>
                  </a:cubicBezTo>
                  <a:cubicBezTo>
                    <a:pt x="6933" y="4588"/>
                    <a:pt x="6788" y="4490"/>
                    <a:pt x="6880" y="4490"/>
                  </a:cubicBezTo>
                  <a:cubicBezTo>
                    <a:pt x="6888" y="4490"/>
                    <a:pt x="6897" y="4490"/>
                    <a:pt x="6908" y="4492"/>
                  </a:cubicBezTo>
                  <a:cubicBezTo>
                    <a:pt x="6961" y="4545"/>
                    <a:pt x="7033" y="4599"/>
                    <a:pt x="7087" y="4635"/>
                  </a:cubicBezTo>
                  <a:lnTo>
                    <a:pt x="7248" y="4760"/>
                  </a:lnTo>
                  <a:cubicBezTo>
                    <a:pt x="7319" y="4796"/>
                    <a:pt x="7373" y="4850"/>
                    <a:pt x="7409" y="4885"/>
                  </a:cubicBezTo>
                  <a:cubicBezTo>
                    <a:pt x="7409" y="4867"/>
                    <a:pt x="7409" y="4850"/>
                    <a:pt x="7391" y="4832"/>
                  </a:cubicBezTo>
                  <a:cubicBezTo>
                    <a:pt x="7373" y="4796"/>
                    <a:pt x="7355" y="4778"/>
                    <a:pt x="7337" y="4742"/>
                  </a:cubicBezTo>
                  <a:cubicBezTo>
                    <a:pt x="7283" y="4689"/>
                    <a:pt x="7230" y="4635"/>
                    <a:pt x="7176" y="4599"/>
                  </a:cubicBezTo>
                  <a:cubicBezTo>
                    <a:pt x="7069" y="4492"/>
                    <a:pt x="6979" y="4420"/>
                    <a:pt x="7033" y="4420"/>
                  </a:cubicBezTo>
                  <a:cubicBezTo>
                    <a:pt x="7104" y="4456"/>
                    <a:pt x="7158" y="4510"/>
                    <a:pt x="7194" y="4581"/>
                  </a:cubicBezTo>
                  <a:cubicBezTo>
                    <a:pt x="7268" y="4656"/>
                    <a:pt x="7355" y="4755"/>
                    <a:pt x="7413" y="4755"/>
                  </a:cubicBezTo>
                  <a:cubicBezTo>
                    <a:pt x="7425" y="4755"/>
                    <a:pt x="7435" y="4751"/>
                    <a:pt x="7444" y="4742"/>
                  </a:cubicBezTo>
                  <a:cubicBezTo>
                    <a:pt x="7462" y="4742"/>
                    <a:pt x="7337" y="4617"/>
                    <a:pt x="7265" y="4563"/>
                  </a:cubicBezTo>
                  <a:lnTo>
                    <a:pt x="7265" y="4563"/>
                  </a:lnTo>
                  <a:lnTo>
                    <a:pt x="7427" y="4671"/>
                  </a:lnTo>
                  <a:lnTo>
                    <a:pt x="7498" y="4724"/>
                  </a:lnTo>
                  <a:lnTo>
                    <a:pt x="7588" y="4796"/>
                  </a:lnTo>
                  <a:cubicBezTo>
                    <a:pt x="7677" y="4850"/>
                    <a:pt x="7784" y="4921"/>
                    <a:pt x="7874" y="4975"/>
                  </a:cubicBezTo>
                  <a:cubicBezTo>
                    <a:pt x="7894" y="4984"/>
                    <a:pt x="7911" y="4988"/>
                    <a:pt x="7924" y="4988"/>
                  </a:cubicBezTo>
                  <a:cubicBezTo>
                    <a:pt x="7993" y="4988"/>
                    <a:pt x="7959" y="4869"/>
                    <a:pt x="7749" y="4599"/>
                  </a:cubicBezTo>
                  <a:lnTo>
                    <a:pt x="7749" y="4599"/>
                  </a:lnTo>
                  <a:cubicBezTo>
                    <a:pt x="7945" y="4796"/>
                    <a:pt x="8178" y="5100"/>
                    <a:pt x="8375" y="5315"/>
                  </a:cubicBezTo>
                  <a:cubicBezTo>
                    <a:pt x="8311" y="5225"/>
                    <a:pt x="8219" y="5098"/>
                    <a:pt x="8139" y="5001"/>
                  </a:cubicBezTo>
                  <a:lnTo>
                    <a:pt x="8139" y="5001"/>
                  </a:lnTo>
                  <a:cubicBezTo>
                    <a:pt x="8218" y="5087"/>
                    <a:pt x="8296" y="5169"/>
                    <a:pt x="8375" y="5261"/>
                  </a:cubicBezTo>
                  <a:cubicBezTo>
                    <a:pt x="8375" y="5243"/>
                    <a:pt x="8375" y="5207"/>
                    <a:pt x="8357" y="5172"/>
                  </a:cubicBezTo>
                  <a:cubicBezTo>
                    <a:pt x="8291" y="5072"/>
                    <a:pt x="8225" y="4988"/>
                    <a:pt x="8144" y="4891"/>
                  </a:cubicBezTo>
                  <a:lnTo>
                    <a:pt x="8144" y="4891"/>
                  </a:lnTo>
                  <a:cubicBezTo>
                    <a:pt x="8212" y="4970"/>
                    <a:pt x="8292" y="5037"/>
                    <a:pt x="8357" y="5118"/>
                  </a:cubicBezTo>
                  <a:cubicBezTo>
                    <a:pt x="8321" y="5029"/>
                    <a:pt x="8286" y="4921"/>
                    <a:pt x="8250" y="4832"/>
                  </a:cubicBezTo>
                  <a:cubicBezTo>
                    <a:pt x="8142" y="4671"/>
                    <a:pt x="8017" y="4492"/>
                    <a:pt x="7928" y="4349"/>
                  </a:cubicBezTo>
                  <a:lnTo>
                    <a:pt x="7892" y="4295"/>
                  </a:lnTo>
                  <a:cubicBezTo>
                    <a:pt x="7874" y="4277"/>
                    <a:pt x="7892" y="4277"/>
                    <a:pt x="7892" y="4277"/>
                  </a:cubicBezTo>
                  <a:lnTo>
                    <a:pt x="7892" y="4241"/>
                  </a:lnTo>
                  <a:lnTo>
                    <a:pt x="7892" y="4223"/>
                  </a:lnTo>
                  <a:cubicBezTo>
                    <a:pt x="7874" y="4187"/>
                    <a:pt x="7856" y="4170"/>
                    <a:pt x="7874" y="4152"/>
                  </a:cubicBezTo>
                  <a:cubicBezTo>
                    <a:pt x="7886" y="4140"/>
                    <a:pt x="7896" y="4136"/>
                    <a:pt x="7904" y="4136"/>
                  </a:cubicBezTo>
                  <a:cubicBezTo>
                    <a:pt x="7920" y="4136"/>
                    <a:pt x="7928" y="4152"/>
                    <a:pt x="7928" y="4152"/>
                  </a:cubicBezTo>
                  <a:lnTo>
                    <a:pt x="7945" y="4152"/>
                  </a:lnTo>
                  <a:lnTo>
                    <a:pt x="7981" y="4116"/>
                  </a:lnTo>
                  <a:cubicBezTo>
                    <a:pt x="8035" y="3991"/>
                    <a:pt x="8089" y="3865"/>
                    <a:pt x="8142" y="3740"/>
                  </a:cubicBezTo>
                  <a:cubicBezTo>
                    <a:pt x="8178" y="3579"/>
                    <a:pt x="8196" y="3418"/>
                    <a:pt x="8178" y="3257"/>
                  </a:cubicBezTo>
                  <a:cubicBezTo>
                    <a:pt x="8178" y="3167"/>
                    <a:pt x="8160" y="3096"/>
                    <a:pt x="8160" y="3024"/>
                  </a:cubicBezTo>
                  <a:lnTo>
                    <a:pt x="8124" y="2917"/>
                  </a:lnTo>
                  <a:cubicBezTo>
                    <a:pt x="8124" y="2881"/>
                    <a:pt x="8107" y="2863"/>
                    <a:pt x="8107" y="2827"/>
                  </a:cubicBezTo>
                  <a:cubicBezTo>
                    <a:pt x="8035" y="2613"/>
                    <a:pt x="7928" y="2434"/>
                    <a:pt x="7802" y="2255"/>
                  </a:cubicBezTo>
                  <a:cubicBezTo>
                    <a:pt x="7623" y="2022"/>
                    <a:pt x="7427" y="1825"/>
                    <a:pt x="7194" y="1646"/>
                  </a:cubicBezTo>
                  <a:cubicBezTo>
                    <a:pt x="7015" y="1503"/>
                    <a:pt x="6818" y="1378"/>
                    <a:pt x="6621" y="1253"/>
                  </a:cubicBezTo>
                  <a:cubicBezTo>
                    <a:pt x="6389" y="1145"/>
                    <a:pt x="6192" y="1038"/>
                    <a:pt x="6013" y="948"/>
                  </a:cubicBezTo>
                  <a:lnTo>
                    <a:pt x="6013" y="1020"/>
                  </a:lnTo>
                  <a:cubicBezTo>
                    <a:pt x="6013" y="1030"/>
                    <a:pt x="6007" y="1041"/>
                    <a:pt x="5985" y="1041"/>
                  </a:cubicBezTo>
                  <a:cubicBezTo>
                    <a:pt x="5968" y="1041"/>
                    <a:pt x="5943" y="1035"/>
                    <a:pt x="5905" y="1020"/>
                  </a:cubicBezTo>
                  <a:lnTo>
                    <a:pt x="5709" y="948"/>
                  </a:lnTo>
                  <a:lnTo>
                    <a:pt x="5548" y="877"/>
                  </a:lnTo>
                  <a:lnTo>
                    <a:pt x="5261" y="734"/>
                  </a:lnTo>
                  <a:cubicBezTo>
                    <a:pt x="5082" y="644"/>
                    <a:pt x="4885" y="573"/>
                    <a:pt x="4671" y="537"/>
                  </a:cubicBezTo>
                  <a:lnTo>
                    <a:pt x="4635" y="591"/>
                  </a:lnTo>
                  <a:cubicBezTo>
                    <a:pt x="4313" y="483"/>
                    <a:pt x="3991" y="376"/>
                    <a:pt x="3669" y="268"/>
                  </a:cubicBezTo>
                  <a:cubicBezTo>
                    <a:pt x="3042" y="143"/>
                    <a:pt x="2398" y="54"/>
                    <a:pt x="1772" y="0"/>
                  </a:cubicBezTo>
                  <a:close/>
                  <a:moveTo>
                    <a:pt x="7659" y="6055"/>
                  </a:moveTo>
                  <a:cubicBezTo>
                    <a:pt x="7655" y="6056"/>
                    <a:pt x="7652" y="6057"/>
                    <a:pt x="7648" y="6059"/>
                  </a:cubicBezTo>
                  <a:lnTo>
                    <a:pt x="7648" y="6059"/>
                  </a:lnTo>
                  <a:cubicBezTo>
                    <a:pt x="7652" y="6058"/>
                    <a:pt x="7656" y="6058"/>
                    <a:pt x="7659" y="6058"/>
                  </a:cubicBezTo>
                  <a:lnTo>
                    <a:pt x="7659" y="6058"/>
                  </a:lnTo>
                  <a:lnTo>
                    <a:pt x="7659" y="6066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66" y="6068"/>
                    <a:pt x="7670" y="6067"/>
                    <a:pt x="7674" y="6067"/>
                  </a:cubicBezTo>
                  <a:lnTo>
                    <a:pt x="7674" y="6067"/>
                  </a:lnTo>
                  <a:cubicBezTo>
                    <a:pt x="7671" y="6068"/>
                    <a:pt x="7668" y="6069"/>
                    <a:pt x="7665" y="6069"/>
                  </a:cubicBezTo>
                  <a:lnTo>
                    <a:pt x="7665" y="6069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55" y="6068"/>
                    <a:pt x="7648" y="6068"/>
                    <a:pt x="7641" y="6069"/>
                  </a:cubicBezTo>
                  <a:lnTo>
                    <a:pt x="7641" y="6069"/>
                  </a:lnTo>
                  <a:cubicBezTo>
                    <a:pt x="7641" y="6068"/>
                    <a:pt x="7641" y="6067"/>
                    <a:pt x="7641" y="6066"/>
                  </a:cubicBezTo>
                  <a:lnTo>
                    <a:pt x="7627" y="6066"/>
                  </a:lnTo>
                  <a:cubicBezTo>
                    <a:pt x="7626" y="6067"/>
                    <a:pt x="7625" y="6067"/>
                    <a:pt x="7623" y="6068"/>
                  </a:cubicBezTo>
                  <a:lnTo>
                    <a:pt x="7623" y="6068"/>
                  </a:lnTo>
                  <a:cubicBezTo>
                    <a:pt x="7623" y="6067"/>
                    <a:pt x="7623" y="6067"/>
                    <a:pt x="7623" y="6066"/>
                  </a:cubicBezTo>
                  <a:lnTo>
                    <a:pt x="7627" y="6066"/>
                  </a:lnTo>
                  <a:cubicBezTo>
                    <a:pt x="7634" y="6064"/>
                    <a:pt x="7641" y="6061"/>
                    <a:pt x="7648" y="6059"/>
                  </a:cubicBezTo>
                  <a:lnTo>
                    <a:pt x="7648" y="6059"/>
                  </a:lnTo>
                  <a:cubicBezTo>
                    <a:pt x="7611" y="6061"/>
                    <a:pt x="7558" y="6063"/>
                    <a:pt x="7480" y="6066"/>
                  </a:cubicBezTo>
                  <a:lnTo>
                    <a:pt x="7462" y="6066"/>
                  </a:lnTo>
                  <a:cubicBezTo>
                    <a:pt x="7534" y="6066"/>
                    <a:pt x="7415" y="6074"/>
                    <a:pt x="7460" y="6074"/>
                  </a:cubicBezTo>
                  <a:cubicBezTo>
                    <a:pt x="7478" y="6074"/>
                    <a:pt x="7523" y="6073"/>
                    <a:pt x="7620" y="6069"/>
                  </a:cubicBezTo>
                  <a:lnTo>
                    <a:pt x="7620" y="6069"/>
                  </a:lnTo>
                  <a:cubicBezTo>
                    <a:pt x="7536" y="6103"/>
                    <a:pt x="7453" y="6147"/>
                    <a:pt x="7382" y="6202"/>
                  </a:cubicBezTo>
                  <a:lnTo>
                    <a:pt x="7382" y="6202"/>
                  </a:lnTo>
                  <a:cubicBezTo>
                    <a:pt x="7419" y="6179"/>
                    <a:pt x="7450" y="6158"/>
                    <a:pt x="7480" y="6138"/>
                  </a:cubicBezTo>
                  <a:cubicBezTo>
                    <a:pt x="7522" y="6110"/>
                    <a:pt x="7574" y="6093"/>
                    <a:pt x="7629" y="6079"/>
                  </a:cubicBezTo>
                  <a:lnTo>
                    <a:pt x="7629" y="6079"/>
                  </a:lnTo>
                  <a:cubicBezTo>
                    <a:pt x="7630" y="6080"/>
                    <a:pt x="7631" y="6080"/>
                    <a:pt x="7632" y="6080"/>
                  </a:cubicBezTo>
                  <a:cubicBezTo>
                    <a:pt x="7635" y="6080"/>
                    <a:pt x="7637" y="6079"/>
                    <a:pt x="7639" y="6076"/>
                  </a:cubicBezTo>
                  <a:lnTo>
                    <a:pt x="7639" y="6076"/>
                  </a:lnTo>
                  <a:cubicBezTo>
                    <a:pt x="7648" y="6074"/>
                    <a:pt x="7656" y="6072"/>
                    <a:pt x="7665" y="6069"/>
                  </a:cubicBezTo>
                  <a:lnTo>
                    <a:pt x="7665" y="6069"/>
                  </a:lnTo>
                  <a:lnTo>
                    <a:pt x="7695" y="6084"/>
                  </a:lnTo>
                  <a:lnTo>
                    <a:pt x="7678" y="6067"/>
                  </a:lnTo>
                  <a:lnTo>
                    <a:pt x="7678" y="6067"/>
                  </a:lnTo>
                  <a:cubicBezTo>
                    <a:pt x="7683" y="6067"/>
                    <a:pt x="7689" y="6067"/>
                    <a:pt x="7695" y="6066"/>
                  </a:cubicBezTo>
                  <a:cubicBezTo>
                    <a:pt x="7691" y="6062"/>
                    <a:pt x="7688" y="6059"/>
                    <a:pt x="7685" y="6056"/>
                  </a:cubicBezTo>
                  <a:lnTo>
                    <a:pt x="7685" y="6056"/>
                  </a:lnTo>
                  <a:cubicBezTo>
                    <a:pt x="7678" y="6057"/>
                    <a:pt x="7669" y="6057"/>
                    <a:pt x="7659" y="6058"/>
                  </a:cubicBezTo>
                  <a:lnTo>
                    <a:pt x="7659" y="6058"/>
                  </a:lnTo>
                  <a:lnTo>
                    <a:pt x="7659" y="6055"/>
                  </a:lnTo>
                  <a:close/>
                  <a:moveTo>
                    <a:pt x="7382" y="6202"/>
                  </a:moveTo>
                  <a:cubicBezTo>
                    <a:pt x="7354" y="6220"/>
                    <a:pt x="7322" y="6240"/>
                    <a:pt x="7283" y="6263"/>
                  </a:cubicBezTo>
                  <a:lnTo>
                    <a:pt x="7373" y="6210"/>
                  </a:lnTo>
                  <a:cubicBezTo>
                    <a:pt x="7376" y="6207"/>
                    <a:pt x="7379" y="6205"/>
                    <a:pt x="7382" y="6202"/>
                  </a:cubicBezTo>
                  <a:close/>
                  <a:moveTo>
                    <a:pt x="7283" y="6263"/>
                  </a:moveTo>
                  <a:lnTo>
                    <a:pt x="7184" y="6330"/>
                  </a:lnTo>
                  <a:lnTo>
                    <a:pt x="7184" y="6330"/>
                  </a:lnTo>
                  <a:lnTo>
                    <a:pt x="7194" y="6335"/>
                  </a:lnTo>
                  <a:lnTo>
                    <a:pt x="7283" y="6263"/>
                  </a:lnTo>
                  <a:close/>
                  <a:moveTo>
                    <a:pt x="7125" y="6297"/>
                  </a:moveTo>
                  <a:cubicBezTo>
                    <a:pt x="7111" y="6297"/>
                    <a:pt x="7104" y="6313"/>
                    <a:pt x="7104" y="6335"/>
                  </a:cubicBezTo>
                  <a:cubicBezTo>
                    <a:pt x="7122" y="6353"/>
                    <a:pt x="7122" y="6371"/>
                    <a:pt x="7104" y="6389"/>
                  </a:cubicBezTo>
                  <a:lnTo>
                    <a:pt x="7176" y="6335"/>
                  </a:lnTo>
                  <a:lnTo>
                    <a:pt x="7184" y="6330"/>
                  </a:lnTo>
                  <a:lnTo>
                    <a:pt x="7184" y="6330"/>
                  </a:lnTo>
                  <a:lnTo>
                    <a:pt x="7158" y="6317"/>
                  </a:lnTo>
                  <a:cubicBezTo>
                    <a:pt x="7144" y="6303"/>
                    <a:pt x="7133" y="6297"/>
                    <a:pt x="7125" y="6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4"/>
            <p:cNvSpPr/>
            <p:nvPr/>
          </p:nvSpPr>
          <p:spPr>
            <a:xfrm>
              <a:off x="1369744" y="3676999"/>
              <a:ext cx="947705" cy="639315"/>
            </a:xfrm>
            <a:custGeom>
              <a:avLst/>
              <a:gdLst/>
              <a:ahLst/>
              <a:cxnLst/>
              <a:rect l="l" t="t" r="r" b="b"/>
              <a:pathLst>
                <a:path w="9271" h="6254" extrusionOk="0">
                  <a:moveTo>
                    <a:pt x="5590" y="3174"/>
                  </a:moveTo>
                  <a:cubicBezTo>
                    <a:pt x="5593" y="3174"/>
                    <a:pt x="5595" y="3175"/>
                    <a:pt x="5597" y="3178"/>
                  </a:cubicBezTo>
                  <a:lnTo>
                    <a:pt x="5597" y="3178"/>
                  </a:lnTo>
                  <a:lnTo>
                    <a:pt x="5584" y="3175"/>
                  </a:lnTo>
                  <a:cubicBezTo>
                    <a:pt x="5586" y="3174"/>
                    <a:pt x="5588" y="3174"/>
                    <a:pt x="5590" y="3174"/>
                  </a:cubicBezTo>
                  <a:close/>
                  <a:moveTo>
                    <a:pt x="6080" y="4346"/>
                  </a:moveTo>
                  <a:cubicBezTo>
                    <a:pt x="6082" y="4355"/>
                    <a:pt x="6083" y="4364"/>
                    <a:pt x="6085" y="4372"/>
                  </a:cubicBezTo>
                  <a:lnTo>
                    <a:pt x="6085" y="4372"/>
                  </a:lnTo>
                  <a:cubicBezTo>
                    <a:pt x="6084" y="4363"/>
                    <a:pt x="6083" y="4354"/>
                    <a:pt x="6080" y="4346"/>
                  </a:cubicBezTo>
                  <a:close/>
                  <a:moveTo>
                    <a:pt x="6239" y="4263"/>
                  </a:moveTo>
                  <a:cubicBezTo>
                    <a:pt x="6256" y="4372"/>
                    <a:pt x="6261" y="4410"/>
                    <a:pt x="6261" y="4410"/>
                  </a:cubicBezTo>
                  <a:cubicBezTo>
                    <a:pt x="6261" y="4410"/>
                    <a:pt x="6248" y="4320"/>
                    <a:pt x="6239" y="4263"/>
                  </a:cubicBezTo>
                  <a:close/>
                  <a:moveTo>
                    <a:pt x="6163" y="4733"/>
                  </a:moveTo>
                  <a:lnTo>
                    <a:pt x="6193" y="4822"/>
                  </a:lnTo>
                  <a:lnTo>
                    <a:pt x="6193" y="4804"/>
                  </a:lnTo>
                  <a:lnTo>
                    <a:pt x="6193" y="4786"/>
                  </a:lnTo>
                  <a:cubicBezTo>
                    <a:pt x="6182" y="4765"/>
                    <a:pt x="6171" y="4747"/>
                    <a:pt x="6163" y="4733"/>
                  </a:cubicBezTo>
                  <a:close/>
                  <a:moveTo>
                    <a:pt x="6175" y="4714"/>
                  </a:moveTo>
                  <a:lnTo>
                    <a:pt x="6192" y="4749"/>
                  </a:lnTo>
                  <a:lnTo>
                    <a:pt x="6192" y="4749"/>
                  </a:lnTo>
                  <a:cubicBezTo>
                    <a:pt x="6189" y="4746"/>
                    <a:pt x="6186" y="4744"/>
                    <a:pt x="6184" y="4741"/>
                  </a:cubicBezTo>
                  <a:lnTo>
                    <a:pt x="6184" y="4741"/>
                  </a:lnTo>
                  <a:lnTo>
                    <a:pt x="6210" y="4822"/>
                  </a:lnTo>
                  <a:lnTo>
                    <a:pt x="6210" y="4804"/>
                  </a:lnTo>
                  <a:lnTo>
                    <a:pt x="6193" y="4750"/>
                  </a:lnTo>
                  <a:lnTo>
                    <a:pt x="6192" y="4749"/>
                  </a:lnTo>
                  <a:lnTo>
                    <a:pt x="6192" y="4749"/>
                  </a:lnTo>
                  <a:cubicBezTo>
                    <a:pt x="6217" y="4773"/>
                    <a:pt x="6245" y="4794"/>
                    <a:pt x="6274" y="4814"/>
                  </a:cubicBezTo>
                  <a:lnTo>
                    <a:pt x="6274" y="4814"/>
                  </a:lnTo>
                  <a:cubicBezTo>
                    <a:pt x="6241" y="4780"/>
                    <a:pt x="6208" y="4747"/>
                    <a:pt x="6175" y="4714"/>
                  </a:cubicBezTo>
                  <a:close/>
                  <a:moveTo>
                    <a:pt x="6274" y="4814"/>
                  </a:moveTo>
                  <a:cubicBezTo>
                    <a:pt x="6277" y="4816"/>
                    <a:pt x="6279" y="4819"/>
                    <a:pt x="6282" y="4822"/>
                  </a:cubicBezTo>
                  <a:cubicBezTo>
                    <a:pt x="6320" y="4851"/>
                    <a:pt x="6359" y="4869"/>
                    <a:pt x="6400" y="4883"/>
                  </a:cubicBezTo>
                  <a:lnTo>
                    <a:pt x="6400" y="4883"/>
                  </a:lnTo>
                  <a:cubicBezTo>
                    <a:pt x="6357" y="4864"/>
                    <a:pt x="6314" y="4841"/>
                    <a:pt x="6274" y="4814"/>
                  </a:cubicBezTo>
                  <a:close/>
                  <a:moveTo>
                    <a:pt x="6400" y="4883"/>
                  </a:moveTo>
                  <a:cubicBezTo>
                    <a:pt x="6408" y="4886"/>
                    <a:pt x="6417" y="4890"/>
                    <a:pt x="6425" y="4893"/>
                  </a:cubicBezTo>
                  <a:cubicBezTo>
                    <a:pt x="6455" y="4908"/>
                    <a:pt x="6485" y="4911"/>
                    <a:pt x="6514" y="4911"/>
                  </a:cubicBezTo>
                  <a:lnTo>
                    <a:pt x="6514" y="4911"/>
                  </a:lnTo>
                  <a:cubicBezTo>
                    <a:pt x="6473" y="4903"/>
                    <a:pt x="6435" y="4895"/>
                    <a:pt x="6400" y="4883"/>
                  </a:cubicBezTo>
                  <a:close/>
                  <a:moveTo>
                    <a:pt x="6514" y="4911"/>
                  </a:moveTo>
                  <a:lnTo>
                    <a:pt x="6514" y="4911"/>
                  </a:lnTo>
                  <a:cubicBezTo>
                    <a:pt x="6514" y="4911"/>
                    <a:pt x="6515" y="4911"/>
                    <a:pt x="6515" y="4911"/>
                  </a:cubicBezTo>
                  <a:lnTo>
                    <a:pt x="6533" y="4911"/>
                  </a:lnTo>
                  <a:cubicBezTo>
                    <a:pt x="6526" y="4911"/>
                    <a:pt x="6520" y="4911"/>
                    <a:pt x="6514" y="4911"/>
                  </a:cubicBezTo>
                  <a:close/>
                  <a:moveTo>
                    <a:pt x="5231" y="5157"/>
                  </a:moveTo>
                  <a:lnTo>
                    <a:pt x="5231" y="5157"/>
                  </a:lnTo>
                  <a:cubicBezTo>
                    <a:pt x="5229" y="5159"/>
                    <a:pt x="5228" y="5160"/>
                    <a:pt x="5226" y="5162"/>
                  </a:cubicBezTo>
                  <a:lnTo>
                    <a:pt x="5208" y="5162"/>
                  </a:lnTo>
                  <a:lnTo>
                    <a:pt x="5231" y="5157"/>
                  </a:lnTo>
                  <a:close/>
                  <a:moveTo>
                    <a:pt x="6005" y="0"/>
                  </a:moveTo>
                  <a:cubicBezTo>
                    <a:pt x="5930" y="0"/>
                    <a:pt x="5856" y="3"/>
                    <a:pt x="5781" y="8"/>
                  </a:cubicBezTo>
                  <a:lnTo>
                    <a:pt x="5459" y="44"/>
                  </a:lnTo>
                  <a:lnTo>
                    <a:pt x="5173" y="44"/>
                  </a:lnTo>
                  <a:cubicBezTo>
                    <a:pt x="5173" y="133"/>
                    <a:pt x="5226" y="205"/>
                    <a:pt x="5173" y="258"/>
                  </a:cubicBezTo>
                  <a:cubicBezTo>
                    <a:pt x="5132" y="277"/>
                    <a:pt x="5093" y="284"/>
                    <a:pt x="5053" y="284"/>
                  </a:cubicBezTo>
                  <a:cubicBezTo>
                    <a:pt x="4904" y="284"/>
                    <a:pt x="4758" y="179"/>
                    <a:pt x="4601" y="179"/>
                  </a:cubicBezTo>
                  <a:cubicBezTo>
                    <a:pt x="4560" y="179"/>
                    <a:pt x="4518" y="186"/>
                    <a:pt x="4475" y="205"/>
                  </a:cubicBezTo>
                  <a:lnTo>
                    <a:pt x="4475" y="348"/>
                  </a:lnTo>
                  <a:cubicBezTo>
                    <a:pt x="4385" y="330"/>
                    <a:pt x="4278" y="294"/>
                    <a:pt x="4188" y="276"/>
                  </a:cubicBezTo>
                  <a:cubicBezTo>
                    <a:pt x="3991" y="241"/>
                    <a:pt x="3795" y="223"/>
                    <a:pt x="3562" y="205"/>
                  </a:cubicBezTo>
                  <a:lnTo>
                    <a:pt x="2399" y="294"/>
                  </a:lnTo>
                  <a:cubicBezTo>
                    <a:pt x="2023" y="312"/>
                    <a:pt x="1683" y="384"/>
                    <a:pt x="1325" y="509"/>
                  </a:cubicBezTo>
                  <a:cubicBezTo>
                    <a:pt x="1379" y="545"/>
                    <a:pt x="1432" y="598"/>
                    <a:pt x="1379" y="634"/>
                  </a:cubicBezTo>
                  <a:cubicBezTo>
                    <a:pt x="1253" y="670"/>
                    <a:pt x="1128" y="724"/>
                    <a:pt x="967" y="777"/>
                  </a:cubicBezTo>
                  <a:cubicBezTo>
                    <a:pt x="878" y="813"/>
                    <a:pt x="824" y="849"/>
                    <a:pt x="735" y="867"/>
                  </a:cubicBezTo>
                  <a:cubicBezTo>
                    <a:pt x="663" y="903"/>
                    <a:pt x="591" y="938"/>
                    <a:pt x="520" y="974"/>
                  </a:cubicBezTo>
                  <a:cubicBezTo>
                    <a:pt x="484" y="1010"/>
                    <a:pt x="448" y="1046"/>
                    <a:pt x="430" y="1064"/>
                  </a:cubicBezTo>
                  <a:cubicBezTo>
                    <a:pt x="430" y="1117"/>
                    <a:pt x="448" y="1153"/>
                    <a:pt x="484" y="1189"/>
                  </a:cubicBezTo>
                  <a:cubicBezTo>
                    <a:pt x="377" y="1243"/>
                    <a:pt x="269" y="1332"/>
                    <a:pt x="162" y="1404"/>
                  </a:cubicBezTo>
                  <a:cubicBezTo>
                    <a:pt x="108" y="1493"/>
                    <a:pt x="54" y="1583"/>
                    <a:pt x="19" y="1690"/>
                  </a:cubicBezTo>
                  <a:cubicBezTo>
                    <a:pt x="1" y="1762"/>
                    <a:pt x="1" y="1833"/>
                    <a:pt x="19" y="1887"/>
                  </a:cubicBezTo>
                  <a:cubicBezTo>
                    <a:pt x="54" y="1994"/>
                    <a:pt x="90" y="2084"/>
                    <a:pt x="144" y="2173"/>
                  </a:cubicBezTo>
                  <a:cubicBezTo>
                    <a:pt x="198" y="2299"/>
                    <a:pt x="251" y="2406"/>
                    <a:pt x="287" y="2549"/>
                  </a:cubicBezTo>
                  <a:cubicBezTo>
                    <a:pt x="305" y="2585"/>
                    <a:pt x="305" y="2639"/>
                    <a:pt x="323" y="2692"/>
                  </a:cubicBezTo>
                  <a:lnTo>
                    <a:pt x="323" y="2800"/>
                  </a:lnTo>
                  <a:lnTo>
                    <a:pt x="323" y="2853"/>
                  </a:lnTo>
                  <a:lnTo>
                    <a:pt x="377" y="2871"/>
                  </a:lnTo>
                  <a:lnTo>
                    <a:pt x="824" y="2961"/>
                  </a:lnTo>
                  <a:lnTo>
                    <a:pt x="931" y="2996"/>
                  </a:lnTo>
                  <a:lnTo>
                    <a:pt x="1003" y="2996"/>
                  </a:lnTo>
                  <a:cubicBezTo>
                    <a:pt x="1004" y="2997"/>
                    <a:pt x="1006" y="2998"/>
                    <a:pt x="1007" y="2999"/>
                  </a:cubicBezTo>
                  <a:lnTo>
                    <a:pt x="1007" y="2999"/>
                  </a:lnTo>
                  <a:cubicBezTo>
                    <a:pt x="877" y="3115"/>
                    <a:pt x="770" y="3255"/>
                    <a:pt x="663" y="3408"/>
                  </a:cubicBezTo>
                  <a:cubicBezTo>
                    <a:pt x="556" y="3605"/>
                    <a:pt x="466" y="3837"/>
                    <a:pt x="448" y="4070"/>
                  </a:cubicBezTo>
                  <a:cubicBezTo>
                    <a:pt x="430" y="4285"/>
                    <a:pt x="448" y="4482"/>
                    <a:pt x="502" y="4679"/>
                  </a:cubicBezTo>
                  <a:cubicBezTo>
                    <a:pt x="645" y="5198"/>
                    <a:pt x="1057" y="5627"/>
                    <a:pt x="1576" y="5788"/>
                  </a:cubicBezTo>
                  <a:cubicBezTo>
                    <a:pt x="1683" y="5824"/>
                    <a:pt x="1808" y="5860"/>
                    <a:pt x="1916" y="5878"/>
                  </a:cubicBezTo>
                  <a:lnTo>
                    <a:pt x="2435" y="5913"/>
                  </a:lnTo>
                  <a:cubicBezTo>
                    <a:pt x="2553" y="5891"/>
                    <a:pt x="2675" y="5875"/>
                    <a:pt x="2799" y="5865"/>
                  </a:cubicBezTo>
                  <a:lnTo>
                    <a:pt x="2799" y="5865"/>
                  </a:lnTo>
                  <a:cubicBezTo>
                    <a:pt x="2815" y="5905"/>
                    <a:pt x="2831" y="5945"/>
                    <a:pt x="2846" y="5985"/>
                  </a:cubicBezTo>
                  <a:lnTo>
                    <a:pt x="2882" y="6039"/>
                  </a:lnTo>
                  <a:lnTo>
                    <a:pt x="2918" y="6021"/>
                  </a:lnTo>
                  <a:lnTo>
                    <a:pt x="2989" y="5967"/>
                  </a:lnTo>
                  <a:lnTo>
                    <a:pt x="3115" y="5913"/>
                  </a:lnTo>
                  <a:cubicBezTo>
                    <a:pt x="3162" y="5890"/>
                    <a:pt x="3194" y="5874"/>
                    <a:pt x="3231" y="5855"/>
                  </a:cubicBezTo>
                  <a:lnTo>
                    <a:pt x="3231" y="5855"/>
                  </a:lnTo>
                  <a:cubicBezTo>
                    <a:pt x="3264" y="5856"/>
                    <a:pt x="3297" y="5858"/>
                    <a:pt x="3329" y="5860"/>
                  </a:cubicBezTo>
                  <a:cubicBezTo>
                    <a:pt x="3741" y="5967"/>
                    <a:pt x="4152" y="6092"/>
                    <a:pt x="4546" y="6253"/>
                  </a:cubicBezTo>
                  <a:cubicBezTo>
                    <a:pt x="4636" y="5734"/>
                    <a:pt x="5584" y="5699"/>
                    <a:pt x="5513" y="5144"/>
                  </a:cubicBezTo>
                  <a:lnTo>
                    <a:pt x="5513" y="5144"/>
                  </a:lnTo>
                  <a:cubicBezTo>
                    <a:pt x="5620" y="5180"/>
                    <a:pt x="5745" y="5198"/>
                    <a:pt x="5853" y="5215"/>
                  </a:cubicBezTo>
                  <a:cubicBezTo>
                    <a:pt x="5960" y="5215"/>
                    <a:pt x="6031" y="5180"/>
                    <a:pt x="6031" y="5090"/>
                  </a:cubicBezTo>
                  <a:cubicBezTo>
                    <a:pt x="6036" y="5062"/>
                    <a:pt x="6041" y="5033"/>
                    <a:pt x="6045" y="5004"/>
                  </a:cubicBezTo>
                  <a:lnTo>
                    <a:pt x="6045" y="5004"/>
                  </a:lnTo>
                  <a:lnTo>
                    <a:pt x="5316" y="5144"/>
                  </a:lnTo>
                  <a:lnTo>
                    <a:pt x="5303" y="5144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45" y="5004"/>
                    <a:pt x="6045" y="5004"/>
                    <a:pt x="6045" y="5004"/>
                  </a:cubicBezTo>
                  <a:lnTo>
                    <a:pt x="6045" y="5004"/>
                  </a:lnTo>
                  <a:lnTo>
                    <a:pt x="6533" y="4911"/>
                  </a:lnTo>
                  <a:lnTo>
                    <a:pt x="6533" y="4911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72" y="4817"/>
                    <a:pt x="6085" y="4629"/>
                    <a:pt x="6085" y="4428"/>
                  </a:cubicBezTo>
                  <a:lnTo>
                    <a:pt x="6085" y="4482"/>
                  </a:lnTo>
                  <a:lnTo>
                    <a:pt x="6085" y="4500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51" y="4709"/>
                    <a:pt x="6148" y="4706"/>
                    <a:pt x="6147" y="4706"/>
                  </a:cubicBezTo>
                  <a:lnTo>
                    <a:pt x="6147" y="4706"/>
                  </a:lnTo>
                  <a:cubicBezTo>
                    <a:pt x="6146" y="4706"/>
                    <a:pt x="6153" y="4716"/>
                    <a:pt x="6163" y="4733"/>
                  </a:cubicBezTo>
                  <a:lnTo>
                    <a:pt x="6163" y="4733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61" y="4719"/>
                    <a:pt x="6167" y="4725"/>
                    <a:pt x="6175" y="4732"/>
                  </a:cubicBezTo>
                  <a:cubicBezTo>
                    <a:pt x="6178" y="4735"/>
                    <a:pt x="6181" y="4738"/>
                    <a:pt x="6184" y="4741"/>
                  </a:cubicBezTo>
                  <a:lnTo>
                    <a:pt x="6184" y="4741"/>
                  </a:lnTo>
                  <a:lnTo>
                    <a:pt x="6103" y="4500"/>
                  </a:lnTo>
                  <a:lnTo>
                    <a:pt x="6103" y="4464"/>
                  </a:lnTo>
                  <a:cubicBezTo>
                    <a:pt x="6096" y="4434"/>
                    <a:pt x="6090" y="4403"/>
                    <a:pt x="6085" y="4372"/>
                  </a:cubicBezTo>
                  <a:lnTo>
                    <a:pt x="6085" y="4372"/>
                  </a:lnTo>
                  <a:cubicBezTo>
                    <a:pt x="6085" y="4373"/>
                    <a:pt x="6085" y="4374"/>
                    <a:pt x="6085" y="4374"/>
                  </a:cubicBezTo>
                  <a:lnTo>
                    <a:pt x="6085" y="4392"/>
                  </a:lnTo>
                  <a:cubicBezTo>
                    <a:pt x="6077" y="4477"/>
                    <a:pt x="6012" y="4518"/>
                    <a:pt x="5946" y="4518"/>
                  </a:cubicBezTo>
                  <a:cubicBezTo>
                    <a:pt x="5873" y="4518"/>
                    <a:pt x="5799" y="4468"/>
                    <a:pt x="5799" y="4374"/>
                  </a:cubicBezTo>
                  <a:cubicBezTo>
                    <a:pt x="5799" y="4372"/>
                    <a:pt x="5799" y="4369"/>
                    <a:pt x="5799" y="4367"/>
                  </a:cubicBezTo>
                  <a:lnTo>
                    <a:pt x="5799" y="4367"/>
                  </a:lnTo>
                  <a:cubicBezTo>
                    <a:pt x="5889" y="4359"/>
                    <a:pt x="5984" y="4346"/>
                    <a:pt x="6077" y="4334"/>
                  </a:cubicBezTo>
                  <a:lnTo>
                    <a:pt x="6077" y="4334"/>
                  </a:lnTo>
                  <a:cubicBezTo>
                    <a:pt x="6078" y="4338"/>
                    <a:pt x="6080" y="4342"/>
                    <a:pt x="6080" y="4346"/>
                  </a:cubicBezTo>
                  <a:lnTo>
                    <a:pt x="6080" y="4346"/>
                  </a:lnTo>
                  <a:cubicBezTo>
                    <a:pt x="6080" y="4342"/>
                    <a:pt x="6079" y="4338"/>
                    <a:pt x="6079" y="4334"/>
                  </a:cubicBezTo>
                  <a:lnTo>
                    <a:pt x="6079" y="4334"/>
                  </a:lnTo>
                  <a:cubicBezTo>
                    <a:pt x="6117" y="4329"/>
                    <a:pt x="6155" y="4324"/>
                    <a:pt x="6193" y="4321"/>
                  </a:cubicBezTo>
                  <a:lnTo>
                    <a:pt x="6246" y="4321"/>
                  </a:lnTo>
                  <a:cubicBezTo>
                    <a:pt x="6235" y="4244"/>
                    <a:pt x="6231" y="4216"/>
                    <a:pt x="6232" y="4216"/>
                  </a:cubicBezTo>
                  <a:lnTo>
                    <a:pt x="6232" y="4216"/>
                  </a:lnTo>
                  <a:cubicBezTo>
                    <a:pt x="6232" y="4216"/>
                    <a:pt x="6235" y="4236"/>
                    <a:pt x="6239" y="4263"/>
                  </a:cubicBezTo>
                  <a:lnTo>
                    <a:pt x="6239" y="4263"/>
                  </a:lnTo>
                  <a:cubicBezTo>
                    <a:pt x="6236" y="4245"/>
                    <a:pt x="6233" y="4225"/>
                    <a:pt x="6230" y="4202"/>
                  </a:cubicBezTo>
                  <a:lnTo>
                    <a:pt x="6230" y="4202"/>
                  </a:lnTo>
                  <a:cubicBezTo>
                    <a:pt x="6306" y="4162"/>
                    <a:pt x="6379" y="4116"/>
                    <a:pt x="6443" y="4052"/>
                  </a:cubicBezTo>
                  <a:cubicBezTo>
                    <a:pt x="6497" y="3999"/>
                    <a:pt x="6568" y="3963"/>
                    <a:pt x="6640" y="3927"/>
                  </a:cubicBezTo>
                  <a:cubicBezTo>
                    <a:pt x="6698" y="3892"/>
                    <a:pt x="6763" y="3873"/>
                    <a:pt x="6831" y="3873"/>
                  </a:cubicBezTo>
                  <a:cubicBezTo>
                    <a:pt x="6868" y="3873"/>
                    <a:pt x="6906" y="3878"/>
                    <a:pt x="6944" y="3891"/>
                  </a:cubicBezTo>
                  <a:cubicBezTo>
                    <a:pt x="6963" y="3894"/>
                    <a:pt x="6982" y="3896"/>
                    <a:pt x="7001" y="3896"/>
                  </a:cubicBezTo>
                  <a:cubicBezTo>
                    <a:pt x="7090" y="3896"/>
                    <a:pt x="7178" y="3864"/>
                    <a:pt x="7266" y="3820"/>
                  </a:cubicBezTo>
                  <a:lnTo>
                    <a:pt x="7266" y="3820"/>
                  </a:lnTo>
                  <a:cubicBezTo>
                    <a:pt x="7213" y="3891"/>
                    <a:pt x="7195" y="3981"/>
                    <a:pt x="7177" y="4052"/>
                  </a:cubicBezTo>
                  <a:cubicBezTo>
                    <a:pt x="7159" y="4088"/>
                    <a:pt x="7159" y="4142"/>
                    <a:pt x="7177" y="4177"/>
                  </a:cubicBezTo>
                  <a:cubicBezTo>
                    <a:pt x="7230" y="4177"/>
                    <a:pt x="7213" y="4124"/>
                    <a:pt x="7230" y="4052"/>
                  </a:cubicBezTo>
                  <a:cubicBezTo>
                    <a:pt x="7230" y="3952"/>
                    <a:pt x="7265" y="3829"/>
                    <a:pt x="7342" y="3829"/>
                  </a:cubicBezTo>
                  <a:cubicBezTo>
                    <a:pt x="7362" y="3829"/>
                    <a:pt x="7384" y="3837"/>
                    <a:pt x="7409" y="3855"/>
                  </a:cubicBezTo>
                  <a:cubicBezTo>
                    <a:pt x="7356" y="3909"/>
                    <a:pt x="7338" y="3981"/>
                    <a:pt x="7338" y="4052"/>
                  </a:cubicBezTo>
                  <a:cubicBezTo>
                    <a:pt x="7356" y="4124"/>
                    <a:pt x="7374" y="4177"/>
                    <a:pt x="7392" y="4249"/>
                  </a:cubicBezTo>
                  <a:cubicBezTo>
                    <a:pt x="7463" y="4213"/>
                    <a:pt x="7481" y="4142"/>
                    <a:pt x="7499" y="4070"/>
                  </a:cubicBezTo>
                  <a:cubicBezTo>
                    <a:pt x="7546" y="3960"/>
                    <a:pt x="7594" y="3849"/>
                    <a:pt x="7690" y="3849"/>
                  </a:cubicBezTo>
                  <a:cubicBezTo>
                    <a:pt x="7703" y="3849"/>
                    <a:pt x="7717" y="3851"/>
                    <a:pt x="7732" y="3855"/>
                  </a:cubicBezTo>
                  <a:cubicBezTo>
                    <a:pt x="7732" y="3891"/>
                    <a:pt x="7606" y="3981"/>
                    <a:pt x="7553" y="4070"/>
                  </a:cubicBezTo>
                  <a:cubicBezTo>
                    <a:pt x="7499" y="4160"/>
                    <a:pt x="7535" y="4195"/>
                    <a:pt x="7642" y="4195"/>
                  </a:cubicBezTo>
                  <a:cubicBezTo>
                    <a:pt x="7678" y="4195"/>
                    <a:pt x="7678" y="4124"/>
                    <a:pt x="7696" y="4070"/>
                  </a:cubicBezTo>
                  <a:cubicBezTo>
                    <a:pt x="7732" y="4213"/>
                    <a:pt x="7839" y="4303"/>
                    <a:pt x="7982" y="4339"/>
                  </a:cubicBezTo>
                  <a:cubicBezTo>
                    <a:pt x="8107" y="4339"/>
                    <a:pt x="8215" y="4285"/>
                    <a:pt x="8286" y="4177"/>
                  </a:cubicBezTo>
                  <a:cubicBezTo>
                    <a:pt x="8304" y="4231"/>
                    <a:pt x="8304" y="4267"/>
                    <a:pt x="8286" y="4303"/>
                  </a:cubicBezTo>
                  <a:cubicBezTo>
                    <a:pt x="8286" y="4374"/>
                    <a:pt x="8268" y="4303"/>
                    <a:pt x="8358" y="4607"/>
                  </a:cubicBezTo>
                  <a:lnTo>
                    <a:pt x="8322" y="4428"/>
                  </a:lnTo>
                  <a:lnTo>
                    <a:pt x="8322" y="4392"/>
                  </a:lnTo>
                  <a:lnTo>
                    <a:pt x="8322" y="4374"/>
                  </a:lnTo>
                  <a:lnTo>
                    <a:pt x="8322" y="4356"/>
                  </a:lnTo>
                  <a:cubicBezTo>
                    <a:pt x="8322" y="4339"/>
                    <a:pt x="8322" y="4303"/>
                    <a:pt x="8322" y="4285"/>
                  </a:cubicBezTo>
                  <a:lnTo>
                    <a:pt x="8340" y="4339"/>
                  </a:lnTo>
                  <a:lnTo>
                    <a:pt x="8340" y="4374"/>
                  </a:lnTo>
                  <a:cubicBezTo>
                    <a:pt x="8358" y="4428"/>
                    <a:pt x="8376" y="4464"/>
                    <a:pt x="8394" y="4553"/>
                  </a:cubicBezTo>
                  <a:cubicBezTo>
                    <a:pt x="8394" y="4517"/>
                    <a:pt x="8412" y="4500"/>
                    <a:pt x="8429" y="4464"/>
                  </a:cubicBezTo>
                  <a:cubicBezTo>
                    <a:pt x="8429" y="4446"/>
                    <a:pt x="8447" y="4428"/>
                    <a:pt x="8447" y="4392"/>
                  </a:cubicBezTo>
                  <a:cubicBezTo>
                    <a:pt x="8465" y="4374"/>
                    <a:pt x="8447" y="4356"/>
                    <a:pt x="8447" y="4339"/>
                  </a:cubicBezTo>
                  <a:cubicBezTo>
                    <a:pt x="8447" y="4321"/>
                    <a:pt x="8447" y="4321"/>
                    <a:pt x="8447" y="4303"/>
                  </a:cubicBezTo>
                  <a:cubicBezTo>
                    <a:pt x="8455" y="4303"/>
                    <a:pt x="8460" y="4299"/>
                    <a:pt x="8461" y="4294"/>
                  </a:cubicBezTo>
                  <a:lnTo>
                    <a:pt x="8461" y="4294"/>
                  </a:lnTo>
                  <a:lnTo>
                    <a:pt x="8483" y="4339"/>
                  </a:lnTo>
                  <a:cubicBezTo>
                    <a:pt x="8537" y="4303"/>
                    <a:pt x="8608" y="4249"/>
                    <a:pt x="8680" y="4231"/>
                  </a:cubicBezTo>
                  <a:cubicBezTo>
                    <a:pt x="8787" y="4160"/>
                    <a:pt x="8913" y="4106"/>
                    <a:pt x="9038" y="4088"/>
                  </a:cubicBezTo>
                  <a:cubicBezTo>
                    <a:pt x="9056" y="4070"/>
                    <a:pt x="9074" y="4070"/>
                    <a:pt x="9092" y="4052"/>
                  </a:cubicBezTo>
                  <a:lnTo>
                    <a:pt x="9109" y="4052"/>
                  </a:lnTo>
                  <a:lnTo>
                    <a:pt x="9109" y="4034"/>
                  </a:lnTo>
                  <a:lnTo>
                    <a:pt x="9127" y="3981"/>
                  </a:lnTo>
                  <a:cubicBezTo>
                    <a:pt x="9145" y="3891"/>
                    <a:pt x="9163" y="3802"/>
                    <a:pt x="9181" y="3712"/>
                  </a:cubicBezTo>
                  <a:cubicBezTo>
                    <a:pt x="9199" y="3605"/>
                    <a:pt x="9217" y="3515"/>
                    <a:pt x="9217" y="3408"/>
                  </a:cubicBezTo>
                  <a:cubicBezTo>
                    <a:pt x="9271" y="2603"/>
                    <a:pt x="9020" y="1797"/>
                    <a:pt x="8501" y="1171"/>
                  </a:cubicBezTo>
                  <a:cubicBezTo>
                    <a:pt x="7887" y="424"/>
                    <a:pt x="6964" y="0"/>
                    <a:pt x="6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4"/>
            <p:cNvSpPr/>
            <p:nvPr/>
          </p:nvSpPr>
          <p:spPr>
            <a:xfrm>
              <a:off x="1999038" y="3524070"/>
              <a:ext cx="323943" cy="236140"/>
            </a:xfrm>
            <a:custGeom>
              <a:avLst/>
              <a:gdLst/>
              <a:ahLst/>
              <a:cxnLst/>
              <a:rect l="l" t="t" r="r" b="b"/>
              <a:pathLst>
                <a:path w="3169" h="2310" extrusionOk="0">
                  <a:moveTo>
                    <a:pt x="251" y="1"/>
                  </a:moveTo>
                  <a:lnTo>
                    <a:pt x="1" y="377"/>
                  </a:lnTo>
                  <a:lnTo>
                    <a:pt x="2918" y="2309"/>
                  </a:lnTo>
                  <a:lnTo>
                    <a:pt x="3168" y="193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4"/>
            <p:cNvSpPr/>
            <p:nvPr/>
          </p:nvSpPr>
          <p:spPr>
            <a:xfrm>
              <a:off x="1219781" y="4500932"/>
              <a:ext cx="322001" cy="236140"/>
            </a:xfrm>
            <a:custGeom>
              <a:avLst/>
              <a:gdLst/>
              <a:ahLst/>
              <a:cxnLst/>
              <a:rect l="l" t="t" r="r" b="b"/>
              <a:pathLst>
                <a:path w="3150" h="2310" extrusionOk="0">
                  <a:moveTo>
                    <a:pt x="233" y="1"/>
                  </a:moveTo>
                  <a:lnTo>
                    <a:pt x="0" y="377"/>
                  </a:lnTo>
                  <a:lnTo>
                    <a:pt x="2899" y="2309"/>
                  </a:lnTo>
                  <a:lnTo>
                    <a:pt x="3150" y="1933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4"/>
            <p:cNvSpPr/>
            <p:nvPr/>
          </p:nvSpPr>
          <p:spPr>
            <a:xfrm>
              <a:off x="985584" y="3582645"/>
              <a:ext cx="192178" cy="252496"/>
            </a:xfrm>
            <a:custGeom>
              <a:avLst/>
              <a:gdLst/>
              <a:ahLst/>
              <a:cxnLst/>
              <a:rect l="l" t="t" r="r" b="b"/>
              <a:pathLst>
                <a:path w="1880" h="2470" extrusionOk="0">
                  <a:moveTo>
                    <a:pt x="1522" y="0"/>
                  </a:moveTo>
                  <a:lnTo>
                    <a:pt x="1" y="2201"/>
                  </a:lnTo>
                  <a:lnTo>
                    <a:pt x="377" y="2470"/>
                  </a:lnTo>
                  <a:lnTo>
                    <a:pt x="1880" y="269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4"/>
            <p:cNvSpPr/>
            <p:nvPr/>
          </p:nvSpPr>
          <p:spPr>
            <a:xfrm>
              <a:off x="2395976" y="4455238"/>
              <a:ext cx="179400" cy="232460"/>
            </a:xfrm>
            <a:custGeom>
              <a:avLst/>
              <a:gdLst/>
              <a:ahLst/>
              <a:cxnLst/>
              <a:rect l="l" t="t" r="r" b="b"/>
              <a:pathLst>
                <a:path w="1755" h="2274" extrusionOk="0">
                  <a:moveTo>
                    <a:pt x="1379" y="0"/>
                  </a:moveTo>
                  <a:lnTo>
                    <a:pt x="1" y="2022"/>
                  </a:lnTo>
                  <a:lnTo>
                    <a:pt x="377" y="2273"/>
                  </a:lnTo>
                  <a:lnTo>
                    <a:pt x="1755" y="2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D89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4"/>
            <p:cNvSpPr/>
            <p:nvPr/>
          </p:nvSpPr>
          <p:spPr>
            <a:xfrm>
              <a:off x="2286289" y="3904143"/>
              <a:ext cx="208841" cy="746447"/>
            </a:xfrm>
            <a:custGeom>
              <a:avLst/>
              <a:gdLst/>
              <a:ahLst/>
              <a:cxnLst/>
              <a:rect l="l" t="t" r="r" b="b"/>
              <a:pathLst>
                <a:path w="2043" h="7302" extrusionOk="0">
                  <a:moveTo>
                    <a:pt x="1579" y="1"/>
                  </a:moveTo>
                  <a:cubicBezTo>
                    <a:pt x="1414" y="1"/>
                    <a:pt x="1266" y="79"/>
                    <a:pt x="1289" y="255"/>
                  </a:cubicBezTo>
                  <a:cubicBezTo>
                    <a:pt x="1289" y="255"/>
                    <a:pt x="54" y="6787"/>
                    <a:pt x="0" y="7145"/>
                  </a:cubicBezTo>
                  <a:cubicBezTo>
                    <a:pt x="41" y="7246"/>
                    <a:pt x="138" y="7302"/>
                    <a:pt x="238" y="7302"/>
                  </a:cubicBezTo>
                  <a:cubicBezTo>
                    <a:pt x="315" y="7302"/>
                    <a:pt x="393" y="7269"/>
                    <a:pt x="448" y="7199"/>
                  </a:cubicBezTo>
                  <a:cubicBezTo>
                    <a:pt x="483" y="6912"/>
                    <a:pt x="1951" y="363"/>
                    <a:pt x="1951" y="363"/>
                  </a:cubicBezTo>
                  <a:cubicBezTo>
                    <a:pt x="2043" y="138"/>
                    <a:pt x="1797" y="1"/>
                    <a:pt x="1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4"/>
            <p:cNvSpPr/>
            <p:nvPr/>
          </p:nvSpPr>
          <p:spPr>
            <a:xfrm>
              <a:off x="1967349" y="3927552"/>
              <a:ext cx="178174" cy="753296"/>
            </a:xfrm>
            <a:custGeom>
              <a:avLst/>
              <a:gdLst/>
              <a:ahLst/>
              <a:cxnLst/>
              <a:rect l="l" t="t" r="r" b="b"/>
              <a:pathLst>
                <a:path w="1743" h="7369" extrusionOk="0">
                  <a:moveTo>
                    <a:pt x="472" y="0"/>
                  </a:moveTo>
                  <a:cubicBezTo>
                    <a:pt x="249" y="0"/>
                    <a:pt x="1" y="152"/>
                    <a:pt x="96" y="384"/>
                  </a:cubicBezTo>
                  <a:cubicBezTo>
                    <a:pt x="96" y="384"/>
                    <a:pt x="1223" y="6934"/>
                    <a:pt x="1295" y="7274"/>
                  </a:cubicBezTo>
                  <a:cubicBezTo>
                    <a:pt x="1331" y="7339"/>
                    <a:pt x="1399" y="7369"/>
                    <a:pt x="1472" y="7369"/>
                  </a:cubicBezTo>
                  <a:cubicBezTo>
                    <a:pt x="1580" y="7369"/>
                    <a:pt x="1700" y="7302"/>
                    <a:pt x="1742" y="7184"/>
                  </a:cubicBezTo>
                  <a:cubicBezTo>
                    <a:pt x="1671" y="6898"/>
                    <a:pt x="776" y="241"/>
                    <a:pt x="776" y="241"/>
                  </a:cubicBezTo>
                  <a:cubicBezTo>
                    <a:pt x="769" y="73"/>
                    <a:pt x="627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4"/>
            <p:cNvSpPr/>
            <p:nvPr/>
          </p:nvSpPr>
          <p:spPr>
            <a:xfrm>
              <a:off x="2336277" y="3849146"/>
              <a:ext cx="337539" cy="710873"/>
            </a:xfrm>
            <a:custGeom>
              <a:avLst/>
              <a:gdLst/>
              <a:ahLst/>
              <a:cxnLst/>
              <a:rect l="l" t="t" r="r" b="b"/>
              <a:pathLst>
                <a:path w="3302" h="6954" extrusionOk="0">
                  <a:moveTo>
                    <a:pt x="2766" y="0"/>
                  </a:moveTo>
                  <a:cubicBezTo>
                    <a:pt x="2639" y="0"/>
                    <a:pt x="2530" y="59"/>
                    <a:pt x="2518" y="203"/>
                  </a:cubicBezTo>
                  <a:cubicBezTo>
                    <a:pt x="2518" y="203"/>
                    <a:pt x="120" y="6413"/>
                    <a:pt x="12" y="6735"/>
                  </a:cubicBezTo>
                  <a:cubicBezTo>
                    <a:pt x="0" y="6869"/>
                    <a:pt x="130" y="6953"/>
                    <a:pt x="259" y="6953"/>
                  </a:cubicBezTo>
                  <a:cubicBezTo>
                    <a:pt x="319" y="6953"/>
                    <a:pt x="379" y="6935"/>
                    <a:pt x="424" y="6896"/>
                  </a:cubicBezTo>
                  <a:cubicBezTo>
                    <a:pt x="531" y="6609"/>
                    <a:pt x="3162" y="436"/>
                    <a:pt x="3162" y="436"/>
                  </a:cubicBezTo>
                  <a:cubicBezTo>
                    <a:pt x="3302" y="203"/>
                    <a:pt x="3002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4"/>
            <p:cNvSpPr/>
            <p:nvPr/>
          </p:nvSpPr>
          <p:spPr>
            <a:xfrm>
              <a:off x="2106987" y="3690901"/>
              <a:ext cx="254330" cy="1103417"/>
            </a:xfrm>
            <a:custGeom>
              <a:avLst/>
              <a:gdLst/>
              <a:ahLst/>
              <a:cxnLst/>
              <a:rect l="l" t="t" r="r" b="b"/>
              <a:pathLst>
                <a:path w="2488" h="10794" extrusionOk="0">
                  <a:moveTo>
                    <a:pt x="736" y="362"/>
                  </a:moveTo>
                  <a:cubicBezTo>
                    <a:pt x="900" y="362"/>
                    <a:pt x="1061" y="470"/>
                    <a:pt x="1092" y="659"/>
                  </a:cubicBezTo>
                  <a:cubicBezTo>
                    <a:pt x="1128" y="856"/>
                    <a:pt x="1003" y="1053"/>
                    <a:pt x="806" y="1089"/>
                  </a:cubicBezTo>
                  <a:cubicBezTo>
                    <a:pt x="777" y="1095"/>
                    <a:pt x="750" y="1098"/>
                    <a:pt x="723" y="1098"/>
                  </a:cubicBezTo>
                  <a:cubicBezTo>
                    <a:pt x="443" y="1098"/>
                    <a:pt x="251" y="779"/>
                    <a:pt x="430" y="534"/>
                  </a:cubicBezTo>
                  <a:cubicBezTo>
                    <a:pt x="504" y="416"/>
                    <a:pt x="621" y="362"/>
                    <a:pt x="736" y="362"/>
                  </a:cubicBezTo>
                  <a:close/>
                  <a:moveTo>
                    <a:pt x="713" y="0"/>
                  </a:moveTo>
                  <a:cubicBezTo>
                    <a:pt x="667" y="0"/>
                    <a:pt x="620" y="5"/>
                    <a:pt x="573" y="15"/>
                  </a:cubicBezTo>
                  <a:cubicBezTo>
                    <a:pt x="233" y="87"/>
                    <a:pt x="1" y="409"/>
                    <a:pt x="54" y="749"/>
                  </a:cubicBezTo>
                  <a:cubicBezTo>
                    <a:pt x="54" y="749"/>
                    <a:pt x="1540" y="10180"/>
                    <a:pt x="1629" y="10681"/>
                  </a:cubicBezTo>
                  <a:cubicBezTo>
                    <a:pt x="1687" y="10758"/>
                    <a:pt x="1800" y="10794"/>
                    <a:pt x="1926" y="10794"/>
                  </a:cubicBezTo>
                  <a:cubicBezTo>
                    <a:pt x="2146" y="10794"/>
                    <a:pt x="2408" y="10684"/>
                    <a:pt x="2488" y="10502"/>
                  </a:cubicBezTo>
                  <a:cubicBezTo>
                    <a:pt x="2399" y="10090"/>
                    <a:pt x="1325" y="480"/>
                    <a:pt x="1325" y="480"/>
                  </a:cubicBezTo>
                  <a:cubicBezTo>
                    <a:pt x="1263" y="187"/>
                    <a:pt x="1002" y="0"/>
                    <a:pt x="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4"/>
            <p:cNvSpPr/>
            <p:nvPr/>
          </p:nvSpPr>
          <p:spPr>
            <a:xfrm>
              <a:off x="1900289" y="4105833"/>
              <a:ext cx="815940" cy="755647"/>
            </a:xfrm>
            <a:custGeom>
              <a:avLst/>
              <a:gdLst/>
              <a:ahLst/>
              <a:cxnLst/>
              <a:rect l="l" t="t" r="r" b="b"/>
              <a:pathLst>
                <a:path w="7982" h="7392" extrusionOk="0">
                  <a:moveTo>
                    <a:pt x="0" y="0"/>
                  </a:moveTo>
                  <a:lnTo>
                    <a:pt x="1235" y="7391"/>
                  </a:lnTo>
                  <a:lnTo>
                    <a:pt x="6747" y="7391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4"/>
            <p:cNvSpPr/>
            <p:nvPr/>
          </p:nvSpPr>
          <p:spPr>
            <a:xfrm>
              <a:off x="2031955" y="4105833"/>
              <a:ext cx="541575" cy="533206"/>
            </a:xfrm>
            <a:custGeom>
              <a:avLst/>
              <a:gdLst/>
              <a:ahLst/>
              <a:cxnLst/>
              <a:rect l="l" t="t" r="r" b="b"/>
              <a:pathLst>
                <a:path w="5298" h="5216" extrusionOk="0">
                  <a:moveTo>
                    <a:pt x="162" y="0"/>
                  </a:moveTo>
                  <a:cubicBezTo>
                    <a:pt x="1" y="358"/>
                    <a:pt x="72" y="788"/>
                    <a:pt x="323" y="1092"/>
                  </a:cubicBezTo>
                  <a:cubicBezTo>
                    <a:pt x="448" y="1181"/>
                    <a:pt x="538" y="1271"/>
                    <a:pt x="627" y="1396"/>
                  </a:cubicBezTo>
                  <a:cubicBezTo>
                    <a:pt x="752" y="1611"/>
                    <a:pt x="681" y="1897"/>
                    <a:pt x="681" y="2148"/>
                  </a:cubicBezTo>
                  <a:cubicBezTo>
                    <a:pt x="681" y="2398"/>
                    <a:pt x="806" y="2649"/>
                    <a:pt x="1021" y="2792"/>
                  </a:cubicBezTo>
                  <a:cubicBezTo>
                    <a:pt x="1087" y="2825"/>
                    <a:pt x="1159" y="2841"/>
                    <a:pt x="1230" y="2841"/>
                  </a:cubicBezTo>
                  <a:cubicBezTo>
                    <a:pt x="1388" y="2841"/>
                    <a:pt x="1543" y="2761"/>
                    <a:pt x="1629" y="2613"/>
                  </a:cubicBezTo>
                  <a:cubicBezTo>
                    <a:pt x="1719" y="2452"/>
                    <a:pt x="1719" y="2201"/>
                    <a:pt x="1844" y="2076"/>
                  </a:cubicBezTo>
                  <a:cubicBezTo>
                    <a:pt x="1862" y="2058"/>
                    <a:pt x="1880" y="2040"/>
                    <a:pt x="1916" y="2040"/>
                  </a:cubicBezTo>
                  <a:cubicBezTo>
                    <a:pt x="1934" y="2040"/>
                    <a:pt x="1969" y="2040"/>
                    <a:pt x="1987" y="2076"/>
                  </a:cubicBezTo>
                  <a:cubicBezTo>
                    <a:pt x="2059" y="2184"/>
                    <a:pt x="2112" y="2309"/>
                    <a:pt x="2130" y="2452"/>
                  </a:cubicBezTo>
                  <a:cubicBezTo>
                    <a:pt x="2184" y="2864"/>
                    <a:pt x="2238" y="3293"/>
                    <a:pt x="2256" y="3705"/>
                  </a:cubicBezTo>
                  <a:cubicBezTo>
                    <a:pt x="2256" y="4063"/>
                    <a:pt x="2309" y="4420"/>
                    <a:pt x="2435" y="4760"/>
                  </a:cubicBezTo>
                  <a:cubicBezTo>
                    <a:pt x="2562" y="5016"/>
                    <a:pt x="2803" y="5215"/>
                    <a:pt x="3048" y="5215"/>
                  </a:cubicBezTo>
                  <a:cubicBezTo>
                    <a:pt x="3113" y="5215"/>
                    <a:pt x="3177" y="5202"/>
                    <a:pt x="3240" y="5172"/>
                  </a:cubicBezTo>
                  <a:cubicBezTo>
                    <a:pt x="3383" y="5083"/>
                    <a:pt x="3508" y="4922"/>
                    <a:pt x="3562" y="4760"/>
                  </a:cubicBezTo>
                  <a:cubicBezTo>
                    <a:pt x="3616" y="4564"/>
                    <a:pt x="3651" y="4385"/>
                    <a:pt x="3669" y="4188"/>
                  </a:cubicBezTo>
                  <a:lnTo>
                    <a:pt x="3902" y="1987"/>
                  </a:lnTo>
                  <a:cubicBezTo>
                    <a:pt x="3902" y="1808"/>
                    <a:pt x="3974" y="1629"/>
                    <a:pt x="4081" y="1504"/>
                  </a:cubicBezTo>
                  <a:cubicBezTo>
                    <a:pt x="4099" y="1450"/>
                    <a:pt x="4153" y="1450"/>
                    <a:pt x="4206" y="1450"/>
                  </a:cubicBezTo>
                  <a:cubicBezTo>
                    <a:pt x="4260" y="1468"/>
                    <a:pt x="4278" y="1575"/>
                    <a:pt x="4278" y="1647"/>
                  </a:cubicBezTo>
                  <a:lnTo>
                    <a:pt x="4296" y="1987"/>
                  </a:lnTo>
                  <a:cubicBezTo>
                    <a:pt x="4296" y="2094"/>
                    <a:pt x="4331" y="2201"/>
                    <a:pt x="4403" y="2291"/>
                  </a:cubicBezTo>
                  <a:cubicBezTo>
                    <a:pt x="4435" y="2312"/>
                    <a:pt x="4466" y="2321"/>
                    <a:pt x="4501" y="2321"/>
                  </a:cubicBezTo>
                  <a:cubicBezTo>
                    <a:pt x="4526" y="2321"/>
                    <a:pt x="4552" y="2316"/>
                    <a:pt x="4582" y="2309"/>
                  </a:cubicBezTo>
                  <a:cubicBezTo>
                    <a:pt x="5173" y="2255"/>
                    <a:pt x="5298" y="824"/>
                    <a:pt x="5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7" name="Google Shape;1657;p64"/>
          <p:cNvSpPr txBox="1">
            <a:spLocks noGrp="1"/>
          </p:cNvSpPr>
          <p:nvPr>
            <p:ph type="title"/>
          </p:nvPr>
        </p:nvSpPr>
        <p:spPr>
          <a:xfrm>
            <a:off x="791555" y="410859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ta nhìn thấy vật khi nào?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" grpId="0"/>
      <p:bldP spid="16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5"/>
          <p:cNvSpPr/>
          <p:nvPr/>
        </p:nvSpPr>
        <p:spPr>
          <a:xfrm>
            <a:off x="2564422" y="386925"/>
            <a:ext cx="4015156" cy="489528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6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Kết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luận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64" name="Google Shape;1664;p65"/>
          <p:cNvSpPr/>
          <p:nvPr/>
        </p:nvSpPr>
        <p:spPr>
          <a:xfrm>
            <a:off x="2174581" y="1066326"/>
            <a:ext cx="4794838" cy="976197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65"/>
          <p:cNvSpPr txBox="1"/>
          <p:nvPr/>
        </p:nvSpPr>
        <p:spPr>
          <a:xfrm>
            <a:off x="2397254" y="1072968"/>
            <a:ext cx="4349489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Ta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chỉ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nhìn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thấy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ánh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vật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mắt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sz="2400" dirty="0">
              <a:solidFill>
                <a:schemeClr val="tx2">
                  <a:lumMod val="50000"/>
                </a:schemeClr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026" name="Picture 2" descr="Ánh sáng Mặt Trời có thể khiến thị lực của bạn bị tổn thương vĩnh viễn">
            <a:extLst>
              <a:ext uri="{FF2B5EF4-FFF2-40B4-BE49-F238E27FC236}">
                <a16:creationId xmlns:a16="http://schemas.microsoft.com/office/drawing/2014/main" xmlns="" id="{26637FB4-49C4-4622-A0A6-5B000A9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4" y="2123852"/>
            <a:ext cx="5478717" cy="29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3" grpId="0"/>
      <p:bldP spid="1664" grpId="0" animBg="1"/>
      <p:bldP spid="16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BD1CD86-9CD0-4F49-B17A-9DBB699094B6}"/>
              </a:ext>
            </a:extLst>
          </p:cNvPr>
          <p:cNvSpPr txBox="1">
            <a:spLocks/>
          </p:cNvSpPr>
          <p:nvPr/>
        </p:nvSpPr>
        <p:spPr>
          <a:xfrm>
            <a:off x="1206686" y="87763"/>
            <a:ext cx="7353328" cy="68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28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Động vật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tầm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ban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đêm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tốt</a:t>
            </a:r>
            <a:endParaRPr lang="vi-VN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0EFA09-1FC6-4EFB-B447-5CFF7A389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83" y="718097"/>
            <a:ext cx="2357461" cy="2197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AAC12C-5441-480E-A393-F4E7657E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" r="3186" b="4290"/>
          <a:stretch/>
        </p:blipFill>
        <p:spPr>
          <a:xfrm>
            <a:off x="5765218" y="738421"/>
            <a:ext cx="3255838" cy="2207293"/>
          </a:xfrm>
          <a:prstGeom prst="rect">
            <a:avLst/>
          </a:prstGeom>
        </p:spPr>
      </p:pic>
      <p:pic>
        <p:nvPicPr>
          <p:cNvPr id="2050" name="Picture 2" descr="Rực rỡ loài ếch cây mắt đỏ">
            <a:extLst>
              <a:ext uri="{FF2B5EF4-FFF2-40B4-BE49-F238E27FC236}">
                <a16:creationId xmlns:a16="http://schemas.microsoft.com/office/drawing/2014/main" xmlns="" id="{4276D43B-A91F-4937-8128-F36BDA86D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22243"/>
          <a:stretch/>
        </p:blipFill>
        <p:spPr bwMode="auto">
          <a:xfrm>
            <a:off x="2833173" y="738421"/>
            <a:ext cx="2823900" cy="21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6FBF30-4971-4D18-B2F9-02F2BC59F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1" t="2839" r="16924" b="7525"/>
          <a:stretch/>
        </p:blipFill>
        <p:spPr>
          <a:xfrm>
            <a:off x="309683" y="2965557"/>
            <a:ext cx="2704983" cy="2090181"/>
          </a:xfrm>
          <a:prstGeom prst="rect">
            <a:avLst/>
          </a:prstGeom>
        </p:spPr>
      </p:pic>
      <p:pic>
        <p:nvPicPr>
          <p:cNvPr id="2052" name="Picture 4" descr="Gấu Trúc Đỏ - Đại Ca Miền Núi Cao Lãnh :)))">
            <a:extLst>
              <a:ext uri="{FF2B5EF4-FFF2-40B4-BE49-F238E27FC236}">
                <a16:creationId xmlns:a16="http://schemas.microsoft.com/office/drawing/2014/main" xmlns="" id="{5EA73E6C-36E6-41E7-8232-5AA578D2E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11444"/>
          <a:stretch/>
        </p:blipFill>
        <p:spPr bwMode="auto">
          <a:xfrm>
            <a:off x="3174378" y="2978817"/>
            <a:ext cx="2431128" cy="2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091E14-4CB1-4FD2-A795-29518D77F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2" t="-2291" b="2291"/>
          <a:stretch/>
        </p:blipFill>
        <p:spPr>
          <a:xfrm>
            <a:off x="5765218" y="2945714"/>
            <a:ext cx="3255838" cy="21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xmlns="" id="{C4C995AE-D914-46AC-82B1-15971289014C}"/>
              </a:ext>
            </a:extLst>
          </p:cNvPr>
          <p:cNvSpPr/>
          <p:nvPr/>
        </p:nvSpPr>
        <p:spPr>
          <a:xfrm>
            <a:off x="199785" y="-268941"/>
            <a:ext cx="8721378" cy="513293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4E8668-A897-47FF-8AE5-282D1C52F0A7}"/>
              </a:ext>
            </a:extLst>
          </p:cNvPr>
          <p:cNvSpPr/>
          <p:nvPr/>
        </p:nvSpPr>
        <p:spPr>
          <a:xfrm>
            <a:off x="1300163" y="658417"/>
            <a:ext cx="6852047" cy="24693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59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ồn có thể gây mất ngủ, đau đầu.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suy nhược thần kinh.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1782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con người bị điếc tai.</a:t>
            </a:r>
            <a:endParaRPr lang="en-US" sz="1782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F24BE4-8B8D-411D-8198-7C836AC56E17}"/>
              </a:ext>
            </a:extLst>
          </p:cNvPr>
          <p:cNvSpPr/>
          <p:nvPr/>
        </p:nvSpPr>
        <p:spPr>
          <a:xfrm>
            <a:off x="1402556" y="3429000"/>
            <a:ext cx="5176838" cy="8715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19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44" b="1" dirty="0">
              <a:solidFill>
                <a:srgbClr val="FF0000"/>
              </a:solidFill>
            </a:endParaRP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B05F168-4E9B-40FE-B0E1-96385A756986}"/>
              </a:ext>
            </a:extLst>
          </p:cNvPr>
          <p:cNvSpPr/>
          <p:nvPr/>
        </p:nvSpPr>
        <p:spPr>
          <a:xfrm flipH="1">
            <a:off x="6609160" y="4021932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68" dirty="0">
                <a:solidFill>
                  <a:srgbClr val="FFFF00"/>
                </a:solidFill>
              </a:rPr>
              <a:t>Quay </a:t>
            </a:r>
            <a:r>
              <a:rPr lang="en-US" sz="2268" dirty="0" err="1">
                <a:solidFill>
                  <a:srgbClr val="FFFF00"/>
                </a:solidFill>
              </a:rPr>
              <a:t>về</a:t>
            </a:r>
            <a:endParaRPr lang="en-US" sz="2268" dirty="0">
              <a:solidFill>
                <a:srgbClr val="FFFF00"/>
              </a:solidFill>
            </a:endParaRPr>
          </a:p>
        </p:txBody>
      </p:sp>
      <p:pic>
        <p:nvPicPr>
          <p:cNvPr id="14" name="258A3064.WAV">
            <a:hlinkClick r:id="" action="ppaction://media"/>
            <a:extLst>
              <a:ext uri="{FF2B5EF4-FFF2-40B4-BE49-F238E27FC236}">
                <a16:creationId xmlns:a16="http://schemas.microsoft.com/office/drawing/2014/main" xmlns="" id="{4FFCFC53-BD76-49A4-B831-827CF66A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20891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68"/>
          <p:cNvSpPr/>
          <p:nvPr/>
        </p:nvSpPr>
        <p:spPr>
          <a:xfrm>
            <a:off x="3036170" y="499734"/>
            <a:ext cx="2927617" cy="5174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14" name="Google Shape;1714;p68"/>
          <p:cNvSpPr txBox="1">
            <a:spLocks noGrp="1"/>
          </p:cNvSpPr>
          <p:nvPr>
            <p:ph type="title"/>
          </p:nvPr>
        </p:nvSpPr>
        <p:spPr>
          <a:xfrm>
            <a:off x="2754728" y="419942"/>
            <a:ext cx="3490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Củng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cố</a:t>
            </a:r>
            <a:endParaRPr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23" name="Google Shape;1723;p68"/>
          <p:cNvSpPr txBox="1">
            <a:spLocks noGrp="1"/>
          </p:cNvSpPr>
          <p:nvPr>
            <p:ph type="subTitle" idx="1"/>
          </p:nvPr>
        </p:nvSpPr>
        <p:spPr>
          <a:xfrm>
            <a:off x="1490703" y="1468876"/>
            <a:ext cx="637539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điều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nhìn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thấy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mắt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Vd</a:t>
            </a:r>
            <a:r>
              <a:rPr lang="en-US" sz="2400" dirty="0"/>
              <a:t>: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bật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vật.</a:t>
            </a:r>
            <a:endParaRPr sz="2400" dirty="0"/>
          </a:p>
        </p:txBody>
      </p:sp>
      <p:grpSp>
        <p:nvGrpSpPr>
          <p:cNvPr id="13" name="Google Shape;1441;p57">
            <a:extLst>
              <a:ext uri="{FF2B5EF4-FFF2-40B4-BE49-F238E27FC236}">
                <a16:creationId xmlns:a16="http://schemas.microsoft.com/office/drawing/2014/main" xmlns="" id="{FDA834FF-2564-4A8B-B5EA-F12A70FB4DF1}"/>
              </a:ext>
            </a:extLst>
          </p:cNvPr>
          <p:cNvGrpSpPr/>
          <p:nvPr/>
        </p:nvGrpSpPr>
        <p:grpSpPr>
          <a:xfrm>
            <a:off x="3517528" y="3414900"/>
            <a:ext cx="2108944" cy="1728600"/>
            <a:chOff x="3496275" y="2995125"/>
            <a:chExt cx="2108944" cy="1728600"/>
          </a:xfrm>
        </p:grpSpPr>
        <p:sp>
          <p:nvSpPr>
            <p:cNvPr id="14" name="Google Shape;1442;p57">
              <a:extLst>
                <a:ext uri="{FF2B5EF4-FFF2-40B4-BE49-F238E27FC236}">
                  <a16:creationId xmlns:a16="http://schemas.microsoft.com/office/drawing/2014/main" xmlns="" id="{FD380907-DE61-428F-8464-F9ABA2EC965F}"/>
                </a:ext>
              </a:extLst>
            </p:cNvPr>
            <p:cNvSpPr/>
            <p:nvPr/>
          </p:nvSpPr>
          <p:spPr>
            <a:xfrm flipH="1">
              <a:off x="5025421" y="3170595"/>
              <a:ext cx="263794" cy="1043005"/>
            </a:xfrm>
            <a:custGeom>
              <a:avLst/>
              <a:gdLst/>
              <a:ahLst/>
              <a:cxnLst/>
              <a:rect l="l" t="t" r="r" b="b"/>
              <a:pathLst>
                <a:path w="1344" h="5314" extrusionOk="0">
                  <a:moveTo>
                    <a:pt x="268" y="1"/>
                  </a:moveTo>
                  <a:cubicBezTo>
                    <a:pt x="257" y="1"/>
                    <a:pt x="245" y="1"/>
                    <a:pt x="234" y="3"/>
                  </a:cubicBezTo>
                  <a:cubicBezTo>
                    <a:pt x="90" y="38"/>
                    <a:pt x="1" y="199"/>
                    <a:pt x="37" y="343"/>
                  </a:cubicBezTo>
                  <a:cubicBezTo>
                    <a:pt x="37" y="343"/>
                    <a:pt x="949" y="5013"/>
                    <a:pt x="1003" y="5264"/>
                  </a:cubicBezTo>
                  <a:cubicBezTo>
                    <a:pt x="1044" y="5297"/>
                    <a:pt x="1094" y="5313"/>
                    <a:pt x="1145" y="5313"/>
                  </a:cubicBezTo>
                  <a:cubicBezTo>
                    <a:pt x="1228" y="5313"/>
                    <a:pt x="1310" y="5270"/>
                    <a:pt x="1343" y="5192"/>
                  </a:cubicBezTo>
                  <a:cubicBezTo>
                    <a:pt x="1307" y="4977"/>
                    <a:pt x="574" y="253"/>
                    <a:pt x="574" y="253"/>
                  </a:cubicBezTo>
                  <a:cubicBezTo>
                    <a:pt x="540" y="104"/>
                    <a:pt x="41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43;p57">
              <a:extLst>
                <a:ext uri="{FF2B5EF4-FFF2-40B4-BE49-F238E27FC236}">
                  <a16:creationId xmlns:a16="http://schemas.microsoft.com/office/drawing/2014/main" xmlns="" id="{5ED64663-14CA-4F40-9308-313622EB66F4}"/>
                </a:ext>
              </a:extLst>
            </p:cNvPr>
            <p:cNvSpPr/>
            <p:nvPr/>
          </p:nvSpPr>
          <p:spPr>
            <a:xfrm flipH="1">
              <a:off x="4259750" y="3237329"/>
              <a:ext cx="312862" cy="1034566"/>
            </a:xfrm>
            <a:custGeom>
              <a:avLst/>
              <a:gdLst/>
              <a:ahLst/>
              <a:cxnLst/>
              <a:rect l="l" t="t" r="r" b="b"/>
              <a:pathLst>
                <a:path w="1594" h="5271" extrusionOk="0">
                  <a:moveTo>
                    <a:pt x="1308" y="1"/>
                  </a:moveTo>
                  <a:cubicBezTo>
                    <a:pt x="1161" y="1"/>
                    <a:pt x="1037" y="104"/>
                    <a:pt x="1021" y="253"/>
                  </a:cubicBezTo>
                  <a:cubicBezTo>
                    <a:pt x="1021" y="253"/>
                    <a:pt x="36" y="4906"/>
                    <a:pt x="1" y="5156"/>
                  </a:cubicBezTo>
                  <a:cubicBezTo>
                    <a:pt x="11" y="5228"/>
                    <a:pt x="91" y="5270"/>
                    <a:pt x="177" y="5270"/>
                  </a:cubicBezTo>
                  <a:cubicBezTo>
                    <a:pt x="243" y="5270"/>
                    <a:pt x="312" y="5246"/>
                    <a:pt x="358" y="5192"/>
                  </a:cubicBezTo>
                  <a:cubicBezTo>
                    <a:pt x="394" y="4995"/>
                    <a:pt x="1557" y="325"/>
                    <a:pt x="1557" y="325"/>
                  </a:cubicBezTo>
                  <a:cubicBezTo>
                    <a:pt x="1593" y="164"/>
                    <a:pt x="1504" y="20"/>
                    <a:pt x="1343" y="3"/>
                  </a:cubicBezTo>
                  <a:cubicBezTo>
                    <a:pt x="1331" y="1"/>
                    <a:pt x="1319" y="1"/>
                    <a:pt x="1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44;p57">
              <a:extLst>
                <a:ext uri="{FF2B5EF4-FFF2-40B4-BE49-F238E27FC236}">
                  <a16:creationId xmlns:a16="http://schemas.microsoft.com/office/drawing/2014/main" xmlns="" id="{AF5D3566-FB2B-4DBA-A04E-20DD4CAFF1A9}"/>
                </a:ext>
              </a:extLst>
            </p:cNvPr>
            <p:cNvSpPr/>
            <p:nvPr/>
          </p:nvSpPr>
          <p:spPr>
            <a:xfrm flipH="1">
              <a:off x="4888617" y="3269322"/>
              <a:ext cx="108933" cy="1055174"/>
            </a:xfrm>
            <a:custGeom>
              <a:avLst/>
              <a:gdLst/>
              <a:ahLst/>
              <a:cxnLst/>
              <a:rect l="l" t="t" r="r" b="b"/>
              <a:pathLst>
                <a:path w="555" h="5376" extrusionOk="0">
                  <a:moveTo>
                    <a:pt x="269" y="1"/>
                  </a:moveTo>
                  <a:cubicBezTo>
                    <a:pt x="108" y="18"/>
                    <a:pt x="0" y="162"/>
                    <a:pt x="18" y="323"/>
                  </a:cubicBezTo>
                  <a:cubicBezTo>
                    <a:pt x="18" y="323"/>
                    <a:pt x="179" y="5047"/>
                    <a:pt x="197" y="5298"/>
                  </a:cubicBezTo>
                  <a:cubicBezTo>
                    <a:pt x="223" y="5349"/>
                    <a:pt x="294" y="5376"/>
                    <a:pt x="367" y="5376"/>
                  </a:cubicBezTo>
                  <a:cubicBezTo>
                    <a:pt x="446" y="5376"/>
                    <a:pt x="527" y="5345"/>
                    <a:pt x="555" y="5280"/>
                  </a:cubicBezTo>
                  <a:cubicBezTo>
                    <a:pt x="537" y="5065"/>
                    <a:pt x="555" y="287"/>
                    <a:pt x="555" y="287"/>
                  </a:cubicBezTo>
                  <a:cubicBezTo>
                    <a:pt x="555" y="126"/>
                    <a:pt x="430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45;p57">
              <a:extLst>
                <a:ext uri="{FF2B5EF4-FFF2-40B4-BE49-F238E27FC236}">
                  <a16:creationId xmlns:a16="http://schemas.microsoft.com/office/drawing/2014/main" xmlns="" id="{3DE28036-AC29-410B-AA1B-70D6BD740894}"/>
                </a:ext>
              </a:extLst>
            </p:cNvPr>
            <p:cNvSpPr/>
            <p:nvPr/>
          </p:nvSpPr>
          <p:spPr>
            <a:xfrm flipH="1">
              <a:off x="4600484" y="2995125"/>
              <a:ext cx="267130" cy="1519561"/>
            </a:xfrm>
            <a:custGeom>
              <a:avLst/>
              <a:gdLst/>
              <a:ahLst/>
              <a:cxnLst/>
              <a:rect l="l" t="t" r="r" b="b"/>
              <a:pathLst>
                <a:path w="1361" h="7742" extrusionOk="0">
                  <a:moveTo>
                    <a:pt x="871" y="263"/>
                  </a:moveTo>
                  <a:cubicBezTo>
                    <a:pt x="1013" y="263"/>
                    <a:pt x="1146" y="369"/>
                    <a:pt x="1146" y="521"/>
                  </a:cubicBezTo>
                  <a:cubicBezTo>
                    <a:pt x="1129" y="671"/>
                    <a:pt x="1018" y="791"/>
                    <a:pt x="872" y="791"/>
                  </a:cubicBezTo>
                  <a:cubicBezTo>
                    <a:pt x="862" y="791"/>
                    <a:pt x="852" y="790"/>
                    <a:pt x="841" y="789"/>
                  </a:cubicBezTo>
                  <a:cubicBezTo>
                    <a:pt x="627" y="771"/>
                    <a:pt x="537" y="485"/>
                    <a:pt x="698" y="324"/>
                  </a:cubicBezTo>
                  <a:cubicBezTo>
                    <a:pt x="751" y="282"/>
                    <a:pt x="812" y="263"/>
                    <a:pt x="871" y="263"/>
                  </a:cubicBezTo>
                  <a:close/>
                  <a:moveTo>
                    <a:pt x="790" y="1"/>
                  </a:moveTo>
                  <a:cubicBezTo>
                    <a:pt x="536" y="1"/>
                    <a:pt x="322" y="192"/>
                    <a:pt x="305" y="449"/>
                  </a:cubicBezTo>
                  <a:cubicBezTo>
                    <a:pt x="305" y="449"/>
                    <a:pt x="0" y="7231"/>
                    <a:pt x="18" y="7607"/>
                  </a:cubicBezTo>
                  <a:cubicBezTo>
                    <a:pt x="63" y="7697"/>
                    <a:pt x="197" y="7741"/>
                    <a:pt x="338" y="7741"/>
                  </a:cubicBezTo>
                  <a:cubicBezTo>
                    <a:pt x="479" y="7741"/>
                    <a:pt x="627" y="7697"/>
                    <a:pt x="698" y="7607"/>
                  </a:cubicBezTo>
                  <a:cubicBezTo>
                    <a:pt x="698" y="7303"/>
                    <a:pt x="1360" y="449"/>
                    <a:pt x="1360" y="449"/>
                  </a:cubicBezTo>
                  <a:cubicBezTo>
                    <a:pt x="1326" y="192"/>
                    <a:pt x="1111" y="1"/>
                    <a:pt x="857" y="1"/>
                  </a:cubicBezTo>
                  <a:cubicBezTo>
                    <a:pt x="846" y="1"/>
                    <a:pt x="835" y="1"/>
                    <a:pt x="823" y="2"/>
                  </a:cubicBezTo>
                  <a:cubicBezTo>
                    <a:pt x="812" y="1"/>
                    <a:pt x="801" y="1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46;p57">
              <a:extLst>
                <a:ext uri="{FF2B5EF4-FFF2-40B4-BE49-F238E27FC236}">
                  <a16:creationId xmlns:a16="http://schemas.microsoft.com/office/drawing/2014/main" xmlns="" id="{E9B8489B-2485-4DD2-97BE-59EA40E6F9D2}"/>
                </a:ext>
              </a:extLst>
            </p:cNvPr>
            <p:cNvSpPr/>
            <p:nvPr/>
          </p:nvSpPr>
          <p:spPr>
            <a:xfrm flipH="1">
              <a:off x="4312551" y="3694259"/>
              <a:ext cx="1001199" cy="1029462"/>
            </a:xfrm>
            <a:custGeom>
              <a:avLst/>
              <a:gdLst/>
              <a:ahLst/>
              <a:cxnLst/>
              <a:rect l="l" t="t" r="r" b="b"/>
              <a:pathLst>
                <a:path w="5101" h="5245" extrusionOk="0">
                  <a:moveTo>
                    <a:pt x="1" y="1"/>
                  </a:moveTo>
                  <a:lnTo>
                    <a:pt x="788" y="5244"/>
                  </a:lnTo>
                  <a:lnTo>
                    <a:pt x="4313" y="5244"/>
                  </a:lnTo>
                  <a:lnTo>
                    <a:pt x="5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7;p57">
              <a:extLst>
                <a:ext uri="{FF2B5EF4-FFF2-40B4-BE49-F238E27FC236}">
                  <a16:creationId xmlns:a16="http://schemas.microsoft.com/office/drawing/2014/main" xmlns="" id="{6D97271C-C906-4385-8637-B629C985DC48}"/>
                </a:ext>
              </a:extLst>
            </p:cNvPr>
            <p:cNvSpPr/>
            <p:nvPr/>
          </p:nvSpPr>
          <p:spPr>
            <a:xfrm flipH="1">
              <a:off x="4396752" y="3694259"/>
              <a:ext cx="755462" cy="629061"/>
            </a:xfrm>
            <a:custGeom>
              <a:avLst/>
              <a:gdLst/>
              <a:ahLst/>
              <a:cxnLst/>
              <a:rect l="l" t="t" r="r" b="b"/>
              <a:pathLst>
                <a:path w="3849" h="3205" extrusionOk="0">
                  <a:moveTo>
                    <a:pt x="1" y="1"/>
                  </a:moveTo>
                  <a:cubicBezTo>
                    <a:pt x="108" y="108"/>
                    <a:pt x="216" y="323"/>
                    <a:pt x="216" y="824"/>
                  </a:cubicBezTo>
                  <a:cubicBezTo>
                    <a:pt x="198" y="985"/>
                    <a:pt x="216" y="1164"/>
                    <a:pt x="251" y="1343"/>
                  </a:cubicBezTo>
                  <a:cubicBezTo>
                    <a:pt x="300" y="1490"/>
                    <a:pt x="455" y="1578"/>
                    <a:pt x="604" y="1578"/>
                  </a:cubicBezTo>
                  <a:cubicBezTo>
                    <a:pt x="618" y="1578"/>
                    <a:pt x="631" y="1577"/>
                    <a:pt x="645" y="1576"/>
                  </a:cubicBezTo>
                  <a:cubicBezTo>
                    <a:pt x="752" y="1540"/>
                    <a:pt x="824" y="1468"/>
                    <a:pt x="878" y="1379"/>
                  </a:cubicBezTo>
                  <a:cubicBezTo>
                    <a:pt x="913" y="1307"/>
                    <a:pt x="949" y="1218"/>
                    <a:pt x="1003" y="1146"/>
                  </a:cubicBezTo>
                  <a:cubicBezTo>
                    <a:pt x="1042" y="1069"/>
                    <a:pt x="1114" y="1032"/>
                    <a:pt x="1187" y="1032"/>
                  </a:cubicBezTo>
                  <a:cubicBezTo>
                    <a:pt x="1284" y="1032"/>
                    <a:pt x="1384" y="1096"/>
                    <a:pt x="1415" y="1218"/>
                  </a:cubicBezTo>
                  <a:cubicBezTo>
                    <a:pt x="1593" y="1683"/>
                    <a:pt x="1486" y="2184"/>
                    <a:pt x="1522" y="2685"/>
                  </a:cubicBezTo>
                  <a:cubicBezTo>
                    <a:pt x="1540" y="2793"/>
                    <a:pt x="1558" y="2900"/>
                    <a:pt x="1611" y="2989"/>
                  </a:cubicBezTo>
                  <a:cubicBezTo>
                    <a:pt x="1683" y="3097"/>
                    <a:pt x="1772" y="3168"/>
                    <a:pt x="1898" y="3204"/>
                  </a:cubicBezTo>
                  <a:cubicBezTo>
                    <a:pt x="1987" y="3204"/>
                    <a:pt x="2077" y="3204"/>
                    <a:pt x="2166" y="3168"/>
                  </a:cubicBezTo>
                  <a:cubicBezTo>
                    <a:pt x="2452" y="3061"/>
                    <a:pt x="2649" y="2810"/>
                    <a:pt x="2685" y="2506"/>
                  </a:cubicBezTo>
                  <a:cubicBezTo>
                    <a:pt x="2703" y="2220"/>
                    <a:pt x="2757" y="1934"/>
                    <a:pt x="2846" y="1683"/>
                  </a:cubicBezTo>
                  <a:cubicBezTo>
                    <a:pt x="2900" y="1576"/>
                    <a:pt x="2954" y="1504"/>
                    <a:pt x="3043" y="1450"/>
                  </a:cubicBezTo>
                  <a:cubicBezTo>
                    <a:pt x="3150" y="1379"/>
                    <a:pt x="3311" y="1361"/>
                    <a:pt x="3419" y="1289"/>
                  </a:cubicBezTo>
                  <a:cubicBezTo>
                    <a:pt x="3651" y="1146"/>
                    <a:pt x="3777" y="896"/>
                    <a:pt x="3795" y="645"/>
                  </a:cubicBezTo>
                  <a:cubicBezTo>
                    <a:pt x="3848" y="430"/>
                    <a:pt x="3812" y="198"/>
                    <a:pt x="3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8;p57">
              <a:extLst>
                <a:ext uri="{FF2B5EF4-FFF2-40B4-BE49-F238E27FC236}">
                  <a16:creationId xmlns:a16="http://schemas.microsoft.com/office/drawing/2014/main" xmlns="" id="{61B6BDFC-4CCA-4599-930E-2612871F4CC7}"/>
                </a:ext>
              </a:extLst>
            </p:cNvPr>
            <p:cNvSpPr/>
            <p:nvPr/>
          </p:nvSpPr>
          <p:spPr>
            <a:xfrm flipH="1">
              <a:off x="4983419" y="4417927"/>
              <a:ext cx="569197" cy="305796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08" y="1557"/>
                    <a:pt x="269" y="1557"/>
                  </a:cubicBezTo>
                  <a:lnTo>
                    <a:pt x="2613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9;p57">
              <a:extLst>
                <a:ext uri="{FF2B5EF4-FFF2-40B4-BE49-F238E27FC236}">
                  <a16:creationId xmlns:a16="http://schemas.microsoft.com/office/drawing/2014/main" xmlns="" id="{4285AEEE-3B93-4AA2-8EF1-A3856688B92F}"/>
                </a:ext>
              </a:extLst>
            </p:cNvPr>
            <p:cNvSpPr/>
            <p:nvPr/>
          </p:nvSpPr>
          <p:spPr>
            <a:xfrm flipH="1">
              <a:off x="4937687" y="4238728"/>
              <a:ext cx="667531" cy="179395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50;p57">
              <a:extLst>
                <a:ext uri="{FF2B5EF4-FFF2-40B4-BE49-F238E27FC236}">
                  <a16:creationId xmlns:a16="http://schemas.microsoft.com/office/drawing/2014/main" xmlns="" id="{B30F8EB6-EE90-48EC-8F42-4E1A8FBB8FC2}"/>
                </a:ext>
              </a:extLst>
            </p:cNvPr>
            <p:cNvSpPr/>
            <p:nvPr/>
          </p:nvSpPr>
          <p:spPr>
            <a:xfrm flipH="1">
              <a:off x="5324153" y="4472688"/>
              <a:ext cx="231997" cy="198238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806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51;p57">
              <a:extLst>
                <a:ext uri="{FF2B5EF4-FFF2-40B4-BE49-F238E27FC236}">
                  <a16:creationId xmlns:a16="http://schemas.microsoft.com/office/drawing/2014/main" xmlns="" id="{73E1DC04-6D6B-4C42-A8A1-C5E23259E414}"/>
                </a:ext>
              </a:extLst>
            </p:cNvPr>
            <p:cNvSpPr/>
            <p:nvPr/>
          </p:nvSpPr>
          <p:spPr>
            <a:xfrm>
              <a:off x="3537435" y="4484444"/>
              <a:ext cx="445382" cy="23928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52;p57">
              <a:extLst>
                <a:ext uri="{FF2B5EF4-FFF2-40B4-BE49-F238E27FC236}">
                  <a16:creationId xmlns:a16="http://schemas.microsoft.com/office/drawing/2014/main" xmlns="" id="{79F5C96A-9611-494D-A85A-068B5859222A}"/>
                </a:ext>
              </a:extLst>
            </p:cNvPr>
            <p:cNvSpPr/>
            <p:nvPr/>
          </p:nvSpPr>
          <p:spPr>
            <a:xfrm>
              <a:off x="3496275" y="4344225"/>
              <a:ext cx="525090" cy="140374"/>
            </a:xfrm>
            <a:custGeom>
              <a:avLst/>
              <a:gdLst/>
              <a:ahLst/>
              <a:cxnLst/>
              <a:rect l="l" t="t" r="r" b="b"/>
              <a:pathLst>
                <a:path w="3419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18" y="913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53;p57">
              <a:extLst>
                <a:ext uri="{FF2B5EF4-FFF2-40B4-BE49-F238E27FC236}">
                  <a16:creationId xmlns:a16="http://schemas.microsoft.com/office/drawing/2014/main" xmlns="" id="{D1185DED-1561-4672-B227-DA56868A31F1}"/>
                </a:ext>
              </a:extLst>
            </p:cNvPr>
            <p:cNvSpPr/>
            <p:nvPr/>
          </p:nvSpPr>
          <p:spPr>
            <a:xfrm>
              <a:off x="3666597" y="4528368"/>
              <a:ext cx="264004" cy="154043"/>
            </a:xfrm>
            <a:custGeom>
              <a:avLst/>
              <a:gdLst/>
              <a:ahLst/>
              <a:cxnLst/>
              <a:rect l="l" t="t" r="r" b="b"/>
              <a:pathLst>
                <a:path w="1719" h="1003" extrusionOk="0">
                  <a:moveTo>
                    <a:pt x="860" y="1"/>
                  </a:moveTo>
                  <a:cubicBezTo>
                    <a:pt x="377" y="1"/>
                    <a:pt x="1" y="215"/>
                    <a:pt x="1" y="502"/>
                  </a:cubicBezTo>
                  <a:cubicBezTo>
                    <a:pt x="1" y="770"/>
                    <a:pt x="377" y="1003"/>
                    <a:pt x="860" y="1003"/>
                  </a:cubicBezTo>
                  <a:cubicBezTo>
                    <a:pt x="1325" y="1003"/>
                    <a:pt x="1719" y="770"/>
                    <a:pt x="1719" y="502"/>
                  </a:cubicBezTo>
                  <a:cubicBezTo>
                    <a:pt x="1719" y="215"/>
                    <a:pt x="1325" y="1"/>
                    <a:pt x="86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54;p57">
              <a:extLst>
                <a:ext uri="{FF2B5EF4-FFF2-40B4-BE49-F238E27FC236}">
                  <a16:creationId xmlns:a16="http://schemas.microsoft.com/office/drawing/2014/main" xmlns="" id="{E19A3BC7-6ED8-4C3A-8552-A333DD4D331E}"/>
                </a:ext>
              </a:extLst>
            </p:cNvPr>
            <p:cNvSpPr/>
            <p:nvPr/>
          </p:nvSpPr>
          <p:spPr>
            <a:xfrm>
              <a:off x="4102453" y="4484444"/>
              <a:ext cx="448146" cy="239282"/>
            </a:xfrm>
            <a:custGeom>
              <a:avLst/>
              <a:gdLst/>
              <a:ahLst/>
              <a:cxnLst/>
              <a:rect l="l" t="t" r="r" b="b"/>
              <a:pathLst>
                <a:path w="2918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93" y="1557"/>
                    <a:pt x="2918" y="1432"/>
                    <a:pt x="2918" y="1289"/>
                  </a:cubicBezTo>
                  <a:lnTo>
                    <a:pt x="29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55;p57">
              <a:extLst>
                <a:ext uri="{FF2B5EF4-FFF2-40B4-BE49-F238E27FC236}">
                  <a16:creationId xmlns:a16="http://schemas.microsoft.com/office/drawing/2014/main" xmlns="" id="{DBB55121-2C7D-4A49-A791-49A02E0F898D}"/>
                </a:ext>
              </a:extLst>
            </p:cNvPr>
            <p:cNvSpPr/>
            <p:nvPr/>
          </p:nvSpPr>
          <p:spPr>
            <a:xfrm>
              <a:off x="4064057" y="4344225"/>
              <a:ext cx="522326" cy="140374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56;p57">
              <a:extLst>
                <a:ext uri="{FF2B5EF4-FFF2-40B4-BE49-F238E27FC236}">
                  <a16:creationId xmlns:a16="http://schemas.microsoft.com/office/drawing/2014/main" xmlns="" id="{59C51487-68EB-4999-A383-F0B72A5EE453}"/>
                </a:ext>
              </a:extLst>
            </p:cNvPr>
            <p:cNvSpPr/>
            <p:nvPr/>
          </p:nvSpPr>
          <p:spPr>
            <a:xfrm>
              <a:off x="4102453" y="4527293"/>
              <a:ext cx="181532" cy="155118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788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4" grpId="0"/>
      <p:bldP spid="172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2"/>
          <p:cNvSpPr/>
          <p:nvPr/>
        </p:nvSpPr>
        <p:spPr>
          <a:xfrm>
            <a:off x="3211925" y="356200"/>
            <a:ext cx="2827725" cy="569400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14" name="Google Shape;1614;p62"/>
          <p:cNvSpPr txBox="1">
            <a:spLocks noGrp="1"/>
          </p:cNvSpPr>
          <p:nvPr>
            <p:ph type="title"/>
          </p:nvPr>
        </p:nvSpPr>
        <p:spPr>
          <a:xfrm>
            <a:off x="878228" y="234403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Dặn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dò</a:t>
            </a:r>
            <a:endParaRPr sz="3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15" name="Google Shape;1615;p62"/>
          <p:cNvSpPr txBox="1"/>
          <p:nvPr/>
        </p:nvSpPr>
        <p:spPr>
          <a:xfrm>
            <a:off x="1533124" y="2002350"/>
            <a:ext cx="658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Chuẩn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bị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bài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: “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Bóng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tối</a:t>
            </a:r>
            <a:r>
              <a:rPr lang="en-US" sz="3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”</a:t>
            </a:r>
            <a:endParaRPr sz="32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16" name="Google Shape;1616;p62"/>
          <p:cNvSpPr/>
          <p:nvPr/>
        </p:nvSpPr>
        <p:spPr>
          <a:xfrm>
            <a:off x="878228" y="1387800"/>
            <a:ext cx="7648800" cy="2937300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" grpId="0"/>
      <p:bldP spid="16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7251876" y="384225"/>
            <a:ext cx="1351561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"/>
          <p:cNvSpPr txBox="1">
            <a:spLocks noGrp="1"/>
          </p:cNvSpPr>
          <p:nvPr>
            <p:ph type="ctrTitle"/>
          </p:nvPr>
        </p:nvSpPr>
        <p:spPr>
          <a:xfrm rot="-640">
            <a:off x="1118853" y="1245516"/>
            <a:ext cx="6810123" cy="1126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Chúc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tốt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!</a:t>
            </a:r>
            <a:endParaRPr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77" name="Google Shape;477;p38"/>
          <p:cNvGrpSpPr/>
          <p:nvPr/>
        </p:nvGrpSpPr>
        <p:grpSpPr>
          <a:xfrm>
            <a:off x="2613858" y="2631125"/>
            <a:ext cx="3916285" cy="2104675"/>
            <a:chOff x="2613858" y="2631125"/>
            <a:chExt cx="3916285" cy="2104675"/>
          </a:xfrm>
        </p:grpSpPr>
        <p:sp>
          <p:nvSpPr>
            <p:cNvPr id="478" name="Google Shape;478;p38"/>
            <p:cNvSpPr/>
            <p:nvPr/>
          </p:nvSpPr>
          <p:spPr>
            <a:xfrm>
              <a:off x="3483934" y="2736998"/>
              <a:ext cx="120030" cy="43359"/>
            </a:xfrm>
            <a:custGeom>
              <a:avLst/>
              <a:gdLst/>
              <a:ahLst/>
              <a:cxnLst/>
              <a:rect l="l" t="t" r="r" b="b"/>
              <a:pathLst>
                <a:path w="2137" h="772" extrusionOk="0">
                  <a:moveTo>
                    <a:pt x="1912" y="0"/>
                  </a:moveTo>
                  <a:cubicBezTo>
                    <a:pt x="1242" y="0"/>
                    <a:pt x="579" y="248"/>
                    <a:pt x="43" y="684"/>
                  </a:cubicBezTo>
                  <a:cubicBezTo>
                    <a:pt x="1" y="712"/>
                    <a:pt x="35" y="772"/>
                    <a:pt x="78" y="772"/>
                  </a:cubicBezTo>
                  <a:cubicBezTo>
                    <a:pt x="90" y="772"/>
                    <a:pt x="102" y="767"/>
                    <a:pt x="114" y="755"/>
                  </a:cubicBezTo>
                  <a:lnTo>
                    <a:pt x="132" y="755"/>
                  </a:lnTo>
                  <a:cubicBezTo>
                    <a:pt x="650" y="341"/>
                    <a:pt x="1301" y="110"/>
                    <a:pt x="1972" y="110"/>
                  </a:cubicBezTo>
                  <a:cubicBezTo>
                    <a:pt x="1997" y="110"/>
                    <a:pt x="2022" y="110"/>
                    <a:pt x="2047" y="111"/>
                  </a:cubicBezTo>
                  <a:cubicBezTo>
                    <a:pt x="2137" y="111"/>
                    <a:pt x="2119" y="4"/>
                    <a:pt x="2047" y="4"/>
                  </a:cubicBezTo>
                  <a:cubicBezTo>
                    <a:pt x="2002" y="1"/>
                    <a:pt x="1957" y="0"/>
                    <a:pt x="19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403897" y="2699929"/>
              <a:ext cx="37464" cy="85202"/>
            </a:xfrm>
            <a:custGeom>
              <a:avLst/>
              <a:gdLst/>
              <a:ahLst/>
              <a:cxnLst/>
              <a:rect l="l" t="t" r="r" b="b"/>
              <a:pathLst>
                <a:path w="667" h="1517" extrusionOk="0">
                  <a:moveTo>
                    <a:pt x="597" y="0"/>
                  </a:moveTo>
                  <a:cubicBezTo>
                    <a:pt x="583" y="0"/>
                    <a:pt x="569" y="6"/>
                    <a:pt x="555" y="19"/>
                  </a:cubicBezTo>
                  <a:cubicBezTo>
                    <a:pt x="358" y="198"/>
                    <a:pt x="215" y="431"/>
                    <a:pt x="144" y="682"/>
                  </a:cubicBezTo>
                  <a:cubicBezTo>
                    <a:pt x="108" y="807"/>
                    <a:pt x="90" y="950"/>
                    <a:pt x="54" y="1075"/>
                  </a:cubicBezTo>
                  <a:cubicBezTo>
                    <a:pt x="0" y="1200"/>
                    <a:pt x="0" y="1362"/>
                    <a:pt x="54" y="1487"/>
                  </a:cubicBezTo>
                  <a:cubicBezTo>
                    <a:pt x="65" y="1508"/>
                    <a:pt x="80" y="1517"/>
                    <a:pt x="96" y="1517"/>
                  </a:cubicBezTo>
                  <a:cubicBezTo>
                    <a:pt x="132" y="1517"/>
                    <a:pt x="169" y="1471"/>
                    <a:pt x="144" y="1433"/>
                  </a:cubicBezTo>
                  <a:lnTo>
                    <a:pt x="161" y="1433"/>
                  </a:lnTo>
                  <a:cubicBezTo>
                    <a:pt x="126" y="1308"/>
                    <a:pt x="126" y="1165"/>
                    <a:pt x="179" y="1039"/>
                  </a:cubicBezTo>
                  <a:cubicBezTo>
                    <a:pt x="197" y="932"/>
                    <a:pt x="233" y="825"/>
                    <a:pt x="269" y="699"/>
                  </a:cubicBezTo>
                  <a:cubicBezTo>
                    <a:pt x="322" y="467"/>
                    <a:pt x="448" y="252"/>
                    <a:pt x="627" y="91"/>
                  </a:cubicBezTo>
                  <a:cubicBezTo>
                    <a:pt x="667" y="51"/>
                    <a:pt x="637" y="0"/>
                    <a:pt x="59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5310583" y="4044827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5308820" y="4046802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041106" y="3223622"/>
              <a:ext cx="432265" cy="456397"/>
            </a:xfrm>
            <a:custGeom>
              <a:avLst/>
              <a:gdLst/>
              <a:ahLst/>
              <a:cxnLst/>
              <a:rect l="l" t="t" r="r" b="b"/>
              <a:pathLst>
                <a:path w="7696" h="8126" extrusionOk="0">
                  <a:moveTo>
                    <a:pt x="4582" y="1"/>
                  </a:moveTo>
                  <a:cubicBezTo>
                    <a:pt x="4582" y="1"/>
                    <a:pt x="2793" y="949"/>
                    <a:pt x="2345" y="1325"/>
                  </a:cubicBezTo>
                  <a:cubicBezTo>
                    <a:pt x="2059" y="1540"/>
                    <a:pt x="1808" y="1790"/>
                    <a:pt x="1576" y="2059"/>
                  </a:cubicBezTo>
                  <a:cubicBezTo>
                    <a:pt x="1397" y="2274"/>
                    <a:pt x="1218" y="2488"/>
                    <a:pt x="1075" y="2739"/>
                  </a:cubicBezTo>
                  <a:cubicBezTo>
                    <a:pt x="556" y="3473"/>
                    <a:pt x="216" y="4331"/>
                    <a:pt x="72" y="5226"/>
                  </a:cubicBezTo>
                  <a:cubicBezTo>
                    <a:pt x="1" y="5602"/>
                    <a:pt x="19" y="5996"/>
                    <a:pt x="108" y="6372"/>
                  </a:cubicBezTo>
                  <a:cubicBezTo>
                    <a:pt x="305" y="7052"/>
                    <a:pt x="931" y="7570"/>
                    <a:pt x="1611" y="7821"/>
                  </a:cubicBezTo>
                  <a:cubicBezTo>
                    <a:pt x="2291" y="8072"/>
                    <a:pt x="3025" y="8107"/>
                    <a:pt x="3759" y="8125"/>
                  </a:cubicBezTo>
                  <a:cubicBezTo>
                    <a:pt x="3723" y="7266"/>
                    <a:pt x="3830" y="6389"/>
                    <a:pt x="4063" y="5548"/>
                  </a:cubicBezTo>
                  <a:cubicBezTo>
                    <a:pt x="4242" y="4833"/>
                    <a:pt x="4600" y="4188"/>
                    <a:pt x="5119" y="3669"/>
                  </a:cubicBezTo>
                  <a:cubicBezTo>
                    <a:pt x="5495" y="3311"/>
                    <a:pt x="5960" y="3079"/>
                    <a:pt x="6461" y="2971"/>
                  </a:cubicBezTo>
                  <a:cubicBezTo>
                    <a:pt x="7696" y="2435"/>
                    <a:pt x="4582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4101429" y="3339212"/>
              <a:ext cx="227198" cy="196072"/>
            </a:xfrm>
            <a:custGeom>
              <a:avLst/>
              <a:gdLst/>
              <a:ahLst/>
              <a:cxnLst/>
              <a:rect l="l" t="t" r="r" b="b"/>
              <a:pathLst>
                <a:path w="4045" h="3491" extrusionOk="0">
                  <a:moveTo>
                    <a:pt x="502" y="1"/>
                  </a:moveTo>
                  <a:cubicBezTo>
                    <a:pt x="323" y="216"/>
                    <a:pt x="144" y="430"/>
                    <a:pt x="1" y="681"/>
                  </a:cubicBezTo>
                  <a:cubicBezTo>
                    <a:pt x="233" y="824"/>
                    <a:pt x="2595" y="2273"/>
                    <a:pt x="2595" y="2273"/>
                  </a:cubicBezTo>
                  <a:lnTo>
                    <a:pt x="2041" y="3365"/>
                  </a:lnTo>
                  <a:cubicBezTo>
                    <a:pt x="2050" y="3356"/>
                    <a:pt x="2121" y="3314"/>
                    <a:pt x="2280" y="3314"/>
                  </a:cubicBezTo>
                  <a:cubicBezTo>
                    <a:pt x="2430" y="3314"/>
                    <a:pt x="2659" y="3351"/>
                    <a:pt x="2989" y="3490"/>
                  </a:cubicBezTo>
                  <a:cubicBezTo>
                    <a:pt x="3168" y="2775"/>
                    <a:pt x="3526" y="2130"/>
                    <a:pt x="4045" y="1611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486395" y="4049826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4216009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792" y="1"/>
                  </a:moveTo>
                  <a:cubicBezTo>
                    <a:pt x="2792" y="144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80"/>
                    <a:pt x="4296" y="180"/>
                  </a:cubicBezTo>
                  <a:cubicBezTo>
                    <a:pt x="4170" y="180"/>
                    <a:pt x="2792" y="1"/>
                    <a:pt x="2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4612040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08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4299417" y="3985516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90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4277343" y="4377499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4775878" y="4391541"/>
              <a:ext cx="110594" cy="187029"/>
            </a:xfrm>
            <a:custGeom>
              <a:avLst/>
              <a:gdLst/>
              <a:ahLst/>
              <a:cxnLst/>
              <a:rect l="l" t="t" r="r" b="b"/>
              <a:pathLst>
                <a:path w="1969" h="3330" extrusionOk="0">
                  <a:moveTo>
                    <a:pt x="1969" y="1"/>
                  </a:moveTo>
                  <a:lnTo>
                    <a:pt x="985" y="19"/>
                  </a:lnTo>
                  <a:cubicBezTo>
                    <a:pt x="698" y="413"/>
                    <a:pt x="358" y="753"/>
                    <a:pt x="0" y="1075"/>
                  </a:cubicBezTo>
                  <a:cubicBezTo>
                    <a:pt x="108" y="1844"/>
                    <a:pt x="287" y="2596"/>
                    <a:pt x="537" y="3329"/>
                  </a:cubicBezTo>
                  <a:cubicBezTo>
                    <a:pt x="680" y="2757"/>
                    <a:pt x="770" y="2184"/>
                    <a:pt x="788" y="1594"/>
                  </a:cubicBezTo>
                  <a:cubicBezTo>
                    <a:pt x="770" y="1468"/>
                    <a:pt x="788" y="1343"/>
                    <a:pt x="841" y="1236"/>
                  </a:cubicBezTo>
                  <a:cubicBezTo>
                    <a:pt x="877" y="1164"/>
                    <a:pt x="931" y="1093"/>
                    <a:pt x="1002" y="102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4196913" y="4429734"/>
              <a:ext cx="97451" cy="199105"/>
            </a:xfrm>
            <a:custGeom>
              <a:avLst/>
              <a:gdLst/>
              <a:ahLst/>
              <a:cxnLst/>
              <a:rect l="l" t="t" r="r" b="b"/>
              <a:pathLst>
                <a:path w="1735" h="3545" extrusionOk="0">
                  <a:moveTo>
                    <a:pt x="681" y="1"/>
                  </a:moveTo>
                  <a:lnTo>
                    <a:pt x="1" y="645"/>
                  </a:lnTo>
                  <a:lnTo>
                    <a:pt x="985" y="1576"/>
                  </a:lnTo>
                  <a:lnTo>
                    <a:pt x="931" y="3544"/>
                  </a:lnTo>
                  <a:cubicBezTo>
                    <a:pt x="1379" y="3133"/>
                    <a:pt x="1647" y="2560"/>
                    <a:pt x="1683" y="1952"/>
                  </a:cubicBezTo>
                  <a:cubicBezTo>
                    <a:pt x="1735" y="1182"/>
                    <a:pt x="1730" y="1078"/>
                    <a:pt x="1724" y="1078"/>
                  </a:cubicBezTo>
                  <a:cubicBezTo>
                    <a:pt x="1721" y="1078"/>
                    <a:pt x="1719" y="1093"/>
                    <a:pt x="1719" y="1093"/>
                  </a:cubicBezTo>
                  <a:lnTo>
                    <a:pt x="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4337610" y="3052764"/>
              <a:ext cx="531794" cy="283465"/>
            </a:xfrm>
            <a:custGeom>
              <a:avLst/>
              <a:gdLst/>
              <a:ahLst/>
              <a:cxnLst/>
              <a:rect l="l" t="t" r="r" b="b"/>
              <a:pathLst>
                <a:path w="9468" h="5047" extrusionOk="0">
                  <a:moveTo>
                    <a:pt x="2757" y="1"/>
                  </a:moveTo>
                  <a:cubicBezTo>
                    <a:pt x="2757" y="1"/>
                    <a:pt x="2381" y="734"/>
                    <a:pt x="2077" y="1200"/>
                  </a:cubicBezTo>
                  <a:cubicBezTo>
                    <a:pt x="2005" y="1307"/>
                    <a:pt x="1952" y="1379"/>
                    <a:pt x="1898" y="1450"/>
                  </a:cubicBezTo>
                  <a:lnTo>
                    <a:pt x="1880" y="1468"/>
                  </a:lnTo>
                  <a:lnTo>
                    <a:pt x="1826" y="1522"/>
                  </a:lnTo>
                  <a:lnTo>
                    <a:pt x="1737" y="1611"/>
                  </a:lnTo>
                  <a:cubicBezTo>
                    <a:pt x="1182" y="2041"/>
                    <a:pt x="609" y="2434"/>
                    <a:pt x="1" y="2792"/>
                  </a:cubicBezTo>
                  <a:cubicBezTo>
                    <a:pt x="1" y="2792"/>
                    <a:pt x="323" y="4421"/>
                    <a:pt x="3813" y="4922"/>
                  </a:cubicBezTo>
                  <a:cubicBezTo>
                    <a:pt x="4450" y="5011"/>
                    <a:pt x="5044" y="5047"/>
                    <a:pt x="5590" y="5047"/>
                  </a:cubicBezTo>
                  <a:cubicBezTo>
                    <a:pt x="8013" y="5047"/>
                    <a:pt x="9468" y="4331"/>
                    <a:pt x="9468" y="4331"/>
                  </a:cubicBezTo>
                  <a:lnTo>
                    <a:pt x="7105" y="2613"/>
                  </a:lnTo>
                  <a:lnTo>
                    <a:pt x="7070" y="2595"/>
                  </a:lnTo>
                  <a:lnTo>
                    <a:pt x="6658" y="2273"/>
                  </a:lnTo>
                  <a:cubicBezTo>
                    <a:pt x="6318" y="2041"/>
                    <a:pt x="5942" y="1701"/>
                    <a:pt x="6014" y="1271"/>
                  </a:cubicBezTo>
                  <a:lnTo>
                    <a:pt x="5888" y="913"/>
                  </a:lnTo>
                  <a:lnTo>
                    <a:pt x="5799" y="627"/>
                  </a:lnTo>
                  <a:lnTo>
                    <a:pt x="5584" y="72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4353730" y="3005192"/>
              <a:ext cx="77455" cy="94919"/>
            </a:xfrm>
            <a:custGeom>
              <a:avLst/>
              <a:gdLst/>
              <a:ahLst/>
              <a:cxnLst/>
              <a:rect l="l" t="t" r="r" b="b"/>
              <a:pathLst>
                <a:path w="1379" h="1690" extrusionOk="0">
                  <a:moveTo>
                    <a:pt x="733" y="1"/>
                  </a:moveTo>
                  <a:cubicBezTo>
                    <a:pt x="536" y="1"/>
                    <a:pt x="341" y="89"/>
                    <a:pt x="215" y="257"/>
                  </a:cubicBezTo>
                  <a:cubicBezTo>
                    <a:pt x="0" y="615"/>
                    <a:pt x="358" y="1045"/>
                    <a:pt x="662" y="1367"/>
                  </a:cubicBezTo>
                  <a:cubicBezTo>
                    <a:pt x="736" y="1455"/>
                    <a:pt x="955" y="1689"/>
                    <a:pt x="1210" y="1689"/>
                  </a:cubicBezTo>
                  <a:cubicBezTo>
                    <a:pt x="1265" y="1689"/>
                    <a:pt x="1321" y="1678"/>
                    <a:pt x="1378" y="1653"/>
                  </a:cubicBezTo>
                  <a:lnTo>
                    <a:pt x="1128" y="132"/>
                  </a:lnTo>
                  <a:cubicBezTo>
                    <a:pt x="1010" y="44"/>
                    <a:pt x="871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4688426" y="3005697"/>
              <a:ext cx="67907" cy="98401"/>
            </a:xfrm>
            <a:custGeom>
              <a:avLst/>
              <a:gdLst/>
              <a:ahLst/>
              <a:cxnLst/>
              <a:rect l="l" t="t" r="r" b="b"/>
              <a:pathLst>
                <a:path w="1209" h="1752" extrusionOk="0">
                  <a:moveTo>
                    <a:pt x="622" y="0"/>
                  </a:moveTo>
                  <a:cubicBezTo>
                    <a:pt x="531" y="0"/>
                    <a:pt x="444" y="37"/>
                    <a:pt x="376" y="123"/>
                  </a:cubicBezTo>
                  <a:lnTo>
                    <a:pt x="0" y="1751"/>
                  </a:lnTo>
                  <a:cubicBezTo>
                    <a:pt x="161" y="1733"/>
                    <a:pt x="305" y="1716"/>
                    <a:pt x="448" y="1698"/>
                  </a:cubicBezTo>
                  <a:cubicBezTo>
                    <a:pt x="877" y="1590"/>
                    <a:pt x="1146" y="1107"/>
                    <a:pt x="1181" y="660"/>
                  </a:cubicBezTo>
                  <a:cubicBezTo>
                    <a:pt x="1208" y="325"/>
                    <a:pt x="895" y="0"/>
                    <a:pt x="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4454829" y="3063998"/>
              <a:ext cx="203439" cy="42236"/>
            </a:xfrm>
            <a:custGeom>
              <a:avLst/>
              <a:gdLst/>
              <a:ahLst/>
              <a:cxnLst/>
              <a:rect l="l" t="t" r="r" b="b"/>
              <a:pathLst>
                <a:path w="3622" h="752" extrusionOk="0">
                  <a:moveTo>
                    <a:pt x="3462" y="0"/>
                  </a:moveTo>
                  <a:cubicBezTo>
                    <a:pt x="3445" y="0"/>
                    <a:pt x="3427" y="5"/>
                    <a:pt x="3408" y="15"/>
                  </a:cubicBezTo>
                  <a:cubicBezTo>
                    <a:pt x="2729" y="355"/>
                    <a:pt x="1993" y="530"/>
                    <a:pt x="1250" y="530"/>
                  </a:cubicBezTo>
                  <a:cubicBezTo>
                    <a:pt x="895" y="530"/>
                    <a:pt x="539" y="490"/>
                    <a:pt x="187" y="409"/>
                  </a:cubicBezTo>
                  <a:cubicBezTo>
                    <a:pt x="176" y="406"/>
                    <a:pt x="165" y="405"/>
                    <a:pt x="155" y="405"/>
                  </a:cubicBezTo>
                  <a:cubicBezTo>
                    <a:pt x="36" y="405"/>
                    <a:pt x="1" y="591"/>
                    <a:pt x="133" y="624"/>
                  </a:cubicBezTo>
                  <a:lnTo>
                    <a:pt x="115" y="624"/>
                  </a:lnTo>
                  <a:cubicBezTo>
                    <a:pt x="483" y="710"/>
                    <a:pt x="858" y="752"/>
                    <a:pt x="1232" y="752"/>
                  </a:cubicBezTo>
                  <a:cubicBezTo>
                    <a:pt x="2023" y="752"/>
                    <a:pt x="2811" y="565"/>
                    <a:pt x="3515" y="212"/>
                  </a:cubicBezTo>
                  <a:cubicBezTo>
                    <a:pt x="3622" y="151"/>
                    <a:pt x="3560" y="0"/>
                    <a:pt x="3462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4440170" y="3087980"/>
              <a:ext cx="294542" cy="153667"/>
            </a:xfrm>
            <a:custGeom>
              <a:avLst/>
              <a:gdLst/>
              <a:ahLst/>
              <a:cxnLst/>
              <a:rect l="l" t="t" r="r" b="b"/>
              <a:pathLst>
                <a:path w="5244" h="2736" extrusionOk="0">
                  <a:moveTo>
                    <a:pt x="3955" y="0"/>
                  </a:moveTo>
                  <a:cubicBezTo>
                    <a:pt x="2953" y="107"/>
                    <a:pt x="967" y="340"/>
                    <a:pt x="251" y="573"/>
                  </a:cubicBezTo>
                  <a:cubicBezTo>
                    <a:pt x="179" y="662"/>
                    <a:pt x="126" y="752"/>
                    <a:pt x="72" y="823"/>
                  </a:cubicBezTo>
                  <a:lnTo>
                    <a:pt x="54" y="841"/>
                  </a:lnTo>
                  <a:lnTo>
                    <a:pt x="0" y="895"/>
                  </a:lnTo>
                  <a:cubicBezTo>
                    <a:pt x="469" y="1935"/>
                    <a:pt x="1226" y="2736"/>
                    <a:pt x="2714" y="2736"/>
                  </a:cubicBezTo>
                  <a:cubicBezTo>
                    <a:pt x="3043" y="2736"/>
                    <a:pt x="3407" y="2697"/>
                    <a:pt x="3812" y="2613"/>
                  </a:cubicBezTo>
                  <a:cubicBezTo>
                    <a:pt x="4420" y="2487"/>
                    <a:pt x="4886" y="2112"/>
                    <a:pt x="5244" y="1968"/>
                  </a:cubicBezTo>
                  <a:lnTo>
                    <a:pt x="4832" y="1646"/>
                  </a:lnTo>
                  <a:cubicBezTo>
                    <a:pt x="4492" y="1414"/>
                    <a:pt x="4116" y="1056"/>
                    <a:pt x="4188" y="644"/>
                  </a:cubicBezTo>
                  <a:lnTo>
                    <a:pt x="4062" y="286"/>
                  </a:lnTo>
                  <a:lnTo>
                    <a:pt x="3955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4367771" y="2874886"/>
              <a:ext cx="371997" cy="345527"/>
            </a:xfrm>
            <a:custGeom>
              <a:avLst/>
              <a:gdLst/>
              <a:ahLst/>
              <a:cxnLst/>
              <a:rect l="l" t="t" r="r" b="b"/>
              <a:pathLst>
                <a:path w="6623" h="6152" extrusionOk="0">
                  <a:moveTo>
                    <a:pt x="5996" y="0"/>
                  </a:moveTo>
                  <a:lnTo>
                    <a:pt x="216" y="466"/>
                  </a:lnTo>
                  <a:cubicBezTo>
                    <a:pt x="1" y="2416"/>
                    <a:pt x="717" y="4474"/>
                    <a:pt x="2005" y="5637"/>
                  </a:cubicBezTo>
                  <a:cubicBezTo>
                    <a:pt x="2166" y="5780"/>
                    <a:pt x="2345" y="5906"/>
                    <a:pt x="2560" y="6013"/>
                  </a:cubicBezTo>
                  <a:cubicBezTo>
                    <a:pt x="2831" y="6108"/>
                    <a:pt x="3112" y="6151"/>
                    <a:pt x="3388" y="6151"/>
                  </a:cubicBezTo>
                  <a:cubicBezTo>
                    <a:pt x="3477" y="6151"/>
                    <a:pt x="3565" y="6147"/>
                    <a:pt x="3651" y="6138"/>
                  </a:cubicBezTo>
                  <a:cubicBezTo>
                    <a:pt x="4743" y="6049"/>
                    <a:pt x="5530" y="5154"/>
                    <a:pt x="6049" y="3955"/>
                  </a:cubicBezTo>
                  <a:cubicBezTo>
                    <a:pt x="6550" y="2702"/>
                    <a:pt x="6622" y="1307"/>
                    <a:pt x="6246" y="18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3932593" y="3694013"/>
              <a:ext cx="959959" cy="789062"/>
            </a:xfrm>
            <a:custGeom>
              <a:avLst/>
              <a:gdLst/>
              <a:ahLst/>
              <a:cxnLst/>
              <a:rect l="l" t="t" r="r" b="b"/>
              <a:pathLst>
                <a:path w="17091" h="14049" extrusionOk="0">
                  <a:moveTo>
                    <a:pt x="17090" y="1"/>
                  </a:moveTo>
                  <a:lnTo>
                    <a:pt x="6049" y="734"/>
                  </a:lnTo>
                  <a:cubicBezTo>
                    <a:pt x="4152" y="1683"/>
                    <a:pt x="2470" y="2989"/>
                    <a:pt x="1110" y="4600"/>
                  </a:cubicBezTo>
                  <a:cubicBezTo>
                    <a:pt x="716" y="5029"/>
                    <a:pt x="412" y="5530"/>
                    <a:pt x="233" y="6067"/>
                  </a:cubicBezTo>
                  <a:cubicBezTo>
                    <a:pt x="0" y="6944"/>
                    <a:pt x="269" y="7893"/>
                    <a:pt x="627" y="8734"/>
                  </a:cubicBezTo>
                  <a:cubicBezTo>
                    <a:pt x="1557" y="10881"/>
                    <a:pt x="2899" y="12921"/>
                    <a:pt x="4796" y="14048"/>
                  </a:cubicBezTo>
                  <a:lnTo>
                    <a:pt x="5798" y="13189"/>
                  </a:lnTo>
                  <a:cubicBezTo>
                    <a:pt x="4796" y="11633"/>
                    <a:pt x="4241" y="9825"/>
                    <a:pt x="4206" y="7964"/>
                  </a:cubicBezTo>
                  <a:cubicBezTo>
                    <a:pt x="4188" y="7839"/>
                    <a:pt x="4206" y="7714"/>
                    <a:pt x="4259" y="7588"/>
                  </a:cubicBezTo>
                  <a:cubicBezTo>
                    <a:pt x="4367" y="7427"/>
                    <a:pt x="4546" y="7320"/>
                    <a:pt x="4742" y="7302"/>
                  </a:cubicBezTo>
                  <a:cubicBezTo>
                    <a:pt x="7087" y="6765"/>
                    <a:pt x="9431" y="6121"/>
                    <a:pt x="11614" y="5065"/>
                  </a:cubicBezTo>
                  <a:lnTo>
                    <a:pt x="170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4561771" y="3734228"/>
              <a:ext cx="671482" cy="707623"/>
            </a:xfrm>
            <a:custGeom>
              <a:avLst/>
              <a:gdLst/>
              <a:ahLst/>
              <a:cxnLst/>
              <a:rect l="l" t="t" r="r" b="b"/>
              <a:pathLst>
                <a:path w="11955" h="12599" extrusionOk="0">
                  <a:moveTo>
                    <a:pt x="4868" y="1"/>
                  </a:moveTo>
                  <a:cubicBezTo>
                    <a:pt x="4814" y="18"/>
                    <a:pt x="3812" y="967"/>
                    <a:pt x="3759" y="1021"/>
                  </a:cubicBezTo>
                  <a:cubicBezTo>
                    <a:pt x="3687" y="1092"/>
                    <a:pt x="376" y="3902"/>
                    <a:pt x="376" y="3902"/>
                  </a:cubicBezTo>
                  <a:lnTo>
                    <a:pt x="1" y="4528"/>
                  </a:lnTo>
                  <a:cubicBezTo>
                    <a:pt x="1" y="4528"/>
                    <a:pt x="1074" y="4582"/>
                    <a:pt x="1235" y="4618"/>
                  </a:cubicBezTo>
                  <a:cubicBezTo>
                    <a:pt x="1379" y="4653"/>
                    <a:pt x="6246" y="6944"/>
                    <a:pt x="6622" y="7069"/>
                  </a:cubicBezTo>
                  <a:cubicBezTo>
                    <a:pt x="6693" y="7105"/>
                    <a:pt x="6783" y="7159"/>
                    <a:pt x="6819" y="7248"/>
                  </a:cubicBezTo>
                  <a:cubicBezTo>
                    <a:pt x="6819" y="7320"/>
                    <a:pt x="6801" y="7391"/>
                    <a:pt x="6765" y="7463"/>
                  </a:cubicBezTo>
                  <a:cubicBezTo>
                    <a:pt x="6067" y="8930"/>
                    <a:pt x="5226" y="10326"/>
                    <a:pt x="4242" y="11614"/>
                  </a:cubicBezTo>
                  <a:cubicBezTo>
                    <a:pt x="4170" y="11686"/>
                    <a:pt x="4134" y="11758"/>
                    <a:pt x="4134" y="11847"/>
                  </a:cubicBezTo>
                  <a:cubicBezTo>
                    <a:pt x="4134" y="11847"/>
                    <a:pt x="4134" y="11847"/>
                    <a:pt x="4134" y="11865"/>
                  </a:cubicBezTo>
                  <a:cubicBezTo>
                    <a:pt x="4224" y="11919"/>
                    <a:pt x="4295" y="11972"/>
                    <a:pt x="4367" y="12008"/>
                  </a:cubicBezTo>
                  <a:cubicBezTo>
                    <a:pt x="4528" y="12116"/>
                    <a:pt x="4689" y="12205"/>
                    <a:pt x="4850" y="12330"/>
                  </a:cubicBezTo>
                  <a:cubicBezTo>
                    <a:pt x="4958" y="12420"/>
                    <a:pt x="5101" y="12509"/>
                    <a:pt x="5226" y="12599"/>
                  </a:cubicBezTo>
                  <a:cubicBezTo>
                    <a:pt x="7284" y="11096"/>
                    <a:pt x="9378" y="9628"/>
                    <a:pt x="10970" y="7642"/>
                  </a:cubicBezTo>
                  <a:cubicBezTo>
                    <a:pt x="11364" y="7141"/>
                    <a:pt x="11758" y="6604"/>
                    <a:pt x="11865" y="5978"/>
                  </a:cubicBezTo>
                  <a:cubicBezTo>
                    <a:pt x="11955" y="5262"/>
                    <a:pt x="11740" y="4528"/>
                    <a:pt x="11275" y="3955"/>
                  </a:cubicBezTo>
                  <a:cubicBezTo>
                    <a:pt x="10809" y="3401"/>
                    <a:pt x="10272" y="2935"/>
                    <a:pt x="9664" y="2560"/>
                  </a:cubicBezTo>
                  <a:cubicBezTo>
                    <a:pt x="8376" y="1647"/>
                    <a:pt x="7033" y="824"/>
                    <a:pt x="5638" y="90"/>
                  </a:cubicBezTo>
                  <a:lnTo>
                    <a:pt x="48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4696458" y="3284955"/>
              <a:ext cx="406147" cy="596079"/>
            </a:xfrm>
            <a:custGeom>
              <a:avLst/>
              <a:gdLst/>
              <a:ahLst/>
              <a:cxnLst/>
              <a:rect l="l" t="t" r="r" b="b"/>
              <a:pathLst>
                <a:path w="7231" h="10613" extrusionOk="0">
                  <a:moveTo>
                    <a:pt x="2774" y="0"/>
                  </a:moveTo>
                  <a:lnTo>
                    <a:pt x="376" y="2595"/>
                  </a:lnTo>
                  <a:lnTo>
                    <a:pt x="36" y="2953"/>
                  </a:lnTo>
                  <a:lnTo>
                    <a:pt x="1" y="2989"/>
                  </a:lnTo>
                  <a:lnTo>
                    <a:pt x="36" y="3007"/>
                  </a:lnTo>
                  <a:cubicBezTo>
                    <a:pt x="1629" y="3669"/>
                    <a:pt x="3007" y="4761"/>
                    <a:pt x="4027" y="6138"/>
                  </a:cubicBezTo>
                  <a:cubicBezTo>
                    <a:pt x="4993" y="7481"/>
                    <a:pt x="5727" y="8966"/>
                    <a:pt x="6174" y="10559"/>
                  </a:cubicBezTo>
                  <a:lnTo>
                    <a:pt x="6192" y="10612"/>
                  </a:lnTo>
                  <a:lnTo>
                    <a:pt x="6854" y="10559"/>
                  </a:lnTo>
                  <a:cubicBezTo>
                    <a:pt x="7177" y="9503"/>
                    <a:pt x="7230" y="8393"/>
                    <a:pt x="7033" y="7302"/>
                  </a:cubicBezTo>
                  <a:cubicBezTo>
                    <a:pt x="6819" y="6210"/>
                    <a:pt x="6497" y="5154"/>
                    <a:pt x="6049" y="4152"/>
                  </a:cubicBezTo>
                  <a:cubicBezTo>
                    <a:pt x="5727" y="3311"/>
                    <a:pt x="5298" y="2524"/>
                    <a:pt x="4814" y="1790"/>
                  </a:cubicBezTo>
                  <a:cubicBezTo>
                    <a:pt x="4689" y="1647"/>
                    <a:pt x="4582" y="1486"/>
                    <a:pt x="4456" y="1343"/>
                  </a:cubicBezTo>
                  <a:cubicBezTo>
                    <a:pt x="4242" y="1092"/>
                    <a:pt x="4009" y="859"/>
                    <a:pt x="3759" y="645"/>
                  </a:cubicBezTo>
                  <a:cubicBezTo>
                    <a:pt x="3454" y="394"/>
                    <a:pt x="3132" y="179"/>
                    <a:pt x="2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4698480" y="3321126"/>
              <a:ext cx="345823" cy="556876"/>
            </a:xfrm>
            <a:custGeom>
              <a:avLst/>
              <a:gdLst/>
              <a:ahLst/>
              <a:cxnLst/>
              <a:rect l="l" t="t" r="r" b="b"/>
              <a:pathLst>
                <a:path w="6157" h="9915" extrusionOk="0">
                  <a:moveTo>
                    <a:pt x="3723" y="1"/>
                  </a:moveTo>
                  <a:lnTo>
                    <a:pt x="3239" y="323"/>
                  </a:lnTo>
                  <a:lnTo>
                    <a:pt x="358" y="1951"/>
                  </a:lnTo>
                  <a:lnTo>
                    <a:pt x="0" y="2148"/>
                  </a:lnTo>
                  <a:lnTo>
                    <a:pt x="18" y="2309"/>
                  </a:lnTo>
                  <a:lnTo>
                    <a:pt x="18" y="2363"/>
                  </a:lnTo>
                  <a:cubicBezTo>
                    <a:pt x="1593" y="3025"/>
                    <a:pt x="2971" y="4117"/>
                    <a:pt x="3991" y="5494"/>
                  </a:cubicBezTo>
                  <a:cubicBezTo>
                    <a:pt x="4957" y="6837"/>
                    <a:pt x="5691" y="8322"/>
                    <a:pt x="6156" y="9915"/>
                  </a:cubicBezTo>
                  <a:cubicBezTo>
                    <a:pt x="6156" y="9539"/>
                    <a:pt x="6120" y="9163"/>
                    <a:pt x="6031" y="8787"/>
                  </a:cubicBezTo>
                  <a:cubicBezTo>
                    <a:pt x="5548" y="6282"/>
                    <a:pt x="2524" y="2667"/>
                    <a:pt x="2524" y="2667"/>
                  </a:cubicBezTo>
                  <a:cubicBezTo>
                    <a:pt x="2524" y="2667"/>
                    <a:pt x="3973" y="1146"/>
                    <a:pt x="4420" y="699"/>
                  </a:cubicBezTo>
                  <a:cubicBezTo>
                    <a:pt x="4206" y="448"/>
                    <a:pt x="3973" y="215"/>
                    <a:pt x="372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4095420" y="3171387"/>
              <a:ext cx="863463" cy="570917"/>
            </a:xfrm>
            <a:custGeom>
              <a:avLst/>
              <a:gdLst/>
              <a:ahLst/>
              <a:cxnLst/>
              <a:rect l="l" t="t" r="r" b="b"/>
              <a:pathLst>
                <a:path w="15373" h="10165" extrusionOk="0">
                  <a:moveTo>
                    <a:pt x="5136" y="0"/>
                  </a:moveTo>
                  <a:cubicBezTo>
                    <a:pt x="5136" y="0"/>
                    <a:pt x="3203" y="680"/>
                    <a:pt x="2094" y="1432"/>
                  </a:cubicBezTo>
                  <a:cubicBezTo>
                    <a:pt x="1307" y="1987"/>
                    <a:pt x="609" y="2649"/>
                    <a:pt x="0" y="3382"/>
                  </a:cubicBezTo>
                  <a:lnTo>
                    <a:pt x="2792" y="4707"/>
                  </a:lnTo>
                  <a:lnTo>
                    <a:pt x="3901" y="5244"/>
                  </a:lnTo>
                  <a:lnTo>
                    <a:pt x="2756" y="10129"/>
                  </a:lnTo>
                  <a:lnTo>
                    <a:pt x="14227" y="10165"/>
                  </a:lnTo>
                  <a:lnTo>
                    <a:pt x="12258" y="5745"/>
                  </a:lnTo>
                  <a:lnTo>
                    <a:pt x="12151" y="5476"/>
                  </a:lnTo>
                  <a:lnTo>
                    <a:pt x="12133" y="5440"/>
                  </a:lnTo>
                  <a:lnTo>
                    <a:pt x="13010" y="4760"/>
                  </a:lnTo>
                  <a:lnTo>
                    <a:pt x="15372" y="2971"/>
                  </a:lnTo>
                  <a:cubicBezTo>
                    <a:pt x="14638" y="1933"/>
                    <a:pt x="13332" y="1289"/>
                    <a:pt x="11954" y="573"/>
                  </a:cubicBezTo>
                  <a:lnTo>
                    <a:pt x="11561" y="841"/>
                  </a:lnTo>
                  <a:cubicBezTo>
                    <a:pt x="10605" y="1294"/>
                    <a:pt x="9570" y="1543"/>
                    <a:pt x="8516" y="1543"/>
                  </a:cubicBezTo>
                  <a:cubicBezTo>
                    <a:pt x="8445" y="1543"/>
                    <a:pt x="8374" y="1542"/>
                    <a:pt x="8304" y="1539"/>
                  </a:cubicBezTo>
                  <a:cubicBezTo>
                    <a:pt x="7176" y="1486"/>
                    <a:pt x="6049" y="1020"/>
                    <a:pt x="5333" y="161"/>
                  </a:cubicBezTo>
                  <a:lnTo>
                    <a:pt x="5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4534642" y="3133194"/>
              <a:ext cx="49315" cy="38248"/>
            </a:xfrm>
            <a:custGeom>
              <a:avLst/>
              <a:gdLst/>
              <a:ahLst/>
              <a:cxnLst/>
              <a:rect l="l" t="t" r="r" b="b"/>
              <a:pathLst>
                <a:path w="878" h="681" extrusionOk="0">
                  <a:moveTo>
                    <a:pt x="197" y="0"/>
                  </a:moveTo>
                  <a:cubicBezTo>
                    <a:pt x="197" y="72"/>
                    <a:pt x="144" y="126"/>
                    <a:pt x="90" y="161"/>
                  </a:cubicBezTo>
                  <a:cubicBezTo>
                    <a:pt x="36" y="197"/>
                    <a:pt x="0" y="251"/>
                    <a:pt x="0" y="305"/>
                  </a:cubicBezTo>
                  <a:cubicBezTo>
                    <a:pt x="0" y="448"/>
                    <a:pt x="72" y="537"/>
                    <a:pt x="161" y="537"/>
                  </a:cubicBezTo>
                  <a:cubicBezTo>
                    <a:pt x="215" y="537"/>
                    <a:pt x="251" y="609"/>
                    <a:pt x="269" y="662"/>
                  </a:cubicBezTo>
                  <a:cubicBezTo>
                    <a:pt x="269" y="662"/>
                    <a:pt x="269" y="662"/>
                    <a:pt x="287" y="680"/>
                  </a:cubicBezTo>
                  <a:lnTo>
                    <a:pt x="591" y="680"/>
                  </a:lnTo>
                  <a:lnTo>
                    <a:pt x="591" y="662"/>
                  </a:lnTo>
                  <a:cubicBezTo>
                    <a:pt x="609" y="627"/>
                    <a:pt x="627" y="591"/>
                    <a:pt x="645" y="555"/>
                  </a:cubicBezTo>
                  <a:cubicBezTo>
                    <a:pt x="663" y="537"/>
                    <a:pt x="680" y="537"/>
                    <a:pt x="698" y="537"/>
                  </a:cubicBezTo>
                  <a:cubicBezTo>
                    <a:pt x="788" y="537"/>
                    <a:pt x="859" y="448"/>
                    <a:pt x="859" y="305"/>
                  </a:cubicBezTo>
                  <a:cubicBezTo>
                    <a:pt x="877" y="251"/>
                    <a:pt x="824" y="215"/>
                    <a:pt x="788" y="179"/>
                  </a:cubicBezTo>
                  <a:cubicBezTo>
                    <a:pt x="752" y="143"/>
                    <a:pt x="734" y="126"/>
                    <a:pt x="698" y="90"/>
                  </a:cubicBezTo>
                  <a:cubicBezTo>
                    <a:pt x="680" y="72"/>
                    <a:pt x="680" y="36"/>
                    <a:pt x="680" y="0"/>
                  </a:cubicBezTo>
                  <a:lnTo>
                    <a:pt x="591" y="0"/>
                  </a:lnTo>
                  <a:cubicBezTo>
                    <a:pt x="591" y="90"/>
                    <a:pt x="627" y="161"/>
                    <a:pt x="698" y="197"/>
                  </a:cubicBezTo>
                  <a:lnTo>
                    <a:pt x="734" y="233"/>
                  </a:lnTo>
                  <a:cubicBezTo>
                    <a:pt x="770" y="269"/>
                    <a:pt x="788" y="287"/>
                    <a:pt x="788" y="305"/>
                  </a:cubicBezTo>
                  <a:cubicBezTo>
                    <a:pt x="788" y="376"/>
                    <a:pt x="770" y="448"/>
                    <a:pt x="698" y="448"/>
                  </a:cubicBezTo>
                  <a:lnTo>
                    <a:pt x="663" y="448"/>
                  </a:lnTo>
                  <a:cubicBezTo>
                    <a:pt x="609" y="466"/>
                    <a:pt x="555" y="519"/>
                    <a:pt x="537" y="591"/>
                  </a:cubicBezTo>
                  <a:lnTo>
                    <a:pt x="340" y="591"/>
                  </a:lnTo>
                  <a:cubicBezTo>
                    <a:pt x="305" y="537"/>
                    <a:pt x="251" y="448"/>
                    <a:pt x="161" y="448"/>
                  </a:cubicBezTo>
                  <a:cubicBezTo>
                    <a:pt x="90" y="448"/>
                    <a:pt x="72" y="376"/>
                    <a:pt x="72" y="305"/>
                  </a:cubicBezTo>
                  <a:cubicBezTo>
                    <a:pt x="72" y="287"/>
                    <a:pt x="108" y="251"/>
                    <a:pt x="144" y="233"/>
                  </a:cubicBezTo>
                  <a:cubicBezTo>
                    <a:pt x="215" y="179"/>
                    <a:pt x="269" y="90"/>
                    <a:pt x="26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4563793" y="3039734"/>
              <a:ext cx="19153" cy="89471"/>
            </a:xfrm>
            <a:custGeom>
              <a:avLst/>
              <a:gdLst/>
              <a:ahLst/>
              <a:cxnLst/>
              <a:rect l="l" t="t" r="r" b="b"/>
              <a:pathLst>
                <a:path w="341" h="1593" extrusionOk="0">
                  <a:moveTo>
                    <a:pt x="251" y="0"/>
                  </a:moveTo>
                  <a:cubicBezTo>
                    <a:pt x="72" y="519"/>
                    <a:pt x="0" y="1056"/>
                    <a:pt x="36" y="1593"/>
                  </a:cubicBezTo>
                  <a:lnTo>
                    <a:pt x="126" y="1593"/>
                  </a:lnTo>
                  <a:cubicBezTo>
                    <a:pt x="126" y="1575"/>
                    <a:pt x="54" y="644"/>
                    <a:pt x="3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4444102" y="3067143"/>
              <a:ext cx="82903" cy="20613"/>
            </a:xfrm>
            <a:custGeom>
              <a:avLst/>
              <a:gdLst/>
              <a:ahLst/>
              <a:cxnLst/>
              <a:rect l="l" t="t" r="r" b="b"/>
              <a:pathLst>
                <a:path w="1476" h="367" extrusionOk="0">
                  <a:moveTo>
                    <a:pt x="82" y="1"/>
                  </a:moveTo>
                  <a:cubicBezTo>
                    <a:pt x="41" y="1"/>
                    <a:pt x="0" y="47"/>
                    <a:pt x="38" y="85"/>
                  </a:cubicBezTo>
                  <a:cubicBezTo>
                    <a:pt x="199" y="317"/>
                    <a:pt x="467" y="335"/>
                    <a:pt x="718" y="353"/>
                  </a:cubicBezTo>
                  <a:cubicBezTo>
                    <a:pt x="774" y="362"/>
                    <a:pt x="832" y="366"/>
                    <a:pt x="889" y="366"/>
                  </a:cubicBezTo>
                  <a:cubicBezTo>
                    <a:pt x="1070" y="366"/>
                    <a:pt x="1253" y="323"/>
                    <a:pt x="1416" y="228"/>
                  </a:cubicBezTo>
                  <a:cubicBezTo>
                    <a:pt x="1476" y="183"/>
                    <a:pt x="1435" y="112"/>
                    <a:pt x="1388" y="112"/>
                  </a:cubicBezTo>
                  <a:cubicBezTo>
                    <a:pt x="1379" y="112"/>
                    <a:pt x="1370" y="115"/>
                    <a:pt x="1362" y="120"/>
                  </a:cubicBezTo>
                  <a:cubicBezTo>
                    <a:pt x="1220" y="205"/>
                    <a:pt x="1056" y="257"/>
                    <a:pt x="888" y="257"/>
                  </a:cubicBezTo>
                  <a:cubicBezTo>
                    <a:pt x="843" y="257"/>
                    <a:pt x="798" y="253"/>
                    <a:pt x="753" y="246"/>
                  </a:cubicBezTo>
                  <a:cubicBezTo>
                    <a:pt x="539" y="228"/>
                    <a:pt x="270" y="228"/>
                    <a:pt x="127" y="31"/>
                  </a:cubicBezTo>
                  <a:cubicBezTo>
                    <a:pt x="116" y="9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4586147" y="3072759"/>
              <a:ext cx="85992" cy="16906"/>
            </a:xfrm>
            <a:custGeom>
              <a:avLst/>
              <a:gdLst/>
              <a:ahLst/>
              <a:cxnLst/>
              <a:rect l="l" t="t" r="r" b="b"/>
              <a:pathLst>
                <a:path w="1531" h="301" extrusionOk="0">
                  <a:moveTo>
                    <a:pt x="1446" y="0"/>
                  </a:moveTo>
                  <a:cubicBezTo>
                    <a:pt x="1440" y="0"/>
                    <a:pt x="1434" y="1"/>
                    <a:pt x="1428" y="3"/>
                  </a:cubicBezTo>
                  <a:cubicBezTo>
                    <a:pt x="1218" y="130"/>
                    <a:pt x="985" y="193"/>
                    <a:pt x="753" y="193"/>
                  </a:cubicBezTo>
                  <a:cubicBezTo>
                    <a:pt x="529" y="193"/>
                    <a:pt x="305" y="135"/>
                    <a:pt x="103" y="20"/>
                  </a:cubicBezTo>
                  <a:cubicBezTo>
                    <a:pt x="99" y="19"/>
                    <a:pt x="94" y="18"/>
                    <a:pt x="89" y="18"/>
                  </a:cubicBezTo>
                  <a:cubicBezTo>
                    <a:pt x="41" y="18"/>
                    <a:pt x="1" y="95"/>
                    <a:pt x="50" y="128"/>
                  </a:cubicBezTo>
                  <a:cubicBezTo>
                    <a:pt x="269" y="242"/>
                    <a:pt x="510" y="300"/>
                    <a:pt x="752" y="300"/>
                  </a:cubicBezTo>
                  <a:cubicBezTo>
                    <a:pt x="1003" y="300"/>
                    <a:pt x="1254" y="238"/>
                    <a:pt x="1481" y="110"/>
                  </a:cubicBezTo>
                  <a:cubicBezTo>
                    <a:pt x="1530" y="77"/>
                    <a:pt x="1505" y="0"/>
                    <a:pt x="14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4580867" y="3012044"/>
              <a:ext cx="114638" cy="27858"/>
            </a:xfrm>
            <a:custGeom>
              <a:avLst/>
              <a:gdLst/>
              <a:ahLst/>
              <a:cxnLst/>
              <a:rect l="l" t="t" r="r" b="b"/>
              <a:pathLst>
                <a:path w="2041" h="496" extrusionOk="0">
                  <a:moveTo>
                    <a:pt x="1528" y="1"/>
                  </a:moveTo>
                  <a:cubicBezTo>
                    <a:pt x="1490" y="1"/>
                    <a:pt x="1452" y="4"/>
                    <a:pt x="1414" y="10"/>
                  </a:cubicBezTo>
                  <a:cubicBezTo>
                    <a:pt x="895" y="10"/>
                    <a:pt x="359" y="99"/>
                    <a:pt x="1" y="457"/>
                  </a:cubicBezTo>
                  <a:lnTo>
                    <a:pt x="36" y="475"/>
                  </a:lnTo>
                  <a:cubicBezTo>
                    <a:pt x="113" y="490"/>
                    <a:pt x="189" y="496"/>
                    <a:pt x="266" y="496"/>
                  </a:cubicBezTo>
                  <a:cubicBezTo>
                    <a:pt x="817" y="496"/>
                    <a:pt x="1369" y="167"/>
                    <a:pt x="1933" y="167"/>
                  </a:cubicBezTo>
                  <a:cubicBezTo>
                    <a:pt x="1969" y="167"/>
                    <a:pt x="2005" y="168"/>
                    <a:pt x="2041" y="171"/>
                  </a:cubicBezTo>
                  <a:cubicBezTo>
                    <a:pt x="1893" y="68"/>
                    <a:pt x="1709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4429105" y="3006933"/>
              <a:ext cx="103573" cy="30835"/>
            </a:xfrm>
            <a:custGeom>
              <a:avLst/>
              <a:gdLst/>
              <a:ahLst/>
              <a:cxnLst/>
              <a:rect l="l" t="t" r="r" b="b"/>
              <a:pathLst>
                <a:path w="1844" h="549" extrusionOk="0">
                  <a:moveTo>
                    <a:pt x="712" y="1"/>
                  </a:moveTo>
                  <a:cubicBezTo>
                    <a:pt x="643" y="1"/>
                    <a:pt x="574" y="5"/>
                    <a:pt x="502" y="11"/>
                  </a:cubicBezTo>
                  <a:cubicBezTo>
                    <a:pt x="305" y="29"/>
                    <a:pt x="126" y="101"/>
                    <a:pt x="0" y="244"/>
                  </a:cubicBezTo>
                  <a:cubicBezTo>
                    <a:pt x="106" y="223"/>
                    <a:pt x="215" y="213"/>
                    <a:pt x="325" y="213"/>
                  </a:cubicBezTo>
                  <a:cubicBezTo>
                    <a:pt x="495" y="213"/>
                    <a:pt x="668" y="236"/>
                    <a:pt x="842" y="280"/>
                  </a:cubicBezTo>
                  <a:cubicBezTo>
                    <a:pt x="949" y="316"/>
                    <a:pt x="1056" y="387"/>
                    <a:pt x="1164" y="423"/>
                  </a:cubicBezTo>
                  <a:cubicBezTo>
                    <a:pt x="1378" y="512"/>
                    <a:pt x="1593" y="548"/>
                    <a:pt x="1826" y="548"/>
                  </a:cubicBezTo>
                  <a:lnTo>
                    <a:pt x="1844" y="512"/>
                  </a:lnTo>
                  <a:cubicBezTo>
                    <a:pt x="1754" y="369"/>
                    <a:pt x="1611" y="244"/>
                    <a:pt x="1450" y="155"/>
                  </a:cubicBezTo>
                  <a:cubicBezTo>
                    <a:pt x="1325" y="101"/>
                    <a:pt x="1199" y="65"/>
                    <a:pt x="1074" y="47"/>
                  </a:cubicBezTo>
                  <a:cubicBezTo>
                    <a:pt x="949" y="13"/>
                    <a:pt x="832" y="1"/>
                    <a:pt x="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4444944" y="3040969"/>
              <a:ext cx="80376" cy="28644"/>
            </a:xfrm>
            <a:custGeom>
              <a:avLst/>
              <a:gdLst/>
              <a:ahLst/>
              <a:cxnLst/>
              <a:rect l="l" t="t" r="r" b="b"/>
              <a:pathLst>
                <a:path w="1431" h="510" extrusionOk="0">
                  <a:moveTo>
                    <a:pt x="598" y="0"/>
                  </a:moveTo>
                  <a:cubicBezTo>
                    <a:pt x="524" y="0"/>
                    <a:pt x="452" y="5"/>
                    <a:pt x="381" y="14"/>
                  </a:cubicBezTo>
                  <a:cubicBezTo>
                    <a:pt x="237" y="14"/>
                    <a:pt x="130" y="68"/>
                    <a:pt x="41" y="175"/>
                  </a:cubicBezTo>
                  <a:cubicBezTo>
                    <a:pt x="0" y="215"/>
                    <a:pt x="30" y="265"/>
                    <a:pt x="71" y="265"/>
                  </a:cubicBezTo>
                  <a:cubicBezTo>
                    <a:pt x="84" y="265"/>
                    <a:pt x="99" y="260"/>
                    <a:pt x="112" y="246"/>
                  </a:cubicBezTo>
                  <a:cubicBezTo>
                    <a:pt x="184" y="175"/>
                    <a:pt x="291" y="121"/>
                    <a:pt x="398" y="121"/>
                  </a:cubicBezTo>
                  <a:cubicBezTo>
                    <a:pt x="470" y="112"/>
                    <a:pt x="537" y="108"/>
                    <a:pt x="604" y="108"/>
                  </a:cubicBezTo>
                  <a:cubicBezTo>
                    <a:pt x="671" y="108"/>
                    <a:pt x="738" y="112"/>
                    <a:pt x="810" y="121"/>
                  </a:cubicBezTo>
                  <a:cubicBezTo>
                    <a:pt x="1025" y="157"/>
                    <a:pt x="1222" y="282"/>
                    <a:pt x="1311" y="479"/>
                  </a:cubicBezTo>
                  <a:cubicBezTo>
                    <a:pt x="1322" y="501"/>
                    <a:pt x="1338" y="509"/>
                    <a:pt x="1354" y="509"/>
                  </a:cubicBezTo>
                  <a:cubicBezTo>
                    <a:pt x="1391" y="509"/>
                    <a:pt x="1431" y="463"/>
                    <a:pt x="1418" y="425"/>
                  </a:cubicBezTo>
                  <a:cubicBezTo>
                    <a:pt x="1293" y="193"/>
                    <a:pt x="1078" y="50"/>
                    <a:pt x="828" y="14"/>
                  </a:cubicBezTo>
                  <a:cubicBezTo>
                    <a:pt x="747" y="5"/>
                    <a:pt x="671" y="0"/>
                    <a:pt x="5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4590584" y="3045744"/>
              <a:ext cx="39598" cy="21062"/>
            </a:xfrm>
            <a:custGeom>
              <a:avLst/>
              <a:gdLst/>
              <a:ahLst/>
              <a:cxnLst/>
              <a:rect l="l" t="t" r="r" b="b"/>
              <a:pathLst>
                <a:path w="705" h="375" extrusionOk="0">
                  <a:moveTo>
                    <a:pt x="651" y="0"/>
                  </a:moveTo>
                  <a:cubicBezTo>
                    <a:pt x="418" y="18"/>
                    <a:pt x="203" y="126"/>
                    <a:pt x="42" y="269"/>
                  </a:cubicBezTo>
                  <a:cubicBezTo>
                    <a:pt x="0" y="311"/>
                    <a:pt x="35" y="375"/>
                    <a:pt x="78" y="375"/>
                  </a:cubicBezTo>
                  <a:cubicBezTo>
                    <a:pt x="90" y="375"/>
                    <a:pt x="102" y="370"/>
                    <a:pt x="114" y="358"/>
                  </a:cubicBezTo>
                  <a:cubicBezTo>
                    <a:pt x="257" y="215"/>
                    <a:pt x="454" y="126"/>
                    <a:pt x="651" y="108"/>
                  </a:cubicBezTo>
                  <a:cubicBezTo>
                    <a:pt x="687" y="108"/>
                    <a:pt x="704" y="90"/>
                    <a:pt x="704" y="54"/>
                  </a:cubicBezTo>
                  <a:cubicBezTo>
                    <a:pt x="704" y="18"/>
                    <a:pt x="687" y="0"/>
                    <a:pt x="65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4643212" y="3045744"/>
              <a:ext cx="38868" cy="20669"/>
            </a:xfrm>
            <a:custGeom>
              <a:avLst/>
              <a:gdLst/>
              <a:ahLst/>
              <a:cxnLst/>
              <a:rect l="l" t="t" r="r" b="b"/>
              <a:pathLst>
                <a:path w="692" h="368" extrusionOk="0">
                  <a:moveTo>
                    <a:pt x="72" y="0"/>
                  </a:moveTo>
                  <a:cubicBezTo>
                    <a:pt x="0" y="0"/>
                    <a:pt x="0" y="126"/>
                    <a:pt x="72" y="126"/>
                  </a:cubicBezTo>
                  <a:cubicBezTo>
                    <a:pt x="88" y="124"/>
                    <a:pt x="105" y="123"/>
                    <a:pt x="121" y="123"/>
                  </a:cubicBezTo>
                  <a:cubicBezTo>
                    <a:pt x="299" y="123"/>
                    <a:pt x="460" y="211"/>
                    <a:pt x="591" y="358"/>
                  </a:cubicBezTo>
                  <a:cubicBezTo>
                    <a:pt x="597" y="365"/>
                    <a:pt x="605" y="368"/>
                    <a:pt x="614" y="368"/>
                  </a:cubicBezTo>
                  <a:cubicBezTo>
                    <a:pt x="649" y="368"/>
                    <a:pt x="691" y="312"/>
                    <a:pt x="662" y="269"/>
                  </a:cubicBezTo>
                  <a:cubicBezTo>
                    <a:pt x="519" y="108"/>
                    <a:pt x="286" y="0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451459" y="3098652"/>
              <a:ext cx="70153" cy="44539"/>
            </a:xfrm>
            <a:custGeom>
              <a:avLst/>
              <a:gdLst/>
              <a:ahLst/>
              <a:cxnLst/>
              <a:rect l="l" t="t" r="r" b="b"/>
              <a:pathLst>
                <a:path w="1249" h="793" extrusionOk="0">
                  <a:moveTo>
                    <a:pt x="583" y="0"/>
                  </a:moveTo>
                  <a:cubicBezTo>
                    <a:pt x="341" y="0"/>
                    <a:pt x="1" y="116"/>
                    <a:pt x="32" y="383"/>
                  </a:cubicBezTo>
                  <a:cubicBezTo>
                    <a:pt x="50" y="472"/>
                    <a:pt x="104" y="562"/>
                    <a:pt x="175" y="615"/>
                  </a:cubicBezTo>
                  <a:cubicBezTo>
                    <a:pt x="289" y="730"/>
                    <a:pt x="477" y="792"/>
                    <a:pt x="656" y="792"/>
                  </a:cubicBezTo>
                  <a:cubicBezTo>
                    <a:pt x="840" y="792"/>
                    <a:pt x="1015" y="725"/>
                    <a:pt x="1088" y="580"/>
                  </a:cubicBezTo>
                  <a:cubicBezTo>
                    <a:pt x="1124" y="562"/>
                    <a:pt x="1141" y="526"/>
                    <a:pt x="1159" y="472"/>
                  </a:cubicBezTo>
                  <a:cubicBezTo>
                    <a:pt x="1249" y="239"/>
                    <a:pt x="873" y="43"/>
                    <a:pt x="676" y="7"/>
                  </a:cubicBezTo>
                  <a:cubicBezTo>
                    <a:pt x="648" y="2"/>
                    <a:pt x="616" y="0"/>
                    <a:pt x="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4592325" y="3099101"/>
              <a:ext cx="74029" cy="45381"/>
            </a:xfrm>
            <a:custGeom>
              <a:avLst/>
              <a:gdLst/>
              <a:ahLst/>
              <a:cxnLst/>
              <a:rect l="l" t="t" r="r" b="b"/>
              <a:pathLst>
                <a:path w="1318" h="808" extrusionOk="0">
                  <a:moveTo>
                    <a:pt x="606" y="1"/>
                  </a:moveTo>
                  <a:cubicBezTo>
                    <a:pt x="360" y="1"/>
                    <a:pt x="108" y="98"/>
                    <a:pt x="65" y="357"/>
                  </a:cubicBezTo>
                  <a:cubicBezTo>
                    <a:pt x="1" y="726"/>
                    <a:pt x="426" y="807"/>
                    <a:pt x="708" y="807"/>
                  </a:cubicBezTo>
                  <a:cubicBezTo>
                    <a:pt x="740" y="807"/>
                    <a:pt x="771" y="806"/>
                    <a:pt x="799" y="804"/>
                  </a:cubicBezTo>
                  <a:cubicBezTo>
                    <a:pt x="996" y="804"/>
                    <a:pt x="1157" y="697"/>
                    <a:pt x="1228" y="518"/>
                  </a:cubicBezTo>
                  <a:cubicBezTo>
                    <a:pt x="1318" y="231"/>
                    <a:pt x="1013" y="53"/>
                    <a:pt x="781" y="17"/>
                  </a:cubicBezTo>
                  <a:cubicBezTo>
                    <a:pt x="725" y="6"/>
                    <a:pt x="666" y="1"/>
                    <a:pt x="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4519590" y="3180430"/>
              <a:ext cx="80432" cy="17186"/>
            </a:xfrm>
            <a:custGeom>
              <a:avLst/>
              <a:gdLst/>
              <a:ahLst/>
              <a:cxnLst/>
              <a:rect l="l" t="t" r="r" b="b"/>
              <a:pathLst>
                <a:path w="1432" h="306" extrusionOk="0">
                  <a:moveTo>
                    <a:pt x="0" y="0"/>
                  </a:moveTo>
                  <a:cubicBezTo>
                    <a:pt x="0" y="0"/>
                    <a:pt x="161" y="287"/>
                    <a:pt x="716" y="305"/>
                  </a:cubicBezTo>
                  <a:cubicBezTo>
                    <a:pt x="731" y="305"/>
                    <a:pt x="746" y="305"/>
                    <a:pt x="761" y="305"/>
                  </a:cubicBezTo>
                  <a:cubicBezTo>
                    <a:pt x="1296" y="305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4517568" y="3172398"/>
              <a:ext cx="82454" cy="12581"/>
            </a:xfrm>
            <a:custGeom>
              <a:avLst/>
              <a:gdLst/>
              <a:ahLst/>
              <a:cxnLst/>
              <a:rect l="l" t="t" r="r" b="b"/>
              <a:pathLst>
                <a:path w="1468" h="224" extrusionOk="0">
                  <a:moveTo>
                    <a:pt x="483" y="0"/>
                  </a:moveTo>
                  <a:lnTo>
                    <a:pt x="0" y="143"/>
                  </a:lnTo>
                  <a:cubicBezTo>
                    <a:pt x="242" y="197"/>
                    <a:pt x="488" y="224"/>
                    <a:pt x="734" y="224"/>
                  </a:cubicBezTo>
                  <a:cubicBezTo>
                    <a:pt x="980" y="224"/>
                    <a:pt x="1226" y="197"/>
                    <a:pt x="1468" y="143"/>
                  </a:cubicBezTo>
                  <a:lnTo>
                    <a:pt x="1020" y="0"/>
                  </a:lnTo>
                  <a:lnTo>
                    <a:pt x="752" y="143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4515546" y="3178408"/>
              <a:ext cx="85487" cy="7077"/>
            </a:xfrm>
            <a:custGeom>
              <a:avLst/>
              <a:gdLst/>
              <a:ahLst/>
              <a:cxnLst/>
              <a:rect l="l" t="t" r="r" b="b"/>
              <a:pathLst>
                <a:path w="1522" h="126" extrusionOk="0">
                  <a:moveTo>
                    <a:pt x="36" y="1"/>
                  </a:moveTo>
                  <a:cubicBezTo>
                    <a:pt x="18" y="1"/>
                    <a:pt x="0" y="18"/>
                    <a:pt x="0" y="36"/>
                  </a:cubicBezTo>
                  <a:cubicBezTo>
                    <a:pt x="0" y="54"/>
                    <a:pt x="0" y="54"/>
                    <a:pt x="18" y="72"/>
                  </a:cubicBezTo>
                  <a:cubicBezTo>
                    <a:pt x="287" y="108"/>
                    <a:pt x="555" y="126"/>
                    <a:pt x="824" y="126"/>
                  </a:cubicBezTo>
                  <a:cubicBezTo>
                    <a:pt x="1056" y="126"/>
                    <a:pt x="1271" y="108"/>
                    <a:pt x="1504" y="54"/>
                  </a:cubicBezTo>
                  <a:cubicBezTo>
                    <a:pt x="1522" y="54"/>
                    <a:pt x="1522" y="36"/>
                    <a:pt x="1522" y="18"/>
                  </a:cubicBezTo>
                  <a:cubicBezTo>
                    <a:pt x="1522" y="1"/>
                    <a:pt x="1504" y="1"/>
                    <a:pt x="1486" y="1"/>
                  </a:cubicBezTo>
                  <a:cubicBezTo>
                    <a:pt x="1271" y="36"/>
                    <a:pt x="1038" y="72"/>
                    <a:pt x="824" y="72"/>
                  </a:cubicBezTo>
                  <a:cubicBezTo>
                    <a:pt x="555" y="72"/>
                    <a:pt x="287" y="54"/>
                    <a:pt x="3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4126592" y="3528211"/>
              <a:ext cx="330714" cy="154004"/>
            </a:xfrm>
            <a:custGeom>
              <a:avLst/>
              <a:gdLst/>
              <a:ahLst/>
              <a:cxnLst/>
              <a:rect l="l" t="t" r="r" b="b"/>
              <a:pathLst>
                <a:path w="5888" h="2742" extrusionOk="0">
                  <a:moveTo>
                    <a:pt x="1843" y="0"/>
                  </a:moveTo>
                  <a:cubicBezTo>
                    <a:pt x="1843" y="0"/>
                    <a:pt x="0" y="2344"/>
                    <a:pt x="1414" y="2631"/>
                  </a:cubicBezTo>
                  <a:cubicBezTo>
                    <a:pt x="1823" y="2712"/>
                    <a:pt x="2338" y="2742"/>
                    <a:pt x="2866" y="2742"/>
                  </a:cubicBezTo>
                  <a:cubicBezTo>
                    <a:pt x="4186" y="2742"/>
                    <a:pt x="5583" y="2559"/>
                    <a:pt x="5583" y="2559"/>
                  </a:cubicBezTo>
                  <a:cubicBezTo>
                    <a:pt x="5673" y="2201"/>
                    <a:pt x="5780" y="1825"/>
                    <a:pt x="5888" y="1450"/>
                  </a:cubicBezTo>
                  <a:cubicBezTo>
                    <a:pt x="4689" y="1324"/>
                    <a:pt x="3543" y="859"/>
                    <a:pt x="2577" y="143"/>
                  </a:cubicBezTo>
                  <a:lnTo>
                    <a:pt x="18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4244149" y="4480002"/>
              <a:ext cx="61391" cy="149848"/>
            </a:xfrm>
            <a:custGeom>
              <a:avLst/>
              <a:gdLst/>
              <a:ahLst/>
              <a:cxnLst/>
              <a:rect l="l" t="t" r="r" b="b"/>
              <a:pathLst>
                <a:path w="1093" h="2668" extrusionOk="0">
                  <a:moveTo>
                    <a:pt x="752" y="1"/>
                  </a:moveTo>
                  <a:cubicBezTo>
                    <a:pt x="699" y="198"/>
                    <a:pt x="609" y="359"/>
                    <a:pt x="484" y="520"/>
                  </a:cubicBezTo>
                  <a:cubicBezTo>
                    <a:pt x="362" y="664"/>
                    <a:pt x="261" y="691"/>
                    <a:pt x="201" y="691"/>
                  </a:cubicBezTo>
                  <a:cubicBezTo>
                    <a:pt x="165" y="691"/>
                    <a:pt x="144" y="681"/>
                    <a:pt x="144" y="681"/>
                  </a:cubicBezTo>
                  <a:cubicBezTo>
                    <a:pt x="144" y="681"/>
                    <a:pt x="72" y="1074"/>
                    <a:pt x="37" y="1647"/>
                  </a:cubicBezTo>
                  <a:cubicBezTo>
                    <a:pt x="1" y="2220"/>
                    <a:pt x="19" y="2667"/>
                    <a:pt x="198" y="2667"/>
                  </a:cubicBezTo>
                  <a:cubicBezTo>
                    <a:pt x="359" y="2667"/>
                    <a:pt x="520" y="2488"/>
                    <a:pt x="734" y="2059"/>
                  </a:cubicBezTo>
                  <a:cubicBezTo>
                    <a:pt x="931" y="1522"/>
                    <a:pt x="1039" y="967"/>
                    <a:pt x="1092" y="394"/>
                  </a:cubicBezTo>
                  <a:cubicBezTo>
                    <a:pt x="1092" y="215"/>
                    <a:pt x="752" y="1"/>
                    <a:pt x="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4767846" y="4431756"/>
              <a:ext cx="61335" cy="150859"/>
            </a:xfrm>
            <a:custGeom>
              <a:avLst/>
              <a:gdLst/>
              <a:ahLst/>
              <a:cxnLst/>
              <a:rect l="l" t="t" r="r" b="b"/>
              <a:pathLst>
                <a:path w="1092" h="2686" extrusionOk="0">
                  <a:moveTo>
                    <a:pt x="519" y="1"/>
                  </a:moveTo>
                  <a:lnTo>
                    <a:pt x="36" y="394"/>
                  </a:lnTo>
                  <a:cubicBezTo>
                    <a:pt x="0" y="645"/>
                    <a:pt x="18" y="896"/>
                    <a:pt x="90" y="1128"/>
                  </a:cubicBezTo>
                  <a:cubicBezTo>
                    <a:pt x="197" y="1558"/>
                    <a:pt x="555" y="2685"/>
                    <a:pt x="823" y="2685"/>
                  </a:cubicBezTo>
                  <a:cubicBezTo>
                    <a:pt x="1092" y="2685"/>
                    <a:pt x="949" y="2094"/>
                    <a:pt x="949" y="1826"/>
                  </a:cubicBezTo>
                  <a:lnTo>
                    <a:pt x="949" y="663"/>
                  </a:lnTo>
                  <a:cubicBezTo>
                    <a:pt x="877" y="591"/>
                    <a:pt x="805" y="520"/>
                    <a:pt x="752" y="448"/>
                  </a:cubicBezTo>
                  <a:cubicBezTo>
                    <a:pt x="662" y="305"/>
                    <a:pt x="591" y="144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4450224" y="3596509"/>
              <a:ext cx="81443" cy="32913"/>
            </a:xfrm>
            <a:custGeom>
              <a:avLst/>
              <a:gdLst/>
              <a:ahLst/>
              <a:cxnLst/>
              <a:rect l="l" t="t" r="r" b="b"/>
              <a:pathLst>
                <a:path w="1450" h="586" extrusionOk="0">
                  <a:moveTo>
                    <a:pt x="734" y="1"/>
                  </a:moveTo>
                  <a:cubicBezTo>
                    <a:pt x="644" y="19"/>
                    <a:pt x="555" y="55"/>
                    <a:pt x="483" y="108"/>
                  </a:cubicBezTo>
                  <a:cubicBezTo>
                    <a:pt x="340" y="198"/>
                    <a:pt x="179" y="251"/>
                    <a:pt x="0" y="305"/>
                  </a:cubicBezTo>
                  <a:lnTo>
                    <a:pt x="591" y="574"/>
                  </a:lnTo>
                  <a:cubicBezTo>
                    <a:pt x="657" y="581"/>
                    <a:pt x="724" y="585"/>
                    <a:pt x="790" y="585"/>
                  </a:cubicBezTo>
                  <a:cubicBezTo>
                    <a:pt x="882" y="585"/>
                    <a:pt x="972" y="577"/>
                    <a:pt x="1056" y="556"/>
                  </a:cubicBezTo>
                  <a:cubicBezTo>
                    <a:pt x="1181" y="520"/>
                    <a:pt x="1307" y="466"/>
                    <a:pt x="1414" y="395"/>
                  </a:cubicBezTo>
                  <a:cubicBezTo>
                    <a:pt x="1432" y="359"/>
                    <a:pt x="1450" y="341"/>
                    <a:pt x="1450" y="305"/>
                  </a:cubicBezTo>
                  <a:cubicBezTo>
                    <a:pt x="1450" y="251"/>
                    <a:pt x="1396" y="216"/>
                    <a:pt x="1342" y="216"/>
                  </a:cubicBezTo>
                  <a:lnTo>
                    <a:pt x="1199" y="216"/>
                  </a:lnTo>
                  <a:cubicBezTo>
                    <a:pt x="1020" y="198"/>
                    <a:pt x="895" y="1"/>
                    <a:pt x="734" y="1"/>
                  </a:cubicBezTo>
                  <a:close/>
                </a:path>
              </a:pathLst>
            </a:custGeom>
            <a:solidFill>
              <a:srgbClr val="E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4480385" y="3535344"/>
              <a:ext cx="57347" cy="156700"/>
            </a:xfrm>
            <a:custGeom>
              <a:avLst/>
              <a:gdLst/>
              <a:ahLst/>
              <a:cxnLst/>
              <a:rect l="l" t="t" r="r" b="b"/>
              <a:pathLst>
                <a:path w="1021" h="2790" extrusionOk="0">
                  <a:moveTo>
                    <a:pt x="138" y="0"/>
                  </a:moveTo>
                  <a:cubicBezTo>
                    <a:pt x="86" y="0"/>
                    <a:pt x="37" y="23"/>
                    <a:pt x="18" y="70"/>
                  </a:cubicBezTo>
                  <a:cubicBezTo>
                    <a:pt x="0" y="124"/>
                    <a:pt x="0" y="159"/>
                    <a:pt x="18" y="213"/>
                  </a:cubicBezTo>
                  <a:lnTo>
                    <a:pt x="662" y="2790"/>
                  </a:lnTo>
                  <a:lnTo>
                    <a:pt x="1020" y="2754"/>
                  </a:lnTo>
                  <a:cubicBezTo>
                    <a:pt x="734" y="1967"/>
                    <a:pt x="519" y="1144"/>
                    <a:pt x="376" y="320"/>
                  </a:cubicBezTo>
                  <a:cubicBezTo>
                    <a:pt x="376" y="213"/>
                    <a:pt x="340" y="124"/>
                    <a:pt x="269" y="52"/>
                  </a:cubicBezTo>
                  <a:cubicBezTo>
                    <a:pt x="235" y="18"/>
                    <a:pt x="185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4405965" y="3612628"/>
              <a:ext cx="160920" cy="78631"/>
            </a:xfrm>
            <a:custGeom>
              <a:avLst/>
              <a:gdLst/>
              <a:ahLst/>
              <a:cxnLst/>
              <a:rect l="l" t="t" r="r" b="b"/>
              <a:pathLst>
                <a:path w="2865" h="1400" extrusionOk="0">
                  <a:moveTo>
                    <a:pt x="860" y="0"/>
                  </a:moveTo>
                  <a:lnTo>
                    <a:pt x="1" y="770"/>
                  </a:lnTo>
                  <a:cubicBezTo>
                    <a:pt x="582" y="1185"/>
                    <a:pt x="1272" y="1400"/>
                    <a:pt x="1969" y="1400"/>
                  </a:cubicBezTo>
                  <a:cubicBezTo>
                    <a:pt x="2023" y="1400"/>
                    <a:pt x="2077" y="1399"/>
                    <a:pt x="2130" y="1396"/>
                  </a:cubicBezTo>
                  <a:lnTo>
                    <a:pt x="2417" y="1360"/>
                  </a:lnTo>
                  <a:cubicBezTo>
                    <a:pt x="2452" y="1360"/>
                    <a:pt x="2488" y="1360"/>
                    <a:pt x="2506" y="1342"/>
                  </a:cubicBezTo>
                  <a:cubicBezTo>
                    <a:pt x="2524" y="1289"/>
                    <a:pt x="2524" y="1253"/>
                    <a:pt x="2488" y="1217"/>
                  </a:cubicBezTo>
                  <a:cubicBezTo>
                    <a:pt x="2452" y="1199"/>
                    <a:pt x="2399" y="1181"/>
                    <a:pt x="2363" y="1181"/>
                  </a:cubicBezTo>
                  <a:cubicBezTo>
                    <a:pt x="2381" y="1175"/>
                    <a:pt x="2399" y="1173"/>
                    <a:pt x="2417" y="1173"/>
                  </a:cubicBezTo>
                  <a:cubicBezTo>
                    <a:pt x="2452" y="1173"/>
                    <a:pt x="2488" y="1181"/>
                    <a:pt x="2524" y="1181"/>
                  </a:cubicBezTo>
                  <a:cubicBezTo>
                    <a:pt x="2596" y="1181"/>
                    <a:pt x="2667" y="1128"/>
                    <a:pt x="2631" y="1074"/>
                  </a:cubicBezTo>
                  <a:cubicBezTo>
                    <a:pt x="2614" y="1056"/>
                    <a:pt x="2596" y="1038"/>
                    <a:pt x="2578" y="1020"/>
                  </a:cubicBezTo>
                  <a:lnTo>
                    <a:pt x="2363" y="913"/>
                  </a:lnTo>
                  <a:lnTo>
                    <a:pt x="2363" y="913"/>
                  </a:lnTo>
                  <a:cubicBezTo>
                    <a:pt x="2395" y="922"/>
                    <a:pt x="2429" y="927"/>
                    <a:pt x="2463" y="927"/>
                  </a:cubicBezTo>
                  <a:cubicBezTo>
                    <a:pt x="2560" y="927"/>
                    <a:pt x="2659" y="890"/>
                    <a:pt x="2739" y="823"/>
                  </a:cubicBezTo>
                  <a:cubicBezTo>
                    <a:pt x="2614" y="716"/>
                    <a:pt x="2452" y="662"/>
                    <a:pt x="2291" y="627"/>
                  </a:cubicBezTo>
                  <a:lnTo>
                    <a:pt x="2291" y="627"/>
                  </a:lnTo>
                  <a:cubicBezTo>
                    <a:pt x="2327" y="631"/>
                    <a:pt x="2364" y="633"/>
                    <a:pt x="2402" y="633"/>
                  </a:cubicBezTo>
                  <a:cubicBezTo>
                    <a:pt x="2514" y="633"/>
                    <a:pt x="2631" y="613"/>
                    <a:pt x="2739" y="573"/>
                  </a:cubicBezTo>
                  <a:cubicBezTo>
                    <a:pt x="2793" y="555"/>
                    <a:pt x="2864" y="483"/>
                    <a:pt x="2846" y="430"/>
                  </a:cubicBezTo>
                  <a:cubicBezTo>
                    <a:pt x="2846" y="376"/>
                    <a:pt x="2775" y="358"/>
                    <a:pt x="2721" y="358"/>
                  </a:cubicBez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5011047" y="3861894"/>
              <a:ext cx="117671" cy="133729"/>
            </a:xfrm>
            <a:custGeom>
              <a:avLst/>
              <a:gdLst/>
              <a:ahLst/>
              <a:cxnLst/>
              <a:rect l="l" t="t" r="r" b="b"/>
              <a:pathLst>
                <a:path w="2095" h="2381" extrusionOk="0">
                  <a:moveTo>
                    <a:pt x="1218" y="0"/>
                  </a:moveTo>
                  <a:lnTo>
                    <a:pt x="752" y="287"/>
                  </a:lnTo>
                  <a:cubicBezTo>
                    <a:pt x="573" y="287"/>
                    <a:pt x="502" y="501"/>
                    <a:pt x="412" y="662"/>
                  </a:cubicBezTo>
                  <a:cubicBezTo>
                    <a:pt x="341" y="823"/>
                    <a:pt x="233" y="967"/>
                    <a:pt x="108" y="1092"/>
                  </a:cubicBezTo>
                  <a:cubicBezTo>
                    <a:pt x="54" y="1110"/>
                    <a:pt x="19" y="1146"/>
                    <a:pt x="19" y="1199"/>
                  </a:cubicBezTo>
                  <a:cubicBezTo>
                    <a:pt x="1" y="1289"/>
                    <a:pt x="90" y="1342"/>
                    <a:pt x="180" y="1342"/>
                  </a:cubicBezTo>
                  <a:cubicBezTo>
                    <a:pt x="251" y="1324"/>
                    <a:pt x="323" y="1271"/>
                    <a:pt x="377" y="1217"/>
                  </a:cubicBezTo>
                  <a:cubicBezTo>
                    <a:pt x="466" y="1128"/>
                    <a:pt x="555" y="1038"/>
                    <a:pt x="627" y="949"/>
                  </a:cubicBezTo>
                  <a:lnTo>
                    <a:pt x="681" y="1754"/>
                  </a:lnTo>
                  <a:cubicBezTo>
                    <a:pt x="681" y="1843"/>
                    <a:pt x="734" y="1951"/>
                    <a:pt x="824" y="1951"/>
                  </a:cubicBezTo>
                  <a:lnTo>
                    <a:pt x="896" y="1307"/>
                  </a:lnTo>
                  <a:cubicBezTo>
                    <a:pt x="985" y="1682"/>
                    <a:pt x="1146" y="2040"/>
                    <a:pt x="1325" y="2380"/>
                  </a:cubicBezTo>
                  <a:cubicBezTo>
                    <a:pt x="1414" y="2255"/>
                    <a:pt x="1361" y="2076"/>
                    <a:pt x="1325" y="1933"/>
                  </a:cubicBezTo>
                  <a:cubicBezTo>
                    <a:pt x="1253" y="1700"/>
                    <a:pt x="1236" y="1486"/>
                    <a:pt x="1253" y="1253"/>
                  </a:cubicBezTo>
                  <a:lnTo>
                    <a:pt x="1253" y="1253"/>
                  </a:lnTo>
                  <a:cubicBezTo>
                    <a:pt x="1361" y="1521"/>
                    <a:pt x="1468" y="1790"/>
                    <a:pt x="1593" y="2058"/>
                  </a:cubicBezTo>
                  <a:cubicBezTo>
                    <a:pt x="1611" y="2094"/>
                    <a:pt x="1629" y="2112"/>
                    <a:pt x="1665" y="2112"/>
                  </a:cubicBezTo>
                  <a:cubicBezTo>
                    <a:pt x="1683" y="2112"/>
                    <a:pt x="1719" y="2058"/>
                    <a:pt x="1701" y="2004"/>
                  </a:cubicBezTo>
                  <a:cubicBezTo>
                    <a:pt x="1665" y="1754"/>
                    <a:pt x="1629" y="1486"/>
                    <a:pt x="1593" y="1217"/>
                  </a:cubicBezTo>
                  <a:cubicBezTo>
                    <a:pt x="1601" y="1209"/>
                    <a:pt x="1611" y="1206"/>
                    <a:pt x="1622" y="1206"/>
                  </a:cubicBezTo>
                  <a:cubicBezTo>
                    <a:pt x="1661" y="1206"/>
                    <a:pt x="1713" y="1247"/>
                    <a:pt x="1754" y="1289"/>
                  </a:cubicBezTo>
                  <a:lnTo>
                    <a:pt x="2059" y="1700"/>
                  </a:lnTo>
                  <a:cubicBezTo>
                    <a:pt x="2094" y="1664"/>
                    <a:pt x="2077" y="1611"/>
                    <a:pt x="2059" y="1575"/>
                  </a:cubicBezTo>
                  <a:cubicBezTo>
                    <a:pt x="1808" y="1038"/>
                    <a:pt x="1522" y="519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4553795" y="3750292"/>
              <a:ext cx="44204" cy="237129"/>
            </a:xfrm>
            <a:custGeom>
              <a:avLst/>
              <a:gdLst/>
              <a:ahLst/>
              <a:cxnLst/>
              <a:rect l="l" t="t" r="r" b="b"/>
              <a:pathLst>
                <a:path w="787" h="4222" extrusionOk="0">
                  <a:moveTo>
                    <a:pt x="608" y="1"/>
                  </a:moveTo>
                  <a:cubicBezTo>
                    <a:pt x="554" y="1"/>
                    <a:pt x="501" y="37"/>
                    <a:pt x="501" y="108"/>
                  </a:cubicBezTo>
                  <a:lnTo>
                    <a:pt x="501" y="2435"/>
                  </a:lnTo>
                  <a:cubicBezTo>
                    <a:pt x="518" y="2739"/>
                    <a:pt x="501" y="3061"/>
                    <a:pt x="483" y="3383"/>
                  </a:cubicBezTo>
                  <a:cubicBezTo>
                    <a:pt x="465" y="3634"/>
                    <a:pt x="322" y="3884"/>
                    <a:pt x="107" y="4009"/>
                  </a:cubicBezTo>
                  <a:cubicBezTo>
                    <a:pt x="0" y="4070"/>
                    <a:pt x="62" y="4222"/>
                    <a:pt x="160" y="4222"/>
                  </a:cubicBezTo>
                  <a:cubicBezTo>
                    <a:pt x="177" y="4222"/>
                    <a:pt x="195" y="4217"/>
                    <a:pt x="214" y="4206"/>
                  </a:cubicBezTo>
                  <a:cubicBezTo>
                    <a:pt x="787" y="3956"/>
                    <a:pt x="733" y="3168"/>
                    <a:pt x="715" y="2649"/>
                  </a:cubicBezTo>
                  <a:lnTo>
                    <a:pt x="715" y="108"/>
                  </a:lnTo>
                  <a:cubicBezTo>
                    <a:pt x="715" y="37"/>
                    <a:pt x="662" y="1"/>
                    <a:pt x="60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4577890" y="3753325"/>
              <a:ext cx="52292" cy="198094"/>
            </a:xfrm>
            <a:custGeom>
              <a:avLst/>
              <a:gdLst/>
              <a:ahLst/>
              <a:cxnLst/>
              <a:rect l="l" t="t" r="r" b="b"/>
              <a:pathLst>
                <a:path w="931" h="3527" extrusionOk="0">
                  <a:moveTo>
                    <a:pt x="823" y="1"/>
                  </a:moveTo>
                  <a:cubicBezTo>
                    <a:pt x="769" y="1"/>
                    <a:pt x="716" y="36"/>
                    <a:pt x="716" y="108"/>
                  </a:cubicBezTo>
                  <a:lnTo>
                    <a:pt x="716" y="126"/>
                  </a:lnTo>
                  <a:cubicBezTo>
                    <a:pt x="698" y="573"/>
                    <a:pt x="698" y="1021"/>
                    <a:pt x="680" y="1468"/>
                  </a:cubicBezTo>
                  <a:cubicBezTo>
                    <a:pt x="680" y="1844"/>
                    <a:pt x="644" y="2237"/>
                    <a:pt x="662" y="2631"/>
                  </a:cubicBezTo>
                  <a:lnTo>
                    <a:pt x="662" y="2649"/>
                  </a:lnTo>
                  <a:lnTo>
                    <a:pt x="662" y="2739"/>
                  </a:lnTo>
                  <a:cubicBezTo>
                    <a:pt x="662" y="2810"/>
                    <a:pt x="644" y="2882"/>
                    <a:pt x="626" y="2935"/>
                  </a:cubicBezTo>
                  <a:cubicBezTo>
                    <a:pt x="555" y="3150"/>
                    <a:pt x="358" y="3311"/>
                    <a:pt x="143" y="3311"/>
                  </a:cubicBezTo>
                  <a:cubicBezTo>
                    <a:pt x="5" y="3311"/>
                    <a:pt x="0" y="3527"/>
                    <a:pt x="128" y="3527"/>
                  </a:cubicBezTo>
                  <a:cubicBezTo>
                    <a:pt x="133" y="3527"/>
                    <a:pt x="138" y="3527"/>
                    <a:pt x="143" y="3526"/>
                  </a:cubicBezTo>
                  <a:cubicBezTo>
                    <a:pt x="394" y="3526"/>
                    <a:pt x="644" y="3383"/>
                    <a:pt x="787" y="3150"/>
                  </a:cubicBezTo>
                  <a:cubicBezTo>
                    <a:pt x="859" y="2989"/>
                    <a:pt x="895" y="2828"/>
                    <a:pt x="877" y="2649"/>
                  </a:cubicBezTo>
                  <a:cubicBezTo>
                    <a:pt x="877" y="2327"/>
                    <a:pt x="877" y="1987"/>
                    <a:pt x="895" y="1665"/>
                  </a:cubicBezTo>
                  <a:cubicBezTo>
                    <a:pt x="895" y="1146"/>
                    <a:pt x="913" y="627"/>
                    <a:pt x="930" y="108"/>
                  </a:cubicBezTo>
                  <a:cubicBezTo>
                    <a:pt x="930" y="36"/>
                    <a:pt x="877" y="1"/>
                    <a:pt x="8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4105473" y="3933730"/>
              <a:ext cx="498655" cy="512112"/>
            </a:xfrm>
            <a:custGeom>
              <a:avLst/>
              <a:gdLst/>
              <a:ahLst/>
              <a:cxnLst/>
              <a:rect l="l" t="t" r="r" b="b"/>
              <a:pathLst>
                <a:path w="8878" h="9118" extrusionOk="0">
                  <a:moveTo>
                    <a:pt x="8688" y="1"/>
                  </a:moveTo>
                  <a:cubicBezTo>
                    <a:pt x="8673" y="1"/>
                    <a:pt x="8658" y="3"/>
                    <a:pt x="8644" y="10"/>
                  </a:cubicBezTo>
                  <a:lnTo>
                    <a:pt x="8644" y="45"/>
                  </a:lnTo>
                  <a:cubicBezTo>
                    <a:pt x="8089" y="296"/>
                    <a:pt x="7516" y="529"/>
                    <a:pt x="6944" y="708"/>
                  </a:cubicBezTo>
                  <a:cubicBezTo>
                    <a:pt x="6353" y="904"/>
                    <a:pt x="5762" y="1030"/>
                    <a:pt x="5172" y="1173"/>
                  </a:cubicBezTo>
                  <a:cubicBezTo>
                    <a:pt x="3991" y="1459"/>
                    <a:pt x="2846" y="1835"/>
                    <a:pt x="1718" y="2282"/>
                  </a:cubicBezTo>
                  <a:cubicBezTo>
                    <a:pt x="1414" y="2408"/>
                    <a:pt x="1110" y="2533"/>
                    <a:pt x="805" y="2658"/>
                  </a:cubicBezTo>
                  <a:cubicBezTo>
                    <a:pt x="624" y="2734"/>
                    <a:pt x="442" y="2861"/>
                    <a:pt x="423" y="3050"/>
                  </a:cubicBezTo>
                  <a:lnTo>
                    <a:pt x="423" y="3050"/>
                  </a:lnTo>
                  <a:lnTo>
                    <a:pt x="125" y="3088"/>
                  </a:lnTo>
                  <a:cubicBezTo>
                    <a:pt x="54" y="3088"/>
                    <a:pt x="0" y="3159"/>
                    <a:pt x="18" y="3231"/>
                  </a:cubicBezTo>
                  <a:cubicBezTo>
                    <a:pt x="125" y="3750"/>
                    <a:pt x="269" y="4287"/>
                    <a:pt x="448" y="4806"/>
                  </a:cubicBezTo>
                  <a:cubicBezTo>
                    <a:pt x="609" y="5325"/>
                    <a:pt x="788" y="5861"/>
                    <a:pt x="949" y="6362"/>
                  </a:cubicBezTo>
                  <a:cubicBezTo>
                    <a:pt x="1253" y="7311"/>
                    <a:pt x="1521" y="8295"/>
                    <a:pt x="2130" y="9083"/>
                  </a:cubicBezTo>
                  <a:cubicBezTo>
                    <a:pt x="2151" y="9107"/>
                    <a:pt x="2175" y="9118"/>
                    <a:pt x="2200" y="9118"/>
                  </a:cubicBezTo>
                  <a:cubicBezTo>
                    <a:pt x="2281" y="9118"/>
                    <a:pt x="2359" y="9004"/>
                    <a:pt x="2291" y="8921"/>
                  </a:cubicBezTo>
                  <a:cubicBezTo>
                    <a:pt x="1682" y="8134"/>
                    <a:pt x="1432" y="7132"/>
                    <a:pt x="1145" y="6201"/>
                  </a:cubicBezTo>
                  <a:lnTo>
                    <a:pt x="644" y="4680"/>
                  </a:lnTo>
                  <a:cubicBezTo>
                    <a:pt x="480" y="4220"/>
                    <a:pt x="361" y="3760"/>
                    <a:pt x="259" y="3286"/>
                  </a:cubicBezTo>
                  <a:lnTo>
                    <a:pt x="259" y="3286"/>
                  </a:lnTo>
                  <a:lnTo>
                    <a:pt x="555" y="3249"/>
                  </a:lnTo>
                  <a:cubicBezTo>
                    <a:pt x="627" y="3231"/>
                    <a:pt x="662" y="3177"/>
                    <a:pt x="662" y="3106"/>
                  </a:cubicBezTo>
                  <a:cubicBezTo>
                    <a:pt x="609" y="2891"/>
                    <a:pt x="1110" y="2766"/>
                    <a:pt x="1235" y="2712"/>
                  </a:cubicBezTo>
                  <a:cubicBezTo>
                    <a:pt x="1503" y="2604"/>
                    <a:pt x="1790" y="2497"/>
                    <a:pt x="2058" y="2390"/>
                  </a:cubicBezTo>
                  <a:cubicBezTo>
                    <a:pt x="2595" y="2175"/>
                    <a:pt x="3132" y="1978"/>
                    <a:pt x="3687" y="1799"/>
                  </a:cubicBezTo>
                  <a:cubicBezTo>
                    <a:pt x="4778" y="1441"/>
                    <a:pt x="5906" y="1262"/>
                    <a:pt x="6997" y="904"/>
                  </a:cubicBezTo>
                  <a:cubicBezTo>
                    <a:pt x="7606" y="708"/>
                    <a:pt x="8178" y="475"/>
                    <a:pt x="8751" y="207"/>
                  </a:cubicBezTo>
                  <a:cubicBezTo>
                    <a:pt x="8877" y="159"/>
                    <a:pt x="8795" y="1"/>
                    <a:pt x="86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4611310" y="3927945"/>
              <a:ext cx="376715" cy="477739"/>
            </a:xfrm>
            <a:custGeom>
              <a:avLst/>
              <a:gdLst/>
              <a:ahLst/>
              <a:cxnLst/>
              <a:rect l="l" t="t" r="r" b="b"/>
              <a:pathLst>
                <a:path w="6707" h="8506" extrusionOk="0">
                  <a:moveTo>
                    <a:pt x="146" y="0"/>
                  </a:moveTo>
                  <a:cubicBezTo>
                    <a:pt x="54" y="0"/>
                    <a:pt x="0" y="143"/>
                    <a:pt x="103" y="202"/>
                  </a:cubicBezTo>
                  <a:lnTo>
                    <a:pt x="85" y="202"/>
                  </a:lnTo>
                  <a:cubicBezTo>
                    <a:pt x="1606" y="1258"/>
                    <a:pt x="3234" y="2153"/>
                    <a:pt x="4935" y="2869"/>
                  </a:cubicBezTo>
                  <a:cubicBezTo>
                    <a:pt x="5382" y="3084"/>
                    <a:pt x="5829" y="3269"/>
                    <a:pt x="6276" y="3465"/>
                  </a:cubicBezTo>
                  <a:lnTo>
                    <a:pt x="6276" y="3465"/>
                  </a:lnTo>
                  <a:cubicBezTo>
                    <a:pt x="6233" y="3555"/>
                    <a:pt x="6205" y="3659"/>
                    <a:pt x="6205" y="3763"/>
                  </a:cubicBezTo>
                  <a:cubicBezTo>
                    <a:pt x="6205" y="3799"/>
                    <a:pt x="6223" y="3835"/>
                    <a:pt x="6259" y="3853"/>
                  </a:cubicBezTo>
                  <a:lnTo>
                    <a:pt x="6411" y="3934"/>
                  </a:lnTo>
                  <a:lnTo>
                    <a:pt x="6411" y="3934"/>
                  </a:lnTo>
                  <a:cubicBezTo>
                    <a:pt x="5872" y="4605"/>
                    <a:pt x="5398" y="5341"/>
                    <a:pt x="5006" y="6125"/>
                  </a:cubicBezTo>
                  <a:cubicBezTo>
                    <a:pt x="4595" y="6895"/>
                    <a:pt x="4201" y="7682"/>
                    <a:pt x="3575" y="8309"/>
                  </a:cubicBezTo>
                  <a:cubicBezTo>
                    <a:pt x="3492" y="8391"/>
                    <a:pt x="3568" y="8505"/>
                    <a:pt x="3648" y="8505"/>
                  </a:cubicBezTo>
                  <a:cubicBezTo>
                    <a:pt x="3672" y="8505"/>
                    <a:pt x="3697" y="8495"/>
                    <a:pt x="3718" y="8470"/>
                  </a:cubicBezTo>
                  <a:cubicBezTo>
                    <a:pt x="4344" y="7861"/>
                    <a:pt x="4756" y="7092"/>
                    <a:pt x="5149" y="6322"/>
                  </a:cubicBezTo>
                  <a:cubicBezTo>
                    <a:pt x="5561" y="5481"/>
                    <a:pt x="6062" y="4694"/>
                    <a:pt x="6670" y="3978"/>
                  </a:cubicBezTo>
                  <a:cubicBezTo>
                    <a:pt x="6706" y="3924"/>
                    <a:pt x="6706" y="3853"/>
                    <a:pt x="6652" y="3817"/>
                  </a:cubicBezTo>
                  <a:lnTo>
                    <a:pt x="6443" y="3692"/>
                  </a:lnTo>
                  <a:lnTo>
                    <a:pt x="6443" y="3692"/>
                  </a:lnTo>
                  <a:cubicBezTo>
                    <a:pt x="6456" y="3615"/>
                    <a:pt x="6490" y="3546"/>
                    <a:pt x="6545" y="3477"/>
                  </a:cubicBezTo>
                  <a:cubicBezTo>
                    <a:pt x="6563" y="3423"/>
                    <a:pt x="6545" y="3352"/>
                    <a:pt x="6491" y="3334"/>
                  </a:cubicBezTo>
                  <a:cubicBezTo>
                    <a:pt x="4809" y="2582"/>
                    <a:pt x="3091" y="1849"/>
                    <a:pt x="1517" y="882"/>
                  </a:cubicBezTo>
                  <a:cubicBezTo>
                    <a:pt x="1069" y="614"/>
                    <a:pt x="640" y="327"/>
                    <a:pt x="210" y="23"/>
                  </a:cubicBezTo>
                  <a:cubicBezTo>
                    <a:pt x="188" y="7"/>
                    <a:pt x="166" y="0"/>
                    <a:pt x="1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4397933" y="3782419"/>
              <a:ext cx="454058" cy="42236"/>
            </a:xfrm>
            <a:custGeom>
              <a:avLst/>
              <a:gdLst/>
              <a:ahLst/>
              <a:cxnLst/>
              <a:rect l="l" t="t" r="r" b="b"/>
              <a:pathLst>
                <a:path w="8084" h="752" extrusionOk="0">
                  <a:moveTo>
                    <a:pt x="7909" y="0"/>
                  </a:moveTo>
                  <a:cubicBezTo>
                    <a:pt x="7904" y="0"/>
                    <a:pt x="7898" y="1"/>
                    <a:pt x="7892" y="2"/>
                  </a:cubicBezTo>
                  <a:cubicBezTo>
                    <a:pt x="5888" y="342"/>
                    <a:pt x="3866" y="503"/>
                    <a:pt x="1844" y="520"/>
                  </a:cubicBezTo>
                  <a:cubicBezTo>
                    <a:pt x="1289" y="520"/>
                    <a:pt x="717" y="520"/>
                    <a:pt x="144" y="485"/>
                  </a:cubicBezTo>
                  <a:cubicBezTo>
                    <a:pt x="1" y="485"/>
                    <a:pt x="1" y="717"/>
                    <a:pt x="144" y="717"/>
                  </a:cubicBezTo>
                  <a:lnTo>
                    <a:pt x="162" y="717"/>
                  </a:lnTo>
                  <a:cubicBezTo>
                    <a:pt x="678" y="740"/>
                    <a:pt x="1195" y="751"/>
                    <a:pt x="1711" y="751"/>
                  </a:cubicBezTo>
                  <a:cubicBezTo>
                    <a:pt x="3234" y="751"/>
                    <a:pt x="4754" y="654"/>
                    <a:pt x="6264" y="467"/>
                  </a:cubicBezTo>
                  <a:cubicBezTo>
                    <a:pt x="6819" y="395"/>
                    <a:pt x="7391" y="324"/>
                    <a:pt x="7946" y="216"/>
                  </a:cubicBezTo>
                  <a:cubicBezTo>
                    <a:pt x="8084" y="199"/>
                    <a:pt x="8040" y="0"/>
                    <a:pt x="790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4484373" y="3781464"/>
              <a:ext cx="125703" cy="12132"/>
            </a:xfrm>
            <a:custGeom>
              <a:avLst/>
              <a:gdLst/>
              <a:ahLst/>
              <a:cxnLst/>
              <a:rect l="l" t="t" r="r" b="b"/>
              <a:pathLst>
                <a:path w="2238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2077" y="215"/>
                  </a:lnTo>
                  <a:cubicBezTo>
                    <a:pt x="2238" y="215"/>
                    <a:pt x="2238" y="1"/>
                    <a:pt x="207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4048183" y="4074988"/>
              <a:ext cx="107561" cy="43247"/>
            </a:xfrm>
            <a:custGeom>
              <a:avLst/>
              <a:gdLst/>
              <a:ahLst/>
              <a:cxnLst/>
              <a:rect l="l" t="t" r="r" b="b"/>
              <a:pathLst>
                <a:path w="1915" h="770" extrusionOk="0">
                  <a:moveTo>
                    <a:pt x="143" y="0"/>
                  </a:moveTo>
                  <a:cubicBezTo>
                    <a:pt x="0" y="0"/>
                    <a:pt x="0" y="233"/>
                    <a:pt x="143" y="233"/>
                  </a:cubicBezTo>
                  <a:cubicBezTo>
                    <a:pt x="430" y="268"/>
                    <a:pt x="698" y="376"/>
                    <a:pt x="949" y="519"/>
                  </a:cubicBezTo>
                  <a:cubicBezTo>
                    <a:pt x="1181" y="680"/>
                    <a:pt x="1468" y="769"/>
                    <a:pt x="1772" y="769"/>
                  </a:cubicBezTo>
                  <a:cubicBezTo>
                    <a:pt x="1915" y="769"/>
                    <a:pt x="1915" y="555"/>
                    <a:pt x="1772" y="555"/>
                  </a:cubicBezTo>
                  <a:cubicBezTo>
                    <a:pt x="1485" y="537"/>
                    <a:pt x="1199" y="447"/>
                    <a:pt x="967" y="286"/>
                  </a:cubicBezTo>
                  <a:cubicBezTo>
                    <a:pt x="716" y="125"/>
                    <a:pt x="448" y="36"/>
                    <a:pt x="14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4051216" y="4112114"/>
              <a:ext cx="120648" cy="19208"/>
            </a:xfrm>
            <a:custGeom>
              <a:avLst/>
              <a:gdLst/>
              <a:ahLst/>
              <a:cxnLst/>
              <a:rect l="l" t="t" r="r" b="b"/>
              <a:pathLst>
                <a:path w="2148" h="342" extrusionOk="0">
                  <a:moveTo>
                    <a:pt x="128" y="0"/>
                  </a:moveTo>
                  <a:cubicBezTo>
                    <a:pt x="0" y="0"/>
                    <a:pt x="5" y="217"/>
                    <a:pt x="143" y="234"/>
                  </a:cubicBezTo>
                  <a:cubicBezTo>
                    <a:pt x="751" y="305"/>
                    <a:pt x="1378" y="341"/>
                    <a:pt x="2004" y="341"/>
                  </a:cubicBezTo>
                  <a:cubicBezTo>
                    <a:pt x="2147" y="341"/>
                    <a:pt x="2147" y="108"/>
                    <a:pt x="2004" y="108"/>
                  </a:cubicBezTo>
                  <a:cubicBezTo>
                    <a:pt x="1378" y="108"/>
                    <a:pt x="751" y="91"/>
                    <a:pt x="143" y="1"/>
                  </a:cubicBezTo>
                  <a:cubicBezTo>
                    <a:pt x="138" y="0"/>
                    <a:pt x="133" y="0"/>
                    <a:pt x="12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4934436" y="4078527"/>
              <a:ext cx="142272" cy="63298"/>
            </a:xfrm>
            <a:custGeom>
              <a:avLst/>
              <a:gdLst/>
              <a:ahLst/>
              <a:cxnLst/>
              <a:rect l="l" t="t" r="r" b="b"/>
              <a:pathLst>
                <a:path w="2533" h="1127" extrusionOk="0">
                  <a:moveTo>
                    <a:pt x="2393" y="0"/>
                  </a:moveTo>
                  <a:cubicBezTo>
                    <a:pt x="2379" y="0"/>
                    <a:pt x="2365" y="3"/>
                    <a:pt x="2349" y="9"/>
                  </a:cubicBezTo>
                  <a:lnTo>
                    <a:pt x="112" y="903"/>
                  </a:lnTo>
                  <a:cubicBezTo>
                    <a:pt x="1" y="951"/>
                    <a:pt x="31" y="1127"/>
                    <a:pt x="140" y="1127"/>
                  </a:cubicBezTo>
                  <a:cubicBezTo>
                    <a:pt x="153" y="1127"/>
                    <a:pt x="168" y="1124"/>
                    <a:pt x="184" y="1118"/>
                  </a:cubicBezTo>
                  <a:lnTo>
                    <a:pt x="2421" y="223"/>
                  </a:lnTo>
                  <a:cubicBezTo>
                    <a:pt x="2532" y="176"/>
                    <a:pt x="2502" y="0"/>
                    <a:pt x="23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4961789" y="4135254"/>
              <a:ext cx="116660" cy="12132"/>
            </a:xfrm>
            <a:custGeom>
              <a:avLst/>
              <a:gdLst/>
              <a:ahLst/>
              <a:cxnLst/>
              <a:rect l="l" t="t" r="r" b="b"/>
              <a:pathLst>
                <a:path w="2077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1934" y="215"/>
                  </a:lnTo>
                  <a:cubicBezTo>
                    <a:pt x="2077" y="215"/>
                    <a:pt x="2077" y="1"/>
                    <a:pt x="193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4272288" y="3356342"/>
              <a:ext cx="64424" cy="109578"/>
            </a:xfrm>
            <a:custGeom>
              <a:avLst/>
              <a:gdLst/>
              <a:ahLst/>
              <a:cxnLst/>
              <a:rect l="l" t="t" r="r" b="b"/>
              <a:pathLst>
                <a:path w="1147" h="1951" extrusionOk="0">
                  <a:moveTo>
                    <a:pt x="1146" y="0"/>
                  </a:moveTo>
                  <a:lnTo>
                    <a:pt x="1146" y="0"/>
                  </a:lnTo>
                  <a:cubicBezTo>
                    <a:pt x="752" y="519"/>
                    <a:pt x="484" y="1145"/>
                    <a:pt x="1" y="1593"/>
                  </a:cubicBezTo>
                  <a:lnTo>
                    <a:pt x="752" y="1951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4776889" y="3478953"/>
              <a:ext cx="7077" cy="15108"/>
            </a:xfrm>
            <a:custGeom>
              <a:avLst/>
              <a:gdLst/>
              <a:ahLst/>
              <a:cxnLst/>
              <a:rect l="l" t="t" r="r" b="b"/>
              <a:pathLst>
                <a:path w="126" h="269" extrusionOk="0">
                  <a:moveTo>
                    <a:pt x="0" y="0"/>
                  </a:moveTo>
                  <a:lnTo>
                    <a:pt x="125" y="269"/>
                  </a:lnTo>
                  <a:lnTo>
                    <a:pt x="125" y="269"/>
                  </a:lnTo>
                  <a:close/>
                </a:path>
              </a:pathLst>
            </a:custGeom>
            <a:solidFill>
              <a:srgbClr val="706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4735662" y="3375439"/>
              <a:ext cx="72400" cy="101546"/>
            </a:xfrm>
            <a:custGeom>
              <a:avLst/>
              <a:gdLst/>
              <a:ahLst/>
              <a:cxnLst/>
              <a:rect l="l" t="t" r="r" b="b"/>
              <a:pathLst>
                <a:path w="1289" h="1808" extrusionOk="0">
                  <a:moveTo>
                    <a:pt x="0" y="0"/>
                  </a:moveTo>
                  <a:lnTo>
                    <a:pt x="734" y="1807"/>
                  </a:lnTo>
                  <a:lnTo>
                    <a:pt x="1289" y="1378"/>
                  </a:lnTo>
                  <a:cubicBezTo>
                    <a:pt x="770" y="1092"/>
                    <a:pt x="376" y="644"/>
                    <a:pt x="126" y="107"/>
                  </a:cubicBezTo>
                  <a:lnTo>
                    <a:pt x="90" y="54"/>
                  </a:lnTo>
                  <a:lnTo>
                    <a:pt x="9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4371815" y="2982444"/>
              <a:ext cx="47293" cy="118620"/>
            </a:xfrm>
            <a:custGeom>
              <a:avLst/>
              <a:gdLst/>
              <a:ahLst/>
              <a:cxnLst/>
              <a:rect l="l" t="t" r="r" b="b"/>
              <a:pathLst>
                <a:path w="842" h="2112" extrusionOk="0">
                  <a:moveTo>
                    <a:pt x="484" y="0"/>
                  </a:moveTo>
                  <a:lnTo>
                    <a:pt x="0" y="430"/>
                  </a:lnTo>
                  <a:cubicBezTo>
                    <a:pt x="54" y="787"/>
                    <a:pt x="161" y="1145"/>
                    <a:pt x="323" y="1485"/>
                  </a:cubicBezTo>
                  <a:cubicBezTo>
                    <a:pt x="394" y="1736"/>
                    <a:pt x="555" y="1951"/>
                    <a:pt x="770" y="2112"/>
                  </a:cubicBezTo>
                  <a:cubicBezTo>
                    <a:pt x="841" y="1754"/>
                    <a:pt x="841" y="1396"/>
                    <a:pt x="770" y="1056"/>
                  </a:cubicBezTo>
                  <a:cubicBezTo>
                    <a:pt x="680" y="698"/>
                    <a:pt x="519" y="358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4686404" y="2976378"/>
              <a:ext cx="52348" cy="126090"/>
            </a:xfrm>
            <a:custGeom>
              <a:avLst/>
              <a:gdLst/>
              <a:ahLst/>
              <a:cxnLst/>
              <a:rect l="l" t="t" r="r" b="b"/>
              <a:pathLst>
                <a:path w="932" h="2245" extrusionOk="0">
                  <a:moveTo>
                    <a:pt x="931" y="1"/>
                  </a:moveTo>
                  <a:lnTo>
                    <a:pt x="1" y="144"/>
                  </a:lnTo>
                  <a:cubicBezTo>
                    <a:pt x="36" y="376"/>
                    <a:pt x="144" y="591"/>
                    <a:pt x="323" y="716"/>
                  </a:cubicBezTo>
                  <a:cubicBezTo>
                    <a:pt x="341" y="734"/>
                    <a:pt x="359" y="752"/>
                    <a:pt x="359" y="770"/>
                  </a:cubicBezTo>
                  <a:cubicBezTo>
                    <a:pt x="359" y="788"/>
                    <a:pt x="359" y="824"/>
                    <a:pt x="359" y="842"/>
                  </a:cubicBezTo>
                  <a:cubicBezTo>
                    <a:pt x="287" y="1235"/>
                    <a:pt x="251" y="1647"/>
                    <a:pt x="233" y="2041"/>
                  </a:cubicBezTo>
                  <a:cubicBezTo>
                    <a:pt x="233" y="2094"/>
                    <a:pt x="233" y="2148"/>
                    <a:pt x="251" y="2184"/>
                  </a:cubicBezTo>
                  <a:cubicBezTo>
                    <a:pt x="265" y="2224"/>
                    <a:pt x="298" y="2244"/>
                    <a:pt x="337" y="2244"/>
                  </a:cubicBezTo>
                  <a:cubicBezTo>
                    <a:pt x="350" y="2244"/>
                    <a:pt x="363" y="2242"/>
                    <a:pt x="376" y="2238"/>
                  </a:cubicBezTo>
                  <a:cubicBezTo>
                    <a:pt x="394" y="2238"/>
                    <a:pt x="430" y="2220"/>
                    <a:pt x="448" y="2184"/>
                  </a:cubicBezTo>
                  <a:cubicBezTo>
                    <a:pt x="645" y="1862"/>
                    <a:pt x="788" y="1504"/>
                    <a:pt x="842" y="1128"/>
                  </a:cubicBezTo>
                  <a:cubicBezTo>
                    <a:pt x="895" y="752"/>
                    <a:pt x="931" y="376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4351708" y="2724192"/>
              <a:ext cx="419459" cy="303235"/>
            </a:xfrm>
            <a:custGeom>
              <a:avLst/>
              <a:gdLst/>
              <a:ahLst/>
              <a:cxnLst/>
              <a:rect l="l" t="t" r="r" b="b"/>
              <a:pathLst>
                <a:path w="7468" h="5399" extrusionOk="0">
                  <a:moveTo>
                    <a:pt x="7454" y="4592"/>
                  </a:moveTo>
                  <a:cubicBezTo>
                    <a:pt x="7453" y="4592"/>
                    <a:pt x="7452" y="4593"/>
                    <a:pt x="7451" y="4594"/>
                  </a:cubicBezTo>
                  <a:lnTo>
                    <a:pt x="7451" y="4594"/>
                  </a:lnTo>
                  <a:cubicBezTo>
                    <a:pt x="7459" y="4597"/>
                    <a:pt x="7463" y="4598"/>
                    <a:pt x="7463" y="4598"/>
                  </a:cubicBezTo>
                  <a:cubicBezTo>
                    <a:pt x="7459" y="4594"/>
                    <a:pt x="7456" y="4592"/>
                    <a:pt x="7454" y="4592"/>
                  </a:cubicBezTo>
                  <a:close/>
                  <a:moveTo>
                    <a:pt x="3443" y="1"/>
                  </a:moveTo>
                  <a:cubicBezTo>
                    <a:pt x="2564" y="1"/>
                    <a:pt x="1720" y="355"/>
                    <a:pt x="1092" y="983"/>
                  </a:cubicBezTo>
                  <a:cubicBezTo>
                    <a:pt x="752" y="1359"/>
                    <a:pt x="466" y="1806"/>
                    <a:pt x="233" y="2272"/>
                  </a:cubicBezTo>
                  <a:cubicBezTo>
                    <a:pt x="54" y="2683"/>
                    <a:pt x="1" y="3131"/>
                    <a:pt x="72" y="3560"/>
                  </a:cubicBezTo>
                  <a:cubicBezTo>
                    <a:pt x="179" y="4330"/>
                    <a:pt x="323" y="5189"/>
                    <a:pt x="323" y="5189"/>
                  </a:cubicBezTo>
                  <a:cubicBezTo>
                    <a:pt x="433" y="5290"/>
                    <a:pt x="532" y="5335"/>
                    <a:pt x="619" y="5335"/>
                  </a:cubicBezTo>
                  <a:cubicBezTo>
                    <a:pt x="1010" y="5335"/>
                    <a:pt x="1173" y="4409"/>
                    <a:pt x="1217" y="3399"/>
                  </a:cubicBezTo>
                  <a:cubicBezTo>
                    <a:pt x="2162" y="4664"/>
                    <a:pt x="3665" y="5398"/>
                    <a:pt x="5239" y="5398"/>
                  </a:cubicBezTo>
                  <a:cubicBezTo>
                    <a:pt x="5425" y="5398"/>
                    <a:pt x="5612" y="5388"/>
                    <a:pt x="5799" y="5368"/>
                  </a:cubicBezTo>
                  <a:cubicBezTo>
                    <a:pt x="5172" y="4974"/>
                    <a:pt x="4582" y="4544"/>
                    <a:pt x="4027" y="4079"/>
                  </a:cubicBezTo>
                  <a:lnTo>
                    <a:pt x="4027" y="4079"/>
                  </a:lnTo>
                  <a:cubicBezTo>
                    <a:pt x="4797" y="4539"/>
                    <a:pt x="5670" y="4784"/>
                    <a:pt x="6552" y="4784"/>
                  </a:cubicBezTo>
                  <a:cubicBezTo>
                    <a:pt x="6837" y="4784"/>
                    <a:pt x="7124" y="4758"/>
                    <a:pt x="7409" y="4705"/>
                  </a:cubicBezTo>
                  <a:cubicBezTo>
                    <a:pt x="7468" y="4705"/>
                    <a:pt x="7442" y="4610"/>
                    <a:pt x="7451" y="4594"/>
                  </a:cubicBezTo>
                  <a:lnTo>
                    <a:pt x="7451" y="4594"/>
                  </a:lnTo>
                  <a:cubicBezTo>
                    <a:pt x="7374" y="4568"/>
                    <a:pt x="6955" y="4366"/>
                    <a:pt x="6890" y="3131"/>
                  </a:cubicBezTo>
                  <a:cubicBezTo>
                    <a:pt x="6872" y="2737"/>
                    <a:pt x="6783" y="2343"/>
                    <a:pt x="6622" y="1985"/>
                  </a:cubicBezTo>
                  <a:cubicBezTo>
                    <a:pt x="6121" y="1001"/>
                    <a:pt x="5190" y="303"/>
                    <a:pt x="4116" y="71"/>
                  </a:cubicBezTo>
                  <a:cubicBezTo>
                    <a:pt x="3892" y="23"/>
                    <a:pt x="3666" y="1"/>
                    <a:pt x="3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4400966" y="2801589"/>
              <a:ext cx="20501" cy="85932"/>
            </a:xfrm>
            <a:custGeom>
              <a:avLst/>
              <a:gdLst/>
              <a:ahLst/>
              <a:cxnLst/>
              <a:rect l="l" t="t" r="r" b="b"/>
              <a:pathLst>
                <a:path w="365" h="1530" extrusionOk="0">
                  <a:moveTo>
                    <a:pt x="298" y="1"/>
                  </a:moveTo>
                  <a:cubicBezTo>
                    <a:pt x="281" y="1"/>
                    <a:pt x="263" y="11"/>
                    <a:pt x="251" y="35"/>
                  </a:cubicBezTo>
                  <a:cubicBezTo>
                    <a:pt x="36" y="482"/>
                    <a:pt x="0" y="1019"/>
                    <a:pt x="179" y="1484"/>
                  </a:cubicBezTo>
                  <a:cubicBezTo>
                    <a:pt x="187" y="1516"/>
                    <a:pt x="212" y="1530"/>
                    <a:pt x="236" y="1530"/>
                  </a:cubicBezTo>
                  <a:cubicBezTo>
                    <a:pt x="267" y="1530"/>
                    <a:pt x="297" y="1507"/>
                    <a:pt x="287" y="1466"/>
                  </a:cubicBezTo>
                  <a:cubicBezTo>
                    <a:pt x="126" y="1019"/>
                    <a:pt x="144" y="518"/>
                    <a:pt x="340" y="88"/>
                  </a:cubicBezTo>
                  <a:cubicBezTo>
                    <a:pt x="364" y="41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4429105" y="2821584"/>
              <a:ext cx="64649" cy="119744"/>
            </a:xfrm>
            <a:custGeom>
              <a:avLst/>
              <a:gdLst/>
              <a:ahLst/>
              <a:cxnLst/>
              <a:rect l="l" t="t" r="r" b="b"/>
              <a:pathLst>
                <a:path w="1151" h="2132" extrusionOk="0">
                  <a:moveTo>
                    <a:pt x="108" y="1"/>
                  </a:moveTo>
                  <a:cubicBezTo>
                    <a:pt x="81" y="1"/>
                    <a:pt x="54" y="19"/>
                    <a:pt x="54" y="54"/>
                  </a:cubicBezTo>
                  <a:cubicBezTo>
                    <a:pt x="0" y="430"/>
                    <a:pt x="215" y="806"/>
                    <a:pt x="376" y="1128"/>
                  </a:cubicBezTo>
                  <a:cubicBezTo>
                    <a:pt x="573" y="1486"/>
                    <a:pt x="788" y="1808"/>
                    <a:pt x="1038" y="2112"/>
                  </a:cubicBezTo>
                  <a:cubicBezTo>
                    <a:pt x="1047" y="2126"/>
                    <a:pt x="1060" y="2131"/>
                    <a:pt x="1072" y="2131"/>
                  </a:cubicBezTo>
                  <a:cubicBezTo>
                    <a:pt x="1110" y="2131"/>
                    <a:pt x="1150" y="2081"/>
                    <a:pt x="1110" y="2041"/>
                  </a:cubicBezTo>
                  <a:cubicBezTo>
                    <a:pt x="877" y="1755"/>
                    <a:pt x="680" y="1432"/>
                    <a:pt x="502" y="1110"/>
                  </a:cubicBezTo>
                  <a:cubicBezTo>
                    <a:pt x="323" y="788"/>
                    <a:pt x="126" y="430"/>
                    <a:pt x="162" y="54"/>
                  </a:cubicBezTo>
                  <a:cubicBezTo>
                    <a:pt x="162" y="19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4509536" y="2956776"/>
              <a:ext cx="34936" cy="24825"/>
            </a:xfrm>
            <a:custGeom>
              <a:avLst/>
              <a:gdLst/>
              <a:ahLst/>
              <a:cxnLst/>
              <a:rect l="l" t="t" r="r" b="b"/>
              <a:pathLst>
                <a:path w="622" h="442" extrusionOk="0">
                  <a:moveTo>
                    <a:pt x="54" y="1"/>
                  </a:moveTo>
                  <a:cubicBezTo>
                    <a:pt x="40" y="1"/>
                    <a:pt x="27" y="10"/>
                    <a:pt x="18" y="28"/>
                  </a:cubicBezTo>
                  <a:cubicBezTo>
                    <a:pt x="0" y="45"/>
                    <a:pt x="0" y="81"/>
                    <a:pt x="18" y="99"/>
                  </a:cubicBezTo>
                  <a:cubicBezTo>
                    <a:pt x="161" y="224"/>
                    <a:pt x="340" y="332"/>
                    <a:pt x="519" y="439"/>
                  </a:cubicBezTo>
                  <a:cubicBezTo>
                    <a:pt x="524" y="441"/>
                    <a:pt x="529" y="441"/>
                    <a:pt x="533" y="441"/>
                  </a:cubicBezTo>
                  <a:cubicBezTo>
                    <a:pt x="581" y="441"/>
                    <a:pt x="622" y="364"/>
                    <a:pt x="573" y="332"/>
                  </a:cubicBezTo>
                  <a:cubicBezTo>
                    <a:pt x="394" y="242"/>
                    <a:pt x="233" y="135"/>
                    <a:pt x="90" y="28"/>
                  </a:cubicBezTo>
                  <a:cubicBezTo>
                    <a:pt x="81" y="10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4527172" y="2931895"/>
              <a:ext cx="92957" cy="75710"/>
            </a:xfrm>
            <a:custGeom>
              <a:avLst/>
              <a:gdLst/>
              <a:ahLst/>
              <a:cxnLst/>
              <a:rect l="l" t="t" r="r" b="b"/>
              <a:pathLst>
                <a:path w="1655" h="1348" extrusionOk="0">
                  <a:moveTo>
                    <a:pt x="81" y="1"/>
                  </a:moveTo>
                  <a:cubicBezTo>
                    <a:pt x="38" y="1"/>
                    <a:pt x="1" y="39"/>
                    <a:pt x="26" y="77"/>
                  </a:cubicBezTo>
                  <a:cubicBezTo>
                    <a:pt x="223" y="345"/>
                    <a:pt x="456" y="596"/>
                    <a:pt x="706" y="811"/>
                  </a:cubicBezTo>
                  <a:cubicBezTo>
                    <a:pt x="831" y="918"/>
                    <a:pt x="957" y="1025"/>
                    <a:pt x="1100" y="1115"/>
                  </a:cubicBezTo>
                  <a:cubicBezTo>
                    <a:pt x="1225" y="1222"/>
                    <a:pt x="1386" y="1294"/>
                    <a:pt x="1547" y="1347"/>
                  </a:cubicBezTo>
                  <a:cubicBezTo>
                    <a:pt x="1619" y="1347"/>
                    <a:pt x="1655" y="1240"/>
                    <a:pt x="1583" y="1240"/>
                  </a:cubicBezTo>
                  <a:cubicBezTo>
                    <a:pt x="1422" y="1204"/>
                    <a:pt x="1279" y="1133"/>
                    <a:pt x="1153" y="1025"/>
                  </a:cubicBezTo>
                  <a:cubicBezTo>
                    <a:pt x="1010" y="936"/>
                    <a:pt x="885" y="828"/>
                    <a:pt x="760" y="721"/>
                  </a:cubicBezTo>
                  <a:cubicBezTo>
                    <a:pt x="527" y="524"/>
                    <a:pt x="312" y="292"/>
                    <a:pt x="133" y="23"/>
                  </a:cubicBezTo>
                  <a:cubicBezTo>
                    <a:pt x="118" y="7"/>
                    <a:pt x="99" y="1"/>
                    <a:pt x="8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4444495" y="2804398"/>
              <a:ext cx="143789" cy="115700"/>
            </a:xfrm>
            <a:custGeom>
              <a:avLst/>
              <a:gdLst/>
              <a:ahLst/>
              <a:cxnLst/>
              <a:rect l="l" t="t" r="r" b="b"/>
              <a:pathLst>
                <a:path w="2560" h="2060" extrusionOk="0">
                  <a:moveTo>
                    <a:pt x="86" y="1"/>
                  </a:moveTo>
                  <a:cubicBezTo>
                    <a:pt x="26" y="1"/>
                    <a:pt x="0" y="93"/>
                    <a:pt x="66" y="110"/>
                  </a:cubicBezTo>
                  <a:cubicBezTo>
                    <a:pt x="1051" y="486"/>
                    <a:pt x="1659" y="1381"/>
                    <a:pt x="2429" y="2043"/>
                  </a:cubicBezTo>
                  <a:cubicBezTo>
                    <a:pt x="2444" y="2055"/>
                    <a:pt x="2460" y="2059"/>
                    <a:pt x="2475" y="2059"/>
                  </a:cubicBezTo>
                  <a:cubicBezTo>
                    <a:pt x="2526" y="2059"/>
                    <a:pt x="2560" y="1999"/>
                    <a:pt x="2518" y="1971"/>
                  </a:cubicBezTo>
                  <a:cubicBezTo>
                    <a:pt x="1731" y="1291"/>
                    <a:pt x="1104" y="378"/>
                    <a:pt x="102" y="3"/>
                  </a:cubicBezTo>
                  <a:cubicBezTo>
                    <a:pt x="97" y="1"/>
                    <a:pt x="92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4473870" y="2854217"/>
              <a:ext cx="50045" cy="44876"/>
            </a:xfrm>
            <a:custGeom>
              <a:avLst/>
              <a:gdLst/>
              <a:ahLst/>
              <a:cxnLst/>
              <a:rect l="l" t="t" r="r" b="b"/>
              <a:pathLst>
                <a:path w="891" h="799" extrusionOk="0">
                  <a:moveTo>
                    <a:pt x="101" y="1"/>
                  </a:moveTo>
                  <a:cubicBezTo>
                    <a:pt x="52" y="1"/>
                    <a:pt x="1" y="56"/>
                    <a:pt x="45" y="100"/>
                  </a:cubicBezTo>
                  <a:lnTo>
                    <a:pt x="778" y="780"/>
                  </a:lnTo>
                  <a:cubicBezTo>
                    <a:pt x="792" y="793"/>
                    <a:pt x="806" y="799"/>
                    <a:pt x="820" y="799"/>
                  </a:cubicBezTo>
                  <a:cubicBezTo>
                    <a:pt x="860" y="799"/>
                    <a:pt x="890" y="749"/>
                    <a:pt x="850" y="708"/>
                  </a:cubicBezTo>
                  <a:lnTo>
                    <a:pt x="134" y="10"/>
                  </a:lnTo>
                  <a:cubicBezTo>
                    <a:pt x="124" y="4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4608333" y="2928974"/>
              <a:ext cx="126377" cy="40439"/>
            </a:xfrm>
            <a:custGeom>
              <a:avLst/>
              <a:gdLst/>
              <a:ahLst/>
              <a:cxnLst/>
              <a:rect l="l" t="t" r="r" b="b"/>
              <a:pathLst>
                <a:path w="2250" h="720" extrusionOk="0">
                  <a:moveTo>
                    <a:pt x="85" y="1"/>
                  </a:moveTo>
                  <a:cubicBezTo>
                    <a:pt x="38" y="1"/>
                    <a:pt x="1" y="63"/>
                    <a:pt x="48" y="111"/>
                  </a:cubicBezTo>
                  <a:cubicBezTo>
                    <a:pt x="693" y="487"/>
                    <a:pt x="1426" y="701"/>
                    <a:pt x="2178" y="719"/>
                  </a:cubicBezTo>
                  <a:cubicBezTo>
                    <a:pt x="2250" y="719"/>
                    <a:pt x="2250" y="612"/>
                    <a:pt x="2178" y="594"/>
                  </a:cubicBezTo>
                  <a:cubicBezTo>
                    <a:pt x="1444" y="576"/>
                    <a:pt x="728" y="379"/>
                    <a:pt x="102" y="4"/>
                  </a:cubicBezTo>
                  <a:cubicBezTo>
                    <a:pt x="96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4583507" y="2860114"/>
              <a:ext cx="89587" cy="64197"/>
            </a:xfrm>
            <a:custGeom>
              <a:avLst/>
              <a:gdLst/>
              <a:ahLst/>
              <a:cxnLst/>
              <a:rect l="l" t="t" r="r" b="b"/>
              <a:pathLst>
                <a:path w="1595" h="1143" extrusionOk="0">
                  <a:moveTo>
                    <a:pt x="73" y="1"/>
                  </a:moveTo>
                  <a:cubicBezTo>
                    <a:pt x="36" y="1"/>
                    <a:pt x="0" y="47"/>
                    <a:pt x="25" y="84"/>
                  </a:cubicBezTo>
                  <a:cubicBezTo>
                    <a:pt x="347" y="621"/>
                    <a:pt x="884" y="997"/>
                    <a:pt x="1510" y="1140"/>
                  </a:cubicBezTo>
                  <a:cubicBezTo>
                    <a:pt x="1515" y="1141"/>
                    <a:pt x="1519" y="1142"/>
                    <a:pt x="1522" y="1142"/>
                  </a:cubicBezTo>
                  <a:cubicBezTo>
                    <a:pt x="1569" y="1142"/>
                    <a:pt x="1595" y="1049"/>
                    <a:pt x="1528" y="1033"/>
                  </a:cubicBezTo>
                  <a:cubicBezTo>
                    <a:pt x="938" y="907"/>
                    <a:pt x="437" y="532"/>
                    <a:pt x="115" y="31"/>
                  </a:cubicBezTo>
                  <a:cubicBezTo>
                    <a:pt x="104" y="9"/>
                    <a:pt x="88" y="1"/>
                    <a:pt x="7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4690224" y="2931333"/>
              <a:ext cx="27410" cy="12974"/>
            </a:xfrm>
            <a:custGeom>
              <a:avLst/>
              <a:gdLst/>
              <a:ahLst/>
              <a:cxnLst/>
              <a:rect l="l" t="t" r="r" b="b"/>
              <a:pathLst>
                <a:path w="488" h="231" extrusionOk="0">
                  <a:moveTo>
                    <a:pt x="80" y="1"/>
                  </a:moveTo>
                  <a:cubicBezTo>
                    <a:pt x="36" y="1"/>
                    <a:pt x="0" y="76"/>
                    <a:pt x="58" y="105"/>
                  </a:cubicBezTo>
                  <a:cubicBezTo>
                    <a:pt x="165" y="176"/>
                    <a:pt x="291" y="212"/>
                    <a:pt x="416" y="230"/>
                  </a:cubicBezTo>
                  <a:cubicBezTo>
                    <a:pt x="452" y="230"/>
                    <a:pt x="469" y="212"/>
                    <a:pt x="487" y="194"/>
                  </a:cubicBezTo>
                  <a:cubicBezTo>
                    <a:pt x="487" y="158"/>
                    <a:pt x="487" y="123"/>
                    <a:pt x="452" y="123"/>
                  </a:cubicBezTo>
                  <a:cubicBezTo>
                    <a:pt x="326" y="105"/>
                    <a:pt x="219" y="69"/>
                    <a:pt x="112" y="15"/>
                  </a:cubicBezTo>
                  <a:cubicBezTo>
                    <a:pt x="101" y="5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4456683" y="2761936"/>
              <a:ext cx="184005" cy="26959"/>
            </a:xfrm>
            <a:custGeom>
              <a:avLst/>
              <a:gdLst/>
              <a:ahLst/>
              <a:cxnLst/>
              <a:rect l="l" t="t" r="r" b="b"/>
              <a:pathLst>
                <a:path w="3276" h="480" extrusionOk="0">
                  <a:moveTo>
                    <a:pt x="1509" y="0"/>
                  </a:moveTo>
                  <a:cubicBezTo>
                    <a:pt x="1016" y="0"/>
                    <a:pt x="520" y="86"/>
                    <a:pt x="46" y="258"/>
                  </a:cubicBezTo>
                  <a:cubicBezTo>
                    <a:pt x="0" y="288"/>
                    <a:pt x="7" y="372"/>
                    <a:pt x="55" y="372"/>
                  </a:cubicBezTo>
                  <a:cubicBezTo>
                    <a:pt x="63" y="372"/>
                    <a:pt x="72" y="370"/>
                    <a:pt x="82" y="365"/>
                  </a:cubicBezTo>
                  <a:cubicBezTo>
                    <a:pt x="540" y="193"/>
                    <a:pt x="1019" y="108"/>
                    <a:pt x="1498" y="108"/>
                  </a:cubicBezTo>
                  <a:cubicBezTo>
                    <a:pt x="2067" y="108"/>
                    <a:pt x="2635" y="229"/>
                    <a:pt x="3160" y="472"/>
                  </a:cubicBezTo>
                  <a:cubicBezTo>
                    <a:pt x="3170" y="477"/>
                    <a:pt x="3180" y="479"/>
                    <a:pt x="3189" y="479"/>
                  </a:cubicBezTo>
                  <a:cubicBezTo>
                    <a:pt x="3244" y="479"/>
                    <a:pt x="3275" y="396"/>
                    <a:pt x="3214" y="365"/>
                  </a:cubicBezTo>
                  <a:cubicBezTo>
                    <a:pt x="2679" y="122"/>
                    <a:pt x="2096" y="0"/>
                    <a:pt x="15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4508525" y="2791423"/>
              <a:ext cx="159347" cy="74924"/>
            </a:xfrm>
            <a:custGeom>
              <a:avLst/>
              <a:gdLst/>
              <a:ahLst/>
              <a:cxnLst/>
              <a:rect l="l" t="t" r="r" b="b"/>
              <a:pathLst>
                <a:path w="2837" h="1334" extrusionOk="0">
                  <a:moveTo>
                    <a:pt x="90" y="1"/>
                  </a:moveTo>
                  <a:cubicBezTo>
                    <a:pt x="18" y="1"/>
                    <a:pt x="0" y="108"/>
                    <a:pt x="72" y="126"/>
                  </a:cubicBezTo>
                  <a:lnTo>
                    <a:pt x="823" y="269"/>
                  </a:lnTo>
                  <a:cubicBezTo>
                    <a:pt x="1074" y="323"/>
                    <a:pt x="1307" y="395"/>
                    <a:pt x="1557" y="502"/>
                  </a:cubicBezTo>
                  <a:cubicBezTo>
                    <a:pt x="1969" y="735"/>
                    <a:pt x="2362" y="1021"/>
                    <a:pt x="2738" y="1325"/>
                  </a:cubicBezTo>
                  <a:cubicBezTo>
                    <a:pt x="2747" y="1331"/>
                    <a:pt x="2755" y="1333"/>
                    <a:pt x="2764" y="1333"/>
                  </a:cubicBezTo>
                  <a:cubicBezTo>
                    <a:pt x="2806" y="1333"/>
                    <a:pt x="2837" y="1266"/>
                    <a:pt x="2792" y="1236"/>
                  </a:cubicBezTo>
                  <a:cubicBezTo>
                    <a:pt x="2416" y="896"/>
                    <a:pt x="2004" y="627"/>
                    <a:pt x="1557" y="377"/>
                  </a:cubicBezTo>
                  <a:cubicBezTo>
                    <a:pt x="1092" y="198"/>
                    <a:pt x="591" y="73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4680394" y="2872190"/>
              <a:ext cx="32633" cy="23365"/>
            </a:xfrm>
            <a:custGeom>
              <a:avLst/>
              <a:gdLst/>
              <a:ahLst/>
              <a:cxnLst/>
              <a:rect l="l" t="t" r="r" b="b"/>
              <a:pathLst>
                <a:path w="581" h="416" extrusionOk="0">
                  <a:moveTo>
                    <a:pt x="61" y="1"/>
                  </a:moveTo>
                  <a:cubicBezTo>
                    <a:pt x="45" y="1"/>
                    <a:pt x="29" y="9"/>
                    <a:pt x="18" y="30"/>
                  </a:cubicBezTo>
                  <a:cubicBezTo>
                    <a:pt x="0" y="48"/>
                    <a:pt x="18" y="84"/>
                    <a:pt x="36" y="102"/>
                  </a:cubicBezTo>
                  <a:cubicBezTo>
                    <a:pt x="197" y="174"/>
                    <a:pt x="340" y="281"/>
                    <a:pt x="466" y="406"/>
                  </a:cubicBezTo>
                  <a:cubicBezTo>
                    <a:pt x="476" y="413"/>
                    <a:pt x="486" y="416"/>
                    <a:pt x="497" y="416"/>
                  </a:cubicBezTo>
                  <a:cubicBezTo>
                    <a:pt x="542" y="416"/>
                    <a:pt x="581" y="360"/>
                    <a:pt x="537" y="317"/>
                  </a:cubicBezTo>
                  <a:cubicBezTo>
                    <a:pt x="412" y="191"/>
                    <a:pt x="251" y="84"/>
                    <a:pt x="90" y="12"/>
                  </a:cubicBezTo>
                  <a:cubicBezTo>
                    <a:pt x="82" y="5"/>
                    <a:pt x="72" y="1"/>
                    <a:pt x="6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4360750" y="2833716"/>
              <a:ext cx="33813" cy="82394"/>
            </a:xfrm>
            <a:custGeom>
              <a:avLst/>
              <a:gdLst/>
              <a:ahLst/>
              <a:cxnLst/>
              <a:rect l="l" t="t" r="r" b="b"/>
              <a:pathLst>
                <a:path w="602" h="1467" extrusionOk="0">
                  <a:moveTo>
                    <a:pt x="520" y="1"/>
                  </a:moveTo>
                  <a:cubicBezTo>
                    <a:pt x="508" y="1"/>
                    <a:pt x="495" y="6"/>
                    <a:pt x="484" y="17"/>
                  </a:cubicBezTo>
                  <a:lnTo>
                    <a:pt x="502" y="17"/>
                  </a:lnTo>
                  <a:cubicBezTo>
                    <a:pt x="162" y="411"/>
                    <a:pt x="1" y="912"/>
                    <a:pt x="54" y="1413"/>
                  </a:cubicBezTo>
                  <a:cubicBezTo>
                    <a:pt x="54" y="1449"/>
                    <a:pt x="81" y="1467"/>
                    <a:pt x="108" y="1467"/>
                  </a:cubicBezTo>
                  <a:cubicBezTo>
                    <a:pt x="135" y="1467"/>
                    <a:pt x="162" y="1449"/>
                    <a:pt x="162" y="1413"/>
                  </a:cubicBezTo>
                  <a:cubicBezTo>
                    <a:pt x="108" y="948"/>
                    <a:pt x="251" y="465"/>
                    <a:pt x="573" y="107"/>
                  </a:cubicBezTo>
                  <a:cubicBezTo>
                    <a:pt x="601" y="65"/>
                    <a:pt x="563" y="1"/>
                    <a:pt x="52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4379847" y="2888197"/>
              <a:ext cx="15727" cy="71161"/>
            </a:xfrm>
            <a:custGeom>
              <a:avLst/>
              <a:gdLst/>
              <a:ahLst/>
              <a:cxnLst/>
              <a:rect l="l" t="t" r="r" b="b"/>
              <a:pathLst>
                <a:path w="280" h="1267" extrusionOk="0">
                  <a:moveTo>
                    <a:pt x="211" y="0"/>
                  </a:moveTo>
                  <a:cubicBezTo>
                    <a:pt x="190" y="0"/>
                    <a:pt x="169" y="11"/>
                    <a:pt x="162" y="32"/>
                  </a:cubicBezTo>
                  <a:cubicBezTo>
                    <a:pt x="36" y="425"/>
                    <a:pt x="1" y="819"/>
                    <a:pt x="36" y="1213"/>
                  </a:cubicBezTo>
                  <a:cubicBezTo>
                    <a:pt x="36" y="1249"/>
                    <a:pt x="68" y="1266"/>
                    <a:pt x="99" y="1266"/>
                  </a:cubicBezTo>
                  <a:cubicBezTo>
                    <a:pt x="130" y="1266"/>
                    <a:pt x="162" y="1249"/>
                    <a:pt x="162" y="1213"/>
                  </a:cubicBezTo>
                  <a:cubicBezTo>
                    <a:pt x="108" y="837"/>
                    <a:pt x="144" y="443"/>
                    <a:pt x="269" y="67"/>
                  </a:cubicBezTo>
                  <a:cubicBezTo>
                    <a:pt x="280" y="24"/>
                    <a:pt x="245" y="0"/>
                    <a:pt x="21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4378836" y="2980647"/>
              <a:ext cx="20782" cy="60321"/>
            </a:xfrm>
            <a:custGeom>
              <a:avLst/>
              <a:gdLst/>
              <a:ahLst/>
              <a:cxnLst/>
              <a:rect l="l" t="t" r="r" b="b"/>
              <a:pathLst>
                <a:path w="370" h="1074" extrusionOk="0">
                  <a:moveTo>
                    <a:pt x="63" y="1"/>
                  </a:moveTo>
                  <a:cubicBezTo>
                    <a:pt x="33" y="1"/>
                    <a:pt x="1" y="24"/>
                    <a:pt x="1" y="68"/>
                  </a:cubicBezTo>
                  <a:lnTo>
                    <a:pt x="251" y="1034"/>
                  </a:lnTo>
                  <a:cubicBezTo>
                    <a:pt x="258" y="1061"/>
                    <a:pt x="278" y="1073"/>
                    <a:pt x="299" y="1073"/>
                  </a:cubicBezTo>
                  <a:cubicBezTo>
                    <a:pt x="333" y="1073"/>
                    <a:pt x="370" y="1043"/>
                    <a:pt x="359" y="998"/>
                  </a:cubicBezTo>
                  <a:cubicBezTo>
                    <a:pt x="287" y="676"/>
                    <a:pt x="198" y="354"/>
                    <a:pt x="108" y="32"/>
                  </a:cubicBezTo>
                  <a:cubicBezTo>
                    <a:pt x="101" y="11"/>
                    <a:pt x="83" y="1"/>
                    <a:pt x="6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4370186" y="3263837"/>
              <a:ext cx="350935" cy="70038"/>
            </a:xfrm>
            <a:custGeom>
              <a:avLst/>
              <a:gdLst/>
              <a:ahLst/>
              <a:cxnLst/>
              <a:rect l="l" t="t" r="r" b="b"/>
              <a:pathLst>
                <a:path w="6248" h="1247" extrusionOk="0">
                  <a:moveTo>
                    <a:pt x="164" y="1"/>
                  </a:moveTo>
                  <a:cubicBezTo>
                    <a:pt x="76" y="1"/>
                    <a:pt x="1" y="111"/>
                    <a:pt x="83" y="180"/>
                  </a:cubicBezTo>
                  <a:cubicBezTo>
                    <a:pt x="369" y="448"/>
                    <a:pt x="709" y="645"/>
                    <a:pt x="1067" y="770"/>
                  </a:cubicBezTo>
                  <a:cubicBezTo>
                    <a:pt x="1461" y="913"/>
                    <a:pt x="1873" y="1039"/>
                    <a:pt x="2284" y="1110"/>
                  </a:cubicBezTo>
                  <a:cubicBezTo>
                    <a:pt x="2737" y="1201"/>
                    <a:pt x="3201" y="1246"/>
                    <a:pt x="3664" y="1246"/>
                  </a:cubicBezTo>
                  <a:cubicBezTo>
                    <a:pt x="4024" y="1246"/>
                    <a:pt x="4384" y="1219"/>
                    <a:pt x="4736" y="1164"/>
                  </a:cubicBezTo>
                  <a:cubicBezTo>
                    <a:pt x="5219" y="1092"/>
                    <a:pt x="5684" y="967"/>
                    <a:pt x="6132" y="806"/>
                  </a:cubicBezTo>
                  <a:cubicBezTo>
                    <a:pt x="6247" y="756"/>
                    <a:pt x="6210" y="569"/>
                    <a:pt x="6091" y="569"/>
                  </a:cubicBezTo>
                  <a:cubicBezTo>
                    <a:pt x="6081" y="569"/>
                    <a:pt x="6071" y="571"/>
                    <a:pt x="6060" y="573"/>
                  </a:cubicBezTo>
                  <a:cubicBezTo>
                    <a:pt x="5295" y="862"/>
                    <a:pt x="4473" y="1011"/>
                    <a:pt x="3648" y="1011"/>
                  </a:cubicBezTo>
                  <a:cubicBezTo>
                    <a:pt x="3450" y="1011"/>
                    <a:pt x="3251" y="1002"/>
                    <a:pt x="3054" y="985"/>
                  </a:cubicBezTo>
                  <a:cubicBezTo>
                    <a:pt x="2553" y="949"/>
                    <a:pt x="2052" y="860"/>
                    <a:pt x="1568" y="699"/>
                  </a:cubicBezTo>
                  <a:cubicBezTo>
                    <a:pt x="1067" y="591"/>
                    <a:pt x="620" y="359"/>
                    <a:pt x="244" y="36"/>
                  </a:cubicBezTo>
                  <a:cubicBezTo>
                    <a:pt x="219" y="11"/>
                    <a:pt x="191" y="1"/>
                    <a:pt x="1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4449550" y="3383471"/>
              <a:ext cx="212650" cy="144850"/>
            </a:xfrm>
            <a:custGeom>
              <a:avLst/>
              <a:gdLst/>
              <a:ahLst/>
              <a:cxnLst/>
              <a:rect l="l" t="t" r="r" b="b"/>
              <a:pathLst>
                <a:path w="3786" h="2579" extrusionOk="0">
                  <a:moveTo>
                    <a:pt x="3625" y="1"/>
                  </a:moveTo>
                  <a:cubicBezTo>
                    <a:pt x="3601" y="1"/>
                    <a:pt x="3576" y="11"/>
                    <a:pt x="3555" y="36"/>
                  </a:cubicBezTo>
                  <a:cubicBezTo>
                    <a:pt x="2643" y="1092"/>
                    <a:pt x="1533" y="2076"/>
                    <a:pt x="138" y="2344"/>
                  </a:cubicBezTo>
                  <a:cubicBezTo>
                    <a:pt x="0" y="2379"/>
                    <a:pt x="44" y="2578"/>
                    <a:pt x="175" y="2578"/>
                  </a:cubicBezTo>
                  <a:cubicBezTo>
                    <a:pt x="180" y="2578"/>
                    <a:pt x="185" y="2578"/>
                    <a:pt x="191" y="2577"/>
                  </a:cubicBezTo>
                  <a:cubicBezTo>
                    <a:pt x="1641" y="2291"/>
                    <a:pt x="2768" y="1271"/>
                    <a:pt x="3717" y="197"/>
                  </a:cubicBezTo>
                  <a:cubicBezTo>
                    <a:pt x="3785" y="115"/>
                    <a:pt x="3706" y="1"/>
                    <a:pt x="36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4999982" y="3450814"/>
              <a:ext cx="149855" cy="236230"/>
            </a:xfrm>
            <a:custGeom>
              <a:avLst/>
              <a:gdLst/>
              <a:ahLst/>
              <a:cxnLst/>
              <a:rect l="l" t="t" r="r" b="b"/>
              <a:pathLst>
                <a:path w="2668" h="4206" extrusionOk="0">
                  <a:moveTo>
                    <a:pt x="2291" y="0"/>
                  </a:moveTo>
                  <a:lnTo>
                    <a:pt x="1" y="18"/>
                  </a:lnTo>
                  <a:cubicBezTo>
                    <a:pt x="198" y="1414"/>
                    <a:pt x="377" y="2810"/>
                    <a:pt x="574" y="4205"/>
                  </a:cubicBezTo>
                  <a:lnTo>
                    <a:pt x="2667" y="4098"/>
                  </a:lnTo>
                  <a:lnTo>
                    <a:pt x="2631" y="322"/>
                  </a:lnTo>
                  <a:cubicBezTo>
                    <a:pt x="2631" y="251"/>
                    <a:pt x="2614" y="161"/>
                    <a:pt x="2578" y="90"/>
                  </a:cubicBezTo>
                  <a:cubicBezTo>
                    <a:pt x="2506" y="18"/>
                    <a:pt x="2399" y="0"/>
                    <a:pt x="2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5008070" y="3414587"/>
              <a:ext cx="64368" cy="202082"/>
            </a:xfrm>
            <a:custGeom>
              <a:avLst/>
              <a:gdLst/>
              <a:ahLst/>
              <a:cxnLst/>
              <a:rect l="l" t="t" r="r" b="b"/>
              <a:pathLst>
                <a:path w="1146" h="3598" extrusionOk="0">
                  <a:moveTo>
                    <a:pt x="251" y="1"/>
                  </a:moveTo>
                  <a:lnTo>
                    <a:pt x="0" y="37"/>
                  </a:lnTo>
                  <a:lnTo>
                    <a:pt x="1038" y="3580"/>
                  </a:lnTo>
                  <a:lnTo>
                    <a:pt x="1145" y="359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5050251" y="3606563"/>
              <a:ext cx="40272" cy="60377"/>
            </a:xfrm>
            <a:custGeom>
              <a:avLst/>
              <a:gdLst/>
              <a:ahLst/>
              <a:cxnLst/>
              <a:rect l="l" t="t" r="r" b="b"/>
              <a:pathLst>
                <a:path w="717" h="1075" extrusionOk="0">
                  <a:moveTo>
                    <a:pt x="466" y="1"/>
                  </a:moveTo>
                  <a:lnTo>
                    <a:pt x="502" y="19"/>
                  </a:lnTo>
                  <a:cubicBezTo>
                    <a:pt x="473" y="14"/>
                    <a:pt x="445" y="11"/>
                    <a:pt x="417" y="11"/>
                  </a:cubicBezTo>
                  <a:cubicBezTo>
                    <a:pt x="255" y="11"/>
                    <a:pt x="115" y="99"/>
                    <a:pt x="54" y="251"/>
                  </a:cubicBezTo>
                  <a:cubicBezTo>
                    <a:pt x="1" y="412"/>
                    <a:pt x="36" y="609"/>
                    <a:pt x="180" y="752"/>
                  </a:cubicBezTo>
                  <a:cubicBezTo>
                    <a:pt x="269" y="860"/>
                    <a:pt x="430" y="931"/>
                    <a:pt x="484" y="1075"/>
                  </a:cubicBezTo>
                  <a:cubicBezTo>
                    <a:pt x="520" y="1039"/>
                    <a:pt x="555" y="985"/>
                    <a:pt x="573" y="931"/>
                  </a:cubicBezTo>
                  <a:lnTo>
                    <a:pt x="645" y="681"/>
                  </a:lnTo>
                  <a:cubicBezTo>
                    <a:pt x="699" y="556"/>
                    <a:pt x="716" y="430"/>
                    <a:pt x="716" y="287"/>
                  </a:cubicBezTo>
                  <a:cubicBezTo>
                    <a:pt x="699" y="144"/>
                    <a:pt x="609" y="37"/>
                    <a:pt x="466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5100520" y="3408577"/>
              <a:ext cx="32240" cy="208091"/>
            </a:xfrm>
            <a:custGeom>
              <a:avLst/>
              <a:gdLst/>
              <a:ahLst/>
              <a:cxnLst/>
              <a:rect l="l" t="t" r="r" b="b"/>
              <a:pathLst>
                <a:path w="574" h="3705" extrusionOk="0">
                  <a:moveTo>
                    <a:pt x="573" y="1"/>
                  </a:moveTo>
                  <a:lnTo>
                    <a:pt x="340" y="18"/>
                  </a:lnTo>
                  <a:lnTo>
                    <a:pt x="0" y="3705"/>
                  </a:lnTo>
                  <a:lnTo>
                    <a:pt x="108" y="3669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5083446" y="3606843"/>
              <a:ext cx="42238" cy="59086"/>
            </a:xfrm>
            <a:custGeom>
              <a:avLst/>
              <a:gdLst/>
              <a:ahLst/>
              <a:cxnLst/>
              <a:rect l="l" t="t" r="r" b="b"/>
              <a:pathLst>
                <a:path w="752" h="1052" extrusionOk="0">
                  <a:moveTo>
                    <a:pt x="344" y="1"/>
                  </a:moveTo>
                  <a:cubicBezTo>
                    <a:pt x="294" y="1"/>
                    <a:pt x="244" y="11"/>
                    <a:pt x="197" y="32"/>
                  </a:cubicBezTo>
                  <a:lnTo>
                    <a:pt x="215" y="14"/>
                  </a:lnTo>
                  <a:lnTo>
                    <a:pt x="215" y="14"/>
                  </a:lnTo>
                  <a:cubicBezTo>
                    <a:pt x="90" y="67"/>
                    <a:pt x="0" y="193"/>
                    <a:pt x="18" y="336"/>
                  </a:cubicBezTo>
                  <a:cubicBezTo>
                    <a:pt x="18" y="461"/>
                    <a:pt x="72" y="604"/>
                    <a:pt x="143" y="712"/>
                  </a:cubicBezTo>
                  <a:cubicBezTo>
                    <a:pt x="179" y="783"/>
                    <a:pt x="233" y="891"/>
                    <a:pt x="251" y="944"/>
                  </a:cubicBezTo>
                  <a:cubicBezTo>
                    <a:pt x="287" y="998"/>
                    <a:pt x="322" y="1052"/>
                    <a:pt x="376" y="1052"/>
                  </a:cubicBezTo>
                  <a:cubicBezTo>
                    <a:pt x="394" y="909"/>
                    <a:pt x="537" y="819"/>
                    <a:pt x="627" y="694"/>
                  </a:cubicBezTo>
                  <a:cubicBezTo>
                    <a:pt x="734" y="551"/>
                    <a:pt x="752" y="336"/>
                    <a:pt x="662" y="175"/>
                  </a:cubicBezTo>
                  <a:cubicBezTo>
                    <a:pt x="586" y="61"/>
                    <a:pt x="465" y="1"/>
                    <a:pt x="344" y="1"/>
                  </a:cubicBezTo>
                  <a:close/>
                </a:path>
              </a:pathLst>
            </a:custGeom>
            <a:solidFill>
              <a:srgbClr val="A17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5023123" y="3553935"/>
              <a:ext cx="115649" cy="118901"/>
            </a:xfrm>
            <a:custGeom>
              <a:avLst/>
              <a:gdLst/>
              <a:ahLst/>
              <a:cxnLst/>
              <a:rect l="l" t="t" r="r" b="b"/>
              <a:pathLst>
                <a:path w="2059" h="2117" extrusionOk="0">
                  <a:moveTo>
                    <a:pt x="1527" y="0"/>
                  </a:moveTo>
                  <a:cubicBezTo>
                    <a:pt x="1369" y="0"/>
                    <a:pt x="1206" y="42"/>
                    <a:pt x="1056" y="97"/>
                  </a:cubicBezTo>
                  <a:cubicBezTo>
                    <a:pt x="825" y="178"/>
                    <a:pt x="587" y="273"/>
                    <a:pt x="360" y="273"/>
                  </a:cubicBezTo>
                  <a:cubicBezTo>
                    <a:pt x="236" y="273"/>
                    <a:pt x="115" y="245"/>
                    <a:pt x="0" y="168"/>
                  </a:cubicBezTo>
                  <a:lnTo>
                    <a:pt x="0" y="168"/>
                  </a:lnTo>
                  <a:cubicBezTo>
                    <a:pt x="1" y="169"/>
                    <a:pt x="358" y="1707"/>
                    <a:pt x="394" y="1940"/>
                  </a:cubicBezTo>
                  <a:cubicBezTo>
                    <a:pt x="426" y="2086"/>
                    <a:pt x="524" y="2117"/>
                    <a:pt x="600" y="2117"/>
                  </a:cubicBezTo>
                  <a:cubicBezTo>
                    <a:pt x="655" y="2117"/>
                    <a:pt x="698" y="2101"/>
                    <a:pt x="698" y="2101"/>
                  </a:cubicBezTo>
                  <a:cubicBezTo>
                    <a:pt x="698" y="2101"/>
                    <a:pt x="1790" y="2101"/>
                    <a:pt x="1897" y="2047"/>
                  </a:cubicBezTo>
                  <a:cubicBezTo>
                    <a:pt x="2023" y="1994"/>
                    <a:pt x="2058" y="258"/>
                    <a:pt x="2058" y="258"/>
                  </a:cubicBezTo>
                  <a:cubicBezTo>
                    <a:pt x="1918" y="67"/>
                    <a:pt x="1727" y="0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5966946" y="3861894"/>
              <a:ext cx="353855" cy="187366"/>
            </a:xfrm>
            <a:custGeom>
              <a:avLst/>
              <a:gdLst/>
              <a:ahLst/>
              <a:cxnLst/>
              <a:rect l="l" t="t" r="r" b="b"/>
              <a:pathLst>
                <a:path w="6300" h="3336" extrusionOk="0">
                  <a:moveTo>
                    <a:pt x="5351" y="0"/>
                  </a:moveTo>
                  <a:lnTo>
                    <a:pt x="0" y="3293"/>
                  </a:lnTo>
                  <a:lnTo>
                    <a:pt x="4581" y="3329"/>
                  </a:lnTo>
                  <a:cubicBezTo>
                    <a:pt x="4630" y="3333"/>
                    <a:pt x="4680" y="3335"/>
                    <a:pt x="4729" y="3335"/>
                  </a:cubicBezTo>
                  <a:cubicBezTo>
                    <a:pt x="4876" y="3335"/>
                    <a:pt x="5024" y="3315"/>
                    <a:pt x="5172" y="3275"/>
                  </a:cubicBezTo>
                  <a:cubicBezTo>
                    <a:pt x="5619" y="3114"/>
                    <a:pt x="5959" y="2720"/>
                    <a:pt x="6067" y="2255"/>
                  </a:cubicBezTo>
                  <a:cubicBezTo>
                    <a:pt x="6299" y="1432"/>
                    <a:pt x="6013" y="537"/>
                    <a:pt x="5351" y="0"/>
                  </a:cubicBezTo>
                  <a:close/>
                </a:path>
              </a:pathLst>
            </a:custGeom>
            <a:solidFill>
              <a:srgbClr val="736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5339734" y="2821584"/>
              <a:ext cx="592062" cy="446231"/>
            </a:xfrm>
            <a:custGeom>
              <a:avLst/>
              <a:gdLst/>
              <a:ahLst/>
              <a:cxnLst/>
              <a:rect l="l" t="t" r="r" b="b"/>
              <a:pathLst>
                <a:path w="10541" h="7945" extrusionOk="0">
                  <a:moveTo>
                    <a:pt x="4383" y="1"/>
                  </a:moveTo>
                  <a:cubicBezTo>
                    <a:pt x="3654" y="1"/>
                    <a:pt x="2929" y="271"/>
                    <a:pt x="2291" y="627"/>
                  </a:cubicBezTo>
                  <a:cubicBezTo>
                    <a:pt x="1611" y="985"/>
                    <a:pt x="1038" y="1486"/>
                    <a:pt x="591" y="2112"/>
                  </a:cubicBezTo>
                  <a:cubicBezTo>
                    <a:pt x="162" y="2739"/>
                    <a:pt x="0" y="3544"/>
                    <a:pt x="179" y="4314"/>
                  </a:cubicBezTo>
                  <a:cubicBezTo>
                    <a:pt x="358" y="4922"/>
                    <a:pt x="788" y="5423"/>
                    <a:pt x="1217" y="5888"/>
                  </a:cubicBezTo>
                  <a:cubicBezTo>
                    <a:pt x="2112" y="6890"/>
                    <a:pt x="3204" y="7910"/>
                    <a:pt x="4510" y="7910"/>
                  </a:cubicBezTo>
                  <a:cubicBezTo>
                    <a:pt x="4510" y="7910"/>
                    <a:pt x="4534" y="7912"/>
                    <a:pt x="4575" y="7912"/>
                  </a:cubicBezTo>
                  <a:cubicBezTo>
                    <a:pt x="4751" y="7912"/>
                    <a:pt x="5244" y="7877"/>
                    <a:pt x="5476" y="7499"/>
                  </a:cubicBezTo>
                  <a:cubicBezTo>
                    <a:pt x="5494" y="7445"/>
                    <a:pt x="5530" y="7409"/>
                    <a:pt x="5566" y="7391"/>
                  </a:cubicBezTo>
                  <a:cubicBezTo>
                    <a:pt x="5645" y="7305"/>
                    <a:pt x="5745" y="7266"/>
                    <a:pt x="5863" y="7266"/>
                  </a:cubicBezTo>
                  <a:cubicBezTo>
                    <a:pt x="6012" y="7266"/>
                    <a:pt x="6189" y="7327"/>
                    <a:pt x="6389" y="7427"/>
                  </a:cubicBezTo>
                  <a:cubicBezTo>
                    <a:pt x="6657" y="7570"/>
                    <a:pt x="6926" y="7732"/>
                    <a:pt x="7176" y="7893"/>
                  </a:cubicBezTo>
                  <a:cubicBezTo>
                    <a:pt x="7229" y="7928"/>
                    <a:pt x="7289" y="7945"/>
                    <a:pt x="7356" y="7945"/>
                  </a:cubicBezTo>
                  <a:cubicBezTo>
                    <a:pt x="8295" y="7945"/>
                    <a:pt x="10541" y="4654"/>
                    <a:pt x="10541" y="4654"/>
                  </a:cubicBezTo>
                  <a:cubicBezTo>
                    <a:pt x="9879" y="4224"/>
                    <a:pt x="9145" y="3938"/>
                    <a:pt x="8375" y="3795"/>
                  </a:cubicBezTo>
                  <a:lnTo>
                    <a:pt x="8179" y="3401"/>
                  </a:lnTo>
                  <a:cubicBezTo>
                    <a:pt x="7409" y="1933"/>
                    <a:pt x="6425" y="305"/>
                    <a:pt x="4832" y="37"/>
                  </a:cubicBezTo>
                  <a:cubicBezTo>
                    <a:pt x="4683" y="12"/>
                    <a:pt x="4533" y="1"/>
                    <a:pt x="4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5652301" y="3121118"/>
              <a:ext cx="46338" cy="117666"/>
            </a:xfrm>
            <a:custGeom>
              <a:avLst/>
              <a:gdLst/>
              <a:ahLst/>
              <a:cxnLst/>
              <a:rect l="l" t="t" r="r" b="b"/>
              <a:pathLst>
                <a:path w="825" h="2095" extrusionOk="0">
                  <a:moveTo>
                    <a:pt x="90" y="1"/>
                  </a:moveTo>
                  <a:lnTo>
                    <a:pt x="90" y="1"/>
                  </a:lnTo>
                  <a:cubicBezTo>
                    <a:pt x="180" y="412"/>
                    <a:pt x="216" y="842"/>
                    <a:pt x="198" y="1271"/>
                  </a:cubicBezTo>
                  <a:cubicBezTo>
                    <a:pt x="180" y="1540"/>
                    <a:pt x="108" y="1808"/>
                    <a:pt x="1" y="2058"/>
                  </a:cubicBezTo>
                  <a:cubicBezTo>
                    <a:pt x="80" y="1972"/>
                    <a:pt x="180" y="1933"/>
                    <a:pt x="298" y="1933"/>
                  </a:cubicBezTo>
                  <a:cubicBezTo>
                    <a:pt x="447" y="1933"/>
                    <a:pt x="624" y="1994"/>
                    <a:pt x="824" y="2094"/>
                  </a:cubicBezTo>
                  <a:cubicBezTo>
                    <a:pt x="824" y="1987"/>
                    <a:pt x="824" y="1880"/>
                    <a:pt x="824" y="1790"/>
                  </a:cubicBezTo>
                  <a:cubicBezTo>
                    <a:pt x="806" y="1271"/>
                    <a:pt x="663" y="788"/>
                    <a:pt x="395" y="358"/>
                  </a:cubicBezTo>
                  <a:cubicBezTo>
                    <a:pt x="323" y="215"/>
                    <a:pt x="216" y="90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297979">
              <a:off x="5553840" y="4550380"/>
              <a:ext cx="249331" cy="174957"/>
            </a:xfrm>
            <a:custGeom>
              <a:avLst/>
              <a:gdLst/>
              <a:ahLst/>
              <a:cxnLst/>
              <a:rect l="l" t="t" r="r" b="b"/>
              <a:pathLst>
                <a:path w="4439" h="3115" extrusionOk="0">
                  <a:moveTo>
                    <a:pt x="1664" y="0"/>
                  </a:moveTo>
                  <a:lnTo>
                    <a:pt x="2058" y="1378"/>
                  </a:lnTo>
                  <a:lnTo>
                    <a:pt x="0" y="2416"/>
                  </a:lnTo>
                  <a:lnTo>
                    <a:pt x="4420" y="3114"/>
                  </a:lnTo>
                  <a:cubicBezTo>
                    <a:pt x="4438" y="2631"/>
                    <a:pt x="4384" y="2166"/>
                    <a:pt x="4313" y="1700"/>
                  </a:cubicBezTo>
                  <a:cubicBezTo>
                    <a:pt x="4206" y="1235"/>
                    <a:pt x="4152" y="752"/>
                    <a:pt x="4116" y="269"/>
                  </a:cubicBezTo>
                  <a:cubicBezTo>
                    <a:pt x="4116" y="269"/>
                    <a:pt x="1772" y="54"/>
                    <a:pt x="1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5943805" y="4051848"/>
              <a:ext cx="102562" cy="676451"/>
            </a:xfrm>
            <a:custGeom>
              <a:avLst/>
              <a:gdLst/>
              <a:ahLst/>
              <a:cxnLst/>
              <a:rect l="l" t="t" r="r" b="b"/>
              <a:pathLst>
                <a:path w="1826" h="12044" extrusionOk="0">
                  <a:moveTo>
                    <a:pt x="1826" y="0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567342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2792" y="0"/>
                  </a:moveTo>
                  <a:cubicBezTo>
                    <a:pt x="2792" y="126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79"/>
                    <a:pt x="4296" y="179"/>
                  </a:cubicBezTo>
                  <a:cubicBezTo>
                    <a:pt x="4170" y="179"/>
                    <a:pt x="2792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606945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1611" y="0"/>
                  </a:moveTo>
                  <a:cubicBezTo>
                    <a:pt x="1611" y="0"/>
                    <a:pt x="215" y="179"/>
                    <a:pt x="108" y="179"/>
                  </a:cubicBezTo>
                  <a:cubicBezTo>
                    <a:pt x="0" y="179"/>
                    <a:pt x="3794" y="12223"/>
                    <a:pt x="3794" y="12223"/>
                  </a:cubicBezTo>
                  <a:lnTo>
                    <a:pt x="4403" y="12223"/>
                  </a:lnTo>
                  <a:cubicBezTo>
                    <a:pt x="4403" y="12223"/>
                    <a:pt x="1611" y="126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5756827" y="3987537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73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5734753" y="4379521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5"/>
                  </a:lnTo>
                  <a:lnTo>
                    <a:pt x="9198" y="465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5145735" y="3762367"/>
              <a:ext cx="909689" cy="959916"/>
            </a:xfrm>
            <a:custGeom>
              <a:avLst/>
              <a:gdLst/>
              <a:ahLst/>
              <a:cxnLst/>
              <a:rect l="l" t="t" r="r" b="b"/>
              <a:pathLst>
                <a:path w="16196" h="17091" extrusionOk="0">
                  <a:moveTo>
                    <a:pt x="10201" y="1"/>
                  </a:moveTo>
                  <a:cubicBezTo>
                    <a:pt x="9521" y="162"/>
                    <a:pt x="8859" y="323"/>
                    <a:pt x="8179" y="502"/>
                  </a:cubicBezTo>
                  <a:lnTo>
                    <a:pt x="7535" y="663"/>
                  </a:lnTo>
                  <a:lnTo>
                    <a:pt x="7374" y="716"/>
                  </a:lnTo>
                  <a:cubicBezTo>
                    <a:pt x="6425" y="985"/>
                    <a:pt x="5459" y="1271"/>
                    <a:pt x="4528" y="1593"/>
                  </a:cubicBezTo>
                  <a:cubicBezTo>
                    <a:pt x="2971" y="2112"/>
                    <a:pt x="1307" y="2810"/>
                    <a:pt x="555" y="4278"/>
                  </a:cubicBezTo>
                  <a:cubicBezTo>
                    <a:pt x="1" y="5369"/>
                    <a:pt x="90" y="6693"/>
                    <a:pt x="305" y="7928"/>
                  </a:cubicBezTo>
                  <a:cubicBezTo>
                    <a:pt x="842" y="10827"/>
                    <a:pt x="1987" y="13583"/>
                    <a:pt x="3669" y="15999"/>
                  </a:cubicBezTo>
                  <a:lnTo>
                    <a:pt x="3347" y="16053"/>
                  </a:lnTo>
                  <a:lnTo>
                    <a:pt x="1593" y="17090"/>
                  </a:lnTo>
                  <a:lnTo>
                    <a:pt x="5709" y="16750"/>
                  </a:lnTo>
                  <a:cubicBezTo>
                    <a:pt x="4922" y="15534"/>
                    <a:pt x="4546" y="14066"/>
                    <a:pt x="4689" y="12599"/>
                  </a:cubicBezTo>
                  <a:cubicBezTo>
                    <a:pt x="4779" y="11722"/>
                    <a:pt x="5047" y="10863"/>
                    <a:pt x="5101" y="9986"/>
                  </a:cubicBezTo>
                  <a:cubicBezTo>
                    <a:pt x="5172" y="9109"/>
                    <a:pt x="4976" y="8143"/>
                    <a:pt x="4331" y="7552"/>
                  </a:cubicBezTo>
                  <a:cubicBezTo>
                    <a:pt x="4278" y="7499"/>
                    <a:pt x="4242" y="7463"/>
                    <a:pt x="4188" y="7409"/>
                  </a:cubicBezTo>
                  <a:cubicBezTo>
                    <a:pt x="4170" y="7373"/>
                    <a:pt x="4134" y="7338"/>
                    <a:pt x="4117" y="7302"/>
                  </a:cubicBezTo>
                  <a:cubicBezTo>
                    <a:pt x="4027" y="6998"/>
                    <a:pt x="4439" y="6801"/>
                    <a:pt x="4743" y="6765"/>
                  </a:cubicBezTo>
                  <a:cubicBezTo>
                    <a:pt x="6586" y="6514"/>
                    <a:pt x="8465" y="6371"/>
                    <a:pt x="10308" y="6157"/>
                  </a:cubicBezTo>
                  <a:cubicBezTo>
                    <a:pt x="10595" y="6121"/>
                    <a:pt x="10881" y="6067"/>
                    <a:pt x="11185" y="6031"/>
                  </a:cubicBezTo>
                  <a:cubicBezTo>
                    <a:pt x="12903" y="5817"/>
                    <a:pt x="14585" y="5387"/>
                    <a:pt x="16196" y="4779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5121639" y="3551295"/>
              <a:ext cx="211134" cy="89864"/>
            </a:xfrm>
            <a:custGeom>
              <a:avLst/>
              <a:gdLst/>
              <a:ahLst/>
              <a:cxnLst/>
              <a:rect l="l" t="t" r="r" b="b"/>
              <a:pathLst>
                <a:path w="3759" h="1600" extrusionOk="0">
                  <a:moveTo>
                    <a:pt x="1038" y="1"/>
                  </a:moveTo>
                  <a:cubicBezTo>
                    <a:pt x="609" y="1"/>
                    <a:pt x="143" y="251"/>
                    <a:pt x="0" y="663"/>
                  </a:cubicBezTo>
                  <a:cubicBezTo>
                    <a:pt x="18" y="824"/>
                    <a:pt x="125" y="985"/>
                    <a:pt x="287" y="1056"/>
                  </a:cubicBezTo>
                  <a:cubicBezTo>
                    <a:pt x="276" y="1055"/>
                    <a:pt x="266" y="1054"/>
                    <a:pt x="257" y="1054"/>
                  </a:cubicBezTo>
                  <a:cubicBezTo>
                    <a:pt x="83" y="1054"/>
                    <a:pt x="26" y="1349"/>
                    <a:pt x="161" y="1468"/>
                  </a:cubicBezTo>
                  <a:cubicBezTo>
                    <a:pt x="274" y="1556"/>
                    <a:pt x="404" y="1600"/>
                    <a:pt x="540" y="1600"/>
                  </a:cubicBezTo>
                  <a:cubicBezTo>
                    <a:pt x="598" y="1600"/>
                    <a:pt x="657" y="1592"/>
                    <a:pt x="716" y="1575"/>
                  </a:cubicBezTo>
                  <a:lnTo>
                    <a:pt x="2488" y="1396"/>
                  </a:lnTo>
                  <a:lnTo>
                    <a:pt x="3579" y="1522"/>
                  </a:lnTo>
                  <a:lnTo>
                    <a:pt x="3758" y="573"/>
                  </a:lnTo>
                  <a:lnTo>
                    <a:pt x="2327" y="287"/>
                  </a:lnTo>
                  <a:cubicBezTo>
                    <a:pt x="1915" y="108"/>
                    <a:pt x="1486" y="1"/>
                    <a:pt x="1038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433195" y="3155268"/>
              <a:ext cx="84476" cy="88797"/>
            </a:xfrm>
            <a:custGeom>
              <a:avLst/>
              <a:gdLst/>
              <a:ahLst/>
              <a:cxnLst/>
              <a:rect l="l" t="t" r="r" b="b"/>
              <a:pathLst>
                <a:path w="1504" h="1581" extrusionOk="0">
                  <a:moveTo>
                    <a:pt x="72" y="1"/>
                  </a:moveTo>
                  <a:lnTo>
                    <a:pt x="1" y="377"/>
                  </a:lnTo>
                  <a:cubicBezTo>
                    <a:pt x="37" y="753"/>
                    <a:pt x="144" y="1343"/>
                    <a:pt x="341" y="1504"/>
                  </a:cubicBezTo>
                  <a:cubicBezTo>
                    <a:pt x="396" y="1554"/>
                    <a:pt x="487" y="1580"/>
                    <a:pt x="592" y="1580"/>
                  </a:cubicBezTo>
                  <a:cubicBezTo>
                    <a:pt x="824" y="1580"/>
                    <a:pt x="1129" y="1453"/>
                    <a:pt x="1289" y="1182"/>
                  </a:cubicBezTo>
                  <a:cubicBezTo>
                    <a:pt x="1504" y="788"/>
                    <a:pt x="72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5400057" y="3080567"/>
              <a:ext cx="86498" cy="53694"/>
            </a:xfrm>
            <a:custGeom>
              <a:avLst/>
              <a:gdLst/>
              <a:ahLst/>
              <a:cxnLst/>
              <a:rect l="l" t="t" r="r" b="b"/>
              <a:pathLst>
                <a:path w="1540" h="956" extrusionOk="0">
                  <a:moveTo>
                    <a:pt x="1016" y="0"/>
                  </a:moveTo>
                  <a:cubicBezTo>
                    <a:pt x="958" y="0"/>
                    <a:pt x="899" y="2"/>
                    <a:pt x="841" y="7"/>
                  </a:cubicBezTo>
                  <a:cubicBezTo>
                    <a:pt x="609" y="25"/>
                    <a:pt x="394" y="132"/>
                    <a:pt x="215" y="311"/>
                  </a:cubicBezTo>
                  <a:cubicBezTo>
                    <a:pt x="54" y="472"/>
                    <a:pt x="0" y="740"/>
                    <a:pt x="90" y="955"/>
                  </a:cubicBezTo>
                  <a:lnTo>
                    <a:pt x="108" y="919"/>
                  </a:lnTo>
                  <a:cubicBezTo>
                    <a:pt x="304" y="687"/>
                    <a:pt x="555" y="526"/>
                    <a:pt x="841" y="418"/>
                  </a:cubicBezTo>
                  <a:cubicBezTo>
                    <a:pt x="1092" y="329"/>
                    <a:pt x="1396" y="275"/>
                    <a:pt x="1539" y="60"/>
                  </a:cubicBezTo>
                  <a:cubicBezTo>
                    <a:pt x="1365" y="20"/>
                    <a:pt x="1190" y="0"/>
                    <a:pt x="1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5217122" y="2767890"/>
              <a:ext cx="622224" cy="342213"/>
            </a:xfrm>
            <a:custGeom>
              <a:avLst/>
              <a:gdLst/>
              <a:ahLst/>
              <a:cxnLst/>
              <a:rect l="l" t="t" r="r" b="b"/>
              <a:pathLst>
                <a:path w="11078" h="6093" extrusionOk="0">
                  <a:moveTo>
                    <a:pt x="6701" y="1"/>
                  </a:moveTo>
                  <a:cubicBezTo>
                    <a:pt x="6471" y="1"/>
                    <a:pt x="6242" y="9"/>
                    <a:pt x="6013" y="26"/>
                  </a:cubicBezTo>
                  <a:lnTo>
                    <a:pt x="5780" y="420"/>
                  </a:lnTo>
                  <a:lnTo>
                    <a:pt x="5136" y="438"/>
                  </a:lnTo>
                  <a:lnTo>
                    <a:pt x="1414" y="3015"/>
                  </a:lnTo>
                  <a:cubicBezTo>
                    <a:pt x="1181" y="3176"/>
                    <a:pt x="967" y="3355"/>
                    <a:pt x="770" y="3552"/>
                  </a:cubicBezTo>
                  <a:cubicBezTo>
                    <a:pt x="0" y="4482"/>
                    <a:pt x="501" y="5878"/>
                    <a:pt x="1682" y="6093"/>
                  </a:cubicBezTo>
                  <a:cubicBezTo>
                    <a:pt x="1557" y="5753"/>
                    <a:pt x="1432" y="5395"/>
                    <a:pt x="1307" y="5037"/>
                  </a:cubicBezTo>
                  <a:lnTo>
                    <a:pt x="1307" y="5037"/>
                  </a:lnTo>
                  <a:cubicBezTo>
                    <a:pt x="1817" y="5586"/>
                    <a:pt x="2519" y="5880"/>
                    <a:pt x="3237" y="5880"/>
                  </a:cubicBezTo>
                  <a:cubicBezTo>
                    <a:pt x="3525" y="5880"/>
                    <a:pt x="3816" y="5832"/>
                    <a:pt x="4098" y="5735"/>
                  </a:cubicBezTo>
                  <a:cubicBezTo>
                    <a:pt x="4098" y="5735"/>
                    <a:pt x="5476" y="5448"/>
                    <a:pt x="6049" y="4643"/>
                  </a:cubicBezTo>
                  <a:cubicBezTo>
                    <a:pt x="6164" y="4481"/>
                    <a:pt x="6326" y="4416"/>
                    <a:pt x="6510" y="4416"/>
                  </a:cubicBezTo>
                  <a:cubicBezTo>
                    <a:pt x="7238" y="4416"/>
                    <a:pt x="8322" y="5431"/>
                    <a:pt x="8322" y="5431"/>
                  </a:cubicBezTo>
                  <a:cubicBezTo>
                    <a:pt x="8840" y="5592"/>
                    <a:pt x="9395" y="5717"/>
                    <a:pt x="9932" y="5771"/>
                  </a:cubicBezTo>
                  <a:cubicBezTo>
                    <a:pt x="9878" y="5413"/>
                    <a:pt x="10039" y="5037"/>
                    <a:pt x="10344" y="4840"/>
                  </a:cubicBezTo>
                  <a:lnTo>
                    <a:pt x="10648" y="5180"/>
                  </a:lnTo>
                  <a:lnTo>
                    <a:pt x="11077" y="4840"/>
                  </a:lnTo>
                  <a:lnTo>
                    <a:pt x="11059" y="4625"/>
                  </a:lnTo>
                  <a:cubicBezTo>
                    <a:pt x="10397" y="3301"/>
                    <a:pt x="9896" y="1905"/>
                    <a:pt x="9592" y="474"/>
                  </a:cubicBezTo>
                  <a:cubicBezTo>
                    <a:pt x="8651" y="155"/>
                    <a:pt x="7675" y="1"/>
                    <a:pt x="6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5502561" y="2937174"/>
              <a:ext cx="207090" cy="143782"/>
            </a:xfrm>
            <a:custGeom>
              <a:avLst/>
              <a:gdLst/>
              <a:ahLst/>
              <a:cxnLst/>
              <a:rect l="l" t="t" r="r" b="b"/>
              <a:pathLst>
                <a:path w="3687" h="2560" extrusionOk="0">
                  <a:moveTo>
                    <a:pt x="2452" y="1"/>
                  </a:moveTo>
                  <a:lnTo>
                    <a:pt x="1217" y="323"/>
                  </a:lnTo>
                  <a:lnTo>
                    <a:pt x="0" y="2059"/>
                  </a:lnTo>
                  <a:cubicBezTo>
                    <a:pt x="0" y="2059"/>
                    <a:pt x="3025" y="2399"/>
                    <a:pt x="3687" y="2560"/>
                  </a:cubicBezTo>
                  <a:lnTo>
                    <a:pt x="3615" y="305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5561873" y="3023614"/>
              <a:ext cx="107617" cy="84472"/>
            </a:xfrm>
            <a:custGeom>
              <a:avLst/>
              <a:gdLst/>
              <a:ahLst/>
              <a:cxnLst/>
              <a:rect l="l" t="t" r="r" b="b"/>
              <a:pathLst>
                <a:path w="1916" h="1504" extrusionOk="0">
                  <a:moveTo>
                    <a:pt x="734" y="1"/>
                  </a:moveTo>
                  <a:cubicBezTo>
                    <a:pt x="483" y="1"/>
                    <a:pt x="251" y="108"/>
                    <a:pt x="108" y="305"/>
                  </a:cubicBezTo>
                  <a:cubicBezTo>
                    <a:pt x="18" y="466"/>
                    <a:pt x="0" y="663"/>
                    <a:pt x="54" y="860"/>
                  </a:cubicBezTo>
                  <a:lnTo>
                    <a:pt x="1378" y="1504"/>
                  </a:lnTo>
                  <a:cubicBezTo>
                    <a:pt x="1629" y="1486"/>
                    <a:pt x="1861" y="1289"/>
                    <a:pt x="1897" y="1039"/>
                  </a:cubicBezTo>
                  <a:cubicBezTo>
                    <a:pt x="1915" y="788"/>
                    <a:pt x="1808" y="538"/>
                    <a:pt x="1611" y="377"/>
                  </a:cubicBezTo>
                  <a:cubicBezTo>
                    <a:pt x="1539" y="323"/>
                    <a:pt x="1468" y="269"/>
                    <a:pt x="1396" y="233"/>
                  </a:cubicBezTo>
                  <a:cubicBezTo>
                    <a:pt x="1199" y="108"/>
                    <a:pt x="967" y="19"/>
                    <a:pt x="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5453303" y="3025636"/>
              <a:ext cx="154854" cy="57906"/>
            </a:xfrm>
            <a:custGeom>
              <a:avLst/>
              <a:gdLst/>
              <a:ahLst/>
              <a:cxnLst/>
              <a:rect l="l" t="t" r="r" b="b"/>
              <a:pathLst>
                <a:path w="2757" h="1031" extrusionOk="0">
                  <a:moveTo>
                    <a:pt x="913" y="1"/>
                  </a:moveTo>
                  <a:lnTo>
                    <a:pt x="1" y="430"/>
                  </a:lnTo>
                  <a:cubicBezTo>
                    <a:pt x="649" y="824"/>
                    <a:pt x="1396" y="1030"/>
                    <a:pt x="2148" y="1030"/>
                  </a:cubicBezTo>
                  <a:cubicBezTo>
                    <a:pt x="2351" y="1030"/>
                    <a:pt x="2555" y="1015"/>
                    <a:pt x="2756" y="985"/>
                  </a:cubicBezTo>
                  <a:lnTo>
                    <a:pt x="2094" y="69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5352821" y="3790507"/>
              <a:ext cx="432265" cy="388044"/>
            </a:xfrm>
            <a:custGeom>
              <a:avLst/>
              <a:gdLst/>
              <a:ahLst/>
              <a:cxnLst/>
              <a:rect l="l" t="t" r="r" b="b"/>
              <a:pathLst>
                <a:path w="7696" h="6909" extrusionOk="0">
                  <a:moveTo>
                    <a:pt x="4492" y="1"/>
                  </a:moveTo>
                  <a:lnTo>
                    <a:pt x="3848" y="162"/>
                  </a:lnTo>
                  <a:lnTo>
                    <a:pt x="3687" y="215"/>
                  </a:lnTo>
                  <a:cubicBezTo>
                    <a:pt x="3883" y="842"/>
                    <a:pt x="5082" y="4600"/>
                    <a:pt x="4975" y="4600"/>
                  </a:cubicBezTo>
                  <a:cubicBezTo>
                    <a:pt x="4868" y="4600"/>
                    <a:pt x="54" y="5888"/>
                    <a:pt x="18" y="6282"/>
                  </a:cubicBezTo>
                  <a:cubicBezTo>
                    <a:pt x="0" y="6479"/>
                    <a:pt x="251" y="6729"/>
                    <a:pt x="501" y="6908"/>
                  </a:cubicBezTo>
                  <a:cubicBezTo>
                    <a:pt x="483" y="6872"/>
                    <a:pt x="447" y="6837"/>
                    <a:pt x="430" y="6801"/>
                  </a:cubicBezTo>
                  <a:cubicBezTo>
                    <a:pt x="340" y="6497"/>
                    <a:pt x="752" y="6300"/>
                    <a:pt x="1056" y="6264"/>
                  </a:cubicBezTo>
                  <a:cubicBezTo>
                    <a:pt x="2899" y="6013"/>
                    <a:pt x="4778" y="5870"/>
                    <a:pt x="6621" y="5638"/>
                  </a:cubicBezTo>
                  <a:cubicBezTo>
                    <a:pt x="6908" y="5602"/>
                    <a:pt x="7194" y="5566"/>
                    <a:pt x="7498" y="5530"/>
                  </a:cubicBezTo>
                  <a:lnTo>
                    <a:pt x="7695" y="4600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5568894" y="3763378"/>
              <a:ext cx="486523" cy="344797"/>
            </a:xfrm>
            <a:custGeom>
              <a:avLst/>
              <a:gdLst/>
              <a:ahLst/>
              <a:cxnLst/>
              <a:rect l="l" t="t" r="r" b="b"/>
              <a:pathLst>
                <a:path w="8662" h="6139" extrusionOk="0">
                  <a:moveTo>
                    <a:pt x="2667" y="1"/>
                  </a:moveTo>
                  <a:cubicBezTo>
                    <a:pt x="2309" y="72"/>
                    <a:pt x="1951" y="162"/>
                    <a:pt x="1611" y="233"/>
                  </a:cubicBezTo>
                  <a:cubicBezTo>
                    <a:pt x="1074" y="358"/>
                    <a:pt x="537" y="502"/>
                    <a:pt x="1" y="663"/>
                  </a:cubicBezTo>
                  <a:cubicBezTo>
                    <a:pt x="520" y="2255"/>
                    <a:pt x="1235" y="3776"/>
                    <a:pt x="2130" y="5190"/>
                  </a:cubicBezTo>
                  <a:cubicBezTo>
                    <a:pt x="2345" y="5512"/>
                    <a:pt x="2560" y="5816"/>
                    <a:pt x="2774" y="6139"/>
                  </a:cubicBezTo>
                  <a:cubicBezTo>
                    <a:pt x="4796" y="5870"/>
                    <a:pt x="6783" y="5512"/>
                    <a:pt x="8662" y="4761"/>
                  </a:cubicBezTo>
                  <a:lnTo>
                    <a:pt x="2667" y="1"/>
                  </a:lnTo>
                  <a:close/>
                </a:path>
              </a:pathLst>
            </a:custGeom>
            <a:solidFill>
              <a:srgbClr val="7F78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5659378" y="3763378"/>
              <a:ext cx="396037" cy="344797"/>
            </a:xfrm>
            <a:custGeom>
              <a:avLst/>
              <a:gdLst/>
              <a:ahLst/>
              <a:cxnLst/>
              <a:rect l="l" t="t" r="r" b="b"/>
              <a:pathLst>
                <a:path w="7051" h="6139" extrusionOk="0">
                  <a:moveTo>
                    <a:pt x="1038" y="1"/>
                  </a:moveTo>
                  <a:cubicBezTo>
                    <a:pt x="698" y="72"/>
                    <a:pt x="340" y="162"/>
                    <a:pt x="0" y="233"/>
                  </a:cubicBezTo>
                  <a:cubicBezTo>
                    <a:pt x="72" y="537"/>
                    <a:pt x="716" y="2917"/>
                    <a:pt x="1450" y="3705"/>
                  </a:cubicBezTo>
                  <a:cubicBezTo>
                    <a:pt x="1986" y="4313"/>
                    <a:pt x="1110" y="4886"/>
                    <a:pt x="519" y="5190"/>
                  </a:cubicBezTo>
                  <a:cubicBezTo>
                    <a:pt x="734" y="5512"/>
                    <a:pt x="949" y="5816"/>
                    <a:pt x="1163" y="6139"/>
                  </a:cubicBezTo>
                  <a:cubicBezTo>
                    <a:pt x="3185" y="5870"/>
                    <a:pt x="5172" y="5512"/>
                    <a:pt x="7051" y="4761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5669432" y="3068884"/>
              <a:ext cx="860711" cy="962837"/>
            </a:xfrm>
            <a:custGeom>
              <a:avLst/>
              <a:gdLst/>
              <a:ahLst/>
              <a:cxnLst/>
              <a:rect l="l" t="t" r="r" b="b"/>
              <a:pathLst>
                <a:path w="15324" h="17143" extrusionOk="0">
                  <a:moveTo>
                    <a:pt x="4689" y="0"/>
                  </a:moveTo>
                  <a:lnTo>
                    <a:pt x="2935" y="1754"/>
                  </a:lnTo>
                  <a:lnTo>
                    <a:pt x="1217" y="8106"/>
                  </a:lnTo>
                  <a:lnTo>
                    <a:pt x="0" y="12598"/>
                  </a:lnTo>
                  <a:cubicBezTo>
                    <a:pt x="0" y="12598"/>
                    <a:pt x="18" y="12688"/>
                    <a:pt x="54" y="12849"/>
                  </a:cubicBezTo>
                  <a:cubicBezTo>
                    <a:pt x="304" y="13743"/>
                    <a:pt x="1378" y="16893"/>
                    <a:pt x="4474" y="17072"/>
                  </a:cubicBezTo>
                  <a:cubicBezTo>
                    <a:pt x="5282" y="17124"/>
                    <a:pt x="5934" y="17143"/>
                    <a:pt x="6479" y="17143"/>
                  </a:cubicBezTo>
                  <a:cubicBezTo>
                    <a:pt x="7926" y="17143"/>
                    <a:pt x="8612" y="17009"/>
                    <a:pt x="9460" y="17009"/>
                  </a:cubicBezTo>
                  <a:cubicBezTo>
                    <a:pt x="9719" y="17009"/>
                    <a:pt x="9993" y="17022"/>
                    <a:pt x="10308" y="17054"/>
                  </a:cubicBezTo>
                  <a:cubicBezTo>
                    <a:pt x="10434" y="17067"/>
                    <a:pt x="10555" y="17074"/>
                    <a:pt x="10668" y="17074"/>
                  </a:cubicBezTo>
                  <a:cubicBezTo>
                    <a:pt x="15323" y="17074"/>
                    <a:pt x="9245" y="6205"/>
                    <a:pt x="6764" y="1628"/>
                  </a:cubicBezTo>
                  <a:cubicBezTo>
                    <a:pt x="6389" y="931"/>
                    <a:pt x="5852" y="161"/>
                    <a:pt x="5064" y="89"/>
                  </a:cubicBezTo>
                  <a:lnTo>
                    <a:pt x="4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745818" y="3004518"/>
              <a:ext cx="101551" cy="87505"/>
            </a:xfrm>
            <a:custGeom>
              <a:avLst/>
              <a:gdLst/>
              <a:ahLst/>
              <a:cxnLst/>
              <a:rect l="l" t="t" r="r" b="b"/>
              <a:pathLst>
                <a:path w="1808" h="1558" extrusionOk="0">
                  <a:moveTo>
                    <a:pt x="1414" y="1"/>
                  </a:moveTo>
                  <a:lnTo>
                    <a:pt x="125" y="90"/>
                  </a:lnTo>
                  <a:lnTo>
                    <a:pt x="0" y="591"/>
                  </a:lnTo>
                  <a:lnTo>
                    <a:pt x="519" y="1558"/>
                  </a:lnTo>
                  <a:lnTo>
                    <a:pt x="1664" y="627"/>
                  </a:lnTo>
                  <a:cubicBezTo>
                    <a:pt x="1808" y="448"/>
                    <a:pt x="1414" y="1"/>
                    <a:pt x="1414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5669432" y="3366340"/>
              <a:ext cx="299541" cy="424214"/>
            </a:xfrm>
            <a:custGeom>
              <a:avLst/>
              <a:gdLst/>
              <a:ahLst/>
              <a:cxnLst/>
              <a:rect l="l" t="t" r="r" b="b"/>
              <a:pathLst>
                <a:path w="5333" h="7553" extrusionOk="0">
                  <a:moveTo>
                    <a:pt x="5225" y="1"/>
                  </a:moveTo>
                  <a:lnTo>
                    <a:pt x="1217" y="2810"/>
                  </a:lnTo>
                  <a:lnTo>
                    <a:pt x="0" y="7302"/>
                  </a:lnTo>
                  <a:cubicBezTo>
                    <a:pt x="0" y="7302"/>
                    <a:pt x="18" y="7392"/>
                    <a:pt x="54" y="7553"/>
                  </a:cubicBezTo>
                  <a:cubicBezTo>
                    <a:pt x="1020" y="7338"/>
                    <a:pt x="2702" y="6801"/>
                    <a:pt x="3758" y="5638"/>
                  </a:cubicBezTo>
                  <a:cubicBezTo>
                    <a:pt x="5333" y="3920"/>
                    <a:pt x="5261" y="556"/>
                    <a:pt x="522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5822205" y="3039734"/>
              <a:ext cx="131713" cy="121653"/>
            </a:xfrm>
            <a:custGeom>
              <a:avLst/>
              <a:gdLst/>
              <a:ahLst/>
              <a:cxnLst/>
              <a:rect l="l" t="t" r="r" b="b"/>
              <a:pathLst>
                <a:path w="2345" h="2166" extrusionOk="0">
                  <a:moveTo>
                    <a:pt x="1199" y="0"/>
                  </a:moveTo>
                  <a:lnTo>
                    <a:pt x="0" y="1986"/>
                  </a:lnTo>
                  <a:lnTo>
                    <a:pt x="591" y="2165"/>
                  </a:lnTo>
                  <a:lnTo>
                    <a:pt x="2344" y="608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5297497" y="3136677"/>
              <a:ext cx="683558" cy="549125"/>
            </a:xfrm>
            <a:custGeom>
              <a:avLst/>
              <a:gdLst/>
              <a:ahLst/>
              <a:cxnLst/>
              <a:rect l="l" t="t" r="r" b="b"/>
              <a:pathLst>
                <a:path w="12170" h="9777" extrusionOk="0">
                  <a:moveTo>
                    <a:pt x="10403" y="1"/>
                  </a:moveTo>
                  <a:cubicBezTo>
                    <a:pt x="9293" y="1"/>
                    <a:pt x="8145" y="139"/>
                    <a:pt x="7427" y="994"/>
                  </a:cubicBezTo>
                  <a:cubicBezTo>
                    <a:pt x="7016" y="1477"/>
                    <a:pt x="6819" y="2104"/>
                    <a:pt x="6604" y="2712"/>
                  </a:cubicBezTo>
                  <a:cubicBezTo>
                    <a:pt x="6103" y="4090"/>
                    <a:pt x="5477" y="5414"/>
                    <a:pt x="4725" y="6667"/>
                  </a:cubicBezTo>
                  <a:cubicBezTo>
                    <a:pt x="4636" y="6828"/>
                    <a:pt x="4510" y="6971"/>
                    <a:pt x="4385" y="7078"/>
                  </a:cubicBezTo>
                  <a:cubicBezTo>
                    <a:pt x="4242" y="7168"/>
                    <a:pt x="4099" y="7239"/>
                    <a:pt x="3956" y="7275"/>
                  </a:cubicBezTo>
                  <a:cubicBezTo>
                    <a:pt x="2964" y="7544"/>
                    <a:pt x="1950" y="7679"/>
                    <a:pt x="931" y="7679"/>
                  </a:cubicBezTo>
                  <a:cubicBezTo>
                    <a:pt x="663" y="7679"/>
                    <a:pt x="395" y="7670"/>
                    <a:pt x="126" y="7651"/>
                  </a:cubicBezTo>
                  <a:lnTo>
                    <a:pt x="1" y="8993"/>
                  </a:lnTo>
                  <a:cubicBezTo>
                    <a:pt x="1" y="8993"/>
                    <a:pt x="4169" y="9776"/>
                    <a:pt x="6423" y="9776"/>
                  </a:cubicBezTo>
                  <a:cubicBezTo>
                    <a:pt x="6786" y="9776"/>
                    <a:pt x="7100" y="9756"/>
                    <a:pt x="7338" y="9709"/>
                  </a:cubicBezTo>
                  <a:cubicBezTo>
                    <a:pt x="9038" y="9369"/>
                    <a:pt x="9843" y="8653"/>
                    <a:pt x="10237" y="8045"/>
                  </a:cubicBezTo>
                  <a:cubicBezTo>
                    <a:pt x="11597" y="5897"/>
                    <a:pt x="12170" y="3356"/>
                    <a:pt x="11883" y="851"/>
                  </a:cubicBezTo>
                  <a:cubicBezTo>
                    <a:pt x="11883" y="618"/>
                    <a:pt x="11812" y="404"/>
                    <a:pt x="11686" y="225"/>
                  </a:cubicBezTo>
                  <a:cubicBezTo>
                    <a:pt x="11493" y="80"/>
                    <a:pt x="11271" y="7"/>
                    <a:pt x="11046" y="7"/>
                  </a:cubicBezTo>
                  <a:cubicBezTo>
                    <a:pt x="11021" y="7"/>
                    <a:pt x="10996" y="8"/>
                    <a:pt x="10971" y="10"/>
                  </a:cubicBezTo>
                  <a:cubicBezTo>
                    <a:pt x="10784" y="5"/>
                    <a:pt x="10594" y="1"/>
                    <a:pt x="10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5846637" y="3126960"/>
              <a:ext cx="118289" cy="51391"/>
            </a:xfrm>
            <a:custGeom>
              <a:avLst/>
              <a:gdLst/>
              <a:ahLst/>
              <a:cxnLst/>
              <a:rect l="l" t="t" r="r" b="b"/>
              <a:pathLst>
                <a:path w="2106" h="915" extrusionOk="0">
                  <a:moveTo>
                    <a:pt x="336" y="1"/>
                  </a:moveTo>
                  <a:cubicBezTo>
                    <a:pt x="270" y="1"/>
                    <a:pt x="204" y="7"/>
                    <a:pt x="138" y="22"/>
                  </a:cubicBezTo>
                  <a:cubicBezTo>
                    <a:pt x="0" y="56"/>
                    <a:pt x="44" y="256"/>
                    <a:pt x="175" y="256"/>
                  </a:cubicBezTo>
                  <a:cubicBezTo>
                    <a:pt x="180" y="256"/>
                    <a:pt x="186" y="255"/>
                    <a:pt x="191" y="254"/>
                  </a:cubicBezTo>
                  <a:lnTo>
                    <a:pt x="191" y="237"/>
                  </a:lnTo>
                  <a:cubicBezTo>
                    <a:pt x="239" y="227"/>
                    <a:pt x="287" y="223"/>
                    <a:pt x="335" y="223"/>
                  </a:cubicBezTo>
                  <a:cubicBezTo>
                    <a:pt x="662" y="223"/>
                    <a:pt x="984" y="420"/>
                    <a:pt x="1265" y="577"/>
                  </a:cubicBezTo>
                  <a:lnTo>
                    <a:pt x="1823" y="872"/>
                  </a:lnTo>
                  <a:lnTo>
                    <a:pt x="1823" y="872"/>
                  </a:lnTo>
                  <a:cubicBezTo>
                    <a:pt x="1832" y="882"/>
                    <a:pt x="1842" y="891"/>
                    <a:pt x="1856" y="899"/>
                  </a:cubicBezTo>
                  <a:lnTo>
                    <a:pt x="1874" y="899"/>
                  </a:lnTo>
                  <a:cubicBezTo>
                    <a:pt x="1895" y="909"/>
                    <a:pt x="1916" y="914"/>
                    <a:pt x="1935" y="914"/>
                  </a:cubicBezTo>
                  <a:cubicBezTo>
                    <a:pt x="2044" y="914"/>
                    <a:pt x="2105" y="765"/>
                    <a:pt x="1999" y="720"/>
                  </a:cubicBezTo>
                  <a:lnTo>
                    <a:pt x="1301" y="326"/>
                  </a:lnTo>
                  <a:cubicBezTo>
                    <a:pt x="1001" y="176"/>
                    <a:pt x="676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5349282" y="3563371"/>
              <a:ext cx="19659" cy="89527"/>
            </a:xfrm>
            <a:custGeom>
              <a:avLst/>
              <a:gdLst/>
              <a:ahLst/>
              <a:cxnLst/>
              <a:rect l="l" t="t" r="r" b="b"/>
              <a:pathLst>
                <a:path w="350" h="1594" extrusionOk="0">
                  <a:moveTo>
                    <a:pt x="240" y="0"/>
                  </a:moveTo>
                  <a:cubicBezTo>
                    <a:pt x="184" y="0"/>
                    <a:pt x="126" y="36"/>
                    <a:pt x="117" y="108"/>
                  </a:cubicBezTo>
                  <a:cubicBezTo>
                    <a:pt x="81" y="573"/>
                    <a:pt x="45" y="1038"/>
                    <a:pt x="9" y="1486"/>
                  </a:cubicBezTo>
                  <a:cubicBezTo>
                    <a:pt x="0" y="1557"/>
                    <a:pt x="54" y="1593"/>
                    <a:pt x="110" y="1593"/>
                  </a:cubicBezTo>
                  <a:cubicBezTo>
                    <a:pt x="166" y="1593"/>
                    <a:pt x="224" y="1557"/>
                    <a:pt x="224" y="1486"/>
                  </a:cubicBezTo>
                  <a:cubicBezTo>
                    <a:pt x="260" y="1038"/>
                    <a:pt x="296" y="573"/>
                    <a:pt x="349" y="108"/>
                  </a:cubicBezTo>
                  <a:cubicBezTo>
                    <a:pt x="349" y="36"/>
                    <a:pt x="296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5219144" y="4576496"/>
              <a:ext cx="251293" cy="154847"/>
            </a:xfrm>
            <a:custGeom>
              <a:avLst/>
              <a:gdLst/>
              <a:ahLst/>
              <a:cxnLst/>
              <a:rect l="l" t="t" r="r" b="b"/>
              <a:pathLst>
                <a:path w="4474" h="2757" extrusionOk="0">
                  <a:moveTo>
                    <a:pt x="3722" y="1"/>
                  </a:moveTo>
                  <a:cubicBezTo>
                    <a:pt x="3722" y="1"/>
                    <a:pt x="1823" y="131"/>
                    <a:pt x="1365" y="131"/>
                  </a:cubicBezTo>
                  <a:cubicBezTo>
                    <a:pt x="1314" y="131"/>
                    <a:pt x="1281" y="130"/>
                    <a:pt x="1271" y="126"/>
                  </a:cubicBezTo>
                  <a:lnTo>
                    <a:pt x="1271" y="126"/>
                  </a:lnTo>
                  <a:lnTo>
                    <a:pt x="1861" y="1414"/>
                  </a:lnTo>
                  <a:lnTo>
                    <a:pt x="0" y="2757"/>
                  </a:lnTo>
                  <a:lnTo>
                    <a:pt x="4474" y="2757"/>
                  </a:lnTo>
                  <a:cubicBezTo>
                    <a:pt x="4402" y="2291"/>
                    <a:pt x="4295" y="1826"/>
                    <a:pt x="4134" y="1379"/>
                  </a:cubicBezTo>
                  <a:cubicBezTo>
                    <a:pt x="3973" y="931"/>
                    <a:pt x="3830" y="466"/>
                    <a:pt x="3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5262336" y="2990701"/>
              <a:ext cx="10728" cy="36002"/>
            </a:xfrm>
            <a:custGeom>
              <a:avLst/>
              <a:gdLst/>
              <a:ahLst/>
              <a:cxnLst/>
              <a:rect l="l" t="t" r="r" b="b"/>
              <a:pathLst>
                <a:path w="191" h="641" extrusionOk="0">
                  <a:moveTo>
                    <a:pt x="122" y="1"/>
                  </a:moveTo>
                  <a:cubicBezTo>
                    <a:pt x="100" y="1"/>
                    <a:pt x="79" y="11"/>
                    <a:pt x="72" y="32"/>
                  </a:cubicBezTo>
                  <a:cubicBezTo>
                    <a:pt x="18" y="211"/>
                    <a:pt x="1" y="408"/>
                    <a:pt x="18" y="587"/>
                  </a:cubicBezTo>
                  <a:cubicBezTo>
                    <a:pt x="18" y="623"/>
                    <a:pt x="36" y="640"/>
                    <a:pt x="72" y="640"/>
                  </a:cubicBezTo>
                  <a:cubicBezTo>
                    <a:pt x="108" y="640"/>
                    <a:pt x="126" y="623"/>
                    <a:pt x="126" y="587"/>
                  </a:cubicBezTo>
                  <a:cubicBezTo>
                    <a:pt x="108" y="408"/>
                    <a:pt x="126" y="229"/>
                    <a:pt x="179" y="68"/>
                  </a:cubicBezTo>
                  <a:cubicBezTo>
                    <a:pt x="190" y="24"/>
                    <a:pt x="155" y="1"/>
                    <a:pt x="12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5296036" y="2978400"/>
              <a:ext cx="79926" cy="82450"/>
            </a:xfrm>
            <a:custGeom>
              <a:avLst/>
              <a:gdLst/>
              <a:ahLst/>
              <a:cxnLst/>
              <a:rect l="l" t="t" r="r" b="b"/>
              <a:pathLst>
                <a:path w="1423" h="1468" extrusionOk="0">
                  <a:moveTo>
                    <a:pt x="56" y="0"/>
                  </a:moveTo>
                  <a:cubicBezTo>
                    <a:pt x="27" y="0"/>
                    <a:pt x="0" y="18"/>
                    <a:pt x="9" y="54"/>
                  </a:cubicBezTo>
                  <a:cubicBezTo>
                    <a:pt x="27" y="788"/>
                    <a:pt x="600" y="1396"/>
                    <a:pt x="1351" y="1468"/>
                  </a:cubicBezTo>
                  <a:cubicBezTo>
                    <a:pt x="1423" y="1468"/>
                    <a:pt x="1423" y="1360"/>
                    <a:pt x="1351" y="1343"/>
                  </a:cubicBezTo>
                  <a:cubicBezTo>
                    <a:pt x="671" y="1271"/>
                    <a:pt x="152" y="716"/>
                    <a:pt x="116" y="54"/>
                  </a:cubicBezTo>
                  <a:cubicBezTo>
                    <a:pt x="116" y="18"/>
                    <a:pt x="85" y="0"/>
                    <a:pt x="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5398316" y="3051641"/>
              <a:ext cx="59762" cy="11626"/>
            </a:xfrm>
            <a:custGeom>
              <a:avLst/>
              <a:gdLst/>
              <a:ahLst/>
              <a:cxnLst/>
              <a:rect l="l" t="t" r="r" b="b"/>
              <a:pathLst>
                <a:path w="1064" h="207" extrusionOk="0">
                  <a:moveTo>
                    <a:pt x="87" y="1"/>
                  </a:moveTo>
                  <a:cubicBezTo>
                    <a:pt x="26" y="1"/>
                    <a:pt x="1" y="94"/>
                    <a:pt x="67" y="110"/>
                  </a:cubicBezTo>
                  <a:cubicBezTo>
                    <a:pt x="250" y="175"/>
                    <a:pt x="432" y="207"/>
                    <a:pt x="618" y="207"/>
                  </a:cubicBezTo>
                  <a:cubicBezTo>
                    <a:pt x="743" y="207"/>
                    <a:pt x="869" y="192"/>
                    <a:pt x="998" y="164"/>
                  </a:cubicBezTo>
                  <a:cubicBezTo>
                    <a:pt x="1064" y="147"/>
                    <a:pt x="1038" y="54"/>
                    <a:pt x="977" y="54"/>
                  </a:cubicBezTo>
                  <a:cubicBezTo>
                    <a:pt x="972" y="54"/>
                    <a:pt x="967" y="55"/>
                    <a:pt x="962" y="56"/>
                  </a:cubicBezTo>
                  <a:cubicBezTo>
                    <a:pt x="854" y="77"/>
                    <a:pt x="744" y="87"/>
                    <a:pt x="635" y="87"/>
                  </a:cubicBezTo>
                  <a:cubicBezTo>
                    <a:pt x="452" y="87"/>
                    <a:pt x="271" y="59"/>
                    <a:pt x="103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5336476" y="2963235"/>
              <a:ext cx="205011" cy="42348"/>
            </a:xfrm>
            <a:custGeom>
              <a:avLst/>
              <a:gdLst/>
              <a:ahLst/>
              <a:cxnLst/>
              <a:rect l="l" t="t" r="r" b="b"/>
              <a:pathLst>
                <a:path w="3650" h="754" extrusionOk="0">
                  <a:moveTo>
                    <a:pt x="71" y="1"/>
                  </a:moveTo>
                  <a:cubicBezTo>
                    <a:pt x="31" y="1"/>
                    <a:pt x="0" y="51"/>
                    <a:pt x="41" y="91"/>
                  </a:cubicBezTo>
                  <a:cubicBezTo>
                    <a:pt x="606" y="585"/>
                    <a:pt x="1301" y="753"/>
                    <a:pt x="2014" y="753"/>
                  </a:cubicBezTo>
                  <a:cubicBezTo>
                    <a:pt x="2543" y="753"/>
                    <a:pt x="3081" y="661"/>
                    <a:pt x="3584" y="539"/>
                  </a:cubicBezTo>
                  <a:cubicBezTo>
                    <a:pt x="3650" y="522"/>
                    <a:pt x="3624" y="430"/>
                    <a:pt x="3564" y="430"/>
                  </a:cubicBezTo>
                  <a:cubicBezTo>
                    <a:pt x="3559" y="430"/>
                    <a:pt x="3553" y="430"/>
                    <a:pt x="3548" y="432"/>
                  </a:cubicBezTo>
                  <a:cubicBezTo>
                    <a:pt x="3049" y="548"/>
                    <a:pt x="2514" y="641"/>
                    <a:pt x="1989" y="641"/>
                  </a:cubicBezTo>
                  <a:cubicBezTo>
                    <a:pt x="1309" y="641"/>
                    <a:pt x="648" y="485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5486497" y="2991543"/>
              <a:ext cx="126040" cy="62399"/>
            </a:xfrm>
            <a:custGeom>
              <a:avLst/>
              <a:gdLst/>
              <a:ahLst/>
              <a:cxnLst/>
              <a:rect l="l" t="t" r="r" b="b"/>
              <a:pathLst>
                <a:path w="2244" h="1111" extrusionOk="0">
                  <a:moveTo>
                    <a:pt x="2166" y="0"/>
                  </a:moveTo>
                  <a:cubicBezTo>
                    <a:pt x="2154" y="0"/>
                    <a:pt x="2141" y="5"/>
                    <a:pt x="2130" y="17"/>
                  </a:cubicBezTo>
                  <a:cubicBezTo>
                    <a:pt x="1593" y="608"/>
                    <a:pt x="859" y="965"/>
                    <a:pt x="72" y="1001"/>
                  </a:cubicBezTo>
                  <a:cubicBezTo>
                    <a:pt x="5" y="1001"/>
                    <a:pt x="0" y="1110"/>
                    <a:pt x="58" y="1110"/>
                  </a:cubicBezTo>
                  <a:cubicBezTo>
                    <a:pt x="63" y="1110"/>
                    <a:pt x="67" y="1110"/>
                    <a:pt x="72" y="1109"/>
                  </a:cubicBezTo>
                  <a:cubicBezTo>
                    <a:pt x="895" y="1073"/>
                    <a:pt x="1664" y="715"/>
                    <a:pt x="2201" y="106"/>
                  </a:cubicBezTo>
                  <a:cubicBezTo>
                    <a:pt x="2243" y="64"/>
                    <a:pt x="2209" y="0"/>
                    <a:pt x="216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5393991" y="2888871"/>
              <a:ext cx="309427" cy="29374"/>
            </a:xfrm>
            <a:custGeom>
              <a:avLst/>
              <a:gdLst/>
              <a:ahLst/>
              <a:cxnLst/>
              <a:rect l="l" t="t" r="r" b="b"/>
              <a:pathLst>
                <a:path w="5509" h="523" extrusionOk="0">
                  <a:moveTo>
                    <a:pt x="2995" y="0"/>
                  </a:moveTo>
                  <a:cubicBezTo>
                    <a:pt x="2939" y="0"/>
                    <a:pt x="2884" y="1"/>
                    <a:pt x="2828" y="2"/>
                  </a:cubicBezTo>
                  <a:cubicBezTo>
                    <a:pt x="1947" y="19"/>
                    <a:pt x="1097" y="309"/>
                    <a:pt x="219" y="309"/>
                  </a:cubicBezTo>
                  <a:cubicBezTo>
                    <a:pt x="170" y="309"/>
                    <a:pt x="121" y="308"/>
                    <a:pt x="72" y="306"/>
                  </a:cubicBezTo>
                  <a:cubicBezTo>
                    <a:pt x="1" y="306"/>
                    <a:pt x="1" y="413"/>
                    <a:pt x="72" y="413"/>
                  </a:cubicBezTo>
                  <a:cubicBezTo>
                    <a:pt x="123" y="415"/>
                    <a:pt x="173" y="416"/>
                    <a:pt x="224" y="416"/>
                  </a:cubicBezTo>
                  <a:cubicBezTo>
                    <a:pt x="1082" y="416"/>
                    <a:pt x="1912" y="143"/>
                    <a:pt x="2775" y="109"/>
                  </a:cubicBezTo>
                  <a:cubicBezTo>
                    <a:pt x="2830" y="108"/>
                    <a:pt x="2886" y="107"/>
                    <a:pt x="2941" y="107"/>
                  </a:cubicBezTo>
                  <a:cubicBezTo>
                    <a:pt x="3780" y="107"/>
                    <a:pt x="4617" y="235"/>
                    <a:pt x="5423" y="521"/>
                  </a:cubicBezTo>
                  <a:cubicBezTo>
                    <a:pt x="5429" y="522"/>
                    <a:pt x="5434" y="523"/>
                    <a:pt x="5439" y="523"/>
                  </a:cubicBezTo>
                  <a:cubicBezTo>
                    <a:pt x="5497" y="523"/>
                    <a:pt x="5508" y="430"/>
                    <a:pt x="5459" y="413"/>
                  </a:cubicBezTo>
                  <a:cubicBezTo>
                    <a:pt x="4653" y="128"/>
                    <a:pt x="3832" y="0"/>
                    <a:pt x="299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5522949" y="2805746"/>
              <a:ext cx="125422" cy="18029"/>
            </a:xfrm>
            <a:custGeom>
              <a:avLst/>
              <a:gdLst/>
              <a:ahLst/>
              <a:cxnLst/>
              <a:rect l="l" t="t" r="r" b="b"/>
              <a:pathLst>
                <a:path w="2233" h="321" extrusionOk="0">
                  <a:moveTo>
                    <a:pt x="1464" y="0"/>
                  </a:moveTo>
                  <a:cubicBezTo>
                    <a:pt x="996" y="0"/>
                    <a:pt x="524" y="106"/>
                    <a:pt x="67" y="211"/>
                  </a:cubicBezTo>
                  <a:cubicBezTo>
                    <a:pt x="1" y="228"/>
                    <a:pt x="26" y="321"/>
                    <a:pt x="87" y="321"/>
                  </a:cubicBezTo>
                  <a:cubicBezTo>
                    <a:pt x="92" y="321"/>
                    <a:pt x="97" y="320"/>
                    <a:pt x="103" y="319"/>
                  </a:cubicBezTo>
                  <a:lnTo>
                    <a:pt x="85" y="319"/>
                  </a:lnTo>
                  <a:cubicBezTo>
                    <a:pt x="530" y="213"/>
                    <a:pt x="991" y="108"/>
                    <a:pt x="1446" y="108"/>
                  </a:cubicBezTo>
                  <a:cubicBezTo>
                    <a:pt x="1687" y="108"/>
                    <a:pt x="1926" y="137"/>
                    <a:pt x="2161" y="211"/>
                  </a:cubicBezTo>
                  <a:cubicBezTo>
                    <a:pt x="2214" y="193"/>
                    <a:pt x="2232" y="140"/>
                    <a:pt x="2196" y="104"/>
                  </a:cubicBezTo>
                  <a:cubicBezTo>
                    <a:pt x="1955" y="30"/>
                    <a:pt x="1710" y="0"/>
                    <a:pt x="1464" y="0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5682799" y="2806363"/>
              <a:ext cx="41620" cy="19433"/>
            </a:xfrm>
            <a:custGeom>
              <a:avLst/>
              <a:gdLst/>
              <a:ahLst/>
              <a:cxnLst/>
              <a:rect l="l" t="t" r="r" b="b"/>
              <a:pathLst>
                <a:path w="741" h="346" extrusionOk="0">
                  <a:moveTo>
                    <a:pt x="85" y="1"/>
                  </a:moveTo>
                  <a:cubicBezTo>
                    <a:pt x="38" y="1"/>
                    <a:pt x="1" y="61"/>
                    <a:pt x="48" y="93"/>
                  </a:cubicBezTo>
                  <a:cubicBezTo>
                    <a:pt x="245" y="182"/>
                    <a:pt x="442" y="272"/>
                    <a:pt x="639" y="343"/>
                  </a:cubicBezTo>
                  <a:cubicBezTo>
                    <a:pt x="644" y="345"/>
                    <a:pt x="650" y="345"/>
                    <a:pt x="655" y="345"/>
                  </a:cubicBezTo>
                  <a:cubicBezTo>
                    <a:pt x="715" y="345"/>
                    <a:pt x="741" y="253"/>
                    <a:pt x="675" y="236"/>
                  </a:cubicBezTo>
                  <a:cubicBezTo>
                    <a:pt x="478" y="164"/>
                    <a:pt x="299" y="93"/>
                    <a:pt x="102" y="3"/>
                  </a:cubicBezTo>
                  <a:cubicBezTo>
                    <a:pt x="96" y="1"/>
                    <a:pt x="90" y="1"/>
                    <a:pt x="85" y="1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5744414" y="2916393"/>
              <a:ext cx="75321" cy="128843"/>
            </a:xfrm>
            <a:custGeom>
              <a:avLst/>
              <a:gdLst/>
              <a:ahLst/>
              <a:cxnLst/>
              <a:rect l="l" t="t" r="r" b="b"/>
              <a:pathLst>
                <a:path w="1341" h="2294" extrusionOk="0">
                  <a:moveTo>
                    <a:pt x="87" y="1"/>
                  </a:moveTo>
                  <a:cubicBezTo>
                    <a:pt x="45" y="1"/>
                    <a:pt x="0" y="47"/>
                    <a:pt x="25" y="84"/>
                  </a:cubicBezTo>
                  <a:cubicBezTo>
                    <a:pt x="401" y="836"/>
                    <a:pt x="526" y="1749"/>
                    <a:pt x="1224" y="2286"/>
                  </a:cubicBezTo>
                  <a:cubicBezTo>
                    <a:pt x="1235" y="2291"/>
                    <a:pt x="1246" y="2294"/>
                    <a:pt x="1257" y="2294"/>
                  </a:cubicBezTo>
                  <a:cubicBezTo>
                    <a:pt x="1310" y="2294"/>
                    <a:pt x="1341" y="2223"/>
                    <a:pt x="1296" y="2178"/>
                  </a:cubicBezTo>
                  <a:cubicBezTo>
                    <a:pt x="616" y="1659"/>
                    <a:pt x="472" y="747"/>
                    <a:pt x="132" y="31"/>
                  </a:cubicBezTo>
                  <a:cubicBezTo>
                    <a:pt x="122" y="9"/>
                    <a:pt x="104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5737112" y="2973177"/>
              <a:ext cx="58358" cy="63017"/>
            </a:xfrm>
            <a:custGeom>
              <a:avLst/>
              <a:gdLst/>
              <a:ahLst/>
              <a:cxnLst/>
              <a:rect l="l" t="t" r="r" b="b"/>
              <a:pathLst>
                <a:path w="1039" h="1122" extrusionOk="0">
                  <a:moveTo>
                    <a:pt x="72" y="1"/>
                  </a:moveTo>
                  <a:cubicBezTo>
                    <a:pt x="38" y="1"/>
                    <a:pt x="1" y="31"/>
                    <a:pt x="12" y="76"/>
                  </a:cubicBezTo>
                  <a:cubicBezTo>
                    <a:pt x="155" y="541"/>
                    <a:pt x="495" y="917"/>
                    <a:pt x="925" y="1113"/>
                  </a:cubicBezTo>
                  <a:cubicBezTo>
                    <a:pt x="936" y="1119"/>
                    <a:pt x="947" y="1122"/>
                    <a:pt x="957" y="1122"/>
                  </a:cubicBezTo>
                  <a:cubicBezTo>
                    <a:pt x="1010" y="1122"/>
                    <a:pt x="1038" y="1054"/>
                    <a:pt x="978" y="1024"/>
                  </a:cubicBezTo>
                  <a:cubicBezTo>
                    <a:pt x="567" y="827"/>
                    <a:pt x="262" y="469"/>
                    <a:pt x="119" y="40"/>
                  </a:cubicBezTo>
                  <a:cubicBezTo>
                    <a:pt x="112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5668140" y="3005472"/>
              <a:ext cx="111605" cy="58524"/>
            </a:xfrm>
            <a:custGeom>
              <a:avLst/>
              <a:gdLst/>
              <a:ahLst/>
              <a:cxnLst/>
              <a:rect l="l" t="t" r="r" b="b"/>
              <a:pathLst>
                <a:path w="1987" h="1042" extrusionOk="0">
                  <a:moveTo>
                    <a:pt x="71" y="0"/>
                  </a:moveTo>
                  <a:cubicBezTo>
                    <a:pt x="31" y="0"/>
                    <a:pt x="1" y="51"/>
                    <a:pt x="41" y="91"/>
                  </a:cubicBezTo>
                  <a:cubicBezTo>
                    <a:pt x="560" y="556"/>
                    <a:pt x="1204" y="896"/>
                    <a:pt x="1884" y="1040"/>
                  </a:cubicBezTo>
                  <a:cubicBezTo>
                    <a:pt x="1890" y="1041"/>
                    <a:pt x="1895" y="1042"/>
                    <a:pt x="1900" y="1042"/>
                  </a:cubicBezTo>
                  <a:cubicBezTo>
                    <a:pt x="1961" y="1042"/>
                    <a:pt x="1986" y="949"/>
                    <a:pt x="1920" y="932"/>
                  </a:cubicBezTo>
                  <a:cubicBezTo>
                    <a:pt x="1258" y="789"/>
                    <a:pt x="632" y="467"/>
                    <a:pt x="113" y="20"/>
                  </a:cubicBezTo>
                  <a:cubicBezTo>
                    <a:pt x="99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5439261" y="3127128"/>
              <a:ext cx="62346" cy="54368"/>
            </a:xfrm>
            <a:custGeom>
              <a:avLst/>
              <a:gdLst/>
              <a:ahLst/>
              <a:cxnLst/>
              <a:rect l="l" t="t" r="r" b="b"/>
              <a:pathLst>
                <a:path w="1110" h="968" extrusionOk="0">
                  <a:moveTo>
                    <a:pt x="1110" y="1"/>
                  </a:moveTo>
                  <a:lnTo>
                    <a:pt x="895" y="55"/>
                  </a:lnTo>
                  <a:cubicBezTo>
                    <a:pt x="787" y="73"/>
                    <a:pt x="698" y="90"/>
                    <a:pt x="591" y="126"/>
                  </a:cubicBezTo>
                  <a:cubicBezTo>
                    <a:pt x="358" y="198"/>
                    <a:pt x="161" y="323"/>
                    <a:pt x="0" y="520"/>
                  </a:cubicBezTo>
                  <a:cubicBezTo>
                    <a:pt x="215" y="645"/>
                    <a:pt x="430" y="806"/>
                    <a:pt x="644" y="967"/>
                  </a:cubicBezTo>
                  <a:cubicBezTo>
                    <a:pt x="859" y="699"/>
                    <a:pt x="1020" y="359"/>
                    <a:pt x="1092" y="19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5445271" y="3149258"/>
              <a:ext cx="34206" cy="30385"/>
            </a:xfrm>
            <a:custGeom>
              <a:avLst/>
              <a:gdLst/>
              <a:ahLst/>
              <a:cxnLst/>
              <a:rect l="l" t="t" r="r" b="b"/>
              <a:pathLst>
                <a:path w="609" h="541" extrusionOk="0">
                  <a:moveTo>
                    <a:pt x="144" y="1"/>
                  </a:moveTo>
                  <a:cubicBezTo>
                    <a:pt x="90" y="72"/>
                    <a:pt x="54" y="144"/>
                    <a:pt x="0" y="215"/>
                  </a:cubicBezTo>
                  <a:cubicBezTo>
                    <a:pt x="0" y="215"/>
                    <a:pt x="18" y="233"/>
                    <a:pt x="18" y="233"/>
                  </a:cubicBezTo>
                  <a:cubicBezTo>
                    <a:pt x="144" y="376"/>
                    <a:pt x="287" y="466"/>
                    <a:pt x="466" y="537"/>
                  </a:cubicBezTo>
                  <a:cubicBezTo>
                    <a:pt x="475" y="540"/>
                    <a:pt x="485" y="541"/>
                    <a:pt x="494" y="541"/>
                  </a:cubicBezTo>
                  <a:cubicBezTo>
                    <a:pt x="555" y="541"/>
                    <a:pt x="609" y="492"/>
                    <a:pt x="609" y="430"/>
                  </a:cubicBezTo>
                  <a:cubicBezTo>
                    <a:pt x="609" y="144"/>
                    <a:pt x="376" y="72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5470040" y="3124882"/>
              <a:ext cx="34206" cy="59535"/>
            </a:xfrm>
            <a:custGeom>
              <a:avLst/>
              <a:gdLst/>
              <a:ahLst/>
              <a:cxnLst/>
              <a:rect l="l" t="t" r="r" b="b"/>
              <a:pathLst>
                <a:path w="609" h="1060" extrusionOk="0">
                  <a:moveTo>
                    <a:pt x="541" y="1"/>
                  </a:moveTo>
                  <a:cubicBezTo>
                    <a:pt x="519" y="1"/>
                    <a:pt x="497" y="12"/>
                    <a:pt x="490" y="41"/>
                  </a:cubicBezTo>
                  <a:cubicBezTo>
                    <a:pt x="418" y="381"/>
                    <a:pt x="257" y="685"/>
                    <a:pt x="43" y="954"/>
                  </a:cubicBezTo>
                  <a:cubicBezTo>
                    <a:pt x="1" y="996"/>
                    <a:pt x="46" y="1060"/>
                    <a:pt x="85" y="1060"/>
                  </a:cubicBezTo>
                  <a:cubicBezTo>
                    <a:pt x="96" y="1060"/>
                    <a:pt x="106" y="1055"/>
                    <a:pt x="114" y="1043"/>
                  </a:cubicBezTo>
                  <a:lnTo>
                    <a:pt x="132" y="1043"/>
                  </a:lnTo>
                  <a:cubicBezTo>
                    <a:pt x="365" y="757"/>
                    <a:pt x="526" y="417"/>
                    <a:pt x="597" y="59"/>
                  </a:cubicBezTo>
                  <a:cubicBezTo>
                    <a:pt x="608" y="27"/>
                    <a:pt x="574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5519635" y="3218623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5503572" y="3219634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5521938" y="3217780"/>
              <a:ext cx="22579" cy="30778"/>
            </a:xfrm>
            <a:custGeom>
              <a:avLst/>
              <a:gdLst/>
              <a:ahLst/>
              <a:cxnLst/>
              <a:rect l="l" t="t" r="r" b="b"/>
              <a:pathLst>
                <a:path w="402" h="548" extrusionOk="0">
                  <a:moveTo>
                    <a:pt x="372" y="1"/>
                  </a:moveTo>
                  <a:cubicBezTo>
                    <a:pt x="365" y="1"/>
                    <a:pt x="359" y="5"/>
                    <a:pt x="353" y="15"/>
                  </a:cubicBezTo>
                  <a:lnTo>
                    <a:pt x="336" y="15"/>
                  </a:lnTo>
                  <a:cubicBezTo>
                    <a:pt x="300" y="105"/>
                    <a:pt x="246" y="194"/>
                    <a:pt x="192" y="266"/>
                  </a:cubicBezTo>
                  <a:cubicBezTo>
                    <a:pt x="174" y="320"/>
                    <a:pt x="139" y="355"/>
                    <a:pt x="103" y="391"/>
                  </a:cubicBezTo>
                  <a:lnTo>
                    <a:pt x="67" y="445"/>
                  </a:lnTo>
                  <a:lnTo>
                    <a:pt x="49" y="481"/>
                  </a:lnTo>
                  <a:lnTo>
                    <a:pt x="49" y="499"/>
                  </a:lnTo>
                  <a:cubicBezTo>
                    <a:pt x="49" y="488"/>
                    <a:pt x="45" y="484"/>
                    <a:pt x="39" y="484"/>
                  </a:cubicBezTo>
                  <a:cubicBezTo>
                    <a:pt x="24" y="484"/>
                    <a:pt x="1" y="509"/>
                    <a:pt x="13" y="534"/>
                  </a:cubicBezTo>
                  <a:cubicBezTo>
                    <a:pt x="13" y="543"/>
                    <a:pt x="22" y="548"/>
                    <a:pt x="34" y="548"/>
                  </a:cubicBezTo>
                  <a:cubicBezTo>
                    <a:pt x="45" y="548"/>
                    <a:pt x="58" y="543"/>
                    <a:pt x="67" y="534"/>
                  </a:cubicBezTo>
                  <a:cubicBezTo>
                    <a:pt x="85" y="516"/>
                    <a:pt x="103" y="499"/>
                    <a:pt x="121" y="481"/>
                  </a:cubicBezTo>
                  <a:cubicBezTo>
                    <a:pt x="157" y="427"/>
                    <a:pt x="192" y="391"/>
                    <a:pt x="210" y="337"/>
                  </a:cubicBezTo>
                  <a:cubicBezTo>
                    <a:pt x="282" y="248"/>
                    <a:pt x="336" y="159"/>
                    <a:pt x="389" y="51"/>
                  </a:cubicBezTo>
                  <a:cubicBezTo>
                    <a:pt x="402" y="26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5500539" y="3209580"/>
              <a:ext cx="11121" cy="13086"/>
            </a:xfrm>
            <a:custGeom>
              <a:avLst/>
              <a:gdLst/>
              <a:ahLst/>
              <a:cxnLst/>
              <a:rect l="l" t="t" r="r" b="b"/>
              <a:pathLst>
                <a:path w="198" h="233" extrusionOk="0">
                  <a:moveTo>
                    <a:pt x="144" y="0"/>
                  </a:moveTo>
                  <a:cubicBezTo>
                    <a:pt x="126" y="0"/>
                    <a:pt x="108" y="0"/>
                    <a:pt x="90" y="18"/>
                  </a:cubicBezTo>
                  <a:cubicBezTo>
                    <a:pt x="90" y="18"/>
                    <a:pt x="90" y="36"/>
                    <a:pt x="90" y="54"/>
                  </a:cubicBezTo>
                  <a:cubicBezTo>
                    <a:pt x="90" y="63"/>
                    <a:pt x="90" y="67"/>
                    <a:pt x="90" y="72"/>
                  </a:cubicBezTo>
                  <a:cubicBezTo>
                    <a:pt x="72" y="90"/>
                    <a:pt x="72" y="90"/>
                    <a:pt x="72" y="108"/>
                  </a:cubicBezTo>
                  <a:lnTo>
                    <a:pt x="72" y="90"/>
                  </a:lnTo>
                  <a:lnTo>
                    <a:pt x="36" y="108"/>
                  </a:lnTo>
                  <a:lnTo>
                    <a:pt x="54" y="108"/>
                  </a:lnTo>
                  <a:cubicBezTo>
                    <a:pt x="36" y="126"/>
                    <a:pt x="36" y="126"/>
                    <a:pt x="36" y="126"/>
                  </a:cubicBezTo>
                  <a:cubicBezTo>
                    <a:pt x="19" y="126"/>
                    <a:pt x="1" y="143"/>
                    <a:pt x="1" y="143"/>
                  </a:cubicBezTo>
                  <a:cubicBezTo>
                    <a:pt x="1" y="161"/>
                    <a:pt x="1" y="179"/>
                    <a:pt x="1" y="197"/>
                  </a:cubicBezTo>
                  <a:cubicBezTo>
                    <a:pt x="1" y="215"/>
                    <a:pt x="19" y="215"/>
                    <a:pt x="19" y="233"/>
                  </a:cubicBezTo>
                  <a:lnTo>
                    <a:pt x="72" y="233"/>
                  </a:lnTo>
                  <a:cubicBezTo>
                    <a:pt x="90" y="215"/>
                    <a:pt x="108" y="215"/>
                    <a:pt x="126" y="197"/>
                  </a:cubicBezTo>
                  <a:cubicBezTo>
                    <a:pt x="144" y="179"/>
                    <a:pt x="144" y="179"/>
                    <a:pt x="162" y="161"/>
                  </a:cubicBezTo>
                  <a:cubicBezTo>
                    <a:pt x="180" y="126"/>
                    <a:pt x="198" y="90"/>
                    <a:pt x="198" y="54"/>
                  </a:cubicBezTo>
                  <a:cubicBezTo>
                    <a:pt x="198" y="36"/>
                    <a:pt x="180" y="18"/>
                    <a:pt x="180" y="18"/>
                  </a:cubicBezTo>
                  <a:cubicBezTo>
                    <a:pt x="162" y="0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5495540" y="3201548"/>
              <a:ext cx="12076" cy="8088"/>
            </a:xfrm>
            <a:custGeom>
              <a:avLst/>
              <a:gdLst/>
              <a:ahLst/>
              <a:cxnLst/>
              <a:rect l="l" t="t" r="r" b="b"/>
              <a:pathLst>
                <a:path w="215" h="144" extrusionOk="0">
                  <a:moveTo>
                    <a:pt x="72" y="0"/>
                  </a:moveTo>
                  <a:cubicBezTo>
                    <a:pt x="54" y="0"/>
                    <a:pt x="36" y="0"/>
                    <a:pt x="18" y="18"/>
                  </a:cubicBezTo>
                  <a:cubicBezTo>
                    <a:pt x="0" y="36"/>
                    <a:pt x="0" y="72"/>
                    <a:pt x="18" y="90"/>
                  </a:cubicBezTo>
                  <a:lnTo>
                    <a:pt x="36" y="90"/>
                  </a:lnTo>
                  <a:cubicBezTo>
                    <a:pt x="54" y="90"/>
                    <a:pt x="72" y="90"/>
                    <a:pt x="90" y="108"/>
                  </a:cubicBezTo>
                  <a:lnTo>
                    <a:pt x="72" y="108"/>
                  </a:lnTo>
                  <a:cubicBezTo>
                    <a:pt x="90" y="108"/>
                    <a:pt x="108" y="125"/>
                    <a:pt x="125" y="125"/>
                  </a:cubicBezTo>
                  <a:lnTo>
                    <a:pt x="108" y="125"/>
                  </a:lnTo>
                  <a:cubicBezTo>
                    <a:pt x="125" y="143"/>
                    <a:pt x="125" y="143"/>
                    <a:pt x="143" y="143"/>
                  </a:cubicBezTo>
                  <a:cubicBezTo>
                    <a:pt x="161" y="143"/>
                    <a:pt x="179" y="143"/>
                    <a:pt x="197" y="125"/>
                  </a:cubicBezTo>
                  <a:cubicBezTo>
                    <a:pt x="197" y="125"/>
                    <a:pt x="197" y="108"/>
                    <a:pt x="197" y="90"/>
                  </a:cubicBezTo>
                  <a:cubicBezTo>
                    <a:pt x="197" y="72"/>
                    <a:pt x="197" y="54"/>
                    <a:pt x="197" y="54"/>
                  </a:cubicBezTo>
                  <a:lnTo>
                    <a:pt x="215" y="54"/>
                  </a:lnTo>
                  <a:cubicBezTo>
                    <a:pt x="179" y="36"/>
                    <a:pt x="161" y="18"/>
                    <a:pt x="143" y="18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5520646" y="3132183"/>
              <a:ext cx="58358" cy="65657"/>
            </a:xfrm>
            <a:custGeom>
              <a:avLst/>
              <a:gdLst/>
              <a:ahLst/>
              <a:cxnLst/>
              <a:rect l="l" t="t" r="r" b="b"/>
              <a:pathLst>
                <a:path w="1039" h="1169" extrusionOk="0">
                  <a:moveTo>
                    <a:pt x="499" y="1"/>
                  </a:moveTo>
                  <a:cubicBezTo>
                    <a:pt x="294" y="1"/>
                    <a:pt x="110" y="136"/>
                    <a:pt x="54" y="358"/>
                  </a:cubicBezTo>
                  <a:cubicBezTo>
                    <a:pt x="1" y="537"/>
                    <a:pt x="36" y="752"/>
                    <a:pt x="144" y="895"/>
                  </a:cubicBezTo>
                  <a:cubicBezTo>
                    <a:pt x="197" y="1003"/>
                    <a:pt x="269" y="1092"/>
                    <a:pt x="359" y="1146"/>
                  </a:cubicBezTo>
                  <a:cubicBezTo>
                    <a:pt x="392" y="1161"/>
                    <a:pt x="427" y="1168"/>
                    <a:pt x="462" y="1168"/>
                  </a:cubicBezTo>
                  <a:cubicBezTo>
                    <a:pt x="673" y="1168"/>
                    <a:pt x="903" y="921"/>
                    <a:pt x="949" y="752"/>
                  </a:cubicBezTo>
                  <a:cubicBezTo>
                    <a:pt x="1039" y="484"/>
                    <a:pt x="931" y="179"/>
                    <a:pt x="681" y="36"/>
                  </a:cubicBezTo>
                  <a:cubicBezTo>
                    <a:pt x="620" y="12"/>
                    <a:pt x="559" y="1"/>
                    <a:pt x="4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5752109" y="3814096"/>
              <a:ext cx="248036" cy="120249"/>
            </a:xfrm>
            <a:custGeom>
              <a:avLst/>
              <a:gdLst/>
              <a:ahLst/>
              <a:cxnLst/>
              <a:rect l="l" t="t" r="r" b="b"/>
              <a:pathLst>
                <a:path w="4416" h="2141" extrusionOk="0">
                  <a:moveTo>
                    <a:pt x="153" y="0"/>
                  </a:moveTo>
                  <a:cubicBezTo>
                    <a:pt x="77" y="0"/>
                    <a:pt x="0" y="86"/>
                    <a:pt x="49" y="171"/>
                  </a:cubicBezTo>
                  <a:cubicBezTo>
                    <a:pt x="890" y="1657"/>
                    <a:pt x="2698" y="1997"/>
                    <a:pt x="4272" y="2140"/>
                  </a:cubicBezTo>
                  <a:cubicBezTo>
                    <a:pt x="4278" y="2140"/>
                    <a:pt x="4283" y="2141"/>
                    <a:pt x="4288" y="2141"/>
                  </a:cubicBezTo>
                  <a:cubicBezTo>
                    <a:pt x="4415" y="2141"/>
                    <a:pt x="4410" y="1925"/>
                    <a:pt x="4272" y="1925"/>
                  </a:cubicBezTo>
                  <a:cubicBezTo>
                    <a:pt x="2787" y="1782"/>
                    <a:pt x="1051" y="1478"/>
                    <a:pt x="246" y="64"/>
                  </a:cubicBezTo>
                  <a:cubicBezTo>
                    <a:pt x="223" y="18"/>
                    <a:pt x="188" y="0"/>
                    <a:pt x="15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5971496" y="3568257"/>
              <a:ext cx="176591" cy="272793"/>
            </a:xfrm>
            <a:custGeom>
              <a:avLst/>
              <a:gdLst/>
              <a:ahLst/>
              <a:cxnLst/>
              <a:rect l="l" t="t" r="r" b="b"/>
              <a:pathLst>
                <a:path w="3144" h="4857" extrusionOk="0">
                  <a:moveTo>
                    <a:pt x="2998" y="0"/>
                  </a:moveTo>
                  <a:cubicBezTo>
                    <a:pt x="2950" y="0"/>
                    <a:pt x="2904" y="28"/>
                    <a:pt x="2890" y="92"/>
                  </a:cubicBezTo>
                  <a:lnTo>
                    <a:pt x="2908" y="74"/>
                  </a:lnTo>
                  <a:lnTo>
                    <a:pt x="2908" y="74"/>
                  </a:lnTo>
                  <a:cubicBezTo>
                    <a:pt x="2764" y="558"/>
                    <a:pt x="2746" y="1059"/>
                    <a:pt x="2639" y="1560"/>
                  </a:cubicBezTo>
                  <a:cubicBezTo>
                    <a:pt x="2532" y="2025"/>
                    <a:pt x="2353" y="2472"/>
                    <a:pt x="2120" y="2902"/>
                  </a:cubicBezTo>
                  <a:cubicBezTo>
                    <a:pt x="1691" y="3689"/>
                    <a:pt x="975" y="4316"/>
                    <a:pt x="116" y="4620"/>
                  </a:cubicBezTo>
                  <a:cubicBezTo>
                    <a:pt x="0" y="4669"/>
                    <a:pt x="37" y="4856"/>
                    <a:pt x="156" y="4856"/>
                  </a:cubicBezTo>
                  <a:cubicBezTo>
                    <a:pt x="166" y="4856"/>
                    <a:pt x="177" y="4855"/>
                    <a:pt x="187" y="4852"/>
                  </a:cubicBezTo>
                  <a:cubicBezTo>
                    <a:pt x="1064" y="4530"/>
                    <a:pt x="1798" y="3904"/>
                    <a:pt x="2263" y="3099"/>
                  </a:cubicBezTo>
                  <a:cubicBezTo>
                    <a:pt x="2514" y="2669"/>
                    <a:pt x="2693" y="2222"/>
                    <a:pt x="2818" y="1739"/>
                  </a:cubicBezTo>
                  <a:cubicBezTo>
                    <a:pt x="2961" y="1220"/>
                    <a:pt x="2979" y="665"/>
                    <a:pt x="3122" y="146"/>
                  </a:cubicBezTo>
                  <a:cubicBezTo>
                    <a:pt x="3144" y="60"/>
                    <a:pt x="3069" y="0"/>
                    <a:pt x="29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5431173" y="3117075"/>
              <a:ext cx="87509" cy="53357"/>
            </a:xfrm>
            <a:custGeom>
              <a:avLst/>
              <a:gdLst/>
              <a:ahLst/>
              <a:cxnLst/>
              <a:rect l="l" t="t" r="r" b="b"/>
              <a:pathLst>
                <a:path w="1558" h="950" extrusionOk="0">
                  <a:moveTo>
                    <a:pt x="1307" y="1"/>
                  </a:moveTo>
                  <a:lnTo>
                    <a:pt x="842" y="216"/>
                  </a:lnTo>
                  <a:lnTo>
                    <a:pt x="287" y="466"/>
                  </a:lnTo>
                  <a:lnTo>
                    <a:pt x="1" y="735"/>
                  </a:lnTo>
                  <a:lnTo>
                    <a:pt x="251" y="949"/>
                  </a:lnTo>
                  <a:lnTo>
                    <a:pt x="556" y="806"/>
                  </a:lnTo>
                  <a:lnTo>
                    <a:pt x="1057" y="359"/>
                  </a:lnTo>
                  <a:lnTo>
                    <a:pt x="1558" y="73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447686" y="3125106"/>
              <a:ext cx="56168" cy="45718"/>
            </a:xfrm>
            <a:custGeom>
              <a:avLst/>
              <a:gdLst/>
              <a:ahLst/>
              <a:cxnLst/>
              <a:rect l="l" t="t" r="r" b="b"/>
              <a:pathLst>
                <a:path w="1000" h="814" extrusionOk="0">
                  <a:moveTo>
                    <a:pt x="914" y="0"/>
                  </a:moveTo>
                  <a:cubicBezTo>
                    <a:pt x="899" y="0"/>
                    <a:pt x="884" y="6"/>
                    <a:pt x="870" y="19"/>
                  </a:cubicBezTo>
                  <a:cubicBezTo>
                    <a:pt x="620" y="270"/>
                    <a:pt x="351" y="502"/>
                    <a:pt x="47" y="699"/>
                  </a:cubicBezTo>
                  <a:cubicBezTo>
                    <a:pt x="1" y="730"/>
                    <a:pt x="34" y="814"/>
                    <a:pt x="78" y="814"/>
                  </a:cubicBezTo>
                  <a:cubicBezTo>
                    <a:pt x="86" y="814"/>
                    <a:pt x="93" y="811"/>
                    <a:pt x="101" y="806"/>
                  </a:cubicBezTo>
                  <a:cubicBezTo>
                    <a:pt x="405" y="592"/>
                    <a:pt x="691" y="359"/>
                    <a:pt x="960" y="91"/>
                  </a:cubicBezTo>
                  <a:cubicBezTo>
                    <a:pt x="1000" y="50"/>
                    <a:pt x="960" y="0"/>
                    <a:pt x="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410560" y="3137575"/>
              <a:ext cx="34768" cy="29487"/>
            </a:xfrm>
            <a:custGeom>
              <a:avLst/>
              <a:gdLst/>
              <a:ahLst/>
              <a:cxnLst/>
              <a:rect l="l" t="t" r="r" b="b"/>
              <a:pathLst>
                <a:path w="619" h="525" extrusionOk="0">
                  <a:moveTo>
                    <a:pt x="80" y="0"/>
                  </a:moveTo>
                  <a:cubicBezTo>
                    <a:pt x="37" y="0"/>
                    <a:pt x="0" y="42"/>
                    <a:pt x="28" y="83"/>
                  </a:cubicBezTo>
                  <a:lnTo>
                    <a:pt x="28" y="101"/>
                  </a:lnTo>
                  <a:lnTo>
                    <a:pt x="278" y="316"/>
                  </a:lnTo>
                  <a:cubicBezTo>
                    <a:pt x="350" y="388"/>
                    <a:pt x="440" y="459"/>
                    <a:pt x="529" y="513"/>
                  </a:cubicBezTo>
                  <a:cubicBezTo>
                    <a:pt x="536" y="520"/>
                    <a:pt x="547" y="525"/>
                    <a:pt x="558" y="525"/>
                  </a:cubicBezTo>
                  <a:cubicBezTo>
                    <a:pt x="573" y="525"/>
                    <a:pt x="590" y="516"/>
                    <a:pt x="601" y="495"/>
                  </a:cubicBezTo>
                  <a:cubicBezTo>
                    <a:pt x="618" y="477"/>
                    <a:pt x="601" y="441"/>
                    <a:pt x="583" y="423"/>
                  </a:cubicBezTo>
                  <a:cubicBezTo>
                    <a:pt x="493" y="370"/>
                    <a:pt x="422" y="298"/>
                    <a:pt x="350" y="227"/>
                  </a:cubicBezTo>
                  <a:lnTo>
                    <a:pt x="117" y="12"/>
                  </a:lnTo>
                  <a:cubicBezTo>
                    <a:pt x="105" y="4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442013" y="3121006"/>
              <a:ext cx="50270" cy="34429"/>
            </a:xfrm>
            <a:custGeom>
              <a:avLst/>
              <a:gdLst/>
              <a:ahLst/>
              <a:cxnLst/>
              <a:rect l="l" t="t" r="r" b="b"/>
              <a:pathLst>
                <a:path w="895" h="613" extrusionOk="0">
                  <a:moveTo>
                    <a:pt x="826" y="1"/>
                  </a:moveTo>
                  <a:cubicBezTo>
                    <a:pt x="821" y="1"/>
                    <a:pt x="816" y="1"/>
                    <a:pt x="810" y="3"/>
                  </a:cubicBezTo>
                  <a:cubicBezTo>
                    <a:pt x="506" y="92"/>
                    <a:pt x="237" y="271"/>
                    <a:pt x="41" y="522"/>
                  </a:cubicBezTo>
                  <a:cubicBezTo>
                    <a:pt x="0" y="562"/>
                    <a:pt x="41" y="612"/>
                    <a:pt x="78" y="612"/>
                  </a:cubicBezTo>
                  <a:cubicBezTo>
                    <a:pt x="91" y="612"/>
                    <a:pt x="103" y="607"/>
                    <a:pt x="112" y="593"/>
                  </a:cubicBezTo>
                  <a:cubicBezTo>
                    <a:pt x="309" y="378"/>
                    <a:pt x="560" y="199"/>
                    <a:pt x="828" y="110"/>
                  </a:cubicBezTo>
                  <a:cubicBezTo>
                    <a:pt x="894" y="93"/>
                    <a:pt x="884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2697321" y="3479964"/>
              <a:ext cx="455350" cy="533736"/>
            </a:xfrm>
            <a:custGeom>
              <a:avLst/>
              <a:gdLst/>
              <a:ahLst/>
              <a:cxnLst/>
              <a:rect l="l" t="t" r="r" b="b"/>
              <a:pathLst>
                <a:path w="8107" h="9503" extrusionOk="0">
                  <a:moveTo>
                    <a:pt x="2613" y="0"/>
                  </a:moveTo>
                  <a:cubicBezTo>
                    <a:pt x="2147" y="626"/>
                    <a:pt x="1682" y="1253"/>
                    <a:pt x="1271" y="1915"/>
                  </a:cubicBezTo>
                  <a:cubicBezTo>
                    <a:pt x="859" y="2577"/>
                    <a:pt x="555" y="3293"/>
                    <a:pt x="358" y="4044"/>
                  </a:cubicBezTo>
                  <a:cubicBezTo>
                    <a:pt x="0" y="5548"/>
                    <a:pt x="394" y="7337"/>
                    <a:pt x="1700" y="8196"/>
                  </a:cubicBezTo>
                  <a:cubicBezTo>
                    <a:pt x="2255" y="8518"/>
                    <a:pt x="2845" y="8751"/>
                    <a:pt x="3472" y="8876"/>
                  </a:cubicBezTo>
                  <a:cubicBezTo>
                    <a:pt x="4295" y="9091"/>
                    <a:pt x="5118" y="9306"/>
                    <a:pt x="5941" y="9502"/>
                  </a:cubicBezTo>
                  <a:cubicBezTo>
                    <a:pt x="6317" y="8232"/>
                    <a:pt x="6836" y="7015"/>
                    <a:pt x="7498" y="5870"/>
                  </a:cubicBezTo>
                  <a:cubicBezTo>
                    <a:pt x="7802" y="5404"/>
                    <a:pt x="7981" y="4868"/>
                    <a:pt x="8035" y="4313"/>
                  </a:cubicBezTo>
                  <a:cubicBezTo>
                    <a:pt x="8107" y="3758"/>
                    <a:pt x="8035" y="3203"/>
                    <a:pt x="7856" y="2684"/>
                  </a:cubicBezTo>
                  <a:lnTo>
                    <a:pt x="2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2768653" y="3478953"/>
              <a:ext cx="384017" cy="243251"/>
            </a:xfrm>
            <a:custGeom>
              <a:avLst/>
              <a:gdLst/>
              <a:ahLst/>
              <a:cxnLst/>
              <a:rect l="l" t="t" r="r" b="b"/>
              <a:pathLst>
                <a:path w="6837" h="4331" extrusionOk="0">
                  <a:moveTo>
                    <a:pt x="1343" y="0"/>
                  </a:moveTo>
                  <a:cubicBezTo>
                    <a:pt x="860" y="627"/>
                    <a:pt x="394" y="1253"/>
                    <a:pt x="1" y="1933"/>
                  </a:cubicBezTo>
                  <a:cubicBezTo>
                    <a:pt x="663" y="2452"/>
                    <a:pt x="1396" y="2881"/>
                    <a:pt x="2184" y="3221"/>
                  </a:cubicBezTo>
                  <a:cubicBezTo>
                    <a:pt x="2559" y="3357"/>
                    <a:pt x="2965" y="3394"/>
                    <a:pt x="3370" y="3394"/>
                  </a:cubicBezTo>
                  <a:cubicBezTo>
                    <a:pt x="3852" y="3394"/>
                    <a:pt x="4333" y="3342"/>
                    <a:pt x="4759" y="3342"/>
                  </a:cubicBezTo>
                  <a:cubicBezTo>
                    <a:pt x="5155" y="3342"/>
                    <a:pt x="5504" y="3387"/>
                    <a:pt x="5763" y="3561"/>
                  </a:cubicBezTo>
                  <a:cubicBezTo>
                    <a:pt x="6121" y="3776"/>
                    <a:pt x="6461" y="4045"/>
                    <a:pt x="6765" y="4331"/>
                  </a:cubicBezTo>
                  <a:cubicBezTo>
                    <a:pt x="6837" y="3776"/>
                    <a:pt x="6765" y="3221"/>
                    <a:pt x="6568" y="2684"/>
                  </a:cubicBezTo>
                  <a:lnTo>
                    <a:pt x="134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3604917" y="3282933"/>
              <a:ext cx="233264" cy="144176"/>
            </a:xfrm>
            <a:custGeom>
              <a:avLst/>
              <a:gdLst/>
              <a:ahLst/>
              <a:cxnLst/>
              <a:rect l="l" t="t" r="r" b="b"/>
              <a:pathLst>
                <a:path w="4153" h="2567" extrusionOk="0">
                  <a:moveTo>
                    <a:pt x="4063" y="1"/>
                  </a:moveTo>
                  <a:lnTo>
                    <a:pt x="573" y="1128"/>
                  </a:lnTo>
                  <a:cubicBezTo>
                    <a:pt x="251" y="1361"/>
                    <a:pt x="36" y="1719"/>
                    <a:pt x="0" y="2112"/>
                  </a:cubicBezTo>
                  <a:cubicBezTo>
                    <a:pt x="340" y="2238"/>
                    <a:pt x="698" y="2345"/>
                    <a:pt x="1056" y="2434"/>
                  </a:cubicBezTo>
                  <a:cubicBezTo>
                    <a:pt x="1074" y="2434"/>
                    <a:pt x="1110" y="2452"/>
                    <a:pt x="1128" y="2470"/>
                  </a:cubicBezTo>
                  <a:cubicBezTo>
                    <a:pt x="1428" y="2535"/>
                    <a:pt x="1729" y="2567"/>
                    <a:pt x="2026" y="2567"/>
                  </a:cubicBezTo>
                  <a:cubicBezTo>
                    <a:pt x="2224" y="2567"/>
                    <a:pt x="2420" y="2553"/>
                    <a:pt x="2613" y="2524"/>
                  </a:cubicBezTo>
                  <a:cubicBezTo>
                    <a:pt x="3043" y="2381"/>
                    <a:pt x="3418" y="2112"/>
                    <a:pt x="3687" y="1736"/>
                  </a:cubicBezTo>
                  <a:cubicBezTo>
                    <a:pt x="4009" y="1218"/>
                    <a:pt x="4152" y="609"/>
                    <a:pt x="4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3610927" y="3300008"/>
              <a:ext cx="191026" cy="176583"/>
            </a:xfrm>
            <a:custGeom>
              <a:avLst/>
              <a:gdLst/>
              <a:ahLst/>
              <a:cxnLst/>
              <a:rect l="l" t="t" r="r" b="b"/>
              <a:pathLst>
                <a:path w="3401" h="3144" extrusionOk="0">
                  <a:moveTo>
                    <a:pt x="3401" y="1"/>
                  </a:moveTo>
                  <a:lnTo>
                    <a:pt x="1" y="2703"/>
                  </a:lnTo>
                  <a:cubicBezTo>
                    <a:pt x="46" y="2673"/>
                    <a:pt x="94" y="2659"/>
                    <a:pt x="141" y="2659"/>
                  </a:cubicBezTo>
                  <a:cubicBezTo>
                    <a:pt x="206" y="2659"/>
                    <a:pt x="271" y="2687"/>
                    <a:pt x="323" y="2739"/>
                  </a:cubicBezTo>
                  <a:cubicBezTo>
                    <a:pt x="394" y="2828"/>
                    <a:pt x="466" y="2918"/>
                    <a:pt x="520" y="3025"/>
                  </a:cubicBezTo>
                  <a:cubicBezTo>
                    <a:pt x="576" y="3096"/>
                    <a:pt x="666" y="3144"/>
                    <a:pt x="753" y="3144"/>
                  </a:cubicBezTo>
                  <a:cubicBezTo>
                    <a:pt x="777" y="3144"/>
                    <a:pt x="801" y="3140"/>
                    <a:pt x="824" y="3133"/>
                  </a:cubicBezTo>
                  <a:cubicBezTo>
                    <a:pt x="842" y="3025"/>
                    <a:pt x="824" y="2900"/>
                    <a:pt x="842" y="2810"/>
                  </a:cubicBezTo>
                  <a:cubicBezTo>
                    <a:pt x="878" y="2488"/>
                    <a:pt x="1182" y="2256"/>
                    <a:pt x="1486" y="2130"/>
                  </a:cubicBezTo>
                  <a:cubicBezTo>
                    <a:pt x="1808" y="2041"/>
                    <a:pt x="2130" y="1916"/>
                    <a:pt x="2435" y="1790"/>
                  </a:cubicBezTo>
                  <a:cubicBezTo>
                    <a:pt x="2739" y="1611"/>
                    <a:pt x="2989" y="1343"/>
                    <a:pt x="3150" y="1021"/>
                  </a:cubicBezTo>
                  <a:cubicBezTo>
                    <a:pt x="3293" y="699"/>
                    <a:pt x="3383" y="341"/>
                    <a:pt x="3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3727528" y="3530177"/>
              <a:ext cx="100596" cy="153836"/>
            </a:xfrm>
            <a:custGeom>
              <a:avLst/>
              <a:gdLst/>
              <a:ahLst/>
              <a:cxnLst/>
              <a:rect l="l" t="t" r="r" b="b"/>
              <a:pathLst>
                <a:path w="1791" h="2739" extrusionOk="0">
                  <a:moveTo>
                    <a:pt x="394" y="1"/>
                  </a:moveTo>
                  <a:lnTo>
                    <a:pt x="90" y="198"/>
                  </a:lnTo>
                  <a:cubicBezTo>
                    <a:pt x="54" y="216"/>
                    <a:pt x="36" y="233"/>
                    <a:pt x="19" y="251"/>
                  </a:cubicBezTo>
                  <a:cubicBezTo>
                    <a:pt x="1" y="323"/>
                    <a:pt x="36" y="395"/>
                    <a:pt x="90" y="430"/>
                  </a:cubicBezTo>
                  <a:cubicBezTo>
                    <a:pt x="251" y="627"/>
                    <a:pt x="394" y="842"/>
                    <a:pt x="502" y="1057"/>
                  </a:cubicBezTo>
                  <a:lnTo>
                    <a:pt x="1468" y="2703"/>
                  </a:lnTo>
                  <a:lnTo>
                    <a:pt x="1790" y="2739"/>
                  </a:lnTo>
                  <a:cubicBezTo>
                    <a:pt x="1325" y="1826"/>
                    <a:pt x="842" y="914"/>
                    <a:pt x="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3243092" y="3020918"/>
              <a:ext cx="596050" cy="434436"/>
            </a:xfrm>
            <a:custGeom>
              <a:avLst/>
              <a:gdLst/>
              <a:ahLst/>
              <a:cxnLst/>
              <a:rect l="l" t="t" r="r" b="b"/>
              <a:pathLst>
                <a:path w="10612" h="7735" extrusionOk="0">
                  <a:moveTo>
                    <a:pt x="7386" y="1"/>
                  </a:moveTo>
                  <a:cubicBezTo>
                    <a:pt x="6699" y="1"/>
                    <a:pt x="6010" y="130"/>
                    <a:pt x="5387" y="389"/>
                  </a:cubicBezTo>
                  <a:cubicBezTo>
                    <a:pt x="4635" y="693"/>
                    <a:pt x="4062" y="1301"/>
                    <a:pt x="3794" y="2053"/>
                  </a:cubicBezTo>
                  <a:lnTo>
                    <a:pt x="2631" y="2697"/>
                  </a:lnTo>
                  <a:cubicBezTo>
                    <a:pt x="2415" y="2799"/>
                    <a:pt x="2191" y="2846"/>
                    <a:pt x="1964" y="2846"/>
                  </a:cubicBezTo>
                  <a:cubicBezTo>
                    <a:pt x="1870" y="2846"/>
                    <a:pt x="1776" y="2838"/>
                    <a:pt x="1682" y="2822"/>
                  </a:cubicBezTo>
                  <a:lnTo>
                    <a:pt x="519" y="2715"/>
                  </a:lnTo>
                  <a:lnTo>
                    <a:pt x="0" y="4755"/>
                  </a:lnTo>
                  <a:cubicBezTo>
                    <a:pt x="0" y="4755"/>
                    <a:pt x="2177" y="7464"/>
                    <a:pt x="2658" y="7464"/>
                  </a:cubicBezTo>
                  <a:cubicBezTo>
                    <a:pt x="2684" y="7464"/>
                    <a:pt x="2705" y="7456"/>
                    <a:pt x="2720" y="7439"/>
                  </a:cubicBezTo>
                  <a:cubicBezTo>
                    <a:pt x="3007" y="7099"/>
                    <a:pt x="3436" y="6706"/>
                    <a:pt x="3454" y="6688"/>
                  </a:cubicBezTo>
                  <a:lnTo>
                    <a:pt x="3508" y="6634"/>
                  </a:lnTo>
                  <a:cubicBezTo>
                    <a:pt x="3721" y="6420"/>
                    <a:pt x="3906" y="6351"/>
                    <a:pt x="4046" y="6351"/>
                  </a:cubicBezTo>
                  <a:cubicBezTo>
                    <a:pt x="4151" y="6351"/>
                    <a:pt x="4231" y="6391"/>
                    <a:pt x="4277" y="6437"/>
                  </a:cubicBezTo>
                  <a:cubicBezTo>
                    <a:pt x="4295" y="6473"/>
                    <a:pt x="4313" y="6509"/>
                    <a:pt x="4313" y="6545"/>
                  </a:cubicBezTo>
                  <a:cubicBezTo>
                    <a:pt x="4331" y="6616"/>
                    <a:pt x="4349" y="6688"/>
                    <a:pt x="4367" y="6759"/>
                  </a:cubicBezTo>
                  <a:cubicBezTo>
                    <a:pt x="4367" y="6777"/>
                    <a:pt x="4367" y="6777"/>
                    <a:pt x="4367" y="6795"/>
                  </a:cubicBezTo>
                  <a:cubicBezTo>
                    <a:pt x="4585" y="7577"/>
                    <a:pt x="5124" y="7735"/>
                    <a:pt x="5656" y="7735"/>
                  </a:cubicBezTo>
                  <a:cubicBezTo>
                    <a:pt x="5867" y="7735"/>
                    <a:pt x="6076" y="7710"/>
                    <a:pt x="6263" y="7690"/>
                  </a:cubicBezTo>
                  <a:cubicBezTo>
                    <a:pt x="7283" y="7600"/>
                    <a:pt x="8178" y="7028"/>
                    <a:pt x="8984" y="6419"/>
                  </a:cubicBezTo>
                  <a:cubicBezTo>
                    <a:pt x="9324" y="6187"/>
                    <a:pt x="9646" y="5900"/>
                    <a:pt x="9914" y="5560"/>
                  </a:cubicBezTo>
                  <a:cubicBezTo>
                    <a:pt x="10612" y="4612"/>
                    <a:pt x="10415" y="3306"/>
                    <a:pt x="10111" y="2178"/>
                  </a:cubicBezTo>
                  <a:cubicBezTo>
                    <a:pt x="9878" y="1391"/>
                    <a:pt x="9538" y="514"/>
                    <a:pt x="8769" y="192"/>
                  </a:cubicBezTo>
                  <a:cubicBezTo>
                    <a:pt x="8463" y="79"/>
                    <a:pt x="8158" y="10"/>
                    <a:pt x="7853" y="10"/>
                  </a:cubicBezTo>
                  <a:cubicBezTo>
                    <a:pt x="7818" y="10"/>
                    <a:pt x="7783" y="11"/>
                    <a:pt x="7749" y="13"/>
                  </a:cubicBezTo>
                  <a:cubicBezTo>
                    <a:pt x="7628" y="5"/>
                    <a:pt x="7507" y="1"/>
                    <a:pt x="7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2804824" y="3771410"/>
              <a:ext cx="1116778" cy="925768"/>
            </a:xfrm>
            <a:custGeom>
              <a:avLst/>
              <a:gdLst/>
              <a:ahLst/>
              <a:cxnLst/>
              <a:rect l="l" t="t" r="r" b="b"/>
              <a:pathLst>
                <a:path w="19883" h="16483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84" y="2041"/>
                    <a:pt x="967" y="3132"/>
                    <a:pt x="1755" y="3991"/>
                  </a:cubicBezTo>
                  <a:cubicBezTo>
                    <a:pt x="2130" y="4367"/>
                    <a:pt x="2524" y="4707"/>
                    <a:pt x="2954" y="5029"/>
                  </a:cubicBezTo>
                  <a:lnTo>
                    <a:pt x="5190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98" y="10434"/>
                    <a:pt x="11078" y="11722"/>
                  </a:cubicBezTo>
                  <a:cubicBezTo>
                    <a:pt x="11364" y="12277"/>
                    <a:pt x="11507" y="12867"/>
                    <a:pt x="11812" y="13404"/>
                  </a:cubicBezTo>
                  <a:cubicBezTo>
                    <a:pt x="12331" y="14281"/>
                    <a:pt x="13261" y="14854"/>
                    <a:pt x="14174" y="15247"/>
                  </a:cubicBezTo>
                  <a:cubicBezTo>
                    <a:pt x="15086" y="15641"/>
                    <a:pt x="16035" y="15892"/>
                    <a:pt x="16930" y="16321"/>
                  </a:cubicBezTo>
                  <a:lnTo>
                    <a:pt x="17001" y="16357"/>
                  </a:lnTo>
                  <a:cubicBezTo>
                    <a:pt x="17127" y="16428"/>
                    <a:pt x="17270" y="16482"/>
                    <a:pt x="17431" y="16482"/>
                  </a:cubicBezTo>
                  <a:cubicBezTo>
                    <a:pt x="17556" y="16464"/>
                    <a:pt x="17663" y="16428"/>
                    <a:pt x="17771" y="16357"/>
                  </a:cubicBezTo>
                  <a:cubicBezTo>
                    <a:pt x="18558" y="15909"/>
                    <a:pt x="19274" y="15337"/>
                    <a:pt x="19882" y="14675"/>
                  </a:cubicBezTo>
                  <a:cubicBezTo>
                    <a:pt x="19859" y="14673"/>
                    <a:pt x="19836" y="14672"/>
                    <a:pt x="19813" y="14672"/>
                  </a:cubicBezTo>
                  <a:cubicBezTo>
                    <a:pt x="19277" y="14672"/>
                    <a:pt x="18695" y="15056"/>
                    <a:pt x="18129" y="15194"/>
                  </a:cubicBezTo>
                  <a:cubicBezTo>
                    <a:pt x="18039" y="15213"/>
                    <a:pt x="17947" y="15223"/>
                    <a:pt x="17854" y="15223"/>
                  </a:cubicBezTo>
                  <a:cubicBezTo>
                    <a:pt x="17690" y="15223"/>
                    <a:pt x="17526" y="15191"/>
                    <a:pt x="17377" y="15122"/>
                  </a:cubicBezTo>
                  <a:cubicBezTo>
                    <a:pt x="17055" y="14943"/>
                    <a:pt x="16787" y="14693"/>
                    <a:pt x="16572" y="14406"/>
                  </a:cubicBezTo>
                  <a:cubicBezTo>
                    <a:pt x="12957" y="10219"/>
                    <a:pt x="9628" y="5817"/>
                    <a:pt x="6300" y="1414"/>
                  </a:cubicBezTo>
                  <a:cubicBezTo>
                    <a:pt x="5978" y="985"/>
                    <a:pt x="5638" y="538"/>
                    <a:pt x="5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2804824" y="3771410"/>
              <a:ext cx="806172" cy="753847"/>
            </a:xfrm>
            <a:custGeom>
              <a:avLst/>
              <a:gdLst/>
              <a:ahLst/>
              <a:cxnLst/>
              <a:rect l="l" t="t" r="r" b="b"/>
              <a:pathLst>
                <a:path w="14353" h="13422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66" y="2041"/>
                    <a:pt x="949" y="3132"/>
                    <a:pt x="1755" y="3973"/>
                  </a:cubicBezTo>
                  <a:cubicBezTo>
                    <a:pt x="2130" y="4349"/>
                    <a:pt x="2524" y="4707"/>
                    <a:pt x="2936" y="5029"/>
                  </a:cubicBezTo>
                  <a:lnTo>
                    <a:pt x="5173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80" y="10434"/>
                    <a:pt x="11060" y="11722"/>
                  </a:cubicBezTo>
                  <a:cubicBezTo>
                    <a:pt x="11364" y="12259"/>
                    <a:pt x="11507" y="12867"/>
                    <a:pt x="11812" y="13386"/>
                  </a:cubicBezTo>
                  <a:lnTo>
                    <a:pt x="11847" y="13422"/>
                  </a:lnTo>
                  <a:cubicBezTo>
                    <a:pt x="12778" y="13028"/>
                    <a:pt x="13637" y="12474"/>
                    <a:pt x="14353" y="11776"/>
                  </a:cubicBezTo>
                  <a:cubicBezTo>
                    <a:pt x="11579" y="8393"/>
                    <a:pt x="8931" y="4904"/>
                    <a:pt x="6300" y="1414"/>
                  </a:cubicBezTo>
                  <a:cubicBezTo>
                    <a:pt x="5978" y="985"/>
                    <a:pt x="5638" y="520"/>
                    <a:pt x="5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2884243" y="4047804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1" y="251"/>
                  </a:lnTo>
                  <a:lnTo>
                    <a:pt x="716" y="12044"/>
                  </a:lnTo>
                  <a:lnTo>
                    <a:pt x="1128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261385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810" y="1"/>
                  </a:moveTo>
                  <a:cubicBezTo>
                    <a:pt x="2810" y="144"/>
                    <a:pt x="1" y="12223"/>
                    <a:pt x="1" y="12223"/>
                  </a:cubicBezTo>
                  <a:lnTo>
                    <a:pt x="609" y="12223"/>
                  </a:lnTo>
                  <a:cubicBezTo>
                    <a:pt x="609" y="12223"/>
                    <a:pt x="4403" y="180"/>
                    <a:pt x="4296" y="180"/>
                  </a:cubicBezTo>
                  <a:cubicBezTo>
                    <a:pt x="4188" y="180"/>
                    <a:pt x="2810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300988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26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2698276" y="3983494"/>
              <a:ext cx="495622" cy="81495"/>
            </a:xfrm>
            <a:custGeom>
              <a:avLst/>
              <a:gdLst/>
              <a:ahLst/>
              <a:cxnLst/>
              <a:rect l="l" t="t" r="r" b="b"/>
              <a:pathLst>
                <a:path w="8824" h="1451" extrusionOk="0">
                  <a:moveTo>
                    <a:pt x="3795" y="1"/>
                  </a:moveTo>
                  <a:cubicBezTo>
                    <a:pt x="73" y="1"/>
                    <a:pt x="1" y="1450"/>
                    <a:pt x="1" y="1450"/>
                  </a:cubicBezTo>
                  <a:lnTo>
                    <a:pt x="8823" y="1450"/>
                  </a:lnTo>
                  <a:cubicBezTo>
                    <a:pt x="8823" y="1450"/>
                    <a:pt x="7535" y="1"/>
                    <a:pt x="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2675191" y="4375477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1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2681201" y="3673906"/>
              <a:ext cx="964003" cy="1052420"/>
            </a:xfrm>
            <a:custGeom>
              <a:avLst/>
              <a:gdLst/>
              <a:ahLst/>
              <a:cxnLst/>
              <a:rect l="l" t="t" r="r" b="b"/>
              <a:pathLst>
                <a:path w="17163" h="18738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397" y="5334"/>
                    <a:pt x="4349" y="5888"/>
                  </a:cubicBezTo>
                  <a:cubicBezTo>
                    <a:pt x="7302" y="6461"/>
                    <a:pt x="10058" y="7606"/>
                    <a:pt x="10648" y="7714"/>
                  </a:cubicBezTo>
                  <a:cubicBezTo>
                    <a:pt x="11633" y="7893"/>
                    <a:pt x="12706" y="8054"/>
                    <a:pt x="13351" y="8823"/>
                  </a:cubicBezTo>
                  <a:cubicBezTo>
                    <a:pt x="12313" y="9414"/>
                    <a:pt x="11257" y="10058"/>
                    <a:pt x="10630" y="11060"/>
                  </a:cubicBezTo>
                  <a:cubicBezTo>
                    <a:pt x="10183" y="11758"/>
                    <a:pt x="9986" y="12563"/>
                    <a:pt x="9807" y="13368"/>
                  </a:cubicBezTo>
                  <a:cubicBezTo>
                    <a:pt x="9557" y="14442"/>
                    <a:pt x="9306" y="15534"/>
                    <a:pt x="9056" y="16608"/>
                  </a:cubicBezTo>
                  <a:cubicBezTo>
                    <a:pt x="9038" y="16661"/>
                    <a:pt x="9020" y="16697"/>
                    <a:pt x="9020" y="16751"/>
                  </a:cubicBezTo>
                  <a:cubicBezTo>
                    <a:pt x="8984" y="16876"/>
                    <a:pt x="8966" y="17001"/>
                    <a:pt x="9002" y="17126"/>
                  </a:cubicBezTo>
                  <a:cubicBezTo>
                    <a:pt x="9056" y="17234"/>
                    <a:pt x="9127" y="17323"/>
                    <a:pt x="9217" y="17395"/>
                  </a:cubicBezTo>
                  <a:cubicBezTo>
                    <a:pt x="9968" y="18057"/>
                    <a:pt x="10863" y="18504"/>
                    <a:pt x="11829" y="18737"/>
                  </a:cubicBezTo>
                  <a:lnTo>
                    <a:pt x="10863" y="17771"/>
                  </a:lnTo>
                  <a:lnTo>
                    <a:pt x="9968" y="16876"/>
                  </a:lnTo>
                  <a:lnTo>
                    <a:pt x="9843" y="16912"/>
                  </a:lnTo>
                  <a:cubicBezTo>
                    <a:pt x="12563" y="15373"/>
                    <a:pt x="14317" y="12635"/>
                    <a:pt x="15963" y="10004"/>
                  </a:cubicBezTo>
                  <a:cubicBezTo>
                    <a:pt x="16554" y="9056"/>
                    <a:pt x="17162" y="8036"/>
                    <a:pt x="17073" y="6944"/>
                  </a:cubicBezTo>
                  <a:cubicBezTo>
                    <a:pt x="16947" y="5298"/>
                    <a:pt x="15337" y="4188"/>
                    <a:pt x="13834" y="3455"/>
                  </a:cubicBezTo>
                  <a:cubicBezTo>
                    <a:pt x="10273" y="1737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2681201" y="3673906"/>
              <a:ext cx="964003" cy="680495"/>
            </a:xfrm>
            <a:custGeom>
              <a:avLst/>
              <a:gdLst/>
              <a:ahLst/>
              <a:cxnLst/>
              <a:rect l="l" t="t" r="r" b="b"/>
              <a:pathLst>
                <a:path w="17163" h="12116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414" y="5334"/>
                    <a:pt x="4367" y="5906"/>
                  </a:cubicBezTo>
                  <a:cubicBezTo>
                    <a:pt x="7302" y="6461"/>
                    <a:pt x="10076" y="7606"/>
                    <a:pt x="10648" y="7714"/>
                  </a:cubicBezTo>
                  <a:cubicBezTo>
                    <a:pt x="11633" y="7893"/>
                    <a:pt x="12724" y="8072"/>
                    <a:pt x="13351" y="8805"/>
                  </a:cubicBezTo>
                  <a:cubicBezTo>
                    <a:pt x="12492" y="9324"/>
                    <a:pt x="11615" y="9861"/>
                    <a:pt x="10970" y="10595"/>
                  </a:cubicBezTo>
                  <a:cubicBezTo>
                    <a:pt x="12169" y="11167"/>
                    <a:pt x="13351" y="11668"/>
                    <a:pt x="14585" y="12116"/>
                  </a:cubicBezTo>
                  <a:cubicBezTo>
                    <a:pt x="15068" y="11418"/>
                    <a:pt x="15516" y="10702"/>
                    <a:pt x="15963" y="9986"/>
                  </a:cubicBezTo>
                  <a:cubicBezTo>
                    <a:pt x="16554" y="9056"/>
                    <a:pt x="17162" y="8018"/>
                    <a:pt x="17073" y="6926"/>
                  </a:cubicBezTo>
                  <a:cubicBezTo>
                    <a:pt x="16947" y="5280"/>
                    <a:pt x="15355" y="4170"/>
                    <a:pt x="13852" y="3437"/>
                  </a:cubicBezTo>
                  <a:cubicBezTo>
                    <a:pt x="10290" y="1719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3093745" y="3337527"/>
              <a:ext cx="587624" cy="339517"/>
            </a:xfrm>
            <a:custGeom>
              <a:avLst/>
              <a:gdLst/>
              <a:ahLst/>
              <a:cxnLst/>
              <a:rect l="l" t="t" r="r" b="b"/>
              <a:pathLst>
                <a:path w="10462" h="6045" extrusionOk="0">
                  <a:moveTo>
                    <a:pt x="134" y="0"/>
                  </a:moveTo>
                  <a:cubicBezTo>
                    <a:pt x="71" y="0"/>
                    <a:pt x="0" y="54"/>
                    <a:pt x="11" y="138"/>
                  </a:cubicBezTo>
                  <a:lnTo>
                    <a:pt x="46" y="138"/>
                  </a:lnTo>
                  <a:cubicBezTo>
                    <a:pt x="315" y="1677"/>
                    <a:pt x="1442" y="2840"/>
                    <a:pt x="2516" y="3878"/>
                  </a:cubicBezTo>
                  <a:cubicBezTo>
                    <a:pt x="3089" y="4415"/>
                    <a:pt x="3679" y="5006"/>
                    <a:pt x="4449" y="5274"/>
                  </a:cubicBezTo>
                  <a:cubicBezTo>
                    <a:pt x="4860" y="5399"/>
                    <a:pt x="5272" y="5489"/>
                    <a:pt x="5701" y="5525"/>
                  </a:cubicBezTo>
                  <a:lnTo>
                    <a:pt x="7115" y="5686"/>
                  </a:lnTo>
                  <a:lnTo>
                    <a:pt x="10336" y="6044"/>
                  </a:lnTo>
                  <a:cubicBezTo>
                    <a:pt x="10341" y="6044"/>
                    <a:pt x="10345" y="6045"/>
                    <a:pt x="10350" y="6045"/>
                  </a:cubicBezTo>
                  <a:cubicBezTo>
                    <a:pt x="10461" y="6045"/>
                    <a:pt x="10457" y="5829"/>
                    <a:pt x="10336" y="5829"/>
                  </a:cubicBezTo>
                  <a:lnTo>
                    <a:pt x="7580" y="5507"/>
                  </a:lnTo>
                  <a:lnTo>
                    <a:pt x="6202" y="5346"/>
                  </a:lnTo>
                  <a:cubicBezTo>
                    <a:pt x="5755" y="5310"/>
                    <a:pt x="5326" y="5256"/>
                    <a:pt x="4896" y="5167"/>
                  </a:cubicBezTo>
                  <a:cubicBezTo>
                    <a:pt x="4073" y="4988"/>
                    <a:pt x="3482" y="4469"/>
                    <a:pt x="2874" y="3914"/>
                  </a:cubicBezTo>
                  <a:cubicBezTo>
                    <a:pt x="2319" y="3413"/>
                    <a:pt x="1800" y="2876"/>
                    <a:pt x="1317" y="2286"/>
                  </a:cubicBezTo>
                  <a:cubicBezTo>
                    <a:pt x="780" y="1659"/>
                    <a:pt x="404" y="890"/>
                    <a:pt x="225" y="84"/>
                  </a:cubicBezTo>
                  <a:cubicBezTo>
                    <a:pt x="218" y="26"/>
                    <a:pt x="178" y="0"/>
                    <a:pt x="134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2715407" y="3131004"/>
              <a:ext cx="722707" cy="568839"/>
            </a:xfrm>
            <a:custGeom>
              <a:avLst/>
              <a:gdLst/>
              <a:ahLst/>
              <a:cxnLst/>
              <a:rect l="l" t="t" r="r" b="b"/>
              <a:pathLst>
                <a:path w="12867" h="10128" extrusionOk="0">
                  <a:moveTo>
                    <a:pt x="9072" y="0"/>
                  </a:moveTo>
                  <a:cubicBezTo>
                    <a:pt x="8340" y="0"/>
                    <a:pt x="6811" y="234"/>
                    <a:pt x="4957" y="1847"/>
                  </a:cubicBezTo>
                  <a:cubicBezTo>
                    <a:pt x="3364" y="3243"/>
                    <a:pt x="1790" y="4674"/>
                    <a:pt x="0" y="5819"/>
                  </a:cubicBezTo>
                  <a:lnTo>
                    <a:pt x="2649" y="8092"/>
                  </a:lnTo>
                  <a:cubicBezTo>
                    <a:pt x="3024" y="8450"/>
                    <a:pt x="3454" y="8754"/>
                    <a:pt x="3901" y="8987"/>
                  </a:cubicBezTo>
                  <a:cubicBezTo>
                    <a:pt x="4184" y="9118"/>
                    <a:pt x="4483" y="9160"/>
                    <a:pt x="4789" y="9160"/>
                  </a:cubicBezTo>
                  <a:cubicBezTo>
                    <a:pt x="5317" y="9160"/>
                    <a:pt x="5868" y="9037"/>
                    <a:pt x="6404" y="9037"/>
                  </a:cubicBezTo>
                  <a:cubicBezTo>
                    <a:pt x="6660" y="9037"/>
                    <a:pt x="6913" y="9065"/>
                    <a:pt x="7158" y="9148"/>
                  </a:cubicBezTo>
                  <a:cubicBezTo>
                    <a:pt x="7301" y="9184"/>
                    <a:pt x="7749" y="9810"/>
                    <a:pt x="8482" y="10007"/>
                  </a:cubicBezTo>
                  <a:cubicBezTo>
                    <a:pt x="8858" y="10087"/>
                    <a:pt x="9254" y="10128"/>
                    <a:pt x="9648" y="10128"/>
                  </a:cubicBezTo>
                  <a:cubicBezTo>
                    <a:pt x="9779" y="10128"/>
                    <a:pt x="9910" y="10123"/>
                    <a:pt x="10039" y="10114"/>
                  </a:cubicBezTo>
                  <a:cubicBezTo>
                    <a:pt x="10039" y="10114"/>
                    <a:pt x="10111" y="9774"/>
                    <a:pt x="10236" y="9363"/>
                  </a:cubicBezTo>
                  <a:cubicBezTo>
                    <a:pt x="10397" y="8862"/>
                    <a:pt x="10612" y="8217"/>
                    <a:pt x="10880" y="7967"/>
                  </a:cubicBezTo>
                  <a:cubicBezTo>
                    <a:pt x="10988" y="7859"/>
                    <a:pt x="11077" y="7752"/>
                    <a:pt x="11167" y="7645"/>
                  </a:cubicBezTo>
                  <a:cubicBezTo>
                    <a:pt x="11793" y="6893"/>
                    <a:pt x="12867" y="5336"/>
                    <a:pt x="12867" y="5336"/>
                  </a:cubicBezTo>
                  <a:cubicBezTo>
                    <a:pt x="12867" y="5336"/>
                    <a:pt x="11077" y="3207"/>
                    <a:pt x="10558" y="2348"/>
                  </a:cubicBezTo>
                  <a:cubicBezTo>
                    <a:pt x="10147" y="1614"/>
                    <a:pt x="9807" y="845"/>
                    <a:pt x="9538" y="39"/>
                  </a:cubicBezTo>
                  <a:cubicBezTo>
                    <a:pt x="9538" y="39"/>
                    <a:pt x="9372" y="0"/>
                    <a:pt x="9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3414961" y="2762554"/>
              <a:ext cx="344812" cy="220897"/>
            </a:xfrm>
            <a:custGeom>
              <a:avLst/>
              <a:gdLst/>
              <a:ahLst/>
              <a:cxnLst/>
              <a:rect l="l" t="t" r="r" b="b"/>
              <a:pathLst>
                <a:path w="6139" h="3933" extrusionOk="0">
                  <a:moveTo>
                    <a:pt x="3411" y="0"/>
                  </a:moveTo>
                  <a:cubicBezTo>
                    <a:pt x="3018" y="0"/>
                    <a:pt x="2626" y="36"/>
                    <a:pt x="2237" y="103"/>
                  </a:cubicBezTo>
                  <a:cubicBezTo>
                    <a:pt x="1396" y="264"/>
                    <a:pt x="680" y="765"/>
                    <a:pt x="215" y="1481"/>
                  </a:cubicBezTo>
                  <a:cubicBezTo>
                    <a:pt x="72" y="1696"/>
                    <a:pt x="0" y="1947"/>
                    <a:pt x="0" y="2197"/>
                  </a:cubicBezTo>
                  <a:cubicBezTo>
                    <a:pt x="18" y="2430"/>
                    <a:pt x="90" y="2644"/>
                    <a:pt x="215" y="2841"/>
                  </a:cubicBezTo>
                  <a:cubicBezTo>
                    <a:pt x="537" y="3360"/>
                    <a:pt x="1038" y="3754"/>
                    <a:pt x="1629" y="3933"/>
                  </a:cubicBezTo>
                  <a:lnTo>
                    <a:pt x="5870" y="3754"/>
                  </a:lnTo>
                  <a:cubicBezTo>
                    <a:pt x="6138" y="2859"/>
                    <a:pt x="6120" y="1911"/>
                    <a:pt x="5816" y="1016"/>
                  </a:cubicBezTo>
                  <a:cubicBezTo>
                    <a:pt x="5745" y="801"/>
                    <a:pt x="5637" y="587"/>
                    <a:pt x="5458" y="425"/>
                  </a:cubicBezTo>
                  <a:cubicBezTo>
                    <a:pt x="5244" y="264"/>
                    <a:pt x="4993" y="175"/>
                    <a:pt x="4725" y="139"/>
                  </a:cubicBezTo>
                  <a:cubicBezTo>
                    <a:pt x="4290" y="45"/>
                    <a:pt x="3851" y="0"/>
                    <a:pt x="3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3048081" y="3182733"/>
              <a:ext cx="294542" cy="474145"/>
            </a:xfrm>
            <a:custGeom>
              <a:avLst/>
              <a:gdLst/>
              <a:ahLst/>
              <a:cxnLst/>
              <a:rect l="l" t="t" r="r" b="b"/>
              <a:pathLst>
                <a:path w="5244" h="8442" extrusionOk="0">
                  <a:moveTo>
                    <a:pt x="2198" y="0"/>
                  </a:moveTo>
                  <a:cubicBezTo>
                    <a:pt x="2087" y="0"/>
                    <a:pt x="1974" y="33"/>
                    <a:pt x="1862" y="103"/>
                  </a:cubicBezTo>
                  <a:cubicBezTo>
                    <a:pt x="0" y="1266"/>
                    <a:pt x="179" y="4576"/>
                    <a:pt x="179" y="4576"/>
                  </a:cubicBezTo>
                  <a:cubicBezTo>
                    <a:pt x="698" y="5221"/>
                    <a:pt x="1128" y="5936"/>
                    <a:pt x="1450" y="6706"/>
                  </a:cubicBezTo>
                  <a:cubicBezTo>
                    <a:pt x="2058" y="8030"/>
                    <a:pt x="3902" y="8388"/>
                    <a:pt x="4313" y="8442"/>
                  </a:cubicBezTo>
                  <a:cubicBezTo>
                    <a:pt x="4474" y="7941"/>
                    <a:pt x="4689" y="7296"/>
                    <a:pt x="4957" y="7046"/>
                  </a:cubicBezTo>
                  <a:cubicBezTo>
                    <a:pt x="5065" y="6938"/>
                    <a:pt x="5154" y="6831"/>
                    <a:pt x="5244" y="6724"/>
                  </a:cubicBezTo>
                  <a:cubicBezTo>
                    <a:pt x="4749" y="4595"/>
                    <a:pt x="3523" y="0"/>
                    <a:pt x="219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3100372" y="3141956"/>
              <a:ext cx="617168" cy="551091"/>
            </a:xfrm>
            <a:custGeom>
              <a:avLst/>
              <a:gdLst/>
              <a:ahLst/>
              <a:cxnLst/>
              <a:rect l="l" t="t" r="r" b="b"/>
              <a:pathLst>
                <a:path w="10988" h="9812" extrusionOk="0">
                  <a:moveTo>
                    <a:pt x="2728" y="1"/>
                  </a:moveTo>
                  <a:cubicBezTo>
                    <a:pt x="2560" y="1"/>
                    <a:pt x="2386" y="38"/>
                    <a:pt x="2237" y="113"/>
                  </a:cubicBezTo>
                  <a:cubicBezTo>
                    <a:pt x="1074" y="596"/>
                    <a:pt x="0" y="1974"/>
                    <a:pt x="644" y="4586"/>
                  </a:cubicBezTo>
                  <a:cubicBezTo>
                    <a:pt x="1306" y="7199"/>
                    <a:pt x="2935" y="8577"/>
                    <a:pt x="4617" y="9168"/>
                  </a:cubicBezTo>
                  <a:cubicBezTo>
                    <a:pt x="6299" y="9758"/>
                    <a:pt x="10737" y="9812"/>
                    <a:pt x="10737" y="9812"/>
                  </a:cubicBezTo>
                  <a:lnTo>
                    <a:pt x="10988" y="8667"/>
                  </a:lnTo>
                  <a:cubicBezTo>
                    <a:pt x="9306" y="8094"/>
                    <a:pt x="6156" y="7163"/>
                    <a:pt x="6156" y="7163"/>
                  </a:cubicBezTo>
                  <a:cubicBezTo>
                    <a:pt x="6245" y="7145"/>
                    <a:pt x="5100" y="3119"/>
                    <a:pt x="5100" y="3119"/>
                  </a:cubicBezTo>
                  <a:cubicBezTo>
                    <a:pt x="4778" y="2153"/>
                    <a:pt x="4259" y="1276"/>
                    <a:pt x="3597" y="524"/>
                  </a:cubicBezTo>
                  <a:cubicBezTo>
                    <a:pt x="3400" y="256"/>
                    <a:pt x="3132" y="77"/>
                    <a:pt x="2827" y="5"/>
                  </a:cubicBezTo>
                  <a:cubicBezTo>
                    <a:pt x="2795" y="2"/>
                    <a:pt x="2761" y="1"/>
                    <a:pt x="2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3053080" y="3127128"/>
              <a:ext cx="350878" cy="301606"/>
            </a:xfrm>
            <a:custGeom>
              <a:avLst/>
              <a:gdLst/>
              <a:ahLst/>
              <a:cxnLst/>
              <a:rect l="l" t="t" r="r" b="b"/>
              <a:pathLst>
                <a:path w="6247" h="5370" extrusionOk="0">
                  <a:moveTo>
                    <a:pt x="3450" y="0"/>
                  </a:moveTo>
                  <a:cubicBezTo>
                    <a:pt x="3276" y="0"/>
                    <a:pt x="3168" y="37"/>
                    <a:pt x="3168" y="37"/>
                  </a:cubicBezTo>
                  <a:cubicBezTo>
                    <a:pt x="1" y="1433"/>
                    <a:pt x="1128" y="5369"/>
                    <a:pt x="1128" y="5369"/>
                  </a:cubicBezTo>
                  <a:lnTo>
                    <a:pt x="6246" y="3634"/>
                  </a:lnTo>
                  <a:cubicBezTo>
                    <a:pt x="5888" y="2667"/>
                    <a:pt x="5441" y="1737"/>
                    <a:pt x="4868" y="878"/>
                  </a:cubicBezTo>
                  <a:cubicBezTo>
                    <a:pt x="4343" y="130"/>
                    <a:pt x="3778" y="0"/>
                    <a:pt x="3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2855093" y="3410599"/>
              <a:ext cx="303585" cy="193039"/>
            </a:xfrm>
            <a:custGeom>
              <a:avLst/>
              <a:gdLst/>
              <a:ahLst/>
              <a:cxnLst/>
              <a:rect l="l" t="t" r="r" b="b"/>
              <a:pathLst>
                <a:path w="5405" h="3437" extrusionOk="0">
                  <a:moveTo>
                    <a:pt x="3633" y="0"/>
                  </a:moveTo>
                  <a:cubicBezTo>
                    <a:pt x="2884" y="1117"/>
                    <a:pt x="1622" y="1783"/>
                    <a:pt x="296" y="1783"/>
                  </a:cubicBezTo>
                  <a:cubicBezTo>
                    <a:pt x="198" y="1783"/>
                    <a:pt x="99" y="1779"/>
                    <a:pt x="1" y="1772"/>
                  </a:cubicBezTo>
                  <a:lnTo>
                    <a:pt x="1" y="1772"/>
                  </a:lnTo>
                  <a:cubicBezTo>
                    <a:pt x="466" y="2362"/>
                    <a:pt x="1092" y="2810"/>
                    <a:pt x="1826" y="3043"/>
                  </a:cubicBezTo>
                  <a:cubicBezTo>
                    <a:pt x="2560" y="3275"/>
                    <a:pt x="3311" y="3400"/>
                    <a:pt x="4063" y="3436"/>
                  </a:cubicBezTo>
                  <a:lnTo>
                    <a:pt x="5405" y="2971"/>
                  </a:lnTo>
                  <a:cubicBezTo>
                    <a:pt x="5119" y="2541"/>
                    <a:pt x="4814" y="2112"/>
                    <a:pt x="4546" y="1665"/>
                  </a:cubicBezTo>
                  <a:cubicBezTo>
                    <a:pt x="4206" y="1128"/>
                    <a:pt x="3902" y="573"/>
                    <a:pt x="3633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3451133" y="2984859"/>
              <a:ext cx="393060" cy="368499"/>
            </a:xfrm>
            <a:custGeom>
              <a:avLst/>
              <a:gdLst/>
              <a:ahLst/>
              <a:cxnLst/>
              <a:rect l="l" t="t" r="r" b="b"/>
              <a:pathLst>
                <a:path w="6998" h="6561" extrusionOk="0">
                  <a:moveTo>
                    <a:pt x="3286" y="1"/>
                  </a:moveTo>
                  <a:cubicBezTo>
                    <a:pt x="3151" y="1"/>
                    <a:pt x="3015" y="4"/>
                    <a:pt x="2882" y="11"/>
                  </a:cubicBezTo>
                  <a:cubicBezTo>
                    <a:pt x="2130" y="29"/>
                    <a:pt x="1307" y="172"/>
                    <a:pt x="806" y="727"/>
                  </a:cubicBezTo>
                  <a:cubicBezTo>
                    <a:pt x="627" y="923"/>
                    <a:pt x="502" y="1156"/>
                    <a:pt x="394" y="1389"/>
                  </a:cubicBezTo>
                  <a:cubicBezTo>
                    <a:pt x="197" y="1836"/>
                    <a:pt x="72" y="2301"/>
                    <a:pt x="0" y="2784"/>
                  </a:cubicBezTo>
                  <a:lnTo>
                    <a:pt x="323" y="2856"/>
                  </a:lnTo>
                  <a:cubicBezTo>
                    <a:pt x="430" y="3196"/>
                    <a:pt x="788" y="3411"/>
                    <a:pt x="1128" y="3536"/>
                  </a:cubicBezTo>
                  <a:cubicBezTo>
                    <a:pt x="1468" y="3679"/>
                    <a:pt x="1844" y="3769"/>
                    <a:pt x="2094" y="4037"/>
                  </a:cubicBezTo>
                  <a:cubicBezTo>
                    <a:pt x="2273" y="4288"/>
                    <a:pt x="2434" y="4574"/>
                    <a:pt x="2542" y="4878"/>
                  </a:cubicBezTo>
                  <a:cubicBezTo>
                    <a:pt x="3024" y="5944"/>
                    <a:pt x="4073" y="6560"/>
                    <a:pt x="5166" y="6560"/>
                  </a:cubicBezTo>
                  <a:cubicBezTo>
                    <a:pt x="5614" y="6560"/>
                    <a:pt x="6070" y="6457"/>
                    <a:pt x="6496" y="6238"/>
                  </a:cubicBezTo>
                  <a:cubicBezTo>
                    <a:pt x="6604" y="6202"/>
                    <a:pt x="6675" y="6131"/>
                    <a:pt x="6747" y="6041"/>
                  </a:cubicBezTo>
                  <a:cubicBezTo>
                    <a:pt x="6801" y="5952"/>
                    <a:pt x="6819" y="5862"/>
                    <a:pt x="6836" y="5755"/>
                  </a:cubicBezTo>
                  <a:cubicBezTo>
                    <a:pt x="6944" y="4968"/>
                    <a:pt x="6997" y="4180"/>
                    <a:pt x="6980" y="3411"/>
                  </a:cubicBezTo>
                  <a:cubicBezTo>
                    <a:pt x="6944" y="2480"/>
                    <a:pt x="6675" y="1514"/>
                    <a:pt x="6013" y="870"/>
                  </a:cubicBezTo>
                  <a:cubicBezTo>
                    <a:pt x="5305" y="193"/>
                    <a:pt x="4278" y="1"/>
                    <a:pt x="3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3363681" y="2992442"/>
              <a:ext cx="294542" cy="212304"/>
            </a:xfrm>
            <a:custGeom>
              <a:avLst/>
              <a:gdLst/>
              <a:ahLst/>
              <a:cxnLst/>
              <a:rect l="l" t="t" r="r" b="b"/>
              <a:pathLst>
                <a:path w="5244" h="3780" extrusionOk="0">
                  <a:moveTo>
                    <a:pt x="3508" y="1"/>
                  </a:moveTo>
                  <a:cubicBezTo>
                    <a:pt x="2703" y="144"/>
                    <a:pt x="2166" y="878"/>
                    <a:pt x="1719" y="1558"/>
                  </a:cubicBezTo>
                  <a:cubicBezTo>
                    <a:pt x="1271" y="2256"/>
                    <a:pt x="788" y="2989"/>
                    <a:pt x="1" y="3222"/>
                  </a:cubicBezTo>
                  <a:cubicBezTo>
                    <a:pt x="511" y="3591"/>
                    <a:pt x="1123" y="3780"/>
                    <a:pt x="1747" y="3780"/>
                  </a:cubicBezTo>
                  <a:cubicBezTo>
                    <a:pt x="1910" y="3780"/>
                    <a:pt x="2074" y="3767"/>
                    <a:pt x="2237" y="3741"/>
                  </a:cubicBezTo>
                  <a:cubicBezTo>
                    <a:pt x="3025" y="3598"/>
                    <a:pt x="3759" y="3294"/>
                    <a:pt x="4403" y="2828"/>
                  </a:cubicBezTo>
                  <a:cubicBezTo>
                    <a:pt x="4743" y="2632"/>
                    <a:pt x="5029" y="2345"/>
                    <a:pt x="5244" y="2023"/>
                  </a:cubicBezTo>
                  <a:lnTo>
                    <a:pt x="3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3505390" y="3184699"/>
              <a:ext cx="88520" cy="75205"/>
            </a:xfrm>
            <a:custGeom>
              <a:avLst/>
              <a:gdLst/>
              <a:ahLst/>
              <a:cxnLst/>
              <a:rect l="l" t="t" r="r" b="b"/>
              <a:pathLst>
                <a:path w="1576" h="1339" extrusionOk="0">
                  <a:moveTo>
                    <a:pt x="899" y="0"/>
                  </a:moveTo>
                  <a:cubicBezTo>
                    <a:pt x="851" y="0"/>
                    <a:pt x="802" y="5"/>
                    <a:pt x="752" y="14"/>
                  </a:cubicBezTo>
                  <a:cubicBezTo>
                    <a:pt x="573" y="68"/>
                    <a:pt x="394" y="175"/>
                    <a:pt x="269" y="318"/>
                  </a:cubicBezTo>
                  <a:cubicBezTo>
                    <a:pt x="198" y="390"/>
                    <a:pt x="144" y="479"/>
                    <a:pt x="90" y="586"/>
                  </a:cubicBezTo>
                  <a:cubicBezTo>
                    <a:pt x="1" y="801"/>
                    <a:pt x="19" y="1034"/>
                    <a:pt x="126" y="1231"/>
                  </a:cubicBezTo>
                  <a:lnTo>
                    <a:pt x="126" y="1334"/>
                  </a:lnTo>
                  <a:lnTo>
                    <a:pt x="126" y="1334"/>
                  </a:lnTo>
                  <a:cubicBezTo>
                    <a:pt x="610" y="1295"/>
                    <a:pt x="1110" y="1188"/>
                    <a:pt x="1576" y="998"/>
                  </a:cubicBezTo>
                  <a:cubicBezTo>
                    <a:pt x="1432" y="730"/>
                    <a:pt x="1361" y="443"/>
                    <a:pt x="1325" y="157"/>
                  </a:cubicBezTo>
                  <a:lnTo>
                    <a:pt x="1307" y="121"/>
                  </a:lnTo>
                  <a:cubicBezTo>
                    <a:pt x="1186" y="41"/>
                    <a:pt x="1045" y="0"/>
                    <a:pt x="899" y="0"/>
                  </a:cubicBezTo>
                  <a:close/>
                  <a:moveTo>
                    <a:pt x="126" y="1334"/>
                  </a:moveTo>
                  <a:cubicBezTo>
                    <a:pt x="108" y="1335"/>
                    <a:pt x="90" y="1337"/>
                    <a:pt x="72" y="1338"/>
                  </a:cubicBezTo>
                  <a:lnTo>
                    <a:pt x="126" y="1338"/>
                  </a:lnTo>
                  <a:lnTo>
                    <a:pt x="126" y="1334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3510445" y="3199526"/>
              <a:ext cx="162886" cy="93515"/>
            </a:xfrm>
            <a:custGeom>
              <a:avLst/>
              <a:gdLst/>
              <a:ahLst/>
              <a:cxnLst/>
              <a:rect l="l" t="t" r="r" b="b"/>
              <a:pathLst>
                <a:path w="2900" h="1665" extrusionOk="0">
                  <a:moveTo>
                    <a:pt x="1450" y="0"/>
                  </a:moveTo>
                  <a:lnTo>
                    <a:pt x="1450" y="0"/>
                  </a:lnTo>
                  <a:cubicBezTo>
                    <a:pt x="1575" y="215"/>
                    <a:pt x="1503" y="519"/>
                    <a:pt x="1289" y="662"/>
                  </a:cubicBezTo>
                  <a:cubicBezTo>
                    <a:pt x="1092" y="788"/>
                    <a:pt x="841" y="770"/>
                    <a:pt x="627" y="841"/>
                  </a:cubicBezTo>
                  <a:cubicBezTo>
                    <a:pt x="269" y="949"/>
                    <a:pt x="18" y="1289"/>
                    <a:pt x="0" y="1665"/>
                  </a:cubicBezTo>
                  <a:cubicBezTo>
                    <a:pt x="113" y="1503"/>
                    <a:pt x="284" y="1429"/>
                    <a:pt x="474" y="1429"/>
                  </a:cubicBezTo>
                  <a:cubicBezTo>
                    <a:pt x="495" y="1429"/>
                    <a:pt x="516" y="1430"/>
                    <a:pt x="537" y="1432"/>
                  </a:cubicBezTo>
                  <a:cubicBezTo>
                    <a:pt x="734" y="1468"/>
                    <a:pt x="931" y="1521"/>
                    <a:pt x="1128" y="1575"/>
                  </a:cubicBezTo>
                  <a:cubicBezTo>
                    <a:pt x="1248" y="1603"/>
                    <a:pt x="1372" y="1617"/>
                    <a:pt x="1496" y="1617"/>
                  </a:cubicBezTo>
                  <a:cubicBezTo>
                    <a:pt x="1776" y="1617"/>
                    <a:pt x="2055" y="1545"/>
                    <a:pt x="2291" y="1396"/>
                  </a:cubicBezTo>
                  <a:cubicBezTo>
                    <a:pt x="2649" y="1199"/>
                    <a:pt x="2863" y="824"/>
                    <a:pt x="2899" y="412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3361659" y="2631125"/>
              <a:ext cx="278478" cy="230726"/>
            </a:xfrm>
            <a:custGeom>
              <a:avLst/>
              <a:gdLst/>
              <a:ahLst/>
              <a:cxnLst/>
              <a:rect l="l" t="t" r="r" b="b"/>
              <a:pathLst>
                <a:path w="4958" h="4108" extrusionOk="0">
                  <a:moveTo>
                    <a:pt x="2493" y="1"/>
                  </a:moveTo>
                  <a:cubicBezTo>
                    <a:pt x="2256" y="1"/>
                    <a:pt x="2018" y="33"/>
                    <a:pt x="1790" y="99"/>
                  </a:cubicBezTo>
                  <a:cubicBezTo>
                    <a:pt x="1415" y="189"/>
                    <a:pt x="1057" y="403"/>
                    <a:pt x="806" y="690"/>
                  </a:cubicBezTo>
                  <a:cubicBezTo>
                    <a:pt x="251" y="1227"/>
                    <a:pt x="1" y="1996"/>
                    <a:pt x="126" y="2748"/>
                  </a:cubicBezTo>
                  <a:cubicBezTo>
                    <a:pt x="287" y="3481"/>
                    <a:pt x="949" y="4108"/>
                    <a:pt x="1701" y="4108"/>
                  </a:cubicBezTo>
                  <a:lnTo>
                    <a:pt x="4081" y="3499"/>
                  </a:lnTo>
                  <a:cubicBezTo>
                    <a:pt x="4850" y="2909"/>
                    <a:pt x="4958" y="1692"/>
                    <a:pt x="4385" y="904"/>
                  </a:cubicBezTo>
                  <a:cubicBezTo>
                    <a:pt x="3953" y="310"/>
                    <a:pt x="3224" y="1"/>
                    <a:pt x="2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3470438" y="2960514"/>
              <a:ext cx="300608" cy="96548"/>
            </a:xfrm>
            <a:custGeom>
              <a:avLst/>
              <a:gdLst/>
              <a:ahLst/>
              <a:cxnLst/>
              <a:rect l="l" t="t" r="r" b="b"/>
              <a:pathLst>
                <a:path w="5352" h="1719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4460" y="144"/>
                    <a:pt x="3553" y="216"/>
                    <a:pt x="2647" y="216"/>
                  </a:cubicBezTo>
                  <a:cubicBezTo>
                    <a:pt x="1862" y="216"/>
                    <a:pt x="1077" y="162"/>
                    <a:pt x="305" y="54"/>
                  </a:cubicBezTo>
                  <a:lnTo>
                    <a:pt x="162" y="54"/>
                  </a:lnTo>
                  <a:cubicBezTo>
                    <a:pt x="108" y="107"/>
                    <a:pt x="90" y="161"/>
                    <a:pt x="90" y="215"/>
                  </a:cubicBezTo>
                  <a:cubicBezTo>
                    <a:pt x="0" y="716"/>
                    <a:pt x="90" y="1235"/>
                    <a:pt x="340" y="1682"/>
                  </a:cubicBezTo>
                  <a:lnTo>
                    <a:pt x="502" y="1718"/>
                  </a:lnTo>
                  <a:cubicBezTo>
                    <a:pt x="2058" y="1700"/>
                    <a:pt x="3615" y="1396"/>
                    <a:pt x="5083" y="823"/>
                  </a:cubicBezTo>
                  <a:cubicBezTo>
                    <a:pt x="5136" y="805"/>
                    <a:pt x="5190" y="770"/>
                    <a:pt x="5226" y="734"/>
                  </a:cubicBezTo>
                  <a:cubicBezTo>
                    <a:pt x="5244" y="680"/>
                    <a:pt x="5262" y="644"/>
                    <a:pt x="5262" y="591"/>
                  </a:cubicBezTo>
                  <a:cubicBezTo>
                    <a:pt x="5297" y="394"/>
                    <a:pt x="5315" y="197"/>
                    <a:pt x="5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3651142" y="3601058"/>
              <a:ext cx="192037" cy="95031"/>
            </a:xfrm>
            <a:custGeom>
              <a:avLst/>
              <a:gdLst/>
              <a:ahLst/>
              <a:cxnLst/>
              <a:rect l="l" t="t" r="r" b="b"/>
              <a:pathLst>
                <a:path w="3419" h="1692" extrusionOk="0">
                  <a:moveTo>
                    <a:pt x="2783" y="0"/>
                  </a:moveTo>
                  <a:cubicBezTo>
                    <a:pt x="2756" y="0"/>
                    <a:pt x="2730" y="9"/>
                    <a:pt x="2703" y="27"/>
                  </a:cubicBezTo>
                  <a:cubicBezTo>
                    <a:pt x="2076" y="117"/>
                    <a:pt x="1522" y="439"/>
                    <a:pt x="913" y="546"/>
                  </a:cubicBezTo>
                  <a:lnTo>
                    <a:pt x="1" y="1244"/>
                  </a:lnTo>
                  <a:cubicBezTo>
                    <a:pt x="323" y="1423"/>
                    <a:pt x="663" y="1566"/>
                    <a:pt x="1021" y="1656"/>
                  </a:cubicBezTo>
                  <a:cubicBezTo>
                    <a:pt x="1289" y="1692"/>
                    <a:pt x="1557" y="1692"/>
                    <a:pt x="1826" y="1692"/>
                  </a:cubicBezTo>
                  <a:lnTo>
                    <a:pt x="2900" y="1674"/>
                  </a:lnTo>
                  <a:cubicBezTo>
                    <a:pt x="3025" y="1674"/>
                    <a:pt x="3150" y="1656"/>
                    <a:pt x="3258" y="1602"/>
                  </a:cubicBezTo>
                  <a:cubicBezTo>
                    <a:pt x="3365" y="1530"/>
                    <a:pt x="3419" y="1387"/>
                    <a:pt x="3383" y="1262"/>
                  </a:cubicBezTo>
                  <a:cubicBezTo>
                    <a:pt x="3347" y="1173"/>
                    <a:pt x="3258" y="1119"/>
                    <a:pt x="3168" y="1083"/>
                  </a:cubicBezTo>
                  <a:cubicBezTo>
                    <a:pt x="3240" y="1083"/>
                    <a:pt x="3275" y="958"/>
                    <a:pt x="3240" y="886"/>
                  </a:cubicBezTo>
                  <a:cubicBezTo>
                    <a:pt x="3204" y="815"/>
                    <a:pt x="3132" y="761"/>
                    <a:pt x="3061" y="743"/>
                  </a:cubicBezTo>
                  <a:cubicBezTo>
                    <a:pt x="3114" y="689"/>
                    <a:pt x="3150" y="636"/>
                    <a:pt x="3168" y="564"/>
                  </a:cubicBezTo>
                  <a:cubicBezTo>
                    <a:pt x="3150" y="475"/>
                    <a:pt x="3114" y="421"/>
                    <a:pt x="3043" y="385"/>
                  </a:cubicBezTo>
                  <a:cubicBezTo>
                    <a:pt x="2971" y="367"/>
                    <a:pt x="2918" y="349"/>
                    <a:pt x="2846" y="349"/>
                  </a:cubicBezTo>
                  <a:cubicBezTo>
                    <a:pt x="2828" y="314"/>
                    <a:pt x="2846" y="278"/>
                    <a:pt x="2864" y="260"/>
                  </a:cubicBezTo>
                  <a:cubicBezTo>
                    <a:pt x="2900" y="224"/>
                    <a:pt x="2918" y="206"/>
                    <a:pt x="2935" y="170"/>
                  </a:cubicBezTo>
                  <a:cubicBezTo>
                    <a:pt x="2953" y="117"/>
                    <a:pt x="2935" y="45"/>
                    <a:pt x="2864" y="27"/>
                  </a:cubicBezTo>
                  <a:cubicBezTo>
                    <a:pt x="2837" y="9"/>
                    <a:pt x="2810" y="0"/>
                    <a:pt x="2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3620980" y="3348254"/>
              <a:ext cx="52348" cy="59366"/>
            </a:xfrm>
            <a:custGeom>
              <a:avLst/>
              <a:gdLst/>
              <a:ahLst/>
              <a:cxnLst/>
              <a:rect l="l" t="t" r="r" b="b"/>
              <a:pathLst>
                <a:path w="932" h="1057" extrusionOk="0">
                  <a:moveTo>
                    <a:pt x="19" y="1"/>
                  </a:moveTo>
                  <a:lnTo>
                    <a:pt x="54" y="20"/>
                  </a:lnTo>
                  <a:lnTo>
                    <a:pt x="54" y="20"/>
                  </a:lnTo>
                  <a:cubicBezTo>
                    <a:pt x="54" y="20"/>
                    <a:pt x="54" y="19"/>
                    <a:pt x="54" y="19"/>
                  </a:cubicBezTo>
                  <a:lnTo>
                    <a:pt x="19" y="1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cubicBezTo>
                    <a:pt x="1" y="378"/>
                    <a:pt x="37" y="735"/>
                    <a:pt x="180" y="1057"/>
                  </a:cubicBezTo>
                  <a:cubicBezTo>
                    <a:pt x="430" y="967"/>
                    <a:pt x="681" y="896"/>
                    <a:pt x="931" y="842"/>
                  </a:cubicBezTo>
                  <a:cubicBezTo>
                    <a:pt x="842" y="609"/>
                    <a:pt x="681" y="412"/>
                    <a:pt x="484" y="269"/>
                  </a:cubicBezTo>
                  <a:cubicBezTo>
                    <a:pt x="394" y="216"/>
                    <a:pt x="305" y="162"/>
                    <a:pt x="215" y="108"/>
                  </a:cubicBezTo>
                  <a:lnTo>
                    <a:pt x="5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3634067" y="3383471"/>
              <a:ext cx="36228" cy="22129"/>
            </a:xfrm>
            <a:custGeom>
              <a:avLst/>
              <a:gdLst/>
              <a:ahLst/>
              <a:cxnLst/>
              <a:rect l="l" t="t" r="r" b="b"/>
              <a:pathLst>
                <a:path w="645" h="394" extrusionOk="0">
                  <a:moveTo>
                    <a:pt x="591" y="0"/>
                  </a:moveTo>
                  <a:cubicBezTo>
                    <a:pt x="358" y="0"/>
                    <a:pt x="90" y="0"/>
                    <a:pt x="18" y="269"/>
                  </a:cubicBezTo>
                  <a:cubicBezTo>
                    <a:pt x="0" y="322"/>
                    <a:pt x="36" y="394"/>
                    <a:pt x="108" y="394"/>
                  </a:cubicBezTo>
                  <a:cubicBezTo>
                    <a:pt x="287" y="394"/>
                    <a:pt x="466" y="340"/>
                    <a:pt x="627" y="269"/>
                  </a:cubicBezTo>
                  <a:lnTo>
                    <a:pt x="645" y="251"/>
                  </a:lnTo>
                  <a:cubicBezTo>
                    <a:pt x="627" y="161"/>
                    <a:pt x="609" y="72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3618004" y="3346289"/>
              <a:ext cx="16738" cy="64534"/>
            </a:xfrm>
            <a:custGeom>
              <a:avLst/>
              <a:gdLst/>
              <a:ahLst/>
              <a:cxnLst/>
              <a:rect l="l" t="t" r="r" b="b"/>
              <a:pathLst>
                <a:path w="298" h="1149" extrusionOk="0">
                  <a:moveTo>
                    <a:pt x="96" y="0"/>
                  </a:moveTo>
                  <a:cubicBezTo>
                    <a:pt x="72" y="0"/>
                    <a:pt x="45" y="18"/>
                    <a:pt x="36" y="54"/>
                  </a:cubicBezTo>
                  <a:cubicBezTo>
                    <a:pt x="0" y="412"/>
                    <a:pt x="36" y="770"/>
                    <a:pt x="179" y="1110"/>
                  </a:cubicBezTo>
                  <a:cubicBezTo>
                    <a:pt x="186" y="1137"/>
                    <a:pt x="206" y="1149"/>
                    <a:pt x="227" y="1149"/>
                  </a:cubicBezTo>
                  <a:cubicBezTo>
                    <a:pt x="261" y="1149"/>
                    <a:pt x="297" y="1118"/>
                    <a:pt x="286" y="1074"/>
                  </a:cubicBezTo>
                  <a:cubicBezTo>
                    <a:pt x="143" y="752"/>
                    <a:pt x="107" y="394"/>
                    <a:pt x="143" y="54"/>
                  </a:cubicBezTo>
                  <a:cubicBezTo>
                    <a:pt x="143" y="18"/>
                    <a:pt x="12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3618565" y="3345839"/>
              <a:ext cx="60886" cy="54424"/>
            </a:xfrm>
            <a:custGeom>
              <a:avLst/>
              <a:gdLst/>
              <a:ahLst/>
              <a:cxnLst/>
              <a:rect l="l" t="t" r="r" b="b"/>
              <a:pathLst>
                <a:path w="1084" h="969" extrusionOk="0">
                  <a:moveTo>
                    <a:pt x="92" y="1"/>
                  </a:moveTo>
                  <a:cubicBezTo>
                    <a:pt x="44" y="1"/>
                    <a:pt x="0" y="85"/>
                    <a:pt x="62" y="115"/>
                  </a:cubicBezTo>
                  <a:cubicBezTo>
                    <a:pt x="258" y="205"/>
                    <a:pt x="455" y="330"/>
                    <a:pt x="616" y="473"/>
                  </a:cubicBezTo>
                  <a:cubicBezTo>
                    <a:pt x="760" y="599"/>
                    <a:pt x="867" y="760"/>
                    <a:pt x="956" y="939"/>
                  </a:cubicBezTo>
                  <a:cubicBezTo>
                    <a:pt x="962" y="960"/>
                    <a:pt x="976" y="968"/>
                    <a:pt x="993" y="968"/>
                  </a:cubicBezTo>
                  <a:cubicBezTo>
                    <a:pt x="1032" y="968"/>
                    <a:pt x="1084" y="918"/>
                    <a:pt x="1046" y="867"/>
                  </a:cubicBezTo>
                  <a:cubicBezTo>
                    <a:pt x="974" y="688"/>
                    <a:pt x="849" y="527"/>
                    <a:pt x="706" y="384"/>
                  </a:cubicBezTo>
                  <a:cubicBezTo>
                    <a:pt x="527" y="241"/>
                    <a:pt x="330" y="115"/>
                    <a:pt x="115" y="8"/>
                  </a:cubicBezTo>
                  <a:cubicBezTo>
                    <a:pt x="108" y="3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3676922" y="3377011"/>
              <a:ext cx="33588" cy="18029"/>
            </a:xfrm>
            <a:custGeom>
              <a:avLst/>
              <a:gdLst/>
              <a:ahLst/>
              <a:cxnLst/>
              <a:rect l="l" t="t" r="r" b="b"/>
              <a:pathLst>
                <a:path w="598" h="321" extrusionOk="0">
                  <a:moveTo>
                    <a:pt x="527" y="0"/>
                  </a:moveTo>
                  <a:cubicBezTo>
                    <a:pt x="520" y="0"/>
                    <a:pt x="513" y="3"/>
                    <a:pt x="508" y="8"/>
                  </a:cubicBezTo>
                  <a:cubicBezTo>
                    <a:pt x="365" y="79"/>
                    <a:pt x="222" y="151"/>
                    <a:pt x="61" y="223"/>
                  </a:cubicBezTo>
                  <a:cubicBezTo>
                    <a:pt x="1" y="253"/>
                    <a:pt x="29" y="320"/>
                    <a:pt x="81" y="320"/>
                  </a:cubicBezTo>
                  <a:cubicBezTo>
                    <a:pt x="92" y="320"/>
                    <a:pt x="103" y="318"/>
                    <a:pt x="114" y="312"/>
                  </a:cubicBezTo>
                  <a:cubicBezTo>
                    <a:pt x="257" y="240"/>
                    <a:pt x="401" y="169"/>
                    <a:pt x="562" y="97"/>
                  </a:cubicBezTo>
                  <a:cubicBezTo>
                    <a:pt x="580" y="79"/>
                    <a:pt x="597" y="44"/>
                    <a:pt x="580" y="26"/>
                  </a:cubicBezTo>
                  <a:cubicBezTo>
                    <a:pt x="567" y="13"/>
                    <a:pt x="54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3636539" y="3344772"/>
              <a:ext cx="49821" cy="48807"/>
            </a:xfrm>
            <a:custGeom>
              <a:avLst/>
              <a:gdLst/>
              <a:ahLst/>
              <a:cxnLst/>
              <a:rect l="l" t="t" r="r" b="b"/>
              <a:pathLst>
                <a:path w="887" h="869" extrusionOk="0">
                  <a:moveTo>
                    <a:pt x="74" y="1"/>
                  </a:moveTo>
                  <a:cubicBezTo>
                    <a:pt x="31" y="1"/>
                    <a:pt x="1" y="69"/>
                    <a:pt x="46" y="99"/>
                  </a:cubicBezTo>
                  <a:cubicBezTo>
                    <a:pt x="207" y="188"/>
                    <a:pt x="350" y="295"/>
                    <a:pt x="475" y="403"/>
                  </a:cubicBezTo>
                  <a:cubicBezTo>
                    <a:pt x="529" y="474"/>
                    <a:pt x="583" y="528"/>
                    <a:pt x="636" y="600"/>
                  </a:cubicBezTo>
                  <a:cubicBezTo>
                    <a:pt x="708" y="653"/>
                    <a:pt x="762" y="725"/>
                    <a:pt x="780" y="814"/>
                  </a:cubicBezTo>
                  <a:cubicBezTo>
                    <a:pt x="780" y="850"/>
                    <a:pt x="806" y="868"/>
                    <a:pt x="833" y="868"/>
                  </a:cubicBezTo>
                  <a:cubicBezTo>
                    <a:pt x="857" y="868"/>
                    <a:pt x="881" y="854"/>
                    <a:pt x="886" y="826"/>
                  </a:cubicBezTo>
                  <a:lnTo>
                    <a:pt x="886" y="826"/>
                  </a:lnTo>
                  <a:cubicBezTo>
                    <a:pt x="886" y="828"/>
                    <a:pt x="887" y="830"/>
                    <a:pt x="887" y="832"/>
                  </a:cubicBezTo>
                  <a:lnTo>
                    <a:pt x="887" y="814"/>
                  </a:lnTo>
                  <a:cubicBezTo>
                    <a:pt x="887" y="819"/>
                    <a:pt x="887" y="823"/>
                    <a:pt x="886" y="826"/>
                  </a:cubicBezTo>
                  <a:lnTo>
                    <a:pt x="886" y="826"/>
                  </a:lnTo>
                  <a:cubicBezTo>
                    <a:pt x="868" y="722"/>
                    <a:pt x="832" y="634"/>
                    <a:pt x="762" y="564"/>
                  </a:cubicBezTo>
                  <a:cubicBezTo>
                    <a:pt x="708" y="492"/>
                    <a:pt x="636" y="421"/>
                    <a:pt x="565" y="349"/>
                  </a:cubicBezTo>
                  <a:cubicBezTo>
                    <a:pt x="440" y="206"/>
                    <a:pt x="278" y="99"/>
                    <a:pt x="100" y="9"/>
                  </a:cubicBezTo>
                  <a:cubicBezTo>
                    <a:pt x="91" y="3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3680292" y="3315116"/>
              <a:ext cx="56336" cy="64365"/>
            </a:xfrm>
            <a:custGeom>
              <a:avLst/>
              <a:gdLst/>
              <a:ahLst/>
              <a:cxnLst/>
              <a:rect l="l" t="t" r="r" b="b"/>
              <a:pathLst>
                <a:path w="1003" h="1146" extrusionOk="0">
                  <a:moveTo>
                    <a:pt x="1" y="0"/>
                  </a:moveTo>
                  <a:lnTo>
                    <a:pt x="1" y="0"/>
                  </a:lnTo>
                  <a:cubicBezTo>
                    <a:pt x="394" y="233"/>
                    <a:pt x="681" y="645"/>
                    <a:pt x="752" y="1110"/>
                  </a:cubicBezTo>
                  <a:lnTo>
                    <a:pt x="770" y="1146"/>
                  </a:lnTo>
                  <a:cubicBezTo>
                    <a:pt x="913" y="1128"/>
                    <a:pt x="1003" y="1002"/>
                    <a:pt x="1003" y="859"/>
                  </a:cubicBezTo>
                  <a:cubicBezTo>
                    <a:pt x="967" y="716"/>
                    <a:pt x="913" y="591"/>
                    <a:pt x="806" y="501"/>
                  </a:cubicBezTo>
                  <a:cubicBezTo>
                    <a:pt x="609" y="251"/>
                    <a:pt x="323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3546616" y="3331180"/>
              <a:ext cx="68075" cy="66556"/>
            </a:xfrm>
            <a:custGeom>
              <a:avLst/>
              <a:gdLst/>
              <a:ahLst/>
              <a:cxnLst/>
              <a:rect l="l" t="t" r="r" b="b"/>
              <a:pathLst>
                <a:path w="1212" h="1185" extrusionOk="0">
                  <a:moveTo>
                    <a:pt x="448" y="1"/>
                  </a:moveTo>
                  <a:cubicBezTo>
                    <a:pt x="394" y="19"/>
                    <a:pt x="341" y="36"/>
                    <a:pt x="287" y="72"/>
                  </a:cubicBezTo>
                  <a:cubicBezTo>
                    <a:pt x="126" y="180"/>
                    <a:pt x="18" y="359"/>
                    <a:pt x="0" y="555"/>
                  </a:cubicBezTo>
                  <a:cubicBezTo>
                    <a:pt x="0" y="734"/>
                    <a:pt x="108" y="931"/>
                    <a:pt x="269" y="1021"/>
                  </a:cubicBezTo>
                  <a:lnTo>
                    <a:pt x="233" y="860"/>
                  </a:lnTo>
                  <a:lnTo>
                    <a:pt x="233" y="860"/>
                  </a:lnTo>
                  <a:cubicBezTo>
                    <a:pt x="269" y="949"/>
                    <a:pt x="323" y="1039"/>
                    <a:pt x="412" y="1110"/>
                  </a:cubicBezTo>
                  <a:cubicBezTo>
                    <a:pt x="430" y="1146"/>
                    <a:pt x="466" y="1164"/>
                    <a:pt x="502" y="1182"/>
                  </a:cubicBezTo>
                  <a:lnTo>
                    <a:pt x="627" y="1182"/>
                  </a:lnTo>
                  <a:cubicBezTo>
                    <a:pt x="643" y="1183"/>
                    <a:pt x="660" y="1184"/>
                    <a:pt x="676" y="1184"/>
                  </a:cubicBezTo>
                  <a:cubicBezTo>
                    <a:pt x="990" y="1184"/>
                    <a:pt x="1211" y="862"/>
                    <a:pt x="1092" y="555"/>
                  </a:cubicBezTo>
                  <a:cubicBezTo>
                    <a:pt x="1092" y="484"/>
                    <a:pt x="1074" y="394"/>
                    <a:pt x="1038" y="341"/>
                  </a:cubicBezTo>
                  <a:cubicBezTo>
                    <a:pt x="985" y="251"/>
                    <a:pt x="913" y="180"/>
                    <a:pt x="842" y="126"/>
                  </a:cubicBezTo>
                  <a:cubicBezTo>
                    <a:pt x="734" y="36"/>
                    <a:pt x="591" y="1"/>
                    <a:pt x="44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3562680" y="3419642"/>
              <a:ext cx="22186" cy="39259"/>
            </a:xfrm>
            <a:custGeom>
              <a:avLst/>
              <a:gdLst/>
              <a:ahLst/>
              <a:cxnLst/>
              <a:rect l="l" t="t" r="r" b="b"/>
              <a:pathLst>
                <a:path w="395" h="699" extrusionOk="0">
                  <a:moveTo>
                    <a:pt x="144" y="0"/>
                  </a:moveTo>
                  <a:cubicBezTo>
                    <a:pt x="37" y="144"/>
                    <a:pt x="1" y="323"/>
                    <a:pt x="19" y="484"/>
                  </a:cubicBezTo>
                  <a:cubicBezTo>
                    <a:pt x="19" y="555"/>
                    <a:pt x="55" y="627"/>
                    <a:pt x="108" y="680"/>
                  </a:cubicBezTo>
                  <a:cubicBezTo>
                    <a:pt x="126" y="698"/>
                    <a:pt x="162" y="698"/>
                    <a:pt x="198" y="698"/>
                  </a:cubicBezTo>
                  <a:cubicBezTo>
                    <a:pt x="269" y="698"/>
                    <a:pt x="359" y="663"/>
                    <a:pt x="395" y="609"/>
                  </a:cubicBezTo>
                  <a:lnTo>
                    <a:pt x="341" y="609"/>
                  </a:lnTo>
                  <a:cubicBezTo>
                    <a:pt x="269" y="394"/>
                    <a:pt x="216" y="197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3572733" y="3421664"/>
              <a:ext cx="29207" cy="33194"/>
            </a:xfrm>
            <a:custGeom>
              <a:avLst/>
              <a:gdLst/>
              <a:ahLst/>
              <a:cxnLst/>
              <a:rect l="l" t="t" r="r" b="b"/>
              <a:pathLst>
                <a:path w="520" h="591" extrusionOk="0">
                  <a:moveTo>
                    <a:pt x="19" y="0"/>
                  </a:moveTo>
                  <a:cubicBezTo>
                    <a:pt x="1" y="0"/>
                    <a:pt x="19" y="18"/>
                    <a:pt x="19" y="18"/>
                  </a:cubicBezTo>
                  <a:lnTo>
                    <a:pt x="19" y="0"/>
                  </a:lnTo>
                  <a:close/>
                  <a:moveTo>
                    <a:pt x="19" y="18"/>
                  </a:moveTo>
                  <a:lnTo>
                    <a:pt x="19" y="215"/>
                  </a:lnTo>
                  <a:cubicBezTo>
                    <a:pt x="54" y="269"/>
                    <a:pt x="72" y="322"/>
                    <a:pt x="72" y="394"/>
                  </a:cubicBezTo>
                  <a:cubicBezTo>
                    <a:pt x="72" y="465"/>
                    <a:pt x="90" y="519"/>
                    <a:pt x="144" y="573"/>
                  </a:cubicBezTo>
                  <a:cubicBezTo>
                    <a:pt x="180" y="591"/>
                    <a:pt x="216" y="591"/>
                    <a:pt x="269" y="591"/>
                  </a:cubicBezTo>
                  <a:lnTo>
                    <a:pt x="520" y="591"/>
                  </a:lnTo>
                  <a:cubicBezTo>
                    <a:pt x="520" y="465"/>
                    <a:pt x="466" y="322"/>
                    <a:pt x="359" y="251"/>
                  </a:cubicBezTo>
                  <a:cubicBezTo>
                    <a:pt x="233" y="161"/>
                    <a:pt x="108" y="108"/>
                    <a:pt x="19" y="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3569757" y="3419529"/>
              <a:ext cx="14154" cy="34991"/>
            </a:xfrm>
            <a:custGeom>
              <a:avLst/>
              <a:gdLst/>
              <a:ahLst/>
              <a:cxnLst/>
              <a:rect l="l" t="t" r="r" b="b"/>
              <a:pathLst>
                <a:path w="252" h="623" extrusionOk="0">
                  <a:moveTo>
                    <a:pt x="67" y="1"/>
                  </a:moveTo>
                  <a:cubicBezTo>
                    <a:pt x="48" y="1"/>
                    <a:pt x="25" y="16"/>
                    <a:pt x="36" y="38"/>
                  </a:cubicBezTo>
                  <a:lnTo>
                    <a:pt x="0" y="38"/>
                  </a:lnTo>
                  <a:cubicBezTo>
                    <a:pt x="18" y="146"/>
                    <a:pt x="54" y="271"/>
                    <a:pt x="90" y="378"/>
                  </a:cubicBezTo>
                  <a:cubicBezTo>
                    <a:pt x="107" y="432"/>
                    <a:pt x="125" y="486"/>
                    <a:pt x="143" y="539"/>
                  </a:cubicBezTo>
                  <a:cubicBezTo>
                    <a:pt x="157" y="581"/>
                    <a:pt x="171" y="622"/>
                    <a:pt x="193" y="622"/>
                  </a:cubicBezTo>
                  <a:cubicBezTo>
                    <a:pt x="200" y="622"/>
                    <a:pt x="207" y="619"/>
                    <a:pt x="215" y="611"/>
                  </a:cubicBezTo>
                  <a:cubicBezTo>
                    <a:pt x="251" y="587"/>
                    <a:pt x="238" y="562"/>
                    <a:pt x="215" y="560"/>
                  </a:cubicBezTo>
                  <a:lnTo>
                    <a:pt x="215" y="560"/>
                  </a:lnTo>
                  <a:lnTo>
                    <a:pt x="215" y="557"/>
                  </a:lnTo>
                  <a:lnTo>
                    <a:pt x="215" y="539"/>
                  </a:lnTo>
                  <a:cubicBezTo>
                    <a:pt x="215" y="521"/>
                    <a:pt x="215" y="521"/>
                    <a:pt x="215" y="503"/>
                  </a:cubicBezTo>
                  <a:lnTo>
                    <a:pt x="179" y="432"/>
                  </a:lnTo>
                  <a:cubicBezTo>
                    <a:pt x="161" y="396"/>
                    <a:pt x="161" y="342"/>
                    <a:pt x="143" y="307"/>
                  </a:cubicBezTo>
                  <a:cubicBezTo>
                    <a:pt x="107" y="217"/>
                    <a:pt x="90" y="110"/>
                    <a:pt x="90" y="20"/>
                  </a:cubicBezTo>
                  <a:cubicBezTo>
                    <a:pt x="90" y="7"/>
                    <a:pt x="7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3606939" y="3428909"/>
              <a:ext cx="9099" cy="13873"/>
            </a:xfrm>
            <a:custGeom>
              <a:avLst/>
              <a:gdLst/>
              <a:ahLst/>
              <a:cxnLst/>
              <a:rect l="l" t="t" r="r" b="b"/>
              <a:pathLst>
                <a:path w="162" h="247" extrusionOk="0">
                  <a:moveTo>
                    <a:pt x="54" y="1"/>
                  </a:moveTo>
                  <a:cubicBezTo>
                    <a:pt x="49" y="1"/>
                    <a:pt x="45" y="5"/>
                    <a:pt x="36" y="14"/>
                  </a:cubicBezTo>
                  <a:cubicBezTo>
                    <a:pt x="18" y="14"/>
                    <a:pt x="18" y="32"/>
                    <a:pt x="0" y="50"/>
                  </a:cubicBezTo>
                  <a:cubicBezTo>
                    <a:pt x="0" y="86"/>
                    <a:pt x="0" y="122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cubicBezTo>
                    <a:pt x="36" y="211"/>
                    <a:pt x="54" y="229"/>
                    <a:pt x="72" y="247"/>
                  </a:cubicBezTo>
                  <a:lnTo>
                    <a:pt x="125" y="247"/>
                  </a:lnTo>
                  <a:cubicBezTo>
                    <a:pt x="125" y="247"/>
                    <a:pt x="143" y="229"/>
                    <a:pt x="161" y="229"/>
                  </a:cubicBezTo>
                  <a:cubicBezTo>
                    <a:pt x="161" y="211"/>
                    <a:pt x="161" y="193"/>
                    <a:pt x="161" y="175"/>
                  </a:cubicBezTo>
                  <a:cubicBezTo>
                    <a:pt x="143" y="158"/>
                    <a:pt x="143" y="158"/>
                    <a:pt x="125" y="140"/>
                  </a:cubicBezTo>
                  <a:lnTo>
                    <a:pt x="125" y="158"/>
                  </a:lnTo>
                  <a:cubicBezTo>
                    <a:pt x="125" y="140"/>
                    <a:pt x="108" y="140"/>
                    <a:pt x="108" y="122"/>
                  </a:cubicBezTo>
                  <a:cubicBezTo>
                    <a:pt x="108" y="104"/>
                    <a:pt x="108" y="104"/>
                    <a:pt x="108" y="86"/>
                  </a:cubicBezTo>
                  <a:cubicBezTo>
                    <a:pt x="108" y="68"/>
                    <a:pt x="108" y="50"/>
                    <a:pt x="108" y="32"/>
                  </a:cubicBezTo>
                  <a:cubicBezTo>
                    <a:pt x="108" y="14"/>
                    <a:pt x="90" y="14"/>
                    <a:pt x="72" y="14"/>
                  </a:cubicBezTo>
                  <a:cubicBezTo>
                    <a:pt x="63" y="5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3612949" y="3424640"/>
              <a:ext cx="12132" cy="7133"/>
            </a:xfrm>
            <a:custGeom>
              <a:avLst/>
              <a:gdLst/>
              <a:ahLst/>
              <a:cxnLst/>
              <a:rect l="l" t="t" r="r" b="b"/>
              <a:pathLst>
                <a:path w="216" h="127" extrusionOk="0">
                  <a:moveTo>
                    <a:pt x="36" y="1"/>
                  </a:moveTo>
                  <a:lnTo>
                    <a:pt x="18" y="19"/>
                  </a:lnTo>
                  <a:lnTo>
                    <a:pt x="1" y="37"/>
                  </a:lnTo>
                  <a:cubicBezTo>
                    <a:pt x="1" y="55"/>
                    <a:pt x="1" y="55"/>
                    <a:pt x="1" y="72"/>
                  </a:cubicBezTo>
                  <a:cubicBezTo>
                    <a:pt x="14" y="99"/>
                    <a:pt x="27" y="115"/>
                    <a:pt x="47" y="115"/>
                  </a:cubicBezTo>
                  <a:cubicBezTo>
                    <a:pt x="54" y="115"/>
                    <a:pt x="63" y="113"/>
                    <a:pt x="72" y="108"/>
                  </a:cubicBezTo>
                  <a:lnTo>
                    <a:pt x="72" y="126"/>
                  </a:lnTo>
                  <a:lnTo>
                    <a:pt x="108" y="108"/>
                  </a:lnTo>
                  <a:lnTo>
                    <a:pt x="197" y="108"/>
                  </a:lnTo>
                  <a:cubicBezTo>
                    <a:pt x="197" y="90"/>
                    <a:pt x="215" y="90"/>
                    <a:pt x="215" y="72"/>
                  </a:cubicBezTo>
                  <a:cubicBezTo>
                    <a:pt x="215" y="55"/>
                    <a:pt x="215" y="37"/>
                    <a:pt x="215" y="37"/>
                  </a:cubicBezTo>
                  <a:cubicBezTo>
                    <a:pt x="197" y="19"/>
                    <a:pt x="19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3439057" y="3305063"/>
              <a:ext cx="57347" cy="88516"/>
            </a:xfrm>
            <a:custGeom>
              <a:avLst/>
              <a:gdLst/>
              <a:ahLst/>
              <a:cxnLst/>
              <a:rect l="l" t="t" r="r" b="b"/>
              <a:pathLst>
                <a:path w="1021" h="1576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824" y="126"/>
                    <a:pt x="627" y="269"/>
                    <a:pt x="466" y="448"/>
                  </a:cubicBezTo>
                  <a:cubicBezTo>
                    <a:pt x="162" y="734"/>
                    <a:pt x="1" y="1146"/>
                    <a:pt x="19" y="1575"/>
                  </a:cubicBezTo>
                  <a:cubicBezTo>
                    <a:pt x="232" y="1361"/>
                    <a:pt x="417" y="1292"/>
                    <a:pt x="557" y="1292"/>
                  </a:cubicBezTo>
                  <a:cubicBezTo>
                    <a:pt x="662" y="1292"/>
                    <a:pt x="742" y="1332"/>
                    <a:pt x="788" y="1378"/>
                  </a:cubicBezTo>
                  <a:cubicBezTo>
                    <a:pt x="699" y="913"/>
                    <a:pt x="788" y="412"/>
                    <a:pt x="102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3497566" y="2975455"/>
              <a:ext cx="253147" cy="29936"/>
            </a:xfrm>
            <a:custGeom>
              <a:avLst/>
              <a:gdLst/>
              <a:ahLst/>
              <a:cxnLst/>
              <a:rect l="l" t="t" r="r" b="b"/>
              <a:pathLst>
                <a:path w="4507" h="533" extrusionOk="0">
                  <a:moveTo>
                    <a:pt x="4436" y="1"/>
                  </a:moveTo>
                  <a:cubicBezTo>
                    <a:pt x="4431" y="1"/>
                    <a:pt x="4426" y="1"/>
                    <a:pt x="4421" y="3"/>
                  </a:cubicBezTo>
                  <a:cubicBezTo>
                    <a:pt x="3387" y="277"/>
                    <a:pt x="2316" y="418"/>
                    <a:pt x="1248" y="418"/>
                  </a:cubicBezTo>
                  <a:cubicBezTo>
                    <a:pt x="855" y="418"/>
                    <a:pt x="462" y="399"/>
                    <a:pt x="72" y="360"/>
                  </a:cubicBezTo>
                  <a:cubicBezTo>
                    <a:pt x="1" y="360"/>
                    <a:pt x="1" y="468"/>
                    <a:pt x="72" y="486"/>
                  </a:cubicBezTo>
                  <a:cubicBezTo>
                    <a:pt x="439" y="517"/>
                    <a:pt x="807" y="533"/>
                    <a:pt x="1175" y="533"/>
                  </a:cubicBezTo>
                  <a:cubicBezTo>
                    <a:pt x="2279" y="533"/>
                    <a:pt x="3383" y="392"/>
                    <a:pt x="4457" y="110"/>
                  </a:cubicBezTo>
                  <a:cubicBezTo>
                    <a:pt x="4506" y="93"/>
                    <a:pt x="4495" y="1"/>
                    <a:pt x="443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3569965" y="3007638"/>
              <a:ext cx="100315" cy="23252"/>
            </a:xfrm>
            <a:custGeom>
              <a:avLst/>
              <a:gdLst/>
              <a:ahLst/>
              <a:cxnLst/>
              <a:rect l="l" t="t" r="r" b="b"/>
              <a:pathLst>
                <a:path w="1786" h="414" extrusionOk="0">
                  <a:moveTo>
                    <a:pt x="1716" y="0"/>
                  </a:moveTo>
                  <a:cubicBezTo>
                    <a:pt x="1711" y="0"/>
                    <a:pt x="1706" y="1"/>
                    <a:pt x="1700" y="2"/>
                  </a:cubicBezTo>
                  <a:cubicBezTo>
                    <a:pt x="1163" y="127"/>
                    <a:pt x="609" y="235"/>
                    <a:pt x="72" y="289"/>
                  </a:cubicBezTo>
                  <a:cubicBezTo>
                    <a:pt x="0" y="289"/>
                    <a:pt x="0" y="414"/>
                    <a:pt x="72" y="414"/>
                  </a:cubicBezTo>
                  <a:cubicBezTo>
                    <a:pt x="626" y="342"/>
                    <a:pt x="1181" y="235"/>
                    <a:pt x="1736" y="110"/>
                  </a:cubicBezTo>
                  <a:cubicBezTo>
                    <a:pt x="1785" y="93"/>
                    <a:pt x="1774" y="0"/>
                    <a:pt x="17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3611039" y="3145270"/>
              <a:ext cx="208718" cy="178661"/>
            </a:xfrm>
            <a:custGeom>
              <a:avLst/>
              <a:gdLst/>
              <a:ahLst/>
              <a:cxnLst/>
              <a:rect l="l" t="t" r="r" b="b"/>
              <a:pathLst>
                <a:path w="3716" h="3181" extrusionOk="0">
                  <a:moveTo>
                    <a:pt x="70" y="0"/>
                  </a:moveTo>
                  <a:cubicBezTo>
                    <a:pt x="44" y="0"/>
                    <a:pt x="17" y="18"/>
                    <a:pt x="17" y="54"/>
                  </a:cubicBezTo>
                  <a:cubicBezTo>
                    <a:pt x="1" y="1814"/>
                    <a:pt x="1427" y="3181"/>
                    <a:pt x="3100" y="3181"/>
                  </a:cubicBezTo>
                  <a:cubicBezTo>
                    <a:pt x="3281" y="3181"/>
                    <a:pt x="3464" y="3165"/>
                    <a:pt x="3649" y="3132"/>
                  </a:cubicBezTo>
                  <a:cubicBezTo>
                    <a:pt x="3716" y="3115"/>
                    <a:pt x="3690" y="3022"/>
                    <a:pt x="3629" y="3022"/>
                  </a:cubicBezTo>
                  <a:cubicBezTo>
                    <a:pt x="3624" y="3022"/>
                    <a:pt x="3619" y="3023"/>
                    <a:pt x="3614" y="3024"/>
                  </a:cubicBezTo>
                  <a:cubicBezTo>
                    <a:pt x="3438" y="3055"/>
                    <a:pt x="3264" y="3070"/>
                    <a:pt x="3092" y="3070"/>
                  </a:cubicBezTo>
                  <a:cubicBezTo>
                    <a:pt x="1480" y="3070"/>
                    <a:pt x="108" y="1752"/>
                    <a:pt x="124" y="54"/>
                  </a:cubicBezTo>
                  <a:cubicBezTo>
                    <a:pt x="124" y="18"/>
                    <a:pt x="97" y="0"/>
                    <a:pt x="7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3566724" y="3105785"/>
              <a:ext cx="45720" cy="168383"/>
            </a:xfrm>
            <a:custGeom>
              <a:avLst/>
              <a:gdLst/>
              <a:ahLst/>
              <a:cxnLst/>
              <a:rect l="l" t="t" r="r" b="b"/>
              <a:pathLst>
                <a:path w="814" h="2998" extrusionOk="0">
                  <a:moveTo>
                    <a:pt x="217" y="1"/>
                  </a:moveTo>
                  <a:cubicBezTo>
                    <a:pt x="197" y="1"/>
                    <a:pt x="179" y="12"/>
                    <a:pt x="179" y="41"/>
                  </a:cubicBezTo>
                  <a:cubicBezTo>
                    <a:pt x="0" y="1043"/>
                    <a:pt x="179" y="2081"/>
                    <a:pt x="698" y="2976"/>
                  </a:cubicBezTo>
                  <a:cubicBezTo>
                    <a:pt x="709" y="2991"/>
                    <a:pt x="724" y="2998"/>
                    <a:pt x="739" y="2998"/>
                  </a:cubicBezTo>
                  <a:cubicBezTo>
                    <a:pt x="776" y="2998"/>
                    <a:pt x="813" y="2960"/>
                    <a:pt x="788" y="2922"/>
                  </a:cubicBezTo>
                  <a:cubicBezTo>
                    <a:pt x="287" y="2063"/>
                    <a:pt x="108" y="1043"/>
                    <a:pt x="287" y="59"/>
                  </a:cubicBezTo>
                  <a:cubicBezTo>
                    <a:pt x="287" y="27"/>
                    <a:pt x="248" y="1"/>
                    <a:pt x="21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3684617" y="3059673"/>
              <a:ext cx="138958" cy="175066"/>
            </a:xfrm>
            <a:custGeom>
              <a:avLst/>
              <a:gdLst/>
              <a:ahLst/>
              <a:cxnLst/>
              <a:rect l="l" t="t" r="r" b="b"/>
              <a:pathLst>
                <a:path w="2474" h="3117" extrusionOk="0">
                  <a:moveTo>
                    <a:pt x="85" y="0"/>
                  </a:moveTo>
                  <a:cubicBezTo>
                    <a:pt x="39" y="0"/>
                    <a:pt x="1" y="62"/>
                    <a:pt x="49" y="110"/>
                  </a:cubicBezTo>
                  <a:cubicBezTo>
                    <a:pt x="604" y="415"/>
                    <a:pt x="1087" y="808"/>
                    <a:pt x="1480" y="1274"/>
                  </a:cubicBezTo>
                  <a:cubicBezTo>
                    <a:pt x="1910" y="1775"/>
                    <a:pt x="2286" y="2401"/>
                    <a:pt x="2357" y="3063"/>
                  </a:cubicBezTo>
                  <a:cubicBezTo>
                    <a:pt x="2357" y="3099"/>
                    <a:pt x="2389" y="3117"/>
                    <a:pt x="2418" y="3117"/>
                  </a:cubicBezTo>
                  <a:cubicBezTo>
                    <a:pt x="2447" y="3117"/>
                    <a:pt x="2474" y="3099"/>
                    <a:pt x="2465" y="3063"/>
                  </a:cubicBezTo>
                  <a:cubicBezTo>
                    <a:pt x="2375" y="2383"/>
                    <a:pt x="2071" y="1775"/>
                    <a:pt x="1624" y="1274"/>
                  </a:cubicBezTo>
                  <a:cubicBezTo>
                    <a:pt x="1194" y="755"/>
                    <a:pt x="693" y="325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3721519" y="3034679"/>
              <a:ext cx="27185" cy="20893"/>
            </a:xfrm>
            <a:custGeom>
              <a:avLst/>
              <a:gdLst/>
              <a:ahLst/>
              <a:cxnLst/>
              <a:rect l="l" t="t" r="r" b="b"/>
              <a:pathLst>
                <a:path w="484" h="372" extrusionOk="0">
                  <a:moveTo>
                    <a:pt x="72" y="1"/>
                  </a:moveTo>
                  <a:cubicBezTo>
                    <a:pt x="36" y="1"/>
                    <a:pt x="0" y="18"/>
                    <a:pt x="0" y="54"/>
                  </a:cubicBezTo>
                  <a:cubicBezTo>
                    <a:pt x="0" y="72"/>
                    <a:pt x="0" y="108"/>
                    <a:pt x="36" y="108"/>
                  </a:cubicBezTo>
                  <a:lnTo>
                    <a:pt x="54" y="144"/>
                  </a:lnTo>
                  <a:lnTo>
                    <a:pt x="90" y="144"/>
                  </a:lnTo>
                  <a:lnTo>
                    <a:pt x="126" y="162"/>
                  </a:lnTo>
                  <a:cubicBezTo>
                    <a:pt x="161" y="180"/>
                    <a:pt x="197" y="197"/>
                    <a:pt x="233" y="215"/>
                  </a:cubicBezTo>
                  <a:cubicBezTo>
                    <a:pt x="251" y="233"/>
                    <a:pt x="269" y="251"/>
                    <a:pt x="304" y="287"/>
                  </a:cubicBezTo>
                  <a:lnTo>
                    <a:pt x="376" y="358"/>
                  </a:lnTo>
                  <a:cubicBezTo>
                    <a:pt x="394" y="367"/>
                    <a:pt x="412" y="372"/>
                    <a:pt x="427" y="372"/>
                  </a:cubicBezTo>
                  <a:cubicBezTo>
                    <a:pt x="443" y="372"/>
                    <a:pt x="457" y="367"/>
                    <a:pt x="466" y="358"/>
                  </a:cubicBezTo>
                  <a:cubicBezTo>
                    <a:pt x="483" y="341"/>
                    <a:pt x="483" y="305"/>
                    <a:pt x="466" y="269"/>
                  </a:cubicBezTo>
                  <a:cubicBezTo>
                    <a:pt x="358" y="162"/>
                    <a:pt x="215" y="72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3775551" y="3079836"/>
              <a:ext cx="34880" cy="42011"/>
            </a:xfrm>
            <a:custGeom>
              <a:avLst/>
              <a:gdLst/>
              <a:ahLst/>
              <a:cxnLst/>
              <a:rect l="l" t="t" r="r" b="b"/>
              <a:pathLst>
                <a:path w="621" h="748" extrusionOk="0">
                  <a:moveTo>
                    <a:pt x="71" y="1"/>
                  </a:moveTo>
                  <a:cubicBezTo>
                    <a:pt x="30" y="1"/>
                    <a:pt x="0" y="51"/>
                    <a:pt x="40" y="91"/>
                  </a:cubicBezTo>
                  <a:cubicBezTo>
                    <a:pt x="219" y="270"/>
                    <a:pt x="380" y="485"/>
                    <a:pt x="506" y="718"/>
                  </a:cubicBezTo>
                  <a:cubicBezTo>
                    <a:pt x="516" y="739"/>
                    <a:pt x="532" y="748"/>
                    <a:pt x="548" y="748"/>
                  </a:cubicBezTo>
                  <a:cubicBezTo>
                    <a:pt x="584" y="748"/>
                    <a:pt x="620" y="702"/>
                    <a:pt x="595" y="664"/>
                  </a:cubicBezTo>
                  <a:cubicBezTo>
                    <a:pt x="470" y="413"/>
                    <a:pt x="309" y="199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3628057" y="3058830"/>
              <a:ext cx="150304" cy="207530"/>
            </a:xfrm>
            <a:custGeom>
              <a:avLst/>
              <a:gdLst/>
              <a:ahLst/>
              <a:cxnLst/>
              <a:rect l="l" t="t" r="r" b="b"/>
              <a:pathLst>
                <a:path w="2676" h="3695" extrusionOk="0">
                  <a:moveTo>
                    <a:pt x="63" y="0"/>
                  </a:moveTo>
                  <a:cubicBezTo>
                    <a:pt x="31" y="0"/>
                    <a:pt x="0" y="18"/>
                    <a:pt x="0" y="54"/>
                  </a:cubicBezTo>
                  <a:cubicBezTo>
                    <a:pt x="89" y="1593"/>
                    <a:pt x="1288" y="2953"/>
                    <a:pt x="2559" y="3686"/>
                  </a:cubicBezTo>
                  <a:cubicBezTo>
                    <a:pt x="2571" y="3692"/>
                    <a:pt x="2582" y="3695"/>
                    <a:pt x="2592" y="3695"/>
                  </a:cubicBezTo>
                  <a:cubicBezTo>
                    <a:pt x="2645" y="3695"/>
                    <a:pt x="2676" y="3627"/>
                    <a:pt x="2631" y="3597"/>
                  </a:cubicBezTo>
                  <a:cubicBezTo>
                    <a:pt x="1378" y="2863"/>
                    <a:pt x="197" y="1557"/>
                    <a:pt x="125" y="54"/>
                  </a:cubicBezTo>
                  <a:cubicBezTo>
                    <a:pt x="125" y="18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3684898" y="3122466"/>
              <a:ext cx="43249" cy="50605"/>
            </a:xfrm>
            <a:custGeom>
              <a:avLst/>
              <a:gdLst/>
              <a:ahLst/>
              <a:cxnLst/>
              <a:rect l="l" t="t" r="r" b="b"/>
              <a:pathLst>
                <a:path w="770" h="901" extrusionOk="0">
                  <a:moveTo>
                    <a:pt x="73" y="0"/>
                  </a:moveTo>
                  <a:cubicBezTo>
                    <a:pt x="37" y="0"/>
                    <a:pt x="1" y="46"/>
                    <a:pt x="26" y="84"/>
                  </a:cubicBezTo>
                  <a:cubicBezTo>
                    <a:pt x="205" y="370"/>
                    <a:pt x="420" y="657"/>
                    <a:pt x="652" y="889"/>
                  </a:cubicBezTo>
                  <a:cubicBezTo>
                    <a:pt x="664" y="897"/>
                    <a:pt x="677" y="901"/>
                    <a:pt x="690" y="901"/>
                  </a:cubicBezTo>
                  <a:cubicBezTo>
                    <a:pt x="733" y="901"/>
                    <a:pt x="769" y="859"/>
                    <a:pt x="742" y="818"/>
                  </a:cubicBezTo>
                  <a:cubicBezTo>
                    <a:pt x="491" y="585"/>
                    <a:pt x="294" y="317"/>
                    <a:pt x="115" y="30"/>
                  </a:cubicBezTo>
                  <a:cubicBezTo>
                    <a:pt x="105" y="9"/>
                    <a:pt x="89" y="0"/>
                    <a:pt x="7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3754488" y="3208064"/>
              <a:ext cx="56785" cy="64084"/>
            </a:xfrm>
            <a:custGeom>
              <a:avLst/>
              <a:gdLst/>
              <a:ahLst/>
              <a:cxnLst/>
              <a:rect l="l" t="t" r="r" b="b"/>
              <a:pathLst>
                <a:path w="1011" h="1141" extrusionOk="0">
                  <a:moveTo>
                    <a:pt x="67" y="1"/>
                  </a:moveTo>
                  <a:cubicBezTo>
                    <a:pt x="28" y="1"/>
                    <a:pt x="0" y="59"/>
                    <a:pt x="40" y="99"/>
                  </a:cubicBezTo>
                  <a:cubicBezTo>
                    <a:pt x="183" y="278"/>
                    <a:pt x="397" y="349"/>
                    <a:pt x="559" y="493"/>
                  </a:cubicBezTo>
                  <a:cubicBezTo>
                    <a:pt x="702" y="672"/>
                    <a:pt x="827" y="868"/>
                    <a:pt x="881" y="1101"/>
                  </a:cubicBezTo>
                  <a:cubicBezTo>
                    <a:pt x="894" y="1128"/>
                    <a:pt x="918" y="1140"/>
                    <a:pt x="941" y="1140"/>
                  </a:cubicBezTo>
                  <a:cubicBezTo>
                    <a:pt x="978" y="1140"/>
                    <a:pt x="1010" y="1109"/>
                    <a:pt x="988" y="1065"/>
                  </a:cubicBezTo>
                  <a:cubicBezTo>
                    <a:pt x="934" y="833"/>
                    <a:pt x="809" y="618"/>
                    <a:pt x="648" y="439"/>
                  </a:cubicBezTo>
                  <a:cubicBezTo>
                    <a:pt x="487" y="278"/>
                    <a:pt x="254" y="206"/>
                    <a:pt x="111" y="27"/>
                  </a:cubicBezTo>
                  <a:cubicBezTo>
                    <a:pt x="97" y="8"/>
                    <a:pt x="81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3404177" y="3090733"/>
              <a:ext cx="83633" cy="85820"/>
            </a:xfrm>
            <a:custGeom>
              <a:avLst/>
              <a:gdLst/>
              <a:ahLst/>
              <a:cxnLst/>
              <a:rect l="l" t="t" r="r" b="b"/>
              <a:pathLst>
                <a:path w="1489" h="1528" extrusionOk="0">
                  <a:moveTo>
                    <a:pt x="1400" y="0"/>
                  </a:moveTo>
                  <a:cubicBezTo>
                    <a:pt x="1383" y="0"/>
                    <a:pt x="1366" y="7"/>
                    <a:pt x="1355" y="23"/>
                  </a:cubicBezTo>
                  <a:cubicBezTo>
                    <a:pt x="1194" y="309"/>
                    <a:pt x="1015" y="595"/>
                    <a:pt x="819" y="864"/>
                  </a:cubicBezTo>
                  <a:cubicBezTo>
                    <a:pt x="622" y="1114"/>
                    <a:pt x="371" y="1293"/>
                    <a:pt x="67" y="1418"/>
                  </a:cubicBezTo>
                  <a:cubicBezTo>
                    <a:pt x="1" y="1435"/>
                    <a:pt x="26" y="1528"/>
                    <a:pt x="87" y="1528"/>
                  </a:cubicBezTo>
                  <a:cubicBezTo>
                    <a:pt x="92" y="1528"/>
                    <a:pt x="97" y="1527"/>
                    <a:pt x="103" y="1526"/>
                  </a:cubicBezTo>
                  <a:cubicBezTo>
                    <a:pt x="407" y="1401"/>
                    <a:pt x="675" y="1204"/>
                    <a:pt x="872" y="953"/>
                  </a:cubicBezTo>
                  <a:cubicBezTo>
                    <a:pt x="1087" y="685"/>
                    <a:pt x="1284" y="380"/>
                    <a:pt x="1463" y="76"/>
                  </a:cubicBezTo>
                  <a:cubicBezTo>
                    <a:pt x="1488" y="38"/>
                    <a:pt x="1442" y="0"/>
                    <a:pt x="140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3466185" y="3135329"/>
              <a:ext cx="21512" cy="27465"/>
            </a:xfrm>
            <a:custGeom>
              <a:avLst/>
              <a:gdLst/>
              <a:ahLst/>
              <a:cxnLst/>
              <a:rect l="l" t="t" r="r" b="b"/>
              <a:pathLst>
                <a:path w="383" h="489" extrusionOk="0">
                  <a:moveTo>
                    <a:pt x="316" y="0"/>
                  </a:moveTo>
                  <a:cubicBezTo>
                    <a:pt x="299" y="0"/>
                    <a:pt x="281" y="10"/>
                    <a:pt x="269" y="34"/>
                  </a:cubicBezTo>
                  <a:cubicBezTo>
                    <a:pt x="180" y="159"/>
                    <a:pt x="108" y="267"/>
                    <a:pt x="19" y="392"/>
                  </a:cubicBezTo>
                  <a:cubicBezTo>
                    <a:pt x="1" y="428"/>
                    <a:pt x="19" y="463"/>
                    <a:pt x="37" y="481"/>
                  </a:cubicBezTo>
                  <a:cubicBezTo>
                    <a:pt x="47" y="486"/>
                    <a:pt x="58" y="489"/>
                    <a:pt x="68" y="489"/>
                  </a:cubicBezTo>
                  <a:cubicBezTo>
                    <a:pt x="92" y="489"/>
                    <a:pt x="113" y="476"/>
                    <a:pt x="126" y="463"/>
                  </a:cubicBezTo>
                  <a:lnTo>
                    <a:pt x="359" y="88"/>
                  </a:lnTo>
                  <a:cubicBezTo>
                    <a:pt x="383" y="40"/>
                    <a:pt x="351" y="0"/>
                    <a:pt x="3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3501963" y="3072479"/>
              <a:ext cx="19602" cy="26791"/>
            </a:xfrm>
            <a:custGeom>
              <a:avLst/>
              <a:gdLst/>
              <a:ahLst/>
              <a:cxnLst/>
              <a:rect l="l" t="t" r="r" b="b"/>
              <a:pathLst>
                <a:path w="349" h="477" extrusionOk="0">
                  <a:moveTo>
                    <a:pt x="299" y="0"/>
                  </a:moveTo>
                  <a:cubicBezTo>
                    <a:pt x="275" y="0"/>
                    <a:pt x="253" y="13"/>
                    <a:pt x="241" y="25"/>
                  </a:cubicBezTo>
                  <a:lnTo>
                    <a:pt x="26" y="383"/>
                  </a:lnTo>
                  <a:cubicBezTo>
                    <a:pt x="0" y="435"/>
                    <a:pt x="39" y="477"/>
                    <a:pt x="76" y="477"/>
                  </a:cubicBezTo>
                  <a:cubicBezTo>
                    <a:pt x="91" y="477"/>
                    <a:pt x="105" y="470"/>
                    <a:pt x="115" y="455"/>
                  </a:cubicBezTo>
                  <a:cubicBezTo>
                    <a:pt x="187" y="330"/>
                    <a:pt x="259" y="204"/>
                    <a:pt x="348" y="79"/>
                  </a:cubicBezTo>
                  <a:cubicBezTo>
                    <a:pt x="348" y="61"/>
                    <a:pt x="348" y="25"/>
                    <a:pt x="330" y="8"/>
                  </a:cubicBezTo>
                  <a:cubicBezTo>
                    <a:pt x="320" y="2"/>
                    <a:pt x="309" y="0"/>
                    <a:pt x="29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3508984" y="3098821"/>
              <a:ext cx="42687" cy="67566"/>
            </a:xfrm>
            <a:custGeom>
              <a:avLst/>
              <a:gdLst/>
              <a:ahLst/>
              <a:cxnLst/>
              <a:rect l="l" t="t" r="r" b="b"/>
              <a:pathLst>
                <a:path w="760" h="1203" extrusionOk="0">
                  <a:moveTo>
                    <a:pt x="695" y="1"/>
                  </a:moveTo>
                  <a:cubicBezTo>
                    <a:pt x="677" y="1"/>
                    <a:pt x="659" y="12"/>
                    <a:pt x="653" y="40"/>
                  </a:cubicBezTo>
                  <a:cubicBezTo>
                    <a:pt x="599" y="469"/>
                    <a:pt x="366" y="827"/>
                    <a:pt x="44" y="1095"/>
                  </a:cubicBezTo>
                  <a:cubicBezTo>
                    <a:pt x="1" y="1124"/>
                    <a:pt x="27" y="1200"/>
                    <a:pt x="67" y="1200"/>
                  </a:cubicBezTo>
                  <a:cubicBezTo>
                    <a:pt x="77" y="1200"/>
                    <a:pt x="87" y="1195"/>
                    <a:pt x="98" y="1185"/>
                  </a:cubicBezTo>
                  <a:lnTo>
                    <a:pt x="98" y="1203"/>
                  </a:lnTo>
                  <a:cubicBezTo>
                    <a:pt x="456" y="917"/>
                    <a:pt x="688" y="523"/>
                    <a:pt x="760" y="75"/>
                  </a:cubicBezTo>
                  <a:cubicBezTo>
                    <a:pt x="760" y="31"/>
                    <a:pt x="726" y="1"/>
                    <a:pt x="69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3532181" y="3260074"/>
              <a:ext cx="62234" cy="16344"/>
            </a:xfrm>
            <a:custGeom>
              <a:avLst/>
              <a:gdLst/>
              <a:ahLst/>
              <a:cxnLst/>
              <a:rect l="l" t="t" r="r" b="b"/>
              <a:pathLst>
                <a:path w="1108" h="291" extrusionOk="0">
                  <a:moveTo>
                    <a:pt x="430" y="1"/>
                  </a:moveTo>
                  <a:cubicBezTo>
                    <a:pt x="387" y="1"/>
                    <a:pt x="347" y="5"/>
                    <a:pt x="311" y="14"/>
                  </a:cubicBezTo>
                  <a:cubicBezTo>
                    <a:pt x="222" y="50"/>
                    <a:pt x="132" y="86"/>
                    <a:pt x="61" y="139"/>
                  </a:cubicBezTo>
                  <a:cubicBezTo>
                    <a:pt x="1" y="169"/>
                    <a:pt x="41" y="237"/>
                    <a:pt x="88" y="237"/>
                  </a:cubicBezTo>
                  <a:cubicBezTo>
                    <a:pt x="97" y="237"/>
                    <a:pt x="106" y="234"/>
                    <a:pt x="114" y="229"/>
                  </a:cubicBezTo>
                  <a:cubicBezTo>
                    <a:pt x="219" y="154"/>
                    <a:pt x="348" y="117"/>
                    <a:pt x="481" y="117"/>
                  </a:cubicBezTo>
                  <a:cubicBezTo>
                    <a:pt x="508" y="117"/>
                    <a:pt x="535" y="118"/>
                    <a:pt x="562" y="121"/>
                  </a:cubicBezTo>
                  <a:cubicBezTo>
                    <a:pt x="705" y="157"/>
                    <a:pt x="866" y="211"/>
                    <a:pt x="1009" y="282"/>
                  </a:cubicBezTo>
                  <a:cubicBezTo>
                    <a:pt x="1018" y="288"/>
                    <a:pt x="1026" y="291"/>
                    <a:pt x="1035" y="291"/>
                  </a:cubicBezTo>
                  <a:cubicBezTo>
                    <a:pt x="1077" y="291"/>
                    <a:pt x="1108" y="223"/>
                    <a:pt x="1063" y="193"/>
                  </a:cubicBezTo>
                  <a:cubicBezTo>
                    <a:pt x="902" y="103"/>
                    <a:pt x="741" y="32"/>
                    <a:pt x="562" y="14"/>
                  </a:cubicBezTo>
                  <a:cubicBezTo>
                    <a:pt x="517" y="5"/>
                    <a:pt x="472" y="1"/>
                    <a:pt x="43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3463209" y="2831751"/>
              <a:ext cx="43586" cy="115644"/>
            </a:xfrm>
            <a:custGeom>
              <a:avLst/>
              <a:gdLst/>
              <a:ahLst/>
              <a:cxnLst/>
              <a:rect l="l" t="t" r="r" b="b"/>
              <a:pathLst>
                <a:path w="776" h="2059" extrusionOk="0">
                  <a:moveTo>
                    <a:pt x="691" y="0"/>
                  </a:moveTo>
                  <a:cubicBezTo>
                    <a:pt x="680" y="0"/>
                    <a:pt x="670" y="5"/>
                    <a:pt x="662" y="17"/>
                  </a:cubicBezTo>
                  <a:cubicBezTo>
                    <a:pt x="412" y="303"/>
                    <a:pt x="72" y="554"/>
                    <a:pt x="18" y="947"/>
                  </a:cubicBezTo>
                  <a:cubicBezTo>
                    <a:pt x="0" y="1162"/>
                    <a:pt x="36" y="1377"/>
                    <a:pt x="125" y="1556"/>
                  </a:cubicBezTo>
                  <a:cubicBezTo>
                    <a:pt x="179" y="1663"/>
                    <a:pt x="233" y="1770"/>
                    <a:pt x="304" y="1878"/>
                  </a:cubicBezTo>
                  <a:cubicBezTo>
                    <a:pt x="340" y="1949"/>
                    <a:pt x="376" y="2021"/>
                    <a:pt x="465" y="2057"/>
                  </a:cubicBezTo>
                  <a:cubicBezTo>
                    <a:pt x="471" y="2058"/>
                    <a:pt x="477" y="2058"/>
                    <a:pt x="482" y="2058"/>
                  </a:cubicBezTo>
                  <a:cubicBezTo>
                    <a:pt x="557" y="2058"/>
                    <a:pt x="568" y="1948"/>
                    <a:pt x="501" y="1931"/>
                  </a:cubicBezTo>
                  <a:cubicBezTo>
                    <a:pt x="430" y="1914"/>
                    <a:pt x="358" y="1752"/>
                    <a:pt x="340" y="1717"/>
                  </a:cubicBezTo>
                  <a:cubicBezTo>
                    <a:pt x="287" y="1627"/>
                    <a:pt x="233" y="1520"/>
                    <a:pt x="197" y="1430"/>
                  </a:cubicBezTo>
                  <a:cubicBezTo>
                    <a:pt x="125" y="1251"/>
                    <a:pt x="108" y="1055"/>
                    <a:pt x="143" y="858"/>
                  </a:cubicBezTo>
                  <a:cubicBezTo>
                    <a:pt x="233" y="536"/>
                    <a:pt x="519" y="339"/>
                    <a:pt x="734" y="106"/>
                  </a:cubicBezTo>
                  <a:cubicBezTo>
                    <a:pt x="776" y="64"/>
                    <a:pt x="730" y="0"/>
                    <a:pt x="69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3498369" y="2870168"/>
              <a:ext cx="13143" cy="29880"/>
            </a:xfrm>
            <a:custGeom>
              <a:avLst/>
              <a:gdLst/>
              <a:ahLst/>
              <a:cxnLst/>
              <a:rect l="l" t="t" r="r" b="b"/>
              <a:pathLst>
                <a:path w="234" h="532" extrusionOk="0">
                  <a:moveTo>
                    <a:pt x="154" y="1"/>
                  </a:moveTo>
                  <a:cubicBezTo>
                    <a:pt x="135" y="1"/>
                    <a:pt x="118" y="10"/>
                    <a:pt x="108" y="31"/>
                  </a:cubicBezTo>
                  <a:cubicBezTo>
                    <a:pt x="54" y="174"/>
                    <a:pt x="1" y="317"/>
                    <a:pt x="1" y="478"/>
                  </a:cubicBezTo>
                  <a:cubicBezTo>
                    <a:pt x="1" y="514"/>
                    <a:pt x="36" y="532"/>
                    <a:pt x="54" y="532"/>
                  </a:cubicBezTo>
                  <a:cubicBezTo>
                    <a:pt x="90" y="532"/>
                    <a:pt x="108" y="514"/>
                    <a:pt x="108" y="478"/>
                  </a:cubicBezTo>
                  <a:cubicBezTo>
                    <a:pt x="126" y="353"/>
                    <a:pt x="144" y="210"/>
                    <a:pt x="215" y="84"/>
                  </a:cubicBezTo>
                  <a:cubicBezTo>
                    <a:pt x="233" y="66"/>
                    <a:pt x="215" y="31"/>
                    <a:pt x="197" y="13"/>
                  </a:cubicBezTo>
                  <a:cubicBezTo>
                    <a:pt x="183" y="5"/>
                    <a:pt x="168" y="1"/>
                    <a:pt x="15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3516791" y="2804173"/>
              <a:ext cx="160021" cy="148781"/>
            </a:xfrm>
            <a:custGeom>
              <a:avLst/>
              <a:gdLst/>
              <a:ahLst/>
              <a:cxnLst/>
              <a:rect l="l" t="t" r="r" b="b"/>
              <a:pathLst>
                <a:path w="2849" h="2649" extrusionOk="0">
                  <a:moveTo>
                    <a:pt x="339" y="0"/>
                  </a:moveTo>
                  <a:cubicBezTo>
                    <a:pt x="249" y="0"/>
                    <a:pt x="158" y="8"/>
                    <a:pt x="66" y="24"/>
                  </a:cubicBezTo>
                  <a:cubicBezTo>
                    <a:pt x="0" y="41"/>
                    <a:pt x="26" y="134"/>
                    <a:pt x="86" y="134"/>
                  </a:cubicBezTo>
                  <a:cubicBezTo>
                    <a:pt x="91" y="134"/>
                    <a:pt x="97" y="133"/>
                    <a:pt x="102" y="132"/>
                  </a:cubicBezTo>
                  <a:lnTo>
                    <a:pt x="84" y="132"/>
                  </a:lnTo>
                  <a:cubicBezTo>
                    <a:pt x="171" y="116"/>
                    <a:pt x="257" y="108"/>
                    <a:pt x="341" y="108"/>
                  </a:cubicBezTo>
                  <a:cubicBezTo>
                    <a:pt x="921" y="108"/>
                    <a:pt x="1447" y="462"/>
                    <a:pt x="1838" y="883"/>
                  </a:cubicBezTo>
                  <a:cubicBezTo>
                    <a:pt x="2285" y="1367"/>
                    <a:pt x="2661" y="1939"/>
                    <a:pt x="2733" y="2601"/>
                  </a:cubicBezTo>
                  <a:cubicBezTo>
                    <a:pt x="2733" y="2630"/>
                    <a:pt x="2768" y="2649"/>
                    <a:pt x="2799" y="2649"/>
                  </a:cubicBezTo>
                  <a:cubicBezTo>
                    <a:pt x="2826" y="2649"/>
                    <a:pt x="2848" y="2635"/>
                    <a:pt x="2840" y="2601"/>
                  </a:cubicBezTo>
                  <a:cubicBezTo>
                    <a:pt x="2768" y="1903"/>
                    <a:pt x="2357" y="1277"/>
                    <a:pt x="1892" y="776"/>
                  </a:cubicBezTo>
                  <a:cubicBezTo>
                    <a:pt x="1487" y="341"/>
                    <a:pt x="935" y="0"/>
                    <a:pt x="3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3584304" y="2794119"/>
              <a:ext cx="101101" cy="99918"/>
            </a:xfrm>
            <a:custGeom>
              <a:avLst/>
              <a:gdLst/>
              <a:ahLst/>
              <a:cxnLst/>
              <a:rect l="l" t="t" r="r" b="b"/>
              <a:pathLst>
                <a:path w="1800" h="1779" extrusionOk="0">
                  <a:moveTo>
                    <a:pt x="57" y="0"/>
                  </a:moveTo>
                  <a:cubicBezTo>
                    <a:pt x="6" y="0"/>
                    <a:pt x="0" y="98"/>
                    <a:pt x="63" y="114"/>
                  </a:cubicBezTo>
                  <a:cubicBezTo>
                    <a:pt x="260" y="168"/>
                    <a:pt x="475" y="257"/>
                    <a:pt x="672" y="365"/>
                  </a:cubicBezTo>
                  <a:cubicBezTo>
                    <a:pt x="868" y="454"/>
                    <a:pt x="1047" y="561"/>
                    <a:pt x="1226" y="687"/>
                  </a:cubicBezTo>
                  <a:cubicBezTo>
                    <a:pt x="1495" y="973"/>
                    <a:pt x="1674" y="1331"/>
                    <a:pt x="1674" y="1725"/>
                  </a:cubicBezTo>
                  <a:cubicBezTo>
                    <a:pt x="1674" y="1760"/>
                    <a:pt x="1705" y="1778"/>
                    <a:pt x="1736" y="1778"/>
                  </a:cubicBezTo>
                  <a:cubicBezTo>
                    <a:pt x="1768" y="1778"/>
                    <a:pt x="1799" y="1760"/>
                    <a:pt x="1799" y="1725"/>
                  </a:cubicBezTo>
                  <a:cubicBezTo>
                    <a:pt x="1781" y="1313"/>
                    <a:pt x="1602" y="919"/>
                    <a:pt x="1316" y="633"/>
                  </a:cubicBezTo>
                  <a:cubicBezTo>
                    <a:pt x="1137" y="490"/>
                    <a:pt x="940" y="365"/>
                    <a:pt x="743" y="275"/>
                  </a:cubicBezTo>
                  <a:cubicBezTo>
                    <a:pt x="528" y="168"/>
                    <a:pt x="314" y="78"/>
                    <a:pt x="81" y="7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3664790" y="2789008"/>
              <a:ext cx="37014" cy="24544"/>
            </a:xfrm>
            <a:custGeom>
              <a:avLst/>
              <a:gdLst/>
              <a:ahLst/>
              <a:cxnLst/>
              <a:rect l="l" t="t" r="r" b="b"/>
              <a:pathLst>
                <a:path w="659" h="437" extrusionOk="0">
                  <a:moveTo>
                    <a:pt x="87" y="1"/>
                  </a:moveTo>
                  <a:cubicBezTo>
                    <a:pt x="31" y="1"/>
                    <a:pt x="0" y="85"/>
                    <a:pt x="62" y="116"/>
                  </a:cubicBezTo>
                  <a:cubicBezTo>
                    <a:pt x="223" y="187"/>
                    <a:pt x="384" y="294"/>
                    <a:pt x="527" y="420"/>
                  </a:cubicBezTo>
                  <a:cubicBezTo>
                    <a:pt x="539" y="432"/>
                    <a:pt x="553" y="437"/>
                    <a:pt x="566" y="437"/>
                  </a:cubicBezTo>
                  <a:cubicBezTo>
                    <a:pt x="613" y="437"/>
                    <a:pt x="658" y="376"/>
                    <a:pt x="617" y="348"/>
                  </a:cubicBezTo>
                  <a:cubicBezTo>
                    <a:pt x="456" y="205"/>
                    <a:pt x="294" y="98"/>
                    <a:pt x="115" y="8"/>
                  </a:cubicBezTo>
                  <a:cubicBezTo>
                    <a:pt x="105" y="3"/>
                    <a:pt x="96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3564702" y="2848825"/>
              <a:ext cx="23534" cy="109915"/>
            </a:xfrm>
            <a:custGeom>
              <a:avLst/>
              <a:gdLst/>
              <a:ahLst/>
              <a:cxnLst/>
              <a:rect l="l" t="t" r="r" b="b"/>
              <a:pathLst>
                <a:path w="419" h="1957" extrusionOk="0">
                  <a:moveTo>
                    <a:pt x="352" y="1"/>
                  </a:moveTo>
                  <a:cubicBezTo>
                    <a:pt x="335" y="1"/>
                    <a:pt x="317" y="11"/>
                    <a:pt x="305" y="35"/>
                  </a:cubicBezTo>
                  <a:lnTo>
                    <a:pt x="287" y="35"/>
                  </a:lnTo>
                  <a:cubicBezTo>
                    <a:pt x="72" y="536"/>
                    <a:pt x="1" y="1108"/>
                    <a:pt x="90" y="1645"/>
                  </a:cubicBezTo>
                  <a:cubicBezTo>
                    <a:pt x="90" y="1788"/>
                    <a:pt x="180" y="1896"/>
                    <a:pt x="287" y="1950"/>
                  </a:cubicBezTo>
                  <a:cubicBezTo>
                    <a:pt x="297" y="1955"/>
                    <a:pt x="306" y="1957"/>
                    <a:pt x="315" y="1957"/>
                  </a:cubicBezTo>
                  <a:cubicBezTo>
                    <a:pt x="366" y="1957"/>
                    <a:pt x="384" y="1873"/>
                    <a:pt x="323" y="1842"/>
                  </a:cubicBezTo>
                  <a:cubicBezTo>
                    <a:pt x="197" y="1806"/>
                    <a:pt x="180" y="1556"/>
                    <a:pt x="180" y="1448"/>
                  </a:cubicBezTo>
                  <a:cubicBezTo>
                    <a:pt x="162" y="1305"/>
                    <a:pt x="162" y="1162"/>
                    <a:pt x="180" y="1001"/>
                  </a:cubicBezTo>
                  <a:cubicBezTo>
                    <a:pt x="197" y="697"/>
                    <a:pt x="269" y="375"/>
                    <a:pt x="394" y="88"/>
                  </a:cubicBezTo>
                  <a:cubicBezTo>
                    <a:pt x="418" y="41"/>
                    <a:pt x="386" y="1"/>
                    <a:pt x="3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3602895" y="2872302"/>
              <a:ext cx="16569" cy="86438"/>
            </a:xfrm>
            <a:custGeom>
              <a:avLst/>
              <a:gdLst/>
              <a:ahLst/>
              <a:cxnLst/>
              <a:rect l="l" t="t" r="r" b="b"/>
              <a:pathLst>
                <a:path w="295" h="1539" extrusionOk="0">
                  <a:moveTo>
                    <a:pt x="116" y="1"/>
                  </a:moveTo>
                  <a:cubicBezTo>
                    <a:pt x="93" y="1"/>
                    <a:pt x="72" y="15"/>
                    <a:pt x="72" y="46"/>
                  </a:cubicBezTo>
                  <a:cubicBezTo>
                    <a:pt x="19" y="315"/>
                    <a:pt x="1" y="601"/>
                    <a:pt x="19" y="869"/>
                  </a:cubicBezTo>
                  <a:cubicBezTo>
                    <a:pt x="19" y="1013"/>
                    <a:pt x="36" y="1138"/>
                    <a:pt x="54" y="1281"/>
                  </a:cubicBezTo>
                  <a:cubicBezTo>
                    <a:pt x="90" y="1406"/>
                    <a:pt x="90" y="1496"/>
                    <a:pt x="197" y="1532"/>
                  </a:cubicBezTo>
                  <a:cubicBezTo>
                    <a:pt x="207" y="1537"/>
                    <a:pt x="217" y="1539"/>
                    <a:pt x="225" y="1539"/>
                  </a:cubicBezTo>
                  <a:cubicBezTo>
                    <a:pt x="277" y="1539"/>
                    <a:pt x="295" y="1455"/>
                    <a:pt x="233" y="1424"/>
                  </a:cubicBezTo>
                  <a:cubicBezTo>
                    <a:pt x="162" y="1406"/>
                    <a:pt x="180" y="1317"/>
                    <a:pt x="180" y="1281"/>
                  </a:cubicBezTo>
                  <a:cubicBezTo>
                    <a:pt x="180" y="1245"/>
                    <a:pt x="162" y="1174"/>
                    <a:pt x="144" y="1120"/>
                  </a:cubicBezTo>
                  <a:cubicBezTo>
                    <a:pt x="144" y="995"/>
                    <a:pt x="126" y="887"/>
                    <a:pt x="126" y="762"/>
                  </a:cubicBezTo>
                  <a:cubicBezTo>
                    <a:pt x="126" y="529"/>
                    <a:pt x="144" y="297"/>
                    <a:pt x="180" y="64"/>
                  </a:cubicBezTo>
                  <a:cubicBezTo>
                    <a:pt x="180" y="24"/>
                    <a:pt x="146" y="1"/>
                    <a:pt x="11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3439057" y="2699872"/>
              <a:ext cx="107617" cy="118508"/>
            </a:xfrm>
            <a:custGeom>
              <a:avLst/>
              <a:gdLst/>
              <a:ahLst/>
              <a:cxnLst/>
              <a:rect l="l" t="t" r="r" b="b"/>
              <a:pathLst>
                <a:path w="1916" h="2110" extrusionOk="0">
                  <a:moveTo>
                    <a:pt x="1872" y="1"/>
                  </a:moveTo>
                  <a:cubicBezTo>
                    <a:pt x="1869" y="1"/>
                    <a:pt x="1865" y="1"/>
                    <a:pt x="1862" y="3"/>
                  </a:cubicBezTo>
                  <a:cubicBezTo>
                    <a:pt x="1379" y="74"/>
                    <a:pt x="949" y="325"/>
                    <a:pt x="645" y="700"/>
                  </a:cubicBezTo>
                  <a:cubicBezTo>
                    <a:pt x="323" y="1076"/>
                    <a:pt x="1" y="1524"/>
                    <a:pt x="37" y="2043"/>
                  </a:cubicBezTo>
                  <a:cubicBezTo>
                    <a:pt x="37" y="2087"/>
                    <a:pt x="63" y="2110"/>
                    <a:pt x="90" y="2110"/>
                  </a:cubicBezTo>
                  <a:cubicBezTo>
                    <a:pt x="117" y="2110"/>
                    <a:pt x="144" y="2087"/>
                    <a:pt x="144" y="2043"/>
                  </a:cubicBezTo>
                  <a:lnTo>
                    <a:pt x="162" y="2043"/>
                  </a:lnTo>
                  <a:cubicBezTo>
                    <a:pt x="126" y="1559"/>
                    <a:pt x="430" y="1130"/>
                    <a:pt x="734" y="790"/>
                  </a:cubicBezTo>
                  <a:cubicBezTo>
                    <a:pt x="1003" y="432"/>
                    <a:pt x="1414" y="181"/>
                    <a:pt x="1862" y="110"/>
                  </a:cubicBezTo>
                  <a:cubicBezTo>
                    <a:pt x="1912" y="110"/>
                    <a:pt x="1915" y="1"/>
                    <a:pt x="1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3706297" y="2833435"/>
              <a:ext cx="30330" cy="120137"/>
            </a:xfrm>
            <a:custGeom>
              <a:avLst/>
              <a:gdLst/>
              <a:ahLst/>
              <a:cxnLst/>
              <a:rect l="l" t="t" r="r" b="b"/>
              <a:pathLst>
                <a:path w="540" h="2139" extrusionOk="0">
                  <a:moveTo>
                    <a:pt x="84" y="0"/>
                  </a:moveTo>
                  <a:cubicBezTo>
                    <a:pt x="43" y="0"/>
                    <a:pt x="1" y="38"/>
                    <a:pt x="39" y="76"/>
                  </a:cubicBezTo>
                  <a:cubicBezTo>
                    <a:pt x="235" y="345"/>
                    <a:pt x="361" y="649"/>
                    <a:pt x="397" y="971"/>
                  </a:cubicBezTo>
                  <a:cubicBezTo>
                    <a:pt x="432" y="1329"/>
                    <a:pt x="414" y="1705"/>
                    <a:pt x="343" y="2080"/>
                  </a:cubicBezTo>
                  <a:cubicBezTo>
                    <a:pt x="343" y="2113"/>
                    <a:pt x="375" y="2138"/>
                    <a:pt x="405" y="2138"/>
                  </a:cubicBezTo>
                  <a:cubicBezTo>
                    <a:pt x="424" y="2138"/>
                    <a:pt x="443" y="2127"/>
                    <a:pt x="450" y="2098"/>
                  </a:cubicBezTo>
                  <a:cubicBezTo>
                    <a:pt x="522" y="1722"/>
                    <a:pt x="540" y="1347"/>
                    <a:pt x="522" y="953"/>
                  </a:cubicBezTo>
                  <a:cubicBezTo>
                    <a:pt x="468" y="613"/>
                    <a:pt x="325" y="291"/>
                    <a:pt x="128" y="22"/>
                  </a:cubicBezTo>
                  <a:cubicBezTo>
                    <a:pt x="118" y="7"/>
                    <a:pt x="101" y="0"/>
                    <a:pt x="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3510445" y="3235697"/>
              <a:ext cx="18142" cy="12132"/>
            </a:xfrm>
            <a:custGeom>
              <a:avLst/>
              <a:gdLst/>
              <a:ahLst/>
              <a:cxnLst/>
              <a:rect l="l" t="t" r="r" b="b"/>
              <a:pathLst>
                <a:path w="323" h="216" extrusionOk="0">
                  <a:moveTo>
                    <a:pt x="161" y="1"/>
                  </a:moveTo>
                  <a:cubicBezTo>
                    <a:pt x="0" y="1"/>
                    <a:pt x="0" y="215"/>
                    <a:pt x="161" y="215"/>
                  </a:cubicBezTo>
                  <a:cubicBezTo>
                    <a:pt x="322" y="215"/>
                    <a:pt x="322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2798814" y="3719176"/>
              <a:ext cx="725740" cy="443423"/>
            </a:xfrm>
            <a:custGeom>
              <a:avLst/>
              <a:gdLst/>
              <a:ahLst/>
              <a:cxnLst/>
              <a:rect l="l" t="t" r="r" b="b"/>
              <a:pathLst>
                <a:path w="12921" h="7895" extrusionOk="0">
                  <a:moveTo>
                    <a:pt x="211" y="0"/>
                  </a:moveTo>
                  <a:cubicBezTo>
                    <a:pt x="157" y="0"/>
                    <a:pt x="99" y="36"/>
                    <a:pt x="90" y="108"/>
                  </a:cubicBezTo>
                  <a:lnTo>
                    <a:pt x="90" y="90"/>
                  </a:lnTo>
                  <a:lnTo>
                    <a:pt x="90" y="90"/>
                  </a:lnTo>
                  <a:cubicBezTo>
                    <a:pt x="0" y="931"/>
                    <a:pt x="555" y="1664"/>
                    <a:pt x="1217" y="2112"/>
                  </a:cubicBezTo>
                  <a:cubicBezTo>
                    <a:pt x="1593" y="2344"/>
                    <a:pt x="2005" y="2541"/>
                    <a:pt x="2416" y="2684"/>
                  </a:cubicBezTo>
                  <a:cubicBezTo>
                    <a:pt x="2900" y="2881"/>
                    <a:pt x="3383" y="3042"/>
                    <a:pt x="3866" y="3221"/>
                  </a:cubicBezTo>
                  <a:cubicBezTo>
                    <a:pt x="4832" y="3579"/>
                    <a:pt x="5799" y="3937"/>
                    <a:pt x="6783" y="4277"/>
                  </a:cubicBezTo>
                  <a:cubicBezTo>
                    <a:pt x="7266" y="4456"/>
                    <a:pt x="7749" y="4617"/>
                    <a:pt x="8232" y="4778"/>
                  </a:cubicBezTo>
                  <a:cubicBezTo>
                    <a:pt x="8465" y="4868"/>
                    <a:pt x="8715" y="4939"/>
                    <a:pt x="8948" y="5011"/>
                  </a:cubicBezTo>
                  <a:cubicBezTo>
                    <a:pt x="9199" y="5082"/>
                    <a:pt x="9431" y="5118"/>
                    <a:pt x="9664" y="5190"/>
                  </a:cubicBezTo>
                  <a:cubicBezTo>
                    <a:pt x="9932" y="5279"/>
                    <a:pt x="10183" y="5404"/>
                    <a:pt x="10415" y="5566"/>
                  </a:cubicBezTo>
                  <a:lnTo>
                    <a:pt x="11167" y="5995"/>
                  </a:lnTo>
                  <a:lnTo>
                    <a:pt x="12587" y="6830"/>
                  </a:lnTo>
                  <a:lnTo>
                    <a:pt x="12587" y="6830"/>
                  </a:lnTo>
                  <a:cubicBezTo>
                    <a:pt x="12500" y="6948"/>
                    <a:pt x="12385" y="7048"/>
                    <a:pt x="12259" y="7104"/>
                  </a:cubicBezTo>
                  <a:cubicBezTo>
                    <a:pt x="12169" y="7140"/>
                    <a:pt x="12205" y="7283"/>
                    <a:pt x="12294" y="7301"/>
                  </a:cubicBezTo>
                  <a:cubicBezTo>
                    <a:pt x="12418" y="7356"/>
                    <a:pt x="12551" y="7379"/>
                    <a:pt x="12687" y="7379"/>
                  </a:cubicBezTo>
                  <a:cubicBezTo>
                    <a:pt x="12688" y="7379"/>
                    <a:pt x="12689" y="7379"/>
                    <a:pt x="12690" y="7379"/>
                  </a:cubicBezTo>
                  <a:lnTo>
                    <a:pt x="12690" y="7379"/>
                  </a:lnTo>
                  <a:cubicBezTo>
                    <a:pt x="12669" y="7502"/>
                    <a:pt x="12635" y="7621"/>
                    <a:pt x="12581" y="7731"/>
                  </a:cubicBezTo>
                  <a:cubicBezTo>
                    <a:pt x="12532" y="7817"/>
                    <a:pt x="12609" y="7894"/>
                    <a:pt x="12685" y="7894"/>
                  </a:cubicBezTo>
                  <a:cubicBezTo>
                    <a:pt x="12720" y="7894"/>
                    <a:pt x="12755" y="7878"/>
                    <a:pt x="12778" y="7838"/>
                  </a:cubicBezTo>
                  <a:cubicBezTo>
                    <a:pt x="12867" y="7659"/>
                    <a:pt x="12921" y="7462"/>
                    <a:pt x="12921" y="7266"/>
                  </a:cubicBezTo>
                  <a:cubicBezTo>
                    <a:pt x="12921" y="7194"/>
                    <a:pt x="12885" y="7158"/>
                    <a:pt x="12813" y="7158"/>
                  </a:cubicBezTo>
                  <a:cubicBezTo>
                    <a:pt x="12785" y="7161"/>
                    <a:pt x="12756" y="7163"/>
                    <a:pt x="12728" y="7163"/>
                  </a:cubicBezTo>
                  <a:cubicBezTo>
                    <a:pt x="12685" y="7163"/>
                    <a:pt x="12642" y="7159"/>
                    <a:pt x="12599" y="7153"/>
                  </a:cubicBezTo>
                  <a:lnTo>
                    <a:pt x="12599" y="7153"/>
                  </a:lnTo>
                  <a:cubicBezTo>
                    <a:pt x="12702" y="7070"/>
                    <a:pt x="12785" y="6972"/>
                    <a:pt x="12849" y="6854"/>
                  </a:cubicBezTo>
                  <a:cubicBezTo>
                    <a:pt x="12867" y="6800"/>
                    <a:pt x="12849" y="6729"/>
                    <a:pt x="12813" y="6693"/>
                  </a:cubicBezTo>
                  <a:cubicBezTo>
                    <a:pt x="11937" y="6192"/>
                    <a:pt x="11078" y="5691"/>
                    <a:pt x="10201" y="5190"/>
                  </a:cubicBezTo>
                  <a:cubicBezTo>
                    <a:pt x="9789" y="4957"/>
                    <a:pt x="9342" y="4903"/>
                    <a:pt x="8876" y="4760"/>
                  </a:cubicBezTo>
                  <a:cubicBezTo>
                    <a:pt x="8429" y="4635"/>
                    <a:pt x="7946" y="4474"/>
                    <a:pt x="7499" y="4313"/>
                  </a:cubicBezTo>
                  <a:cubicBezTo>
                    <a:pt x="6532" y="3973"/>
                    <a:pt x="5566" y="3633"/>
                    <a:pt x="4617" y="3275"/>
                  </a:cubicBezTo>
                  <a:cubicBezTo>
                    <a:pt x="4152" y="3114"/>
                    <a:pt x="3687" y="2935"/>
                    <a:pt x="3222" y="2756"/>
                  </a:cubicBezTo>
                  <a:cubicBezTo>
                    <a:pt x="2738" y="2595"/>
                    <a:pt x="2327" y="2452"/>
                    <a:pt x="1897" y="2237"/>
                  </a:cubicBezTo>
                  <a:cubicBezTo>
                    <a:pt x="1074" y="1843"/>
                    <a:pt x="215" y="1128"/>
                    <a:pt x="305" y="108"/>
                  </a:cubicBezTo>
                  <a:cubicBezTo>
                    <a:pt x="314" y="36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3389069" y="4163450"/>
              <a:ext cx="127276" cy="142210"/>
            </a:xfrm>
            <a:custGeom>
              <a:avLst/>
              <a:gdLst/>
              <a:ahLst/>
              <a:cxnLst/>
              <a:rect l="l" t="t" r="r" b="b"/>
              <a:pathLst>
                <a:path w="2266" h="2532" extrusionOk="0">
                  <a:moveTo>
                    <a:pt x="2106" y="0"/>
                  </a:moveTo>
                  <a:cubicBezTo>
                    <a:pt x="2081" y="0"/>
                    <a:pt x="2057" y="11"/>
                    <a:pt x="2036" y="36"/>
                  </a:cubicBezTo>
                  <a:cubicBezTo>
                    <a:pt x="1714" y="447"/>
                    <a:pt x="1392" y="859"/>
                    <a:pt x="1070" y="1252"/>
                  </a:cubicBezTo>
                  <a:cubicBezTo>
                    <a:pt x="765" y="1646"/>
                    <a:pt x="443" y="2004"/>
                    <a:pt x="85" y="2344"/>
                  </a:cubicBezTo>
                  <a:cubicBezTo>
                    <a:pt x="0" y="2415"/>
                    <a:pt x="84" y="2531"/>
                    <a:pt x="176" y="2531"/>
                  </a:cubicBezTo>
                  <a:cubicBezTo>
                    <a:pt x="200" y="2531"/>
                    <a:pt x="224" y="2524"/>
                    <a:pt x="246" y="2505"/>
                  </a:cubicBezTo>
                  <a:cubicBezTo>
                    <a:pt x="604" y="2165"/>
                    <a:pt x="927" y="1807"/>
                    <a:pt x="1231" y="1413"/>
                  </a:cubicBezTo>
                  <a:lnTo>
                    <a:pt x="2197" y="197"/>
                  </a:lnTo>
                  <a:cubicBezTo>
                    <a:pt x="2266" y="114"/>
                    <a:pt x="2187" y="0"/>
                    <a:pt x="2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3184791" y="4606657"/>
              <a:ext cx="160864" cy="120642"/>
            </a:xfrm>
            <a:custGeom>
              <a:avLst/>
              <a:gdLst/>
              <a:ahLst/>
              <a:cxnLst/>
              <a:rect l="l" t="t" r="r" b="b"/>
              <a:pathLst>
                <a:path w="2864" h="2148" extrusionOk="0">
                  <a:moveTo>
                    <a:pt x="90" y="1"/>
                  </a:moveTo>
                  <a:cubicBezTo>
                    <a:pt x="72" y="54"/>
                    <a:pt x="54" y="108"/>
                    <a:pt x="54" y="162"/>
                  </a:cubicBezTo>
                  <a:cubicBezTo>
                    <a:pt x="0" y="287"/>
                    <a:pt x="0" y="412"/>
                    <a:pt x="36" y="537"/>
                  </a:cubicBezTo>
                  <a:cubicBezTo>
                    <a:pt x="90" y="645"/>
                    <a:pt x="161" y="734"/>
                    <a:pt x="251" y="806"/>
                  </a:cubicBezTo>
                  <a:cubicBezTo>
                    <a:pt x="1002" y="1450"/>
                    <a:pt x="1897" y="1915"/>
                    <a:pt x="2863" y="2148"/>
                  </a:cubicBezTo>
                  <a:lnTo>
                    <a:pt x="1879" y="1164"/>
                  </a:lnTo>
                  <a:cubicBezTo>
                    <a:pt x="1858" y="1167"/>
                    <a:pt x="1837" y="1168"/>
                    <a:pt x="1815" y="1168"/>
                  </a:cubicBezTo>
                  <a:cubicBezTo>
                    <a:pt x="1322" y="1168"/>
                    <a:pt x="501" y="429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3739604" y="4692086"/>
              <a:ext cx="4044" cy="5111"/>
            </a:xfrm>
            <a:custGeom>
              <a:avLst/>
              <a:gdLst/>
              <a:ahLst/>
              <a:cxnLst/>
              <a:rect l="l" t="t" r="r" b="b"/>
              <a:pathLst>
                <a:path w="72" h="91" extrusionOk="0">
                  <a:moveTo>
                    <a:pt x="0" y="1"/>
                  </a:moveTo>
                  <a:lnTo>
                    <a:pt x="0" y="90"/>
                  </a:lnTo>
                  <a:lnTo>
                    <a:pt x="72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84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3755668" y="4595480"/>
              <a:ext cx="165919" cy="101715"/>
            </a:xfrm>
            <a:custGeom>
              <a:avLst/>
              <a:gdLst/>
              <a:ahLst/>
              <a:cxnLst/>
              <a:rect l="l" t="t" r="r" b="b"/>
              <a:pathLst>
                <a:path w="2954" h="1811" extrusionOk="0">
                  <a:moveTo>
                    <a:pt x="2884" y="0"/>
                  </a:moveTo>
                  <a:cubicBezTo>
                    <a:pt x="2348" y="0"/>
                    <a:pt x="1766" y="384"/>
                    <a:pt x="1200" y="504"/>
                  </a:cubicBezTo>
                  <a:cubicBezTo>
                    <a:pt x="1289" y="593"/>
                    <a:pt x="1325" y="718"/>
                    <a:pt x="1325" y="844"/>
                  </a:cubicBezTo>
                  <a:cubicBezTo>
                    <a:pt x="1289" y="897"/>
                    <a:pt x="448" y="1398"/>
                    <a:pt x="1" y="1649"/>
                  </a:cubicBezTo>
                  <a:lnTo>
                    <a:pt x="72" y="1685"/>
                  </a:lnTo>
                  <a:cubicBezTo>
                    <a:pt x="198" y="1756"/>
                    <a:pt x="341" y="1810"/>
                    <a:pt x="502" y="1810"/>
                  </a:cubicBezTo>
                  <a:cubicBezTo>
                    <a:pt x="627" y="1792"/>
                    <a:pt x="734" y="1756"/>
                    <a:pt x="842" y="1685"/>
                  </a:cubicBezTo>
                  <a:cubicBezTo>
                    <a:pt x="1629" y="1237"/>
                    <a:pt x="2345" y="665"/>
                    <a:pt x="2953" y="3"/>
                  </a:cubicBezTo>
                  <a:cubicBezTo>
                    <a:pt x="2930" y="1"/>
                    <a:pt x="2907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3166705" y="3657561"/>
              <a:ext cx="2664642" cy="109241"/>
            </a:xfrm>
            <a:custGeom>
              <a:avLst/>
              <a:gdLst/>
              <a:ahLst/>
              <a:cxnLst/>
              <a:rect l="l" t="t" r="r" b="b"/>
              <a:pathLst>
                <a:path w="47441" h="1945" extrusionOk="0">
                  <a:moveTo>
                    <a:pt x="45565" y="1"/>
                  </a:moveTo>
                  <a:cubicBezTo>
                    <a:pt x="45385" y="1"/>
                    <a:pt x="45203" y="11"/>
                    <a:pt x="45024" y="23"/>
                  </a:cubicBezTo>
                  <a:cubicBezTo>
                    <a:pt x="36595" y="468"/>
                    <a:pt x="28166" y="690"/>
                    <a:pt x="19731" y="690"/>
                  </a:cubicBezTo>
                  <a:cubicBezTo>
                    <a:pt x="13212" y="690"/>
                    <a:pt x="6690" y="557"/>
                    <a:pt x="161" y="292"/>
                  </a:cubicBezTo>
                  <a:lnTo>
                    <a:pt x="0" y="274"/>
                  </a:lnTo>
                  <a:lnTo>
                    <a:pt x="0" y="274"/>
                  </a:lnTo>
                  <a:cubicBezTo>
                    <a:pt x="161" y="757"/>
                    <a:pt x="197" y="1276"/>
                    <a:pt x="143" y="1777"/>
                  </a:cubicBezTo>
                  <a:cubicBezTo>
                    <a:pt x="3750" y="1851"/>
                    <a:pt x="12810" y="1945"/>
                    <a:pt x="22108" y="1945"/>
                  </a:cubicBezTo>
                  <a:cubicBezTo>
                    <a:pt x="32972" y="1945"/>
                    <a:pt x="44159" y="1817"/>
                    <a:pt x="47351" y="1383"/>
                  </a:cubicBezTo>
                  <a:cubicBezTo>
                    <a:pt x="47440" y="865"/>
                    <a:pt x="47047" y="363"/>
                    <a:pt x="46563" y="167"/>
                  </a:cubicBezTo>
                  <a:cubicBezTo>
                    <a:pt x="46247" y="38"/>
                    <a:pt x="45907" y="1"/>
                    <a:pt x="4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4103451" y="3457835"/>
              <a:ext cx="147777" cy="236230"/>
            </a:xfrm>
            <a:custGeom>
              <a:avLst/>
              <a:gdLst/>
              <a:ahLst/>
              <a:cxnLst/>
              <a:rect l="l" t="t" r="r" b="b"/>
              <a:pathLst>
                <a:path w="2631" h="4206" extrusionOk="0">
                  <a:moveTo>
                    <a:pt x="0" y="0"/>
                  </a:moveTo>
                  <a:lnTo>
                    <a:pt x="412" y="4206"/>
                  </a:lnTo>
                  <a:lnTo>
                    <a:pt x="2506" y="4206"/>
                  </a:lnTo>
                  <a:lnTo>
                    <a:pt x="2631" y="412"/>
                  </a:lnTo>
                  <a:cubicBezTo>
                    <a:pt x="2631" y="340"/>
                    <a:pt x="2613" y="269"/>
                    <a:pt x="2577" y="197"/>
                  </a:cubicBezTo>
                  <a:cubicBezTo>
                    <a:pt x="2506" y="126"/>
                    <a:pt x="2398" y="90"/>
                    <a:pt x="2309" y="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4114516" y="3421664"/>
              <a:ext cx="55325" cy="204047"/>
            </a:xfrm>
            <a:custGeom>
              <a:avLst/>
              <a:gdLst/>
              <a:ahLst/>
              <a:cxnLst/>
              <a:rect l="l" t="t" r="r" b="b"/>
              <a:pathLst>
                <a:path w="985" h="3633" extrusionOk="0">
                  <a:moveTo>
                    <a:pt x="251" y="0"/>
                  </a:moveTo>
                  <a:lnTo>
                    <a:pt x="0" y="18"/>
                  </a:lnTo>
                  <a:lnTo>
                    <a:pt x="877" y="3615"/>
                  </a:lnTo>
                  <a:lnTo>
                    <a:pt x="984" y="363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4146643" y="3616616"/>
              <a:ext cx="41283" cy="59366"/>
            </a:xfrm>
            <a:custGeom>
              <a:avLst/>
              <a:gdLst/>
              <a:ahLst/>
              <a:cxnLst/>
              <a:rect l="l" t="t" r="r" b="b"/>
              <a:pathLst>
                <a:path w="735" h="1057" extrusionOk="0">
                  <a:moveTo>
                    <a:pt x="484" y="1"/>
                  </a:moveTo>
                  <a:lnTo>
                    <a:pt x="520" y="19"/>
                  </a:lnTo>
                  <a:cubicBezTo>
                    <a:pt x="481" y="7"/>
                    <a:pt x="441" y="1"/>
                    <a:pt x="402" y="1"/>
                  </a:cubicBezTo>
                  <a:cubicBezTo>
                    <a:pt x="261" y="1"/>
                    <a:pt x="128" y="76"/>
                    <a:pt x="72" y="216"/>
                  </a:cubicBezTo>
                  <a:cubicBezTo>
                    <a:pt x="1" y="395"/>
                    <a:pt x="37" y="573"/>
                    <a:pt x="162" y="717"/>
                  </a:cubicBezTo>
                  <a:cubicBezTo>
                    <a:pt x="251" y="824"/>
                    <a:pt x="412" y="913"/>
                    <a:pt x="448" y="1057"/>
                  </a:cubicBezTo>
                  <a:cubicBezTo>
                    <a:pt x="502" y="1039"/>
                    <a:pt x="538" y="985"/>
                    <a:pt x="556" y="931"/>
                  </a:cubicBezTo>
                  <a:cubicBezTo>
                    <a:pt x="574" y="878"/>
                    <a:pt x="609" y="770"/>
                    <a:pt x="645" y="681"/>
                  </a:cubicBezTo>
                  <a:cubicBezTo>
                    <a:pt x="699" y="556"/>
                    <a:pt x="735" y="430"/>
                    <a:pt x="735" y="287"/>
                  </a:cubicBezTo>
                  <a:cubicBezTo>
                    <a:pt x="717" y="144"/>
                    <a:pt x="627" y="37"/>
                    <a:pt x="484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4196913" y="3439693"/>
              <a:ext cx="27185" cy="167933"/>
            </a:xfrm>
            <a:custGeom>
              <a:avLst/>
              <a:gdLst/>
              <a:ahLst/>
              <a:cxnLst/>
              <a:rect l="l" t="t" r="r" b="b"/>
              <a:pathLst>
                <a:path w="484" h="2990" extrusionOk="0">
                  <a:moveTo>
                    <a:pt x="263" y="1"/>
                  </a:moveTo>
                  <a:cubicBezTo>
                    <a:pt x="222" y="1"/>
                    <a:pt x="182" y="7"/>
                    <a:pt x="144" y="19"/>
                  </a:cubicBezTo>
                  <a:cubicBezTo>
                    <a:pt x="90" y="1003"/>
                    <a:pt x="36" y="2006"/>
                    <a:pt x="1" y="2990"/>
                  </a:cubicBezTo>
                  <a:lnTo>
                    <a:pt x="305" y="2990"/>
                  </a:lnTo>
                  <a:cubicBezTo>
                    <a:pt x="359" y="2023"/>
                    <a:pt x="430" y="1039"/>
                    <a:pt x="484" y="55"/>
                  </a:cubicBezTo>
                  <a:cubicBezTo>
                    <a:pt x="414" y="20"/>
                    <a:pt x="338" y="1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183882" y="3598531"/>
              <a:ext cx="36228" cy="72453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304" y="1"/>
                  </a:moveTo>
                  <a:cubicBezTo>
                    <a:pt x="251" y="1"/>
                    <a:pt x="215" y="19"/>
                    <a:pt x="179" y="37"/>
                  </a:cubicBezTo>
                  <a:cubicBezTo>
                    <a:pt x="161" y="72"/>
                    <a:pt x="143" y="126"/>
                    <a:pt x="143" y="180"/>
                  </a:cubicBezTo>
                  <a:cubicBezTo>
                    <a:pt x="72" y="538"/>
                    <a:pt x="36" y="895"/>
                    <a:pt x="0" y="1253"/>
                  </a:cubicBezTo>
                  <a:lnTo>
                    <a:pt x="626" y="1289"/>
                  </a:lnTo>
                  <a:cubicBezTo>
                    <a:pt x="644" y="878"/>
                    <a:pt x="644" y="466"/>
                    <a:pt x="626" y="54"/>
                  </a:cubicBezTo>
                  <a:cubicBezTo>
                    <a:pt x="626" y="37"/>
                    <a:pt x="626" y="37"/>
                    <a:pt x="626" y="19"/>
                  </a:cubicBezTo>
                  <a:cubicBezTo>
                    <a:pt x="608" y="1"/>
                    <a:pt x="591" y="1"/>
                    <a:pt x="59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186859" y="3626670"/>
              <a:ext cx="37239" cy="8537"/>
            </a:xfrm>
            <a:custGeom>
              <a:avLst/>
              <a:gdLst/>
              <a:ahLst/>
              <a:cxnLst/>
              <a:rect l="l" t="t" r="r" b="b"/>
              <a:pathLst>
                <a:path w="663" h="152" extrusionOk="0">
                  <a:moveTo>
                    <a:pt x="90" y="1"/>
                  </a:moveTo>
                  <a:cubicBezTo>
                    <a:pt x="37" y="1"/>
                    <a:pt x="1" y="90"/>
                    <a:pt x="72" y="126"/>
                  </a:cubicBezTo>
                  <a:cubicBezTo>
                    <a:pt x="199" y="139"/>
                    <a:pt x="325" y="151"/>
                    <a:pt x="452" y="151"/>
                  </a:cubicBezTo>
                  <a:cubicBezTo>
                    <a:pt x="504" y="151"/>
                    <a:pt x="557" y="149"/>
                    <a:pt x="609" y="144"/>
                  </a:cubicBezTo>
                  <a:cubicBezTo>
                    <a:pt x="627" y="144"/>
                    <a:pt x="663" y="126"/>
                    <a:pt x="663" y="90"/>
                  </a:cubicBezTo>
                  <a:cubicBezTo>
                    <a:pt x="663" y="54"/>
                    <a:pt x="627" y="37"/>
                    <a:pt x="609" y="37"/>
                  </a:cubicBezTo>
                  <a:cubicBezTo>
                    <a:pt x="561" y="41"/>
                    <a:pt x="515" y="44"/>
                    <a:pt x="468" y="44"/>
                  </a:cubicBezTo>
                  <a:cubicBezTo>
                    <a:pt x="343" y="44"/>
                    <a:pt x="221" y="27"/>
                    <a:pt x="9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122548" y="3565168"/>
              <a:ext cx="115649" cy="116599"/>
            </a:xfrm>
            <a:custGeom>
              <a:avLst/>
              <a:gdLst/>
              <a:ahLst/>
              <a:cxnLst/>
              <a:rect l="l" t="t" r="r" b="b"/>
              <a:pathLst>
                <a:path w="2059" h="2076" extrusionOk="0">
                  <a:moveTo>
                    <a:pt x="1493" y="1"/>
                  </a:moveTo>
                  <a:cubicBezTo>
                    <a:pt x="1345" y="1"/>
                    <a:pt x="1193" y="32"/>
                    <a:pt x="1056" y="76"/>
                  </a:cubicBezTo>
                  <a:cubicBezTo>
                    <a:pt x="840" y="141"/>
                    <a:pt x="617" y="219"/>
                    <a:pt x="403" y="219"/>
                  </a:cubicBezTo>
                  <a:cubicBezTo>
                    <a:pt x="263" y="219"/>
                    <a:pt x="128" y="186"/>
                    <a:pt x="0" y="94"/>
                  </a:cubicBezTo>
                  <a:lnTo>
                    <a:pt x="0" y="94"/>
                  </a:lnTo>
                  <a:cubicBezTo>
                    <a:pt x="0" y="94"/>
                    <a:pt x="287" y="1651"/>
                    <a:pt x="323" y="1883"/>
                  </a:cubicBezTo>
                  <a:cubicBezTo>
                    <a:pt x="345" y="2043"/>
                    <a:pt x="462" y="2072"/>
                    <a:pt x="544" y="2072"/>
                  </a:cubicBezTo>
                  <a:cubicBezTo>
                    <a:pt x="591" y="2072"/>
                    <a:pt x="627" y="2062"/>
                    <a:pt x="627" y="2062"/>
                  </a:cubicBezTo>
                  <a:cubicBezTo>
                    <a:pt x="824" y="2071"/>
                    <a:pt x="1020" y="2076"/>
                    <a:pt x="1220" y="2076"/>
                  </a:cubicBezTo>
                  <a:cubicBezTo>
                    <a:pt x="1419" y="2076"/>
                    <a:pt x="1620" y="2071"/>
                    <a:pt x="1826" y="2062"/>
                  </a:cubicBezTo>
                  <a:cubicBezTo>
                    <a:pt x="1951" y="1991"/>
                    <a:pt x="2058" y="273"/>
                    <a:pt x="2058" y="273"/>
                  </a:cubicBezTo>
                  <a:cubicBezTo>
                    <a:pt x="1920" y="70"/>
                    <a:pt x="1711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198026" y="3520909"/>
              <a:ext cx="49315" cy="55603"/>
            </a:xfrm>
            <a:custGeom>
              <a:avLst/>
              <a:gdLst/>
              <a:ahLst/>
              <a:cxnLst/>
              <a:rect l="l" t="t" r="r" b="b"/>
              <a:pathLst>
                <a:path w="878" h="990" extrusionOk="0">
                  <a:moveTo>
                    <a:pt x="105" y="0"/>
                  </a:moveTo>
                  <a:cubicBezTo>
                    <a:pt x="72" y="0"/>
                    <a:pt x="33" y="32"/>
                    <a:pt x="18" y="76"/>
                  </a:cubicBezTo>
                  <a:cubicBezTo>
                    <a:pt x="0" y="112"/>
                    <a:pt x="0" y="166"/>
                    <a:pt x="18" y="220"/>
                  </a:cubicBezTo>
                  <a:cubicBezTo>
                    <a:pt x="72" y="524"/>
                    <a:pt x="269" y="792"/>
                    <a:pt x="519" y="989"/>
                  </a:cubicBezTo>
                  <a:lnTo>
                    <a:pt x="877" y="864"/>
                  </a:lnTo>
                  <a:cubicBezTo>
                    <a:pt x="644" y="613"/>
                    <a:pt x="412" y="345"/>
                    <a:pt x="215" y="76"/>
                  </a:cubicBezTo>
                  <a:cubicBezTo>
                    <a:pt x="197" y="41"/>
                    <a:pt x="161" y="5"/>
                    <a:pt x="126" y="5"/>
                  </a:cubicBezTo>
                  <a:cubicBezTo>
                    <a:pt x="119" y="2"/>
                    <a:pt x="112" y="0"/>
                    <a:pt x="105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5517613" y="3219916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5501550" y="3220927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38"/>
          <p:cNvSpPr txBox="1"/>
          <p:nvPr/>
        </p:nvSpPr>
        <p:spPr>
          <a:xfrm>
            <a:off x="7251876" y="333198"/>
            <a:ext cx="1239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mo"/>
                <a:ea typeface="Arimo"/>
                <a:cs typeface="Arimo"/>
                <a:sym typeface="Arimo"/>
              </a:rPr>
              <a:t>Lớp</a:t>
            </a:r>
            <a:r>
              <a:rPr lang="en-US" sz="1600" dirty="0">
                <a:latin typeface="Arimo"/>
                <a:ea typeface="Arimo"/>
                <a:cs typeface="Arimo"/>
                <a:sym typeface="Arimo"/>
              </a:rPr>
              <a:t> 4</a:t>
            </a:r>
            <a:endParaRPr sz="1600" dirty="0"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xmlns="" id="{CA243023-0008-4B5F-B8B2-A5586C59DA17}"/>
              </a:ext>
            </a:extLst>
          </p:cNvPr>
          <p:cNvSpPr/>
          <p:nvPr/>
        </p:nvSpPr>
        <p:spPr>
          <a:xfrm>
            <a:off x="199785" y="-99892"/>
            <a:ext cx="9466729" cy="5471031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9BC694-D83C-44EF-AB24-1CEE46DFE2B5}"/>
              </a:ext>
            </a:extLst>
          </p:cNvPr>
          <p:cNvSpPr/>
          <p:nvPr/>
        </p:nvSpPr>
        <p:spPr>
          <a:xfrm>
            <a:off x="870348" y="515541"/>
            <a:ext cx="7530703" cy="11418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8CFA51-22B8-41EC-8700-BB4834470C54}"/>
              </a:ext>
            </a:extLst>
          </p:cNvPr>
          <p:cNvSpPr/>
          <p:nvPr/>
        </p:nvSpPr>
        <p:spPr>
          <a:xfrm>
            <a:off x="853678" y="2343150"/>
            <a:ext cx="7547372" cy="16049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4EE54E5C-3EE7-4B8B-8BA4-422A19668648}"/>
              </a:ext>
            </a:extLst>
          </p:cNvPr>
          <p:cNvSpPr/>
          <p:nvPr/>
        </p:nvSpPr>
        <p:spPr>
          <a:xfrm flipH="1">
            <a:off x="6629400" y="4229101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xmlns="" id="{49E36B5C-CE0C-4FEA-B787-80A59FE3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275660"/>
            <a:ext cx="494110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xmlns="" id="{9852AB15-97AE-469E-8B20-2DBB156424EA}"/>
              </a:ext>
            </a:extLst>
          </p:cNvPr>
          <p:cNvSpPr/>
          <p:nvPr/>
        </p:nvSpPr>
        <p:spPr>
          <a:xfrm>
            <a:off x="-217084" y="-199785"/>
            <a:ext cx="10198644" cy="5454014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FB5716-94C4-4E1D-9D1E-1EFD3E85CAC1}"/>
              </a:ext>
            </a:extLst>
          </p:cNvPr>
          <p:cNvSpPr/>
          <p:nvPr/>
        </p:nvSpPr>
        <p:spPr>
          <a:xfrm>
            <a:off x="934641" y="1257300"/>
            <a:ext cx="7171134" cy="1419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40664">
              <a:defRPr/>
            </a:pP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cha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1CE32B-87E3-4228-8445-33A9BD266AA6}"/>
              </a:ext>
            </a:extLst>
          </p:cNvPr>
          <p:cNvSpPr/>
          <p:nvPr/>
        </p:nvSpPr>
        <p:spPr>
          <a:xfrm flipH="1">
            <a:off x="6562725" y="3929063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xmlns="" id="{A67D5B3F-0C6E-4C59-AC46-1C8FC4C90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54229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xmlns="" id="{C928E774-1579-47EA-94C2-F9BA69AEF9AD}"/>
              </a:ext>
            </a:extLst>
          </p:cNvPr>
          <p:cNvSpPr/>
          <p:nvPr/>
        </p:nvSpPr>
        <p:spPr>
          <a:xfrm>
            <a:off x="-99893" y="-706931"/>
            <a:ext cx="9558937" cy="592782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671382-A8C4-40BB-9105-4455A9354B46}"/>
              </a:ext>
            </a:extLst>
          </p:cNvPr>
          <p:cNvSpPr/>
          <p:nvPr/>
        </p:nvSpPr>
        <p:spPr>
          <a:xfrm>
            <a:off x="1115617" y="1522810"/>
            <a:ext cx="6850856" cy="1419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 GHÉP MAY MẮN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4AE5837-4D85-46CE-9038-D179B93A7320}"/>
              </a:ext>
            </a:extLst>
          </p:cNvPr>
          <p:cNvSpPr/>
          <p:nvPr/>
        </p:nvSpPr>
        <p:spPr>
          <a:xfrm flipH="1">
            <a:off x="6562725" y="3929063"/>
            <a:ext cx="1543050" cy="55602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0664">
              <a:defRPr/>
            </a:pPr>
            <a:r>
              <a:rPr lang="en-US" sz="2268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268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268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xmlns="" id="{C32F29E0-ABD9-491B-8010-F1FE76CB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9" y="5220891"/>
            <a:ext cx="494109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0"/>
          <p:cNvSpPr/>
          <p:nvPr/>
        </p:nvSpPr>
        <p:spPr>
          <a:xfrm>
            <a:off x="2521274" y="417899"/>
            <a:ext cx="4432776" cy="628100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15" name="Google Shape;715;p40"/>
          <p:cNvSpPr/>
          <p:nvPr/>
        </p:nvSpPr>
        <p:spPr>
          <a:xfrm>
            <a:off x="1253911" y="1786566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0"/>
          <p:cNvSpPr/>
          <p:nvPr/>
        </p:nvSpPr>
        <p:spPr>
          <a:xfrm>
            <a:off x="1246086" y="3386591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0"/>
          <p:cNvSpPr/>
          <p:nvPr/>
        </p:nvSpPr>
        <p:spPr>
          <a:xfrm>
            <a:off x="4867611" y="3394391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4859811" y="1809966"/>
            <a:ext cx="763723" cy="720560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 flipH="1">
            <a:off x="1204665" y="1788039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21" name="Google Shape;721;p40"/>
          <p:cNvSpPr txBox="1">
            <a:spLocks noGrp="1"/>
          </p:cNvSpPr>
          <p:nvPr>
            <p:ph type="subTitle" idx="2"/>
          </p:nvPr>
        </p:nvSpPr>
        <p:spPr>
          <a:xfrm>
            <a:off x="2138366" y="1707346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được phát sáng và vật được chiếu sáng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22" name="Google Shape;722;p40"/>
          <p:cNvSpPr txBox="1">
            <a:spLocks noGrp="1"/>
          </p:cNvSpPr>
          <p:nvPr>
            <p:ph type="title" idx="15"/>
          </p:nvPr>
        </p:nvSpPr>
        <p:spPr>
          <a:xfrm>
            <a:off x="962312" y="305326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atin typeface="Cambria Math" panose="02040503050406030204" pitchFamily="18" charset="0"/>
                <a:ea typeface="Cambria Math" panose="02040503050406030204" pitchFamily="18" charset="0"/>
                <a:sym typeface="Hammersmith One"/>
              </a:rPr>
              <a:t>Nội dung cần tìm hiểu</a:t>
            </a:r>
            <a:endParaRPr sz="3200" b="0" dirty="0">
              <a:latin typeface="Cambria Math" panose="02040503050406030204" pitchFamily="18" charset="0"/>
              <a:ea typeface="Cambria Math" panose="02040503050406030204" pitchFamily="18" charset="0"/>
              <a:sym typeface="Hammersmith One"/>
            </a:endParaRPr>
          </a:p>
        </p:txBody>
      </p:sp>
      <p:sp>
        <p:nvSpPr>
          <p:cNvPr id="723" name="Google Shape;723;p40"/>
          <p:cNvSpPr txBox="1">
            <a:spLocks noGrp="1"/>
          </p:cNvSpPr>
          <p:nvPr>
            <p:ph type="title" idx="3"/>
          </p:nvPr>
        </p:nvSpPr>
        <p:spPr>
          <a:xfrm flipH="1">
            <a:off x="1204665" y="3394391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26" name="Google Shape;726;p40"/>
          <p:cNvSpPr txBox="1">
            <a:spLocks noGrp="1"/>
          </p:cNvSpPr>
          <p:nvPr>
            <p:ph type="title" idx="6"/>
          </p:nvPr>
        </p:nvSpPr>
        <p:spPr>
          <a:xfrm flipH="1">
            <a:off x="4832850" y="1819442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28" name="Google Shape;728;p40"/>
          <p:cNvSpPr txBox="1">
            <a:spLocks noGrp="1"/>
          </p:cNvSpPr>
          <p:nvPr>
            <p:ph type="title" idx="8"/>
          </p:nvPr>
        </p:nvSpPr>
        <p:spPr>
          <a:xfrm flipH="1">
            <a:off x="4832837" y="3414078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32" name="Google Shape;732;p40"/>
          <p:cNvSpPr/>
          <p:nvPr/>
        </p:nvSpPr>
        <p:spPr>
          <a:xfrm rot="-1869146">
            <a:off x="1482497" y="16133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sp>
        <p:nvSpPr>
          <p:cNvPr id="33" name="Google Shape;721;p40">
            <a:extLst>
              <a:ext uri="{FF2B5EF4-FFF2-40B4-BE49-F238E27FC236}">
                <a16:creationId xmlns:a16="http://schemas.microsoft.com/office/drawing/2014/main" xmlns="" id="{36A41C06-B7EE-4DED-A83A-D83B7847B6E4}"/>
              </a:ext>
            </a:extLst>
          </p:cNvPr>
          <p:cNvSpPr txBox="1">
            <a:spLocks/>
          </p:cNvSpPr>
          <p:nvPr/>
        </p:nvSpPr>
        <p:spPr>
          <a:xfrm>
            <a:off x="2138366" y="3283971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Đường truyền của ánh sáng</a:t>
            </a:r>
          </a:p>
        </p:txBody>
      </p:sp>
      <p:sp>
        <p:nvSpPr>
          <p:cNvPr id="34" name="Google Shape;721;p40">
            <a:extLst>
              <a:ext uri="{FF2B5EF4-FFF2-40B4-BE49-F238E27FC236}">
                <a16:creationId xmlns:a16="http://schemas.microsoft.com/office/drawing/2014/main" xmlns="" id="{FB8E1EDC-DDEC-4339-B207-7BF8599B982C}"/>
              </a:ext>
            </a:extLst>
          </p:cNvPr>
          <p:cNvSpPr txBox="1">
            <a:spLocks/>
          </p:cNvSpPr>
          <p:nvPr/>
        </p:nvSpPr>
        <p:spPr>
          <a:xfrm>
            <a:off x="5722011" y="1736289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Sự truyền ánh sáng qua các vật</a:t>
            </a:r>
          </a:p>
        </p:txBody>
      </p:sp>
      <p:sp>
        <p:nvSpPr>
          <p:cNvPr id="35" name="Google Shape;721;p40">
            <a:extLst>
              <a:ext uri="{FF2B5EF4-FFF2-40B4-BE49-F238E27FC236}">
                <a16:creationId xmlns:a16="http://schemas.microsoft.com/office/drawing/2014/main" xmlns="" id="{48AB10A7-DD34-43F4-9B30-1F7B9A0B8EE8}"/>
              </a:ext>
            </a:extLst>
          </p:cNvPr>
          <p:cNvSpPr txBox="1">
            <a:spLocks/>
          </p:cNvSpPr>
          <p:nvPr/>
        </p:nvSpPr>
        <p:spPr>
          <a:xfrm>
            <a:off x="5722011" y="3283971"/>
            <a:ext cx="2244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0" i="0" u="none" strike="noStrike" cap="none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pPr marL="0" indent="0"/>
            <a:r>
              <a:rPr lang="vi-V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Mắt nhìn thấy vật khi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0"/>
      <p:bldP spid="721" grpId="0" build="p"/>
      <p:bldP spid="722" grpId="0"/>
      <p:bldP spid="723" grpId="0"/>
      <p:bldP spid="726" grpId="0"/>
      <p:bldP spid="728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1"/>
          <p:cNvSpPr/>
          <p:nvPr/>
        </p:nvSpPr>
        <p:spPr>
          <a:xfrm>
            <a:off x="5625176" y="963012"/>
            <a:ext cx="1475161" cy="13917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1"/>
          <p:cNvSpPr txBox="1">
            <a:spLocks noGrp="1"/>
          </p:cNvSpPr>
          <p:nvPr>
            <p:ph type="title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741" name="Google Shape;741;p41"/>
          <p:cNvGrpSpPr/>
          <p:nvPr/>
        </p:nvGrpSpPr>
        <p:grpSpPr>
          <a:xfrm>
            <a:off x="649678" y="963000"/>
            <a:ext cx="3305023" cy="3809613"/>
            <a:chOff x="877250" y="899513"/>
            <a:chExt cx="3305023" cy="3809613"/>
          </a:xfrm>
        </p:grpSpPr>
        <p:sp>
          <p:nvSpPr>
            <p:cNvPr id="742" name="Google Shape;742;p41"/>
            <p:cNvSpPr/>
            <p:nvPr/>
          </p:nvSpPr>
          <p:spPr>
            <a:xfrm>
              <a:off x="2437661" y="2862911"/>
              <a:ext cx="388674" cy="1561855"/>
            </a:xfrm>
            <a:custGeom>
              <a:avLst/>
              <a:gdLst/>
              <a:ahLst/>
              <a:cxnLst/>
              <a:rect l="l" t="t" r="r" b="b"/>
              <a:pathLst>
                <a:path w="4832" h="19417" extrusionOk="0">
                  <a:moveTo>
                    <a:pt x="4277" y="0"/>
                  </a:moveTo>
                  <a:lnTo>
                    <a:pt x="0" y="19417"/>
                  </a:lnTo>
                  <a:lnTo>
                    <a:pt x="555" y="19417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2554216" y="2926216"/>
              <a:ext cx="978924" cy="46171"/>
            </a:xfrm>
            <a:custGeom>
              <a:avLst/>
              <a:gdLst/>
              <a:ahLst/>
              <a:cxnLst/>
              <a:rect l="l" t="t" r="r" b="b"/>
              <a:pathLst>
                <a:path w="12170" h="574" extrusionOk="0">
                  <a:moveTo>
                    <a:pt x="1" y="1"/>
                  </a:moveTo>
                  <a:lnTo>
                    <a:pt x="1" y="573"/>
                  </a:lnTo>
                  <a:lnTo>
                    <a:pt x="12169" y="573"/>
                  </a:lnTo>
                  <a:lnTo>
                    <a:pt x="12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1"/>
            <p:cNvSpPr/>
            <p:nvPr/>
          </p:nvSpPr>
          <p:spPr>
            <a:xfrm>
              <a:off x="2925597" y="1018962"/>
              <a:ext cx="977477" cy="46171"/>
            </a:xfrm>
            <a:custGeom>
              <a:avLst/>
              <a:gdLst/>
              <a:ahLst/>
              <a:cxnLst/>
              <a:rect l="l" t="t" r="r" b="b"/>
              <a:pathLst>
                <a:path w="12152" h="574" extrusionOk="0">
                  <a:moveTo>
                    <a:pt x="0" y="1"/>
                  </a:moveTo>
                  <a:lnTo>
                    <a:pt x="0" y="573"/>
                  </a:lnTo>
                  <a:lnTo>
                    <a:pt x="12151" y="573"/>
                  </a:lnTo>
                  <a:lnTo>
                    <a:pt x="121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3276788" y="2862911"/>
              <a:ext cx="191522" cy="1561855"/>
            </a:xfrm>
            <a:custGeom>
              <a:avLst/>
              <a:gdLst/>
              <a:ahLst/>
              <a:cxnLst/>
              <a:rect l="l" t="t" r="r" b="b"/>
              <a:pathLst>
                <a:path w="2381" h="19417" extrusionOk="0">
                  <a:moveTo>
                    <a:pt x="1" y="0"/>
                  </a:moveTo>
                  <a:lnTo>
                    <a:pt x="1808" y="19417"/>
                  </a:lnTo>
                  <a:lnTo>
                    <a:pt x="2381" y="19417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3414980" y="899513"/>
              <a:ext cx="767293" cy="3525254"/>
            </a:xfrm>
            <a:custGeom>
              <a:avLst/>
              <a:gdLst/>
              <a:ahLst/>
              <a:cxnLst/>
              <a:rect l="l" t="t" r="r" b="b"/>
              <a:pathLst>
                <a:path w="9539" h="43826" extrusionOk="0">
                  <a:moveTo>
                    <a:pt x="1" y="1"/>
                  </a:moveTo>
                  <a:lnTo>
                    <a:pt x="8966" y="43826"/>
                  </a:lnTo>
                  <a:lnTo>
                    <a:pt x="9539" y="4382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2385779" y="1065053"/>
              <a:ext cx="1674146" cy="1861243"/>
            </a:xfrm>
            <a:custGeom>
              <a:avLst/>
              <a:gdLst/>
              <a:ahLst/>
              <a:cxnLst/>
              <a:rect l="l" t="t" r="r" b="b"/>
              <a:pathLst>
                <a:path w="20813" h="23139" extrusionOk="0">
                  <a:moveTo>
                    <a:pt x="4618" y="0"/>
                  </a:moveTo>
                  <a:lnTo>
                    <a:pt x="1" y="23139"/>
                  </a:lnTo>
                  <a:lnTo>
                    <a:pt x="16196" y="23139"/>
                  </a:lnTo>
                  <a:lnTo>
                    <a:pt x="20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2913450" y="2175493"/>
              <a:ext cx="655566" cy="421895"/>
            </a:xfrm>
            <a:custGeom>
              <a:avLst/>
              <a:gdLst/>
              <a:ahLst/>
              <a:cxnLst/>
              <a:rect l="l" t="t" r="r" b="b"/>
              <a:pathLst>
                <a:path w="8150" h="5245" extrusionOk="0">
                  <a:moveTo>
                    <a:pt x="3097" y="1"/>
                  </a:moveTo>
                  <a:cubicBezTo>
                    <a:pt x="2050" y="1"/>
                    <a:pt x="1105" y="524"/>
                    <a:pt x="706" y="1872"/>
                  </a:cubicBezTo>
                  <a:cubicBezTo>
                    <a:pt x="1" y="4232"/>
                    <a:pt x="1898" y="5244"/>
                    <a:pt x="3810" y="5244"/>
                  </a:cubicBezTo>
                  <a:cubicBezTo>
                    <a:pt x="5970" y="5244"/>
                    <a:pt x="8150" y="3952"/>
                    <a:pt x="6612" y="1854"/>
                  </a:cubicBezTo>
                  <a:cubicBezTo>
                    <a:pt x="5857" y="812"/>
                    <a:pt x="4399" y="1"/>
                    <a:pt x="3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3259574" y="1161739"/>
              <a:ext cx="23086" cy="8446"/>
            </a:xfrm>
            <a:custGeom>
              <a:avLst/>
              <a:gdLst/>
              <a:ahLst/>
              <a:cxnLst/>
              <a:rect l="l" t="t" r="r" b="b"/>
              <a:pathLst>
                <a:path w="287" h="105" extrusionOk="0">
                  <a:moveTo>
                    <a:pt x="106" y="0"/>
                  </a:moveTo>
                  <a:cubicBezTo>
                    <a:pt x="67" y="0"/>
                    <a:pt x="38" y="26"/>
                    <a:pt x="0" y="51"/>
                  </a:cubicBezTo>
                  <a:lnTo>
                    <a:pt x="286" y="105"/>
                  </a:lnTo>
                  <a:cubicBezTo>
                    <a:pt x="233" y="87"/>
                    <a:pt x="197" y="51"/>
                    <a:pt x="161" y="15"/>
                  </a:cubicBezTo>
                  <a:cubicBezTo>
                    <a:pt x="140" y="5"/>
                    <a:pt x="122" y="0"/>
                    <a:pt x="106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3302769" y="1175896"/>
              <a:ext cx="8687" cy="1528"/>
            </a:xfrm>
            <a:custGeom>
              <a:avLst/>
              <a:gdLst/>
              <a:ahLst/>
              <a:cxnLst/>
              <a:rect l="l" t="t" r="r" b="b"/>
              <a:pathLst>
                <a:path w="108" h="19" extrusionOk="0">
                  <a:moveTo>
                    <a:pt x="0" y="0"/>
                  </a:moveTo>
                  <a:lnTo>
                    <a:pt x="54" y="18"/>
                  </a:lnTo>
                  <a:lnTo>
                    <a:pt x="10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3324326" y="1177344"/>
              <a:ext cx="20190" cy="4344"/>
            </a:xfrm>
            <a:custGeom>
              <a:avLst/>
              <a:gdLst/>
              <a:ahLst/>
              <a:cxnLst/>
              <a:rect l="l" t="t" r="r" b="b"/>
              <a:pathLst>
                <a:path w="251" h="54" extrusionOk="0">
                  <a:moveTo>
                    <a:pt x="0" y="0"/>
                  </a:moveTo>
                  <a:cubicBezTo>
                    <a:pt x="72" y="36"/>
                    <a:pt x="162" y="54"/>
                    <a:pt x="251" y="54"/>
                  </a:cubicBezTo>
                  <a:cubicBezTo>
                    <a:pt x="162" y="18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3311376" y="1168656"/>
              <a:ext cx="13031" cy="7320"/>
            </a:xfrm>
            <a:custGeom>
              <a:avLst/>
              <a:gdLst/>
              <a:ahLst/>
              <a:cxnLst/>
              <a:rect l="l" t="t" r="r" b="b"/>
              <a:pathLst>
                <a:path w="162" h="91" extrusionOk="0">
                  <a:moveTo>
                    <a:pt x="36" y="1"/>
                  </a:moveTo>
                  <a:cubicBezTo>
                    <a:pt x="54" y="37"/>
                    <a:pt x="54" y="72"/>
                    <a:pt x="0" y="90"/>
                  </a:cubicBezTo>
                  <a:lnTo>
                    <a:pt x="161" y="90"/>
                  </a:lnTo>
                  <a:cubicBezTo>
                    <a:pt x="108" y="72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3307032" y="1161497"/>
              <a:ext cx="7320" cy="72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1" y="0"/>
                  </a:moveTo>
                  <a:cubicBezTo>
                    <a:pt x="19" y="36"/>
                    <a:pt x="54" y="72"/>
                    <a:pt x="90" y="90"/>
                  </a:cubicBezTo>
                  <a:cubicBezTo>
                    <a:pt x="54" y="54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3230777" y="1106800"/>
              <a:ext cx="267776" cy="42873"/>
            </a:xfrm>
            <a:custGeom>
              <a:avLst/>
              <a:gdLst/>
              <a:ahLst/>
              <a:cxnLst/>
              <a:rect l="l" t="t" r="r" b="b"/>
              <a:pathLst>
                <a:path w="3329" h="533" extrusionOk="0">
                  <a:moveTo>
                    <a:pt x="0" y="0"/>
                  </a:moveTo>
                  <a:lnTo>
                    <a:pt x="448" y="161"/>
                  </a:lnTo>
                  <a:cubicBezTo>
                    <a:pt x="485" y="177"/>
                    <a:pt x="525" y="183"/>
                    <a:pt x="567" y="183"/>
                  </a:cubicBezTo>
                  <a:cubicBezTo>
                    <a:pt x="760" y="183"/>
                    <a:pt x="1004" y="53"/>
                    <a:pt x="1281" y="53"/>
                  </a:cubicBezTo>
                  <a:cubicBezTo>
                    <a:pt x="1296" y="53"/>
                    <a:pt x="1310" y="53"/>
                    <a:pt x="1325" y="54"/>
                  </a:cubicBezTo>
                  <a:cubicBezTo>
                    <a:pt x="1376" y="54"/>
                    <a:pt x="1329" y="234"/>
                    <a:pt x="1419" y="234"/>
                  </a:cubicBezTo>
                  <a:cubicBezTo>
                    <a:pt x="1423" y="234"/>
                    <a:pt x="1427" y="234"/>
                    <a:pt x="1432" y="233"/>
                  </a:cubicBezTo>
                  <a:cubicBezTo>
                    <a:pt x="1524" y="226"/>
                    <a:pt x="1613" y="222"/>
                    <a:pt x="1702" y="222"/>
                  </a:cubicBezTo>
                  <a:cubicBezTo>
                    <a:pt x="1855" y="222"/>
                    <a:pt x="2007" y="235"/>
                    <a:pt x="2166" y="269"/>
                  </a:cubicBezTo>
                  <a:cubicBezTo>
                    <a:pt x="2169" y="268"/>
                    <a:pt x="2173" y="268"/>
                    <a:pt x="2177" y="268"/>
                  </a:cubicBezTo>
                  <a:cubicBezTo>
                    <a:pt x="2293" y="268"/>
                    <a:pt x="2378" y="520"/>
                    <a:pt x="2478" y="520"/>
                  </a:cubicBezTo>
                  <a:cubicBezTo>
                    <a:pt x="2481" y="520"/>
                    <a:pt x="2484" y="520"/>
                    <a:pt x="2488" y="519"/>
                  </a:cubicBezTo>
                  <a:cubicBezTo>
                    <a:pt x="2586" y="528"/>
                    <a:pt x="2680" y="533"/>
                    <a:pt x="2772" y="533"/>
                  </a:cubicBezTo>
                  <a:cubicBezTo>
                    <a:pt x="2863" y="533"/>
                    <a:pt x="2953" y="528"/>
                    <a:pt x="3042" y="519"/>
                  </a:cubicBezTo>
                  <a:cubicBezTo>
                    <a:pt x="3221" y="519"/>
                    <a:pt x="3329" y="484"/>
                    <a:pt x="3132" y="412"/>
                  </a:cubicBezTo>
                  <a:cubicBezTo>
                    <a:pt x="2649" y="233"/>
                    <a:pt x="2148" y="108"/>
                    <a:pt x="1629" y="54"/>
                  </a:cubicBezTo>
                  <a:cubicBezTo>
                    <a:pt x="1490" y="43"/>
                    <a:pt x="1355" y="39"/>
                    <a:pt x="1221" y="39"/>
                  </a:cubicBezTo>
                  <a:cubicBezTo>
                    <a:pt x="924" y="39"/>
                    <a:pt x="637" y="60"/>
                    <a:pt x="340" y="72"/>
                  </a:cubicBezTo>
                  <a:cubicBezTo>
                    <a:pt x="233" y="54"/>
                    <a:pt x="108" y="36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3076739" y="1133103"/>
              <a:ext cx="77783" cy="14800"/>
            </a:xfrm>
            <a:custGeom>
              <a:avLst/>
              <a:gdLst/>
              <a:ahLst/>
              <a:cxnLst/>
              <a:rect l="l" t="t" r="r" b="b"/>
              <a:pathLst>
                <a:path w="967" h="184" extrusionOk="0">
                  <a:moveTo>
                    <a:pt x="209" y="0"/>
                  </a:moveTo>
                  <a:cubicBezTo>
                    <a:pt x="139" y="0"/>
                    <a:pt x="70" y="5"/>
                    <a:pt x="0" y="13"/>
                  </a:cubicBezTo>
                  <a:cubicBezTo>
                    <a:pt x="36" y="67"/>
                    <a:pt x="36" y="157"/>
                    <a:pt x="108" y="174"/>
                  </a:cubicBezTo>
                  <a:lnTo>
                    <a:pt x="251" y="85"/>
                  </a:lnTo>
                  <a:cubicBezTo>
                    <a:pt x="358" y="159"/>
                    <a:pt x="469" y="184"/>
                    <a:pt x="580" y="184"/>
                  </a:cubicBezTo>
                  <a:cubicBezTo>
                    <a:pt x="710" y="184"/>
                    <a:pt x="841" y="150"/>
                    <a:pt x="967" y="121"/>
                  </a:cubicBezTo>
                  <a:lnTo>
                    <a:pt x="859" y="13"/>
                  </a:lnTo>
                  <a:cubicBezTo>
                    <a:pt x="740" y="13"/>
                    <a:pt x="718" y="78"/>
                    <a:pt x="825" y="131"/>
                  </a:cubicBezTo>
                  <a:lnTo>
                    <a:pt x="825" y="131"/>
                  </a:lnTo>
                  <a:cubicBezTo>
                    <a:pt x="627" y="41"/>
                    <a:pt x="419" y="0"/>
                    <a:pt x="209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063789" y="1132701"/>
              <a:ext cx="13031" cy="4424"/>
            </a:xfrm>
            <a:custGeom>
              <a:avLst/>
              <a:gdLst/>
              <a:ahLst/>
              <a:cxnLst/>
              <a:rect l="l" t="t" r="r" b="b"/>
              <a:pathLst>
                <a:path w="162" h="55" extrusionOk="0">
                  <a:moveTo>
                    <a:pt x="161" y="1"/>
                  </a:moveTo>
                  <a:lnTo>
                    <a:pt x="0" y="36"/>
                  </a:lnTo>
                  <a:lnTo>
                    <a:pt x="0" y="54"/>
                  </a:lnTo>
                  <a:lnTo>
                    <a:pt x="161" y="18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2750001" y="1160050"/>
              <a:ext cx="952943" cy="769385"/>
            </a:xfrm>
            <a:custGeom>
              <a:avLst/>
              <a:gdLst/>
              <a:ahLst/>
              <a:cxnLst/>
              <a:rect l="l" t="t" r="r" b="b"/>
              <a:pathLst>
                <a:path w="11847" h="9565" extrusionOk="0">
                  <a:moveTo>
                    <a:pt x="9003" y="448"/>
                  </a:moveTo>
                  <a:cubicBezTo>
                    <a:pt x="9008" y="454"/>
                    <a:pt x="9013" y="460"/>
                    <a:pt x="9019" y="466"/>
                  </a:cubicBezTo>
                  <a:cubicBezTo>
                    <a:pt x="9014" y="460"/>
                    <a:pt x="9008" y="454"/>
                    <a:pt x="9003" y="448"/>
                  </a:cubicBezTo>
                  <a:close/>
                  <a:moveTo>
                    <a:pt x="10594" y="1826"/>
                  </a:moveTo>
                  <a:lnTo>
                    <a:pt x="10594" y="1826"/>
                  </a:lnTo>
                  <a:cubicBezTo>
                    <a:pt x="10576" y="1862"/>
                    <a:pt x="10576" y="1915"/>
                    <a:pt x="10558" y="1951"/>
                  </a:cubicBezTo>
                  <a:cubicBezTo>
                    <a:pt x="10558" y="2005"/>
                    <a:pt x="10558" y="2058"/>
                    <a:pt x="10558" y="2112"/>
                  </a:cubicBezTo>
                  <a:cubicBezTo>
                    <a:pt x="10541" y="2058"/>
                    <a:pt x="10505" y="2023"/>
                    <a:pt x="10469" y="1987"/>
                  </a:cubicBezTo>
                  <a:lnTo>
                    <a:pt x="10469" y="1987"/>
                  </a:lnTo>
                  <a:cubicBezTo>
                    <a:pt x="10485" y="1997"/>
                    <a:pt x="10497" y="2002"/>
                    <a:pt x="10508" y="2002"/>
                  </a:cubicBezTo>
                  <a:cubicBezTo>
                    <a:pt x="10533" y="2002"/>
                    <a:pt x="10546" y="1976"/>
                    <a:pt x="10558" y="1951"/>
                  </a:cubicBezTo>
                  <a:cubicBezTo>
                    <a:pt x="10558" y="1897"/>
                    <a:pt x="10576" y="1862"/>
                    <a:pt x="10594" y="1826"/>
                  </a:cubicBezTo>
                  <a:close/>
                  <a:moveTo>
                    <a:pt x="10558" y="2112"/>
                  </a:moveTo>
                  <a:lnTo>
                    <a:pt x="10558" y="2112"/>
                  </a:lnTo>
                  <a:cubicBezTo>
                    <a:pt x="10612" y="2184"/>
                    <a:pt x="10648" y="2255"/>
                    <a:pt x="10666" y="2345"/>
                  </a:cubicBezTo>
                  <a:cubicBezTo>
                    <a:pt x="10612" y="2273"/>
                    <a:pt x="10576" y="2202"/>
                    <a:pt x="10558" y="2112"/>
                  </a:cubicBezTo>
                  <a:close/>
                  <a:moveTo>
                    <a:pt x="10487" y="4152"/>
                  </a:moveTo>
                  <a:cubicBezTo>
                    <a:pt x="10433" y="4313"/>
                    <a:pt x="10290" y="4421"/>
                    <a:pt x="10111" y="4439"/>
                  </a:cubicBezTo>
                  <a:cubicBezTo>
                    <a:pt x="10183" y="4260"/>
                    <a:pt x="10326" y="4224"/>
                    <a:pt x="10487" y="4152"/>
                  </a:cubicBezTo>
                  <a:close/>
                  <a:moveTo>
                    <a:pt x="74" y="4333"/>
                  </a:moveTo>
                  <a:lnTo>
                    <a:pt x="74" y="4333"/>
                  </a:lnTo>
                  <a:cubicBezTo>
                    <a:pt x="67" y="4349"/>
                    <a:pt x="60" y="4366"/>
                    <a:pt x="54" y="4385"/>
                  </a:cubicBezTo>
                  <a:cubicBezTo>
                    <a:pt x="36" y="4456"/>
                    <a:pt x="18" y="4528"/>
                    <a:pt x="0" y="4600"/>
                  </a:cubicBezTo>
                  <a:cubicBezTo>
                    <a:pt x="18" y="4528"/>
                    <a:pt x="36" y="4456"/>
                    <a:pt x="54" y="4403"/>
                  </a:cubicBezTo>
                  <a:cubicBezTo>
                    <a:pt x="61" y="4383"/>
                    <a:pt x="67" y="4358"/>
                    <a:pt x="74" y="4333"/>
                  </a:cubicBezTo>
                  <a:close/>
                  <a:moveTo>
                    <a:pt x="8286" y="1"/>
                  </a:moveTo>
                  <a:lnTo>
                    <a:pt x="8286" y="36"/>
                  </a:lnTo>
                  <a:cubicBezTo>
                    <a:pt x="8564" y="88"/>
                    <a:pt x="8808" y="242"/>
                    <a:pt x="9003" y="448"/>
                  </a:cubicBezTo>
                  <a:lnTo>
                    <a:pt x="9003" y="448"/>
                  </a:lnTo>
                  <a:cubicBezTo>
                    <a:pt x="8955" y="393"/>
                    <a:pt x="8961" y="355"/>
                    <a:pt x="9015" y="355"/>
                  </a:cubicBezTo>
                  <a:cubicBezTo>
                    <a:pt x="9038" y="355"/>
                    <a:pt x="9070" y="362"/>
                    <a:pt x="9109" y="376"/>
                  </a:cubicBezTo>
                  <a:lnTo>
                    <a:pt x="9145" y="519"/>
                  </a:lnTo>
                  <a:cubicBezTo>
                    <a:pt x="8894" y="466"/>
                    <a:pt x="8662" y="430"/>
                    <a:pt x="8483" y="197"/>
                  </a:cubicBezTo>
                  <a:lnTo>
                    <a:pt x="8304" y="215"/>
                  </a:lnTo>
                  <a:cubicBezTo>
                    <a:pt x="8250" y="162"/>
                    <a:pt x="8268" y="90"/>
                    <a:pt x="8268" y="36"/>
                  </a:cubicBezTo>
                  <a:lnTo>
                    <a:pt x="8107" y="1"/>
                  </a:lnTo>
                  <a:lnTo>
                    <a:pt x="8107" y="1"/>
                  </a:lnTo>
                  <a:cubicBezTo>
                    <a:pt x="8178" y="90"/>
                    <a:pt x="8250" y="162"/>
                    <a:pt x="8322" y="251"/>
                  </a:cubicBezTo>
                  <a:lnTo>
                    <a:pt x="8500" y="394"/>
                  </a:lnTo>
                  <a:cubicBezTo>
                    <a:pt x="9109" y="591"/>
                    <a:pt x="9682" y="967"/>
                    <a:pt x="10111" y="1450"/>
                  </a:cubicBezTo>
                  <a:cubicBezTo>
                    <a:pt x="10183" y="1450"/>
                    <a:pt x="10236" y="1450"/>
                    <a:pt x="10254" y="1522"/>
                  </a:cubicBezTo>
                  <a:cubicBezTo>
                    <a:pt x="10254" y="1575"/>
                    <a:pt x="10272" y="1629"/>
                    <a:pt x="10290" y="1683"/>
                  </a:cubicBezTo>
                  <a:cubicBezTo>
                    <a:pt x="10326" y="1754"/>
                    <a:pt x="10379" y="1826"/>
                    <a:pt x="10415" y="1915"/>
                  </a:cubicBezTo>
                  <a:cubicBezTo>
                    <a:pt x="10433" y="1933"/>
                    <a:pt x="10451" y="1951"/>
                    <a:pt x="10469" y="1987"/>
                  </a:cubicBezTo>
                  <a:lnTo>
                    <a:pt x="10433" y="1951"/>
                  </a:lnTo>
                  <a:lnTo>
                    <a:pt x="10433" y="1951"/>
                  </a:lnTo>
                  <a:cubicBezTo>
                    <a:pt x="10523" y="2130"/>
                    <a:pt x="10576" y="2327"/>
                    <a:pt x="10630" y="2524"/>
                  </a:cubicBezTo>
                  <a:cubicBezTo>
                    <a:pt x="10648" y="2577"/>
                    <a:pt x="10648" y="2613"/>
                    <a:pt x="10666" y="2649"/>
                  </a:cubicBezTo>
                  <a:cubicBezTo>
                    <a:pt x="10719" y="2792"/>
                    <a:pt x="10773" y="2935"/>
                    <a:pt x="10666" y="3025"/>
                  </a:cubicBezTo>
                  <a:lnTo>
                    <a:pt x="10666" y="3132"/>
                  </a:lnTo>
                  <a:lnTo>
                    <a:pt x="10684" y="3114"/>
                  </a:lnTo>
                  <a:lnTo>
                    <a:pt x="10666" y="3150"/>
                  </a:lnTo>
                  <a:cubicBezTo>
                    <a:pt x="10666" y="3311"/>
                    <a:pt x="10630" y="3454"/>
                    <a:pt x="10594" y="3580"/>
                  </a:cubicBezTo>
                  <a:cubicBezTo>
                    <a:pt x="10505" y="3866"/>
                    <a:pt x="10362" y="4098"/>
                    <a:pt x="10165" y="4295"/>
                  </a:cubicBezTo>
                  <a:cubicBezTo>
                    <a:pt x="10057" y="4403"/>
                    <a:pt x="9932" y="4474"/>
                    <a:pt x="9807" y="4546"/>
                  </a:cubicBezTo>
                  <a:cubicBezTo>
                    <a:pt x="9753" y="4564"/>
                    <a:pt x="9682" y="4600"/>
                    <a:pt x="9610" y="4617"/>
                  </a:cubicBezTo>
                  <a:cubicBezTo>
                    <a:pt x="9574" y="4635"/>
                    <a:pt x="9538" y="4653"/>
                    <a:pt x="9503" y="4653"/>
                  </a:cubicBezTo>
                  <a:lnTo>
                    <a:pt x="9342" y="4689"/>
                  </a:lnTo>
                  <a:cubicBezTo>
                    <a:pt x="9145" y="4779"/>
                    <a:pt x="8930" y="4850"/>
                    <a:pt x="8697" y="4886"/>
                  </a:cubicBezTo>
                  <a:cubicBezTo>
                    <a:pt x="8653" y="4890"/>
                    <a:pt x="8609" y="4893"/>
                    <a:pt x="8566" y="4893"/>
                  </a:cubicBezTo>
                  <a:cubicBezTo>
                    <a:pt x="8437" y="4893"/>
                    <a:pt x="8313" y="4872"/>
                    <a:pt x="8178" y="4832"/>
                  </a:cubicBezTo>
                  <a:cubicBezTo>
                    <a:pt x="8071" y="4796"/>
                    <a:pt x="7964" y="4725"/>
                    <a:pt x="7874" y="4635"/>
                  </a:cubicBezTo>
                  <a:lnTo>
                    <a:pt x="7856" y="4617"/>
                  </a:lnTo>
                  <a:lnTo>
                    <a:pt x="7856" y="4635"/>
                  </a:lnTo>
                  <a:lnTo>
                    <a:pt x="7892" y="4671"/>
                  </a:lnTo>
                  <a:cubicBezTo>
                    <a:pt x="7910" y="4689"/>
                    <a:pt x="7928" y="4725"/>
                    <a:pt x="7928" y="4743"/>
                  </a:cubicBezTo>
                  <a:cubicBezTo>
                    <a:pt x="7964" y="4796"/>
                    <a:pt x="7982" y="4850"/>
                    <a:pt x="8017" y="4904"/>
                  </a:cubicBezTo>
                  <a:cubicBezTo>
                    <a:pt x="8125" y="5190"/>
                    <a:pt x="8125" y="5494"/>
                    <a:pt x="8053" y="5781"/>
                  </a:cubicBezTo>
                  <a:cubicBezTo>
                    <a:pt x="8232" y="6085"/>
                    <a:pt x="8322" y="6443"/>
                    <a:pt x="8357" y="6819"/>
                  </a:cubicBezTo>
                  <a:cubicBezTo>
                    <a:pt x="8357" y="7033"/>
                    <a:pt x="8304" y="7248"/>
                    <a:pt x="8178" y="7445"/>
                  </a:cubicBezTo>
                  <a:cubicBezTo>
                    <a:pt x="8143" y="7481"/>
                    <a:pt x="8107" y="7499"/>
                    <a:pt x="8071" y="7534"/>
                  </a:cubicBezTo>
                  <a:cubicBezTo>
                    <a:pt x="7952" y="7609"/>
                    <a:pt x="7808" y="7646"/>
                    <a:pt x="7659" y="7646"/>
                  </a:cubicBezTo>
                  <a:cubicBezTo>
                    <a:pt x="7630" y="7646"/>
                    <a:pt x="7600" y="7645"/>
                    <a:pt x="7570" y="7642"/>
                  </a:cubicBezTo>
                  <a:cubicBezTo>
                    <a:pt x="7409" y="7606"/>
                    <a:pt x="7266" y="7552"/>
                    <a:pt x="7123" y="7463"/>
                  </a:cubicBezTo>
                  <a:lnTo>
                    <a:pt x="6979" y="7391"/>
                  </a:lnTo>
                  <a:lnTo>
                    <a:pt x="6818" y="7302"/>
                  </a:lnTo>
                  <a:cubicBezTo>
                    <a:pt x="6711" y="7230"/>
                    <a:pt x="6621" y="7176"/>
                    <a:pt x="6532" y="7105"/>
                  </a:cubicBezTo>
                  <a:cubicBezTo>
                    <a:pt x="6353" y="6980"/>
                    <a:pt x="6192" y="6819"/>
                    <a:pt x="6049" y="6657"/>
                  </a:cubicBezTo>
                  <a:cubicBezTo>
                    <a:pt x="5941" y="6550"/>
                    <a:pt x="5834" y="6425"/>
                    <a:pt x="5745" y="6300"/>
                  </a:cubicBezTo>
                  <a:cubicBezTo>
                    <a:pt x="5709" y="6246"/>
                    <a:pt x="5673" y="6174"/>
                    <a:pt x="5637" y="6121"/>
                  </a:cubicBezTo>
                  <a:cubicBezTo>
                    <a:pt x="5637" y="6121"/>
                    <a:pt x="5584" y="5995"/>
                    <a:pt x="5566" y="5924"/>
                  </a:cubicBezTo>
                  <a:cubicBezTo>
                    <a:pt x="5548" y="5888"/>
                    <a:pt x="5530" y="5834"/>
                    <a:pt x="5530" y="5799"/>
                  </a:cubicBezTo>
                  <a:cubicBezTo>
                    <a:pt x="5512" y="5745"/>
                    <a:pt x="5512" y="5709"/>
                    <a:pt x="5512" y="5655"/>
                  </a:cubicBezTo>
                  <a:cubicBezTo>
                    <a:pt x="5333" y="5548"/>
                    <a:pt x="5190" y="5459"/>
                    <a:pt x="5065" y="5387"/>
                  </a:cubicBezTo>
                  <a:cubicBezTo>
                    <a:pt x="4975" y="5315"/>
                    <a:pt x="4886" y="5244"/>
                    <a:pt x="4796" y="5154"/>
                  </a:cubicBezTo>
                  <a:cubicBezTo>
                    <a:pt x="4742" y="5101"/>
                    <a:pt x="4707" y="5047"/>
                    <a:pt x="4671" y="4993"/>
                  </a:cubicBezTo>
                  <a:cubicBezTo>
                    <a:pt x="4653" y="4957"/>
                    <a:pt x="4653" y="4940"/>
                    <a:pt x="4653" y="4904"/>
                  </a:cubicBezTo>
                  <a:lnTo>
                    <a:pt x="4653" y="4886"/>
                  </a:lnTo>
                  <a:lnTo>
                    <a:pt x="4635" y="4922"/>
                  </a:lnTo>
                  <a:cubicBezTo>
                    <a:pt x="4585" y="4972"/>
                    <a:pt x="4484" y="5003"/>
                    <a:pt x="4311" y="5003"/>
                  </a:cubicBezTo>
                  <a:cubicBezTo>
                    <a:pt x="4115" y="5003"/>
                    <a:pt x="3827" y="4963"/>
                    <a:pt x="3418" y="4868"/>
                  </a:cubicBezTo>
                  <a:cubicBezTo>
                    <a:pt x="3382" y="4886"/>
                    <a:pt x="3347" y="4904"/>
                    <a:pt x="3311" y="4904"/>
                  </a:cubicBezTo>
                  <a:lnTo>
                    <a:pt x="3239" y="4922"/>
                  </a:lnTo>
                  <a:lnTo>
                    <a:pt x="3096" y="4922"/>
                  </a:lnTo>
                  <a:cubicBezTo>
                    <a:pt x="3060" y="4931"/>
                    <a:pt x="3029" y="4935"/>
                    <a:pt x="2998" y="4935"/>
                  </a:cubicBezTo>
                  <a:cubicBezTo>
                    <a:pt x="2966" y="4935"/>
                    <a:pt x="2935" y="4931"/>
                    <a:pt x="2899" y="4922"/>
                  </a:cubicBezTo>
                  <a:cubicBezTo>
                    <a:pt x="2720" y="4922"/>
                    <a:pt x="2559" y="4904"/>
                    <a:pt x="2398" y="4868"/>
                  </a:cubicBezTo>
                  <a:lnTo>
                    <a:pt x="2273" y="4832"/>
                  </a:lnTo>
                  <a:lnTo>
                    <a:pt x="2201" y="4814"/>
                  </a:lnTo>
                  <a:cubicBezTo>
                    <a:pt x="2166" y="4814"/>
                    <a:pt x="2183" y="4814"/>
                    <a:pt x="2166" y="4796"/>
                  </a:cubicBezTo>
                  <a:cubicBezTo>
                    <a:pt x="2148" y="4779"/>
                    <a:pt x="2130" y="4761"/>
                    <a:pt x="2130" y="4743"/>
                  </a:cubicBezTo>
                  <a:cubicBezTo>
                    <a:pt x="2094" y="4707"/>
                    <a:pt x="2094" y="4653"/>
                    <a:pt x="2130" y="4600"/>
                  </a:cubicBezTo>
                  <a:cubicBezTo>
                    <a:pt x="2130" y="4564"/>
                    <a:pt x="2166" y="4546"/>
                    <a:pt x="2183" y="4528"/>
                  </a:cubicBezTo>
                  <a:lnTo>
                    <a:pt x="2201" y="4528"/>
                  </a:lnTo>
                  <a:cubicBezTo>
                    <a:pt x="2201" y="4510"/>
                    <a:pt x="2201" y="4510"/>
                    <a:pt x="2201" y="4492"/>
                  </a:cubicBezTo>
                  <a:lnTo>
                    <a:pt x="2237" y="4385"/>
                  </a:lnTo>
                  <a:cubicBezTo>
                    <a:pt x="2291" y="4098"/>
                    <a:pt x="2416" y="3830"/>
                    <a:pt x="2613" y="3615"/>
                  </a:cubicBezTo>
                  <a:cubicBezTo>
                    <a:pt x="2685" y="3311"/>
                    <a:pt x="2631" y="3007"/>
                    <a:pt x="2488" y="2738"/>
                  </a:cubicBezTo>
                  <a:cubicBezTo>
                    <a:pt x="2380" y="2560"/>
                    <a:pt x="2219" y="2434"/>
                    <a:pt x="2040" y="2363"/>
                  </a:cubicBezTo>
                  <a:cubicBezTo>
                    <a:pt x="1954" y="2342"/>
                    <a:pt x="1867" y="2332"/>
                    <a:pt x="1781" y="2332"/>
                  </a:cubicBezTo>
                  <a:cubicBezTo>
                    <a:pt x="1421" y="2332"/>
                    <a:pt x="1079" y="2507"/>
                    <a:pt x="877" y="2810"/>
                  </a:cubicBezTo>
                  <a:cubicBezTo>
                    <a:pt x="698" y="3025"/>
                    <a:pt x="555" y="3240"/>
                    <a:pt x="448" y="3490"/>
                  </a:cubicBezTo>
                  <a:cubicBezTo>
                    <a:pt x="376" y="3615"/>
                    <a:pt x="287" y="3776"/>
                    <a:pt x="215" y="3937"/>
                  </a:cubicBezTo>
                  <a:cubicBezTo>
                    <a:pt x="179" y="4027"/>
                    <a:pt x="143" y="4116"/>
                    <a:pt x="108" y="4224"/>
                  </a:cubicBezTo>
                  <a:cubicBezTo>
                    <a:pt x="96" y="4246"/>
                    <a:pt x="85" y="4290"/>
                    <a:pt x="74" y="4333"/>
                  </a:cubicBezTo>
                  <a:lnTo>
                    <a:pt x="74" y="4333"/>
                  </a:lnTo>
                  <a:cubicBezTo>
                    <a:pt x="87" y="4303"/>
                    <a:pt x="103" y="4276"/>
                    <a:pt x="126" y="4242"/>
                  </a:cubicBezTo>
                  <a:cubicBezTo>
                    <a:pt x="148" y="4208"/>
                    <a:pt x="171" y="4195"/>
                    <a:pt x="189" y="4195"/>
                  </a:cubicBezTo>
                  <a:cubicBezTo>
                    <a:pt x="200" y="4195"/>
                    <a:pt x="208" y="4199"/>
                    <a:pt x="215" y="4206"/>
                  </a:cubicBezTo>
                  <a:cubicBezTo>
                    <a:pt x="251" y="4260"/>
                    <a:pt x="269" y="4331"/>
                    <a:pt x="251" y="4403"/>
                  </a:cubicBezTo>
                  <a:cubicBezTo>
                    <a:pt x="251" y="4492"/>
                    <a:pt x="269" y="4617"/>
                    <a:pt x="287" y="4743"/>
                  </a:cubicBezTo>
                  <a:cubicBezTo>
                    <a:pt x="287" y="5083"/>
                    <a:pt x="340" y="5405"/>
                    <a:pt x="466" y="5727"/>
                  </a:cubicBezTo>
                  <a:cubicBezTo>
                    <a:pt x="519" y="5906"/>
                    <a:pt x="627" y="6067"/>
                    <a:pt x="734" y="6210"/>
                  </a:cubicBezTo>
                  <a:cubicBezTo>
                    <a:pt x="859" y="6353"/>
                    <a:pt x="985" y="6479"/>
                    <a:pt x="1128" y="6586"/>
                  </a:cubicBezTo>
                  <a:cubicBezTo>
                    <a:pt x="1325" y="6765"/>
                    <a:pt x="1557" y="6872"/>
                    <a:pt x="1808" y="6944"/>
                  </a:cubicBezTo>
                  <a:cubicBezTo>
                    <a:pt x="1879" y="6962"/>
                    <a:pt x="1969" y="6980"/>
                    <a:pt x="2005" y="6998"/>
                  </a:cubicBezTo>
                  <a:lnTo>
                    <a:pt x="2148" y="7051"/>
                  </a:lnTo>
                  <a:cubicBezTo>
                    <a:pt x="2237" y="7069"/>
                    <a:pt x="2327" y="7087"/>
                    <a:pt x="2434" y="7123"/>
                  </a:cubicBezTo>
                  <a:cubicBezTo>
                    <a:pt x="2591" y="7149"/>
                    <a:pt x="2758" y="7166"/>
                    <a:pt x="2920" y="7166"/>
                  </a:cubicBezTo>
                  <a:cubicBezTo>
                    <a:pt x="2980" y="7166"/>
                    <a:pt x="3039" y="7163"/>
                    <a:pt x="3096" y="7159"/>
                  </a:cubicBezTo>
                  <a:cubicBezTo>
                    <a:pt x="3221" y="7159"/>
                    <a:pt x="3347" y="7141"/>
                    <a:pt x="3472" y="7123"/>
                  </a:cubicBezTo>
                  <a:cubicBezTo>
                    <a:pt x="3544" y="7105"/>
                    <a:pt x="3615" y="7105"/>
                    <a:pt x="3669" y="7087"/>
                  </a:cubicBezTo>
                  <a:lnTo>
                    <a:pt x="3687" y="7087"/>
                  </a:lnTo>
                  <a:cubicBezTo>
                    <a:pt x="3740" y="7033"/>
                    <a:pt x="3776" y="6980"/>
                    <a:pt x="3812" y="6908"/>
                  </a:cubicBezTo>
                  <a:cubicBezTo>
                    <a:pt x="3818" y="6896"/>
                    <a:pt x="3820" y="6892"/>
                    <a:pt x="3821" y="6892"/>
                  </a:cubicBezTo>
                  <a:lnTo>
                    <a:pt x="3821" y="6892"/>
                  </a:lnTo>
                  <a:cubicBezTo>
                    <a:pt x="3822" y="6892"/>
                    <a:pt x="3818" y="6908"/>
                    <a:pt x="3830" y="6908"/>
                  </a:cubicBezTo>
                  <a:lnTo>
                    <a:pt x="3830" y="6962"/>
                  </a:lnTo>
                  <a:cubicBezTo>
                    <a:pt x="3830" y="6998"/>
                    <a:pt x="3830" y="7033"/>
                    <a:pt x="3830" y="7087"/>
                  </a:cubicBezTo>
                  <a:cubicBezTo>
                    <a:pt x="3830" y="7105"/>
                    <a:pt x="3830" y="7105"/>
                    <a:pt x="3830" y="7105"/>
                  </a:cubicBezTo>
                  <a:lnTo>
                    <a:pt x="3830" y="7123"/>
                  </a:lnTo>
                  <a:lnTo>
                    <a:pt x="3848" y="7176"/>
                  </a:lnTo>
                  <a:cubicBezTo>
                    <a:pt x="3919" y="7302"/>
                    <a:pt x="4009" y="7427"/>
                    <a:pt x="4098" y="7534"/>
                  </a:cubicBezTo>
                  <a:cubicBezTo>
                    <a:pt x="4277" y="7767"/>
                    <a:pt x="4492" y="8000"/>
                    <a:pt x="4725" y="8196"/>
                  </a:cubicBezTo>
                  <a:cubicBezTo>
                    <a:pt x="4975" y="8447"/>
                    <a:pt x="5244" y="8662"/>
                    <a:pt x="5548" y="8841"/>
                  </a:cubicBezTo>
                  <a:cubicBezTo>
                    <a:pt x="5691" y="8930"/>
                    <a:pt x="5834" y="9020"/>
                    <a:pt x="5977" y="9091"/>
                  </a:cubicBezTo>
                  <a:cubicBezTo>
                    <a:pt x="6049" y="9127"/>
                    <a:pt x="6103" y="9163"/>
                    <a:pt x="6192" y="9199"/>
                  </a:cubicBezTo>
                  <a:cubicBezTo>
                    <a:pt x="6281" y="9252"/>
                    <a:pt x="6371" y="9288"/>
                    <a:pt x="6443" y="9306"/>
                  </a:cubicBezTo>
                  <a:cubicBezTo>
                    <a:pt x="6856" y="9474"/>
                    <a:pt x="7296" y="9564"/>
                    <a:pt x="7739" y="9564"/>
                  </a:cubicBezTo>
                  <a:cubicBezTo>
                    <a:pt x="7814" y="9564"/>
                    <a:pt x="7889" y="9562"/>
                    <a:pt x="7964" y="9556"/>
                  </a:cubicBezTo>
                  <a:cubicBezTo>
                    <a:pt x="8465" y="9521"/>
                    <a:pt x="8930" y="9306"/>
                    <a:pt x="9306" y="8984"/>
                  </a:cubicBezTo>
                  <a:cubicBezTo>
                    <a:pt x="9807" y="8519"/>
                    <a:pt x="10093" y="7856"/>
                    <a:pt x="10093" y="7176"/>
                  </a:cubicBezTo>
                  <a:cubicBezTo>
                    <a:pt x="10111" y="6998"/>
                    <a:pt x="10093" y="6819"/>
                    <a:pt x="10075" y="6640"/>
                  </a:cubicBezTo>
                  <a:cubicBezTo>
                    <a:pt x="10075" y="6550"/>
                    <a:pt x="10057" y="6479"/>
                    <a:pt x="10039" y="6389"/>
                  </a:cubicBezTo>
                  <a:lnTo>
                    <a:pt x="10022" y="6264"/>
                  </a:lnTo>
                  <a:cubicBezTo>
                    <a:pt x="10004" y="6264"/>
                    <a:pt x="10004" y="6246"/>
                    <a:pt x="9986" y="6228"/>
                  </a:cubicBezTo>
                  <a:lnTo>
                    <a:pt x="9914" y="6139"/>
                  </a:lnTo>
                  <a:lnTo>
                    <a:pt x="9896" y="6103"/>
                  </a:lnTo>
                  <a:lnTo>
                    <a:pt x="9896" y="6103"/>
                  </a:lnTo>
                  <a:cubicBezTo>
                    <a:pt x="9914" y="6121"/>
                    <a:pt x="9914" y="6121"/>
                    <a:pt x="9932" y="6139"/>
                  </a:cubicBezTo>
                  <a:cubicBezTo>
                    <a:pt x="9968" y="6139"/>
                    <a:pt x="9932" y="6085"/>
                    <a:pt x="9968" y="5977"/>
                  </a:cubicBezTo>
                  <a:lnTo>
                    <a:pt x="9968" y="5960"/>
                  </a:lnTo>
                  <a:lnTo>
                    <a:pt x="10004" y="5924"/>
                  </a:lnTo>
                  <a:lnTo>
                    <a:pt x="10201" y="5816"/>
                  </a:lnTo>
                  <a:cubicBezTo>
                    <a:pt x="10344" y="5727"/>
                    <a:pt x="10469" y="5620"/>
                    <a:pt x="10594" y="5512"/>
                  </a:cubicBezTo>
                  <a:cubicBezTo>
                    <a:pt x="10863" y="5315"/>
                    <a:pt x="11095" y="5101"/>
                    <a:pt x="11310" y="4850"/>
                  </a:cubicBezTo>
                  <a:cubicBezTo>
                    <a:pt x="11489" y="4617"/>
                    <a:pt x="11632" y="4349"/>
                    <a:pt x="11722" y="4063"/>
                  </a:cubicBezTo>
                  <a:cubicBezTo>
                    <a:pt x="11829" y="3705"/>
                    <a:pt x="11847" y="3347"/>
                    <a:pt x="11793" y="2971"/>
                  </a:cubicBezTo>
                  <a:cubicBezTo>
                    <a:pt x="11757" y="2667"/>
                    <a:pt x="11668" y="2363"/>
                    <a:pt x="11525" y="2076"/>
                  </a:cubicBezTo>
                  <a:lnTo>
                    <a:pt x="11525" y="2076"/>
                  </a:lnTo>
                  <a:cubicBezTo>
                    <a:pt x="11632" y="2363"/>
                    <a:pt x="11704" y="2667"/>
                    <a:pt x="11740" y="2971"/>
                  </a:cubicBezTo>
                  <a:cubicBezTo>
                    <a:pt x="11775" y="3311"/>
                    <a:pt x="11757" y="3669"/>
                    <a:pt x="11686" y="4009"/>
                  </a:cubicBezTo>
                  <a:cubicBezTo>
                    <a:pt x="11650" y="4117"/>
                    <a:pt x="11625" y="4162"/>
                    <a:pt x="11608" y="4162"/>
                  </a:cubicBezTo>
                  <a:cubicBezTo>
                    <a:pt x="11582" y="4162"/>
                    <a:pt x="11571" y="4065"/>
                    <a:pt x="11561" y="3937"/>
                  </a:cubicBezTo>
                  <a:cubicBezTo>
                    <a:pt x="11543" y="3723"/>
                    <a:pt x="11489" y="3436"/>
                    <a:pt x="11471" y="3275"/>
                  </a:cubicBezTo>
                  <a:cubicBezTo>
                    <a:pt x="11435" y="3096"/>
                    <a:pt x="11650" y="2917"/>
                    <a:pt x="11596" y="2774"/>
                  </a:cubicBezTo>
                  <a:cubicBezTo>
                    <a:pt x="11543" y="2488"/>
                    <a:pt x="11417" y="2220"/>
                    <a:pt x="11256" y="1987"/>
                  </a:cubicBezTo>
                  <a:cubicBezTo>
                    <a:pt x="11167" y="1880"/>
                    <a:pt x="11364" y="1826"/>
                    <a:pt x="11328" y="1772"/>
                  </a:cubicBezTo>
                  <a:cubicBezTo>
                    <a:pt x="11221" y="1593"/>
                    <a:pt x="11059" y="1468"/>
                    <a:pt x="10898" y="1361"/>
                  </a:cubicBezTo>
                  <a:cubicBezTo>
                    <a:pt x="10773" y="1289"/>
                    <a:pt x="10648" y="1199"/>
                    <a:pt x="10558" y="1074"/>
                  </a:cubicBezTo>
                  <a:cubicBezTo>
                    <a:pt x="10469" y="913"/>
                    <a:pt x="10362" y="770"/>
                    <a:pt x="10254" y="627"/>
                  </a:cubicBezTo>
                  <a:cubicBezTo>
                    <a:pt x="10183" y="555"/>
                    <a:pt x="10093" y="484"/>
                    <a:pt x="10004" y="412"/>
                  </a:cubicBezTo>
                  <a:cubicBezTo>
                    <a:pt x="9950" y="394"/>
                    <a:pt x="9878" y="376"/>
                    <a:pt x="9807" y="341"/>
                  </a:cubicBezTo>
                  <a:cubicBezTo>
                    <a:pt x="9306" y="179"/>
                    <a:pt x="8805" y="72"/>
                    <a:pt x="8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593471" y="1322694"/>
              <a:ext cx="18822" cy="38932"/>
            </a:xfrm>
            <a:custGeom>
              <a:avLst/>
              <a:gdLst/>
              <a:ahLst/>
              <a:cxnLst/>
              <a:rect l="l" t="t" r="r" b="b"/>
              <a:pathLst>
                <a:path w="234" h="484" extrusionOk="0">
                  <a:moveTo>
                    <a:pt x="1" y="1"/>
                  </a:moveTo>
                  <a:lnTo>
                    <a:pt x="1" y="1"/>
                  </a:lnTo>
                  <a:cubicBezTo>
                    <a:pt x="72" y="144"/>
                    <a:pt x="126" y="323"/>
                    <a:pt x="162" y="484"/>
                  </a:cubicBezTo>
                  <a:cubicBezTo>
                    <a:pt x="233" y="376"/>
                    <a:pt x="162" y="233"/>
                    <a:pt x="72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252335" y="1711368"/>
              <a:ext cx="5872" cy="579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36" y="0"/>
                  </a:moveTo>
                  <a:lnTo>
                    <a:pt x="1" y="72"/>
                  </a:lnTo>
                  <a:cubicBezTo>
                    <a:pt x="19" y="54"/>
                    <a:pt x="36" y="54"/>
                    <a:pt x="54" y="54"/>
                  </a:cubicBezTo>
                  <a:cubicBezTo>
                    <a:pt x="72" y="36"/>
                    <a:pt x="54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3248071" y="1721423"/>
              <a:ext cx="0" cy="1528"/>
            </a:xfrm>
            <a:custGeom>
              <a:avLst/>
              <a:gdLst/>
              <a:ahLst/>
              <a:cxnLst/>
              <a:rect l="l" t="t" r="r" b="b"/>
              <a:pathLst>
                <a:path h="19" extrusionOk="0">
                  <a:moveTo>
                    <a:pt x="0" y="1"/>
                  </a:moveTo>
                  <a:lnTo>
                    <a:pt x="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245176" y="1727214"/>
              <a:ext cx="2896" cy="5792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36" y="0"/>
                  </a:moveTo>
                  <a:cubicBezTo>
                    <a:pt x="18" y="18"/>
                    <a:pt x="0" y="36"/>
                    <a:pt x="0" y="72"/>
                  </a:cubicBezTo>
                  <a:cubicBezTo>
                    <a:pt x="18" y="54"/>
                    <a:pt x="18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3248071" y="1724319"/>
              <a:ext cx="2896" cy="2976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0"/>
                  </a:moveTo>
                  <a:lnTo>
                    <a:pt x="0" y="36"/>
                  </a:lnTo>
                  <a:cubicBezTo>
                    <a:pt x="18" y="36"/>
                    <a:pt x="18" y="18"/>
                    <a:pt x="36" y="18"/>
                  </a:cubicBezTo>
                  <a:cubicBezTo>
                    <a:pt x="18" y="18"/>
                    <a:pt x="0" y="18"/>
                    <a:pt x="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3250887" y="1725767"/>
              <a:ext cx="4424" cy="80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1" y="0"/>
                  </a:moveTo>
                  <a:lnTo>
                    <a:pt x="54" y="0"/>
                  </a:lnTo>
                  <a:cubicBezTo>
                    <a:pt x="37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3258126" y="1717079"/>
              <a:ext cx="25981" cy="65074"/>
            </a:xfrm>
            <a:custGeom>
              <a:avLst/>
              <a:gdLst/>
              <a:ahLst/>
              <a:cxnLst/>
              <a:rect l="l" t="t" r="r" b="b"/>
              <a:pathLst>
                <a:path w="323" h="809" extrusionOk="0">
                  <a:moveTo>
                    <a:pt x="322" y="1"/>
                  </a:moveTo>
                  <a:lnTo>
                    <a:pt x="215" y="73"/>
                  </a:lnTo>
                  <a:cubicBezTo>
                    <a:pt x="161" y="108"/>
                    <a:pt x="251" y="234"/>
                    <a:pt x="233" y="323"/>
                  </a:cubicBezTo>
                  <a:cubicBezTo>
                    <a:pt x="233" y="326"/>
                    <a:pt x="231" y="327"/>
                    <a:pt x="227" y="327"/>
                  </a:cubicBezTo>
                  <a:cubicBezTo>
                    <a:pt x="214" y="327"/>
                    <a:pt x="179" y="310"/>
                    <a:pt x="159" y="310"/>
                  </a:cubicBezTo>
                  <a:cubicBezTo>
                    <a:pt x="150" y="310"/>
                    <a:pt x="143" y="314"/>
                    <a:pt x="143" y="323"/>
                  </a:cubicBezTo>
                  <a:cubicBezTo>
                    <a:pt x="143" y="395"/>
                    <a:pt x="143" y="466"/>
                    <a:pt x="126" y="520"/>
                  </a:cubicBezTo>
                  <a:cubicBezTo>
                    <a:pt x="126" y="556"/>
                    <a:pt x="0" y="538"/>
                    <a:pt x="18" y="574"/>
                  </a:cubicBezTo>
                  <a:cubicBezTo>
                    <a:pt x="18" y="634"/>
                    <a:pt x="31" y="808"/>
                    <a:pt x="67" y="808"/>
                  </a:cubicBezTo>
                  <a:cubicBezTo>
                    <a:pt x="74" y="808"/>
                    <a:pt x="81" y="802"/>
                    <a:pt x="90" y="788"/>
                  </a:cubicBezTo>
                  <a:cubicBezTo>
                    <a:pt x="143" y="645"/>
                    <a:pt x="179" y="538"/>
                    <a:pt x="233" y="413"/>
                  </a:cubicBezTo>
                  <a:cubicBezTo>
                    <a:pt x="269" y="287"/>
                    <a:pt x="251" y="198"/>
                    <a:pt x="269" y="73"/>
                  </a:cubicBezTo>
                  <a:cubicBezTo>
                    <a:pt x="287" y="37"/>
                    <a:pt x="304" y="19"/>
                    <a:pt x="322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3275420" y="1671873"/>
              <a:ext cx="14398" cy="17938"/>
            </a:xfrm>
            <a:custGeom>
              <a:avLst/>
              <a:gdLst/>
              <a:ahLst/>
              <a:cxnLst/>
              <a:rect l="l" t="t" r="r" b="b"/>
              <a:pathLst>
                <a:path w="179" h="223" extrusionOk="0">
                  <a:moveTo>
                    <a:pt x="117" y="1"/>
                  </a:moveTo>
                  <a:cubicBezTo>
                    <a:pt x="109" y="1"/>
                    <a:pt x="100" y="3"/>
                    <a:pt x="89" y="8"/>
                  </a:cubicBezTo>
                  <a:lnTo>
                    <a:pt x="107" y="62"/>
                  </a:lnTo>
                  <a:cubicBezTo>
                    <a:pt x="18" y="80"/>
                    <a:pt x="0" y="151"/>
                    <a:pt x="0" y="223"/>
                  </a:cubicBezTo>
                  <a:lnTo>
                    <a:pt x="54" y="223"/>
                  </a:lnTo>
                  <a:cubicBezTo>
                    <a:pt x="67" y="197"/>
                    <a:pt x="61" y="180"/>
                    <a:pt x="42" y="180"/>
                  </a:cubicBezTo>
                  <a:cubicBezTo>
                    <a:pt x="36" y="180"/>
                    <a:pt x="27" y="182"/>
                    <a:pt x="18" y="187"/>
                  </a:cubicBezTo>
                  <a:cubicBezTo>
                    <a:pt x="89" y="151"/>
                    <a:pt x="143" y="98"/>
                    <a:pt x="179" y="26"/>
                  </a:cubicBezTo>
                  <a:cubicBezTo>
                    <a:pt x="154" y="13"/>
                    <a:pt x="137" y="1"/>
                    <a:pt x="117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3289738" y="1669621"/>
              <a:ext cx="1528" cy="4424"/>
            </a:xfrm>
            <a:custGeom>
              <a:avLst/>
              <a:gdLst/>
              <a:ahLst/>
              <a:cxnLst/>
              <a:rect l="l" t="t" r="r" b="b"/>
              <a:pathLst>
                <a:path w="19" h="55" extrusionOk="0">
                  <a:moveTo>
                    <a:pt x="1" y="0"/>
                  </a:moveTo>
                  <a:lnTo>
                    <a:pt x="1" y="5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2865107" y="1753115"/>
              <a:ext cx="390202" cy="426319"/>
            </a:xfrm>
            <a:custGeom>
              <a:avLst/>
              <a:gdLst/>
              <a:ahLst/>
              <a:cxnLst/>
              <a:rect l="l" t="t" r="r" b="b"/>
              <a:pathLst>
                <a:path w="4851" h="5300" extrusionOk="0">
                  <a:moveTo>
                    <a:pt x="4761" y="36"/>
                  </a:moveTo>
                  <a:cubicBezTo>
                    <a:pt x="4777" y="36"/>
                    <a:pt x="4808" y="36"/>
                    <a:pt x="4827" y="49"/>
                  </a:cubicBezTo>
                  <a:lnTo>
                    <a:pt x="4827" y="49"/>
                  </a:lnTo>
                  <a:cubicBezTo>
                    <a:pt x="4795" y="122"/>
                    <a:pt x="4750" y="169"/>
                    <a:pt x="4680" y="190"/>
                  </a:cubicBezTo>
                  <a:lnTo>
                    <a:pt x="4680" y="190"/>
                  </a:lnTo>
                  <a:cubicBezTo>
                    <a:pt x="4704" y="191"/>
                    <a:pt x="4721" y="211"/>
                    <a:pt x="4707" y="251"/>
                  </a:cubicBezTo>
                  <a:lnTo>
                    <a:pt x="4654" y="251"/>
                  </a:lnTo>
                  <a:cubicBezTo>
                    <a:pt x="4654" y="233"/>
                    <a:pt x="4654" y="215"/>
                    <a:pt x="4655" y="197"/>
                  </a:cubicBezTo>
                  <a:lnTo>
                    <a:pt x="4655" y="197"/>
                  </a:lnTo>
                  <a:cubicBezTo>
                    <a:pt x="4655" y="197"/>
                    <a:pt x="4654" y="197"/>
                    <a:pt x="4654" y="197"/>
                  </a:cubicBezTo>
                  <a:cubicBezTo>
                    <a:pt x="4654" y="197"/>
                    <a:pt x="4655" y="197"/>
                    <a:pt x="4655" y="196"/>
                  </a:cubicBezTo>
                  <a:lnTo>
                    <a:pt x="4655" y="196"/>
                  </a:lnTo>
                  <a:cubicBezTo>
                    <a:pt x="4655" y="197"/>
                    <a:pt x="4655" y="197"/>
                    <a:pt x="4655" y="197"/>
                  </a:cubicBezTo>
                  <a:lnTo>
                    <a:pt x="4655" y="197"/>
                  </a:lnTo>
                  <a:cubicBezTo>
                    <a:pt x="4664" y="195"/>
                    <a:pt x="4672" y="193"/>
                    <a:pt x="4680" y="190"/>
                  </a:cubicBezTo>
                  <a:lnTo>
                    <a:pt x="4680" y="190"/>
                  </a:lnTo>
                  <a:cubicBezTo>
                    <a:pt x="4680" y="190"/>
                    <a:pt x="4680" y="190"/>
                    <a:pt x="4680" y="190"/>
                  </a:cubicBezTo>
                  <a:cubicBezTo>
                    <a:pt x="4672" y="190"/>
                    <a:pt x="4664" y="192"/>
                    <a:pt x="4655" y="196"/>
                  </a:cubicBezTo>
                  <a:lnTo>
                    <a:pt x="4655" y="196"/>
                  </a:lnTo>
                  <a:cubicBezTo>
                    <a:pt x="4660" y="141"/>
                    <a:pt x="4680" y="90"/>
                    <a:pt x="4761" y="90"/>
                  </a:cubicBezTo>
                  <a:lnTo>
                    <a:pt x="4761" y="36"/>
                  </a:lnTo>
                  <a:close/>
                  <a:moveTo>
                    <a:pt x="4278" y="645"/>
                  </a:moveTo>
                  <a:cubicBezTo>
                    <a:pt x="4278" y="662"/>
                    <a:pt x="4314" y="662"/>
                    <a:pt x="4314" y="680"/>
                  </a:cubicBezTo>
                  <a:cubicBezTo>
                    <a:pt x="4314" y="680"/>
                    <a:pt x="4296" y="680"/>
                    <a:pt x="4278" y="698"/>
                  </a:cubicBezTo>
                  <a:lnTo>
                    <a:pt x="4278" y="645"/>
                  </a:lnTo>
                  <a:close/>
                  <a:moveTo>
                    <a:pt x="4278" y="698"/>
                  </a:moveTo>
                  <a:cubicBezTo>
                    <a:pt x="4278" y="716"/>
                    <a:pt x="4260" y="734"/>
                    <a:pt x="4242" y="752"/>
                  </a:cubicBezTo>
                  <a:cubicBezTo>
                    <a:pt x="4242" y="734"/>
                    <a:pt x="4260" y="698"/>
                    <a:pt x="4278" y="698"/>
                  </a:cubicBezTo>
                  <a:close/>
                  <a:moveTo>
                    <a:pt x="4095" y="1090"/>
                  </a:moveTo>
                  <a:cubicBezTo>
                    <a:pt x="4095" y="1090"/>
                    <a:pt x="4095" y="1090"/>
                    <a:pt x="4095" y="1090"/>
                  </a:cubicBezTo>
                  <a:lnTo>
                    <a:pt x="4095" y="1090"/>
                  </a:lnTo>
                  <a:cubicBezTo>
                    <a:pt x="4025" y="1090"/>
                    <a:pt x="4113" y="1181"/>
                    <a:pt x="4063" y="1181"/>
                  </a:cubicBezTo>
                  <a:cubicBezTo>
                    <a:pt x="4096" y="1181"/>
                    <a:pt x="4022" y="1090"/>
                    <a:pt x="4095" y="1090"/>
                  </a:cubicBezTo>
                  <a:close/>
                  <a:moveTo>
                    <a:pt x="3956" y="1181"/>
                  </a:moveTo>
                  <a:cubicBezTo>
                    <a:pt x="3956" y="1235"/>
                    <a:pt x="3902" y="1253"/>
                    <a:pt x="3830" y="1271"/>
                  </a:cubicBezTo>
                  <a:cubicBezTo>
                    <a:pt x="3830" y="1199"/>
                    <a:pt x="3884" y="1181"/>
                    <a:pt x="3956" y="1181"/>
                  </a:cubicBezTo>
                  <a:close/>
                  <a:moveTo>
                    <a:pt x="1236" y="5100"/>
                  </a:moveTo>
                  <a:lnTo>
                    <a:pt x="1236" y="5100"/>
                  </a:lnTo>
                  <a:cubicBezTo>
                    <a:pt x="1220" y="5103"/>
                    <a:pt x="1205" y="5106"/>
                    <a:pt x="1190" y="5109"/>
                  </a:cubicBezTo>
                  <a:lnTo>
                    <a:pt x="1190" y="5109"/>
                  </a:lnTo>
                  <a:cubicBezTo>
                    <a:pt x="1203" y="5107"/>
                    <a:pt x="1218" y="5105"/>
                    <a:pt x="1236" y="5100"/>
                  </a:cubicBezTo>
                  <a:close/>
                  <a:moveTo>
                    <a:pt x="4850" y="0"/>
                  </a:moveTo>
                  <a:cubicBezTo>
                    <a:pt x="4779" y="0"/>
                    <a:pt x="4725" y="18"/>
                    <a:pt x="4654" y="54"/>
                  </a:cubicBezTo>
                  <a:cubicBezTo>
                    <a:pt x="4582" y="197"/>
                    <a:pt x="4475" y="340"/>
                    <a:pt x="4385" y="501"/>
                  </a:cubicBezTo>
                  <a:cubicBezTo>
                    <a:pt x="4385" y="519"/>
                    <a:pt x="4403" y="537"/>
                    <a:pt x="4385" y="537"/>
                  </a:cubicBezTo>
                  <a:cubicBezTo>
                    <a:pt x="4367" y="537"/>
                    <a:pt x="4349" y="555"/>
                    <a:pt x="4332" y="555"/>
                  </a:cubicBezTo>
                  <a:lnTo>
                    <a:pt x="4278" y="627"/>
                  </a:lnTo>
                  <a:lnTo>
                    <a:pt x="4170" y="770"/>
                  </a:lnTo>
                  <a:cubicBezTo>
                    <a:pt x="4170" y="788"/>
                    <a:pt x="4170" y="788"/>
                    <a:pt x="4170" y="806"/>
                  </a:cubicBezTo>
                  <a:cubicBezTo>
                    <a:pt x="4170" y="836"/>
                    <a:pt x="4157" y="881"/>
                    <a:pt x="4119" y="881"/>
                  </a:cubicBezTo>
                  <a:cubicBezTo>
                    <a:pt x="4113" y="881"/>
                    <a:pt x="4106" y="880"/>
                    <a:pt x="4099" y="877"/>
                  </a:cubicBezTo>
                  <a:lnTo>
                    <a:pt x="4081" y="913"/>
                  </a:lnTo>
                  <a:lnTo>
                    <a:pt x="3992" y="1002"/>
                  </a:lnTo>
                  <a:lnTo>
                    <a:pt x="3830" y="1199"/>
                  </a:lnTo>
                  <a:cubicBezTo>
                    <a:pt x="3473" y="1647"/>
                    <a:pt x="3186" y="2076"/>
                    <a:pt x="2810" y="2506"/>
                  </a:cubicBezTo>
                  <a:cubicBezTo>
                    <a:pt x="2596" y="2720"/>
                    <a:pt x="2381" y="2917"/>
                    <a:pt x="2130" y="3114"/>
                  </a:cubicBezTo>
                  <a:cubicBezTo>
                    <a:pt x="1665" y="3454"/>
                    <a:pt x="1397" y="3937"/>
                    <a:pt x="788" y="4116"/>
                  </a:cubicBezTo>
                  <a:cubicBezTo>
                    <a:pt x="574" y="4188"/>
                    <a:pt x="287" y="4492"/>
                    <a:pt x="126" y="4617"/>
                  </a:cubicBezTo>
                  <a:cubicBezTo>
                    <a:pt x="1" y="4939"/>
                    <a:pt x="395" y="5226"/>
                    <a:pt x="412" y="5226"/>
                  </a:cubicBezTo>
                  <a:cubicBezTo>
                    <a:pt x="519" y="5279"/>
                    <a:pt x="596" y="5300"/>
                    <a:pt x="660" y="5300"/>
                  </a:cubicBezTo>
                  <a:cubicBezTo>
                    <a:pt x="822" y="5300"/>
                    <a:pt x="902" y="5167"/>
                    <a:pt x="1190" y="5109"/>
                  </a:cubicBezTo>
                  <a:lnTo>
                    <a:pt x="1190" y="5109"/>
                  </a:lnTo>
                  <a:cubicBezTo>
                    <a:pt x="1184" y="5109"/>
                    <a:pt x="1178" y="5109"/>
                    <a:pt x="1173" y="5109"/>
                  </a:cubicBezTo>
                  <a:cubicBezTo>
                    <a:pt x="1006" y="5109"/>
                    <a:pt x="1225" y="4830"/>
                    <a:pt x="1527" y="4830"/>
                  </a:cubicBezTo>
                  <a:cubicBezTo>
                    <a:pt x="1543" y="4830"/>
                    <a:pt x="1559" y="4830"/>
                    <a:pt x="1576" y="4832"/>
                  </a:cubicBezTo>
                  <a:cubicBezTo>
                    <a:pt x="1598" y="4834"/>
                    <a:pt x="1620" y="4835"/>
                    <a:pt x="1641" y="4835"/>
                  </a:cubicBezTo>
                  <a:cubicBezTo>
                    <a:pt x="2125" y="4835"/>
                    <a:pt x="2271" y="4267"/>
                    <a:pt x="2631" y="4027"/>
                  </a:cubicBezTo>
                  <a:cubicBezTo>
                    <a:pt x="2721" y="3955"/>
                    <a:pt x="2810" y="3866"/>
                    <a:pt x="2900" y="3776"/>
                  </a:cubicBezTo>
                  <a:cubicBezTo>
                    <a:pt x="3455" y="3329"/>
                    <a:pt x="3705" y="2720"/>
                    <a:pt x="4117" y="2166"/>
                  </a:cubicBezTo>
                  <a:cubicBezTo>
                    <a:pt x="4206" y="2005"/>
                    <a:pt x="4260" y="1826"/>
                    <a:pt x="4278" y="1647"/>
                  </a:cubicBezTo>
                  <a:cubicBezTo>
                    <a:pt x="4332" y="1539"/>
                    <a:pt x="4439" y="1468"/>
                    <a:pt x="4493" y="1378"/>
                  </a:cubicBezTo>
                  <a:cubicBezTo>
                    <a:pt x="4564" y="1271"/>
                    <a:pt x="4600" y="1128"/>
                    <a:pt x="4618" y="1002"/>
                  </a:cubicBezTo>
                  <a:lnTo>
                    <a:pt x="4618" y="1002"/>
                  </a:lnTo>
                  <a:cubicBezTo>
                    <a:pt x="4564" y="1128"/>
                    <a:pt x="4546" y="1217"/>
                    <a:pt x="4475" y="1360"/>
                  </a:cubicBezTo>
                  <a:cubicBezTo>
                    <a:pt x="4466" y="1375"/>
                    <a:pt x="4458" y="1382"/>
                    <a:pt x="4451" y="1382"/>
                  </a:cubicBezTo>
                  <a:cubicBezTo>
                    <a:pt x="4415" y="1382"/>
                    <a:pt x="4403" y="1223"/>
                    <a:pt x="4403" y="1163"/>
                  </a:cubicBezTo>
                  <a:cubicBezTo>
                    <a:pt x="4403" y="1128"/>
                    <a:pt x="4528" y="1163"/>
                    <a:pt x="4510" y="1110"/>
                  </a:cubicBezTo>
                  <a:cubicBezTo>
                    <a:pt x="4546" y="1038"/>
                    <a:pt x="4546" y="985"/>
                    <a:pt x="4546" y="913"/>
                  </a:cubicBezTo>
                  <a:cubicBezTo>
                    <a:pt x="4546" y="904"/>
                    <a:pt x="4552" y="900"/>
                    <a:pt x="4561" y="900"/>
                  </a:cubicBezTo>
                  <a:cubicBezTo>
                    <a:pt x="4582" y="900"/>
                    <a:pt x="4617" y="917"/>
                    <a:pt x="4630" y="917"/>
                  </a:cubicBezTo>
                  <a:cubicBezTo>
                    <a:pt x="4634" y="917"/>
                    <a:pt x="4636" y="916"/>
                    <a:pt x="4636" y="913"/>
                  </a:cubicBezTo>
                  <a:cubicBezTo>
                    <a:pt x="4654" y="823"/>
                    <a:pt x="4582" y="680"/>
                    <a:pt x="4636" y="662"/>
                  </a:cubicBezTo>
                  <a:cubicBezTo>
                    <a:pt x="4689" y="627"/>
                    <a:pt x="4707" y="609"/>
                    <a:pt x="4743" y="573"/>
                  </a:cubicBezTo>
                  <a:cubicBezTo>
                    <a:pt x="4761" y="555"/>
                    <a:pt x="4761" y="537"/>
                    <a:pt x="4779" y="519"/>
                  </a:cubicBezTo>
                  <a:lnTo>
                    <a:pt x="4779" y="466"/>
                  </a:lnTo>
                  <a:cubicBezTo>
                    <a:pt x="4779" y="327"/>
                    <a:pt x="4796" y="189"/>
                    <a:pt x="4829" y="51"/>
                  </a:cubicBezTo>
                  <a:lnTo>
                    <a:pt x="4829" y="51"/>
                  </a:lnTo>
                  <a:cubicBezTo>
                    <a:pt x="4830" y="52"/>
                    <a:pt x="4831" y="53"/>
                    <a:pt x="4833" y="54"/>
                  </a:cubicBezTo>
                  <a:cubicBezTo>
                    <a:pt x="4833" y="36"/>
                    <a:pt x="4850" y="18"/>
                    <a:pt x="4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3201981" y="1806365"/>
              <a:ext cx="7239" cy="10135"/>
            </a:xfrm>
            <a:custGeom>
              <a:avLst/>
              <a:gdLst/>
              <a:ahLst/>
              <a:cxnLst/>
              <a:rect l="l" t="t" r="r" b="b"/>
              <a:pathLst>
                <a:path w="90" h="126" extrusionOk="0">
                  <a:moveTo>
                    <a:pt x="90" y="0"/>
                  </a:moveTo>
                  <a:lnTo>
                    <a:pt x="0" y="126"/>
                  </a:lnTo>
                  <a:cubicBezTo>
                    <a:pt x="72" y="126"/>
                    <a:pt x="72" y="90"/>
                    <a:pt x="90" y="36"/>
                  </a:cubicBezTo>
                  <a:cubicBezTo>
                    <a:pt x="90" y="36"/>
                    <a:pt x="90" y="18"/>
                    <a:pt x="9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EFA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877250" y="3584034"/>
              <a:ext cx="1112772" cy="108028"/>
            </a:xfrm>
            <a:custGeom>
              <a:avLst/>
              <a:gdLst/>
              <a:ahLst/>
              <a:cxnLst/>
              <a:rect l="l" t="t" r="r" b="b"/>
              <a:pathLst>
                <a:path w="13834" h="1343" extrusionOk="0">
                  <a:moveTo>
                    <a:pt x="829" y="0"/>
                  </a:moveTo>
                  <a:cubicBezTo>
                    <a:pt x="377" y="0"/>
                    <a:pt x="1" y="387"/>
                    <a:pt x="1" y="842"/>
                  </a:cubicBezTo>
                  <a:lnTo>
                    <a:pt x="1" y="1343"/>
                  </a:lnTo>
                  <a:lnTo>
                    <a:pt x="13834" y="1343"/>
                  </a:lnTo>
                  <a:lnTo>
                    <a:pt x="13834" y="842"/>
                  </a:lnTo>
                  <a:cubicBezTo>
                    <a:pt x="13834" y="377"/>
                    <a:pt x="13440" y="1"/>
                    <a:pt x="12975" y="1"/>
                  </a:cubicBezTo>
                  <a:lnTo>
                    <a:pt x="860" y="1"/>
                  </a:lnTo>
                  <a:cubicBezTo>
                    <a:pt x="849" y="0"/>
                    <a:pt x="839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878698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1074483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1758204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1953989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AD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3152994" y="1351008"/>
              <a:ext cx="100869" cy="68211"/>
            </a:xfrm>
            <a:custGeom>
              <a:avLst/>
              <a:gdLst/>
              <a:ahLst/>
              <a:cxnLst/>
              <a:rect l="l" t="t" r="r" b="b"/>
              <a:pathLst>
                <a:path w="1254" h="848" extrusionOk="0">
                  <a:moveTo>
                    <a:pt x="169" y="0"/>
                  </a:moveTo>
                  <a:cubicBezTo>
                    <a:pt x="137" y="0"/>
                    <a:pt x="105" y="3"/>
                    <a:pt x="73" y="7"/>
                  </a:cubicBezTo>
                  <a:lnTo>
                    <a:pt x="1" y="78"/>
                  </a:lnTo>
                  <a:lnTo>
                    <a:pt x="1" y="329"/>
                  </a:lnTo>
                  <a:cubicBezTo>
                    <a:pt x="1" y="418"/>
                    <a:pt x="19" y="526"/>
                    <a:pt x="73" y="615"/>
                  </a:cubicBezTo>
                  <a:cubicBezTo>
                    <a:pt x="126" y="687"/>
                    <a:pt x="198" y="740"/>
                    <a:pt x="269" y="758"/>
                  </a:cubicBezTo>
                  <a:cubicBezTo>
                    <a:pt x="361" y="819"/>
                    <a:pt x="463" y="848"/>
                    <a:pt x="563" y="848"/>
                  </a:cubicBezTo>
                  <a:cubicBezTo>
                    <a:pt x="697" y="848"/>
                    <a:pt x="829" y="797"/>
                    <a:pt x="931" y="704"/>
                  </a:cubicBezTo>
                  <a:cubicBezTo>
                    <a:pt x="1057" y="597"/>
                    <a:pt x="1164" y="472"/>
                    <a:pt x="1254" y="347"/>
                  </a:cubicBezTo>
                  <a:lnTo>
                    <a:pt x="1254" y="347"/>
                  </a:lnTo>
                  <a:cubicBezTo>
                    <a:pt x="1197" y="403"/>
                    <a:pt x="1122" y="429"/>
                    <a:pt x="1044" y="429"/>
                  </a:cubicBezTo>
                  <a:cubicBezTo>
                    <a:pt x="974" y="429"/>
                    <a:pt x="902" y="407"/>
                    <a:pt x="842" y="364"/>
                  </a:cubicBezTo>
                  <a:cubicBezTo>
                    <a:pt x="717" y="293"/>
                    <a:pt x="609" y="168"/>
                    <a:pt x="484" y="96"/>
                  </a:cubicBezTo>
                  <a:cubicBezTo>
                    <a:pt x="387" y="27"/>
                    <a:pt x="279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1989945" y="1176459"/>
              <a:ext cx="1092663" cy="912805"/>
            </a:xfrm>
            <a:custGeom>
              <a:avLst/>
              <a:gdLst/>
              <a:ahLst/>
              <a:cxnLst/>
              <a:rect l="l" t="t" r="r" b="b"/>
              <a:pathLst>
                <a:path w="13584" h="11348" extrusionOk="0">
                  <a:moveTo>
                    <a:pt x="12248" y="0"/>
                  </a:moveTo>
                  <a:cubicBezTo>
                    <a:pt x="12122" y="0"/>
                    <a:pt x="12000" y="52"/>
                    <a:pt x="11901" y="137"/>
                  </a:cubicBezTo>
                  <a:cubicBezTo>
                    <a:pt x="11489" y="584"/>
                    <a:pt x="11543" y="1854"/>
                    <a:pt x="11543" y="1854"/>
                  </a:cubicBezTo>
                  <a:lnTo>
                    <a:pt x="11185" y="2785"/>
                  </a:lnTo>
                  <a:lnTo>
                    <a:pt x="11185" y="2803"/>
                  </a:lnTo>
                  <a:cubicBezTo>
                    <a:pt x="11149" y="2857"/>
                    <a:pt x="11114" y="2928"/>
                    <a:pt x="11078" y="3000"/>
                  </a:cubicBezTo>
                  <a:lnTo>
                    <a:pt x="11060" y="3036"/>
                  </a:lnTo>
                  <a:lnTo>
                    <a:pt x="9879" y="4789"/>
                  </a:lnTo>
                  <a:cubicBezTo>
                    <a:pt x="9270" y="5684"/>
                    <a:pt x="8644" y="6579"/>
                    <a:pt x="7713" y="7134"/>
                  </a:cubicBezTo>
                  <a:cubicBezTo>
                    <a:pt x="7016" y="7545"/>
                    <a:pt x="6228" y="7706"/>
                    <a:pt x="5441" y="7867"/>
                  </a:cubicBezTo>
                  <a:lnTo>
                    <a:pt x="3258" y="8332"/>
                  </a:lnTo>
                  <a:lnTo>
                    <a:pt x="3204" y="8851"/>
                  </a:lnTo>
                  <a:cubicBezTo>
                    <a:pt x="2649" y="8834"/>
                    <a:pt x="2238" y="8798"/>
                    <a:pt x="2112" y="8798"/>
                  </a:cubicBezTo>
                  <a:cubicBezTo>
                    <a:pt x="2112" y="8798"/>
                    <a:pt x="1" y="11017"/>
                    <a:pt x="2989" y="11321"/>
                  </a:cubicBezTo>
                  <a:lnTo>
                    <a:pt x="3096" y="11321"/>
                  </a:lnTo>
                  <a:cubicBezTo>
                    <a:pt x="3311" y="11339"/>
                    <a:pt x="3530" y="11348"/>
                    <a:pt x="3752" y="11348"/>
                  </a:cubicBezTo>
                  <a:cubicBezTo>
                    <a:pt x="3973" y="11348"/>
                    <a:pt x="4197" y="11339"/>
                    <a:pt x="4421" y="11321"/>
                  </a:cubicBezTo>
                  <a:cubicBezTo>
                    <a:pt x="4707" y="11303"/>
                    <a:pt x="4975" y="11267"/>
                    <a:pt x="5262" y="11196"/>
                  </a:cubicBezTo>
                  <a:cubicBezTo>
                    <a:pt x="5369" y="11196"/>
                    <a:pt x="5477" y="11160"/>
                    <a:pt x="5566" y="11124"/>
                  </a:cubicBezTo>
                  <a:cubicBezTo>
                    <a:pt x="9413" y="9979"/>
                    <a:pt x="11579" y="4682"/>
                    <a:pt x="11972" y="3662"/>
                  </a:cubicBezTo>
                  <a:lnTo>
                    <a:pt x="11919" y="3590"/>
                  </a:lnTo>
                  <a:lnTo>
                    <a:pt x="11990" y="3644"/>
                  </a:lnTo>
                  <a:lnTo>
                    <a:pt x="12456" y="2445"/>
                  </a:lnTo>
                  <a:cubicBezTo>
                    <a:pt x="12724" y="2320"/>
                    <a:pt x="12957" y="2177"/>
                    <a:pt x="13189" y="1998"/>
                  </a:cubicBezTo>
                  <a:cubicBezTo>
                    <a:pt x="13350" y="1837"/>
                    <a:pt x="13476" y="1640"/>
                    <a:pt x="13529" y="1425"/>
                  </a:cubicBezTo>
                  <a:cubicBezTo>
                    <a:pt x="13583" y="1210"/>
                    <a:pt x="13529" y="960"/>
                    <a:pt x="13350" y="817"/>
                  </a:cubicBezTo>
                  <a:cubicBezTo>
                    <a:pt x="13279" y="763"/>
                    <a:pt x="13207" y="727"/>
                    <a:pt x="13136" y="673"/>
                  </a:cubicBezTo>
                  <a:cubicBezTo>
                    <a:pt x="13010" y="566"/>
                    <a:pt x="12921" y="441"/>
                    <a:pt x="12849" y="315"/>
                  </a:cubicBezTo>
                  <a:cubicBezTo>
                    <a:pt x="12724" y="137"/>
                    <a:pt x="12545" y="29"/>
                    <a:pt x="12348" y="11"/>
                  </a:cubicBezTo>
                  <a:cubicBezTo>
                    <a:pt x="12315" y="4"/>
                    <a:pt x="12281" y="0"/>
                    <a:pt x="12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2669242" y="1055320"/>
              <a:ext cx="499678" cy="322152"/>
            </a:xfrm>
            <a:custGeom>
              <a:avLst/>
              <a:gdLst/>
              <a:ahLst/>
              <a:cxnLst/>
              <a:rect l="l" t="t" r="r" b="b"/>
              <a:pathLst>
                <a:path w="6212" h="4005" extrusionOk="0">
                  <a:moveTo>
                    <a:pt x="391" y="0"/>
                  </a:moveTo>
                  <a:cubicBezTo>
                    <a:pt x="111" y="0"/>
                    <a:pt x="0" y="303"/>
                    <a:pt x="288" y="515"/>
                  </a:cubicBezTo>
                  <a:cubicBezTo>
                    <a:pt x="503" y="676"/>
                    <a:pt x="6087" y="4005"/>
                    <a:pt x="6087" y="4005"/>
                  </a:cubicBezTo>
                  <a:lnTo>
                    <a:pt x="6212" y="3790"/>
                  </a:lnTo>
                  <a:cubicBezTo>
                    <a:pt x="6212" y="3790"/>
                    <a:pt x="951" y="193"/>
                    <a:pt x="557" y="32"/>
                  </a:cubicBezTo>
                  <a:cubicBezTo>
                    <a:pt x="497" y="10"/>
                    <a:pt x="441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2939995" y="1220699"/>
              <a:ext cx="83575" cy="152429"/>
            </a:xfrm>
            <a:custGeom>
              <a:avLst/>
              <a:gdLst/>
              <a:ahLst/>
              <a:cxnLst/>
              <a:rect l="l" t="t" r="r" b="b"/>
              <a:pathLst>
                <a:path w="1039" h="1895" extrusionOk="0">
                  <a:moveTo>
                    <a:pt x="648" y="0"/>
                  </a:moveTo>
                  <a:cubicBezTo>
                    <a:pt x="340" y="0"/>
                    <a:pt x="92" y="750"/>
                    <a:pt x="108" y="750"/>
                  </a:cubicBezTo>
                  <a:lnTo>
                    <a:pt x="0" y="1895"/>
                  </a:lnTo>
                  <a:cubicBezTo>
                    <a:pt x="197" y="1806"/>
                    <a:pt x="340" y="1627"/>
                    <a:pt x="358" y="1412"/>
                  </a:cubicBezTo>
                  <a:cubicBezTo>
                    <a:pt x="376" y="1304"/>
                    <a:pt x="394" y="1108"/>
                    <a:pt x="394" y="1108"/>
                  </a:cubicBezTo>
                  <a:cubicBezTo>
                    <a:pt x="394" y="1108"/>
                    <a:pt x="1038" y="302"/>
                    <a:pt x="806" y="70"/>
                  </a:cubicBezTo>
                  <a:cubicBezTo>
                    <a:pt x="752" y="21"/>
                    <a:pt x="699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2987453" y="1232041"/>
              <a:ext cx="74968" cy="86712"/>
            </a:xfrm>
            <a:custGeom>
              <a:avLst/>
              <a:gdLst/>
              <a:ahLst/>
              <a:cxnLst/>
              <a:rect l="l" t="t" r="r" b="b"/>
              <a:pathLst>
                <a:path w="932" h="1078" extrusionOk="0">
                  <a:moveTo>
                    <a:pt x="108" y="0"/>
                  </a:moveTo>
                  <a:cubicBezTo>
                    <a:pt x="1" y="322"/>
                    <a:pt x="55" y="662"/>
                    <a:pt x="269" y="913"/>
                  </a:cubicBezTo>
                  <a:cubicBezTo>
                    <a:pt x="332" y="1023"/>
                    <a:pt x="436" y="1077"/>
                    <a:pt x="557" y="1077"/>
                  </a:cubicBezTo>
                  <a:cubicBezTo>
                    <a:pt x="574" y="1077"/>
                    <a:pt x="592" y="1076"/>
                    <a:pt x="609" y="1074"/>
                  </a:cubicBezTo>
                  <a:cubicBezTo>
                    <a:pt x="663" y="1056"/>
                    <a:pt x="699" y="1038"/>
                    <a:pt x="735" y="1002"/>
                  </a:cubicBezTo>
                  <a:cubicBezTo>
                    <a:pt x="824" y="949"/>
                    <a:pt x="878" y="877"/>
                    <a:pt x="914" y="788"/>
                  </a:cubicBezTo>
                  <a:cubicBezTo>
                    <a:pt x="932" y="734"/>
                    <a:pt x="932" y="698"/>
                    <a:pt x="914" y="644"/>
                  </a:cubicBezTo>
                  <a:cubicBezTo>
                    <a:pt x="896" y="519"/>
                    <a:pt x="878" y="394"/>
                    <a:pt x="860" y="269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1902187" y="1049689"/>
              <a:ext cx="637708" cy="834137"/>
            </a:xfrm>
            <a:custGeom>
              <a:avLst/>
              <a:gdLst/>
              <a:ahLst/>
              <a:cxnLst/>
              <a:rect l="l" t="t" r="r" b="b"/>
              <a:pathLst>
                <a:path w="7928" h="10370" extrusionOk="0">
                  <a:moveTo>
                    <a:pt x="4282" y="0"/>
                  </a:moveTo>
                  <a:cubicBezTo>
                    <a:pt x="3871" y="0"/>
                    <a:pt x="3460" y="64"/>
                    <a:pt x="3078" y="191"/>
                  </a:cubicBezTo>
                  <a:cubicBezTo>
                    <a:pt x="2040" y="549"/>
                    <a:pt x="1342" y="1534"/>
                    <a:pt x="752" y="2464"/>
                  </a:cubicBezTo>
                  <a:cubicBezTo>
                    <a:pt x="519" y="2804"/>
                    <a:pt x="322" y="3198"/>
                    <a:pt x="215" y="3592"/>
                  </a:cubicBezTo>
                  <a:cubicBezTo>
                    <a:pt x="0" y="4594"/>
                    <a:pt x="644" y="5632"/>
                    <a:pt x="1521" y="6168"/>
                  </a:cubicBezTo>
                  <a:cubicBezTo>
                    <a:pt x="1915" y="6401"/>
                    <a:pt x="2362" y="6580"/>
                    <a:pt x="2720" y="6866"/>
                  </a:cubicBezTo>
                  <a:cubicBezTo>
                    <a:pt x="2881" y="7009"/>
                    <a:pt x="3006" y="7171"/>
                    <a:pt x="3096" y="7349"/>
                  </a:cubicBezTo>
                  <a:lnTo>
                    <a:pt x="3024" y="7349"/>
                  </a:lnTo>
                  <a:lnTo>
                    <a:pt x="2666" y="9694"/>
                  </a:lnTo>
                  <a:lnTo>
                    <a:pt x="3006" y="9765"/>
                  </a:lnTo>
                  <a:cubicBezTo>
                    <a:pt x="3006" y="9765"/>
                    <a:pt x="4452" y="10369"/>
                    <a:pt x="5221" y="10369"/>
                  </a:cubicBezTo>
                  <a:cubicBezTo>
                    <a:pt x="5568" y="10369"/>
                    <a:pt x="5777" y="10246"/>
                    <a:pt x="5655" y="9891"/>
                  </a:cubicBezTo>
                  <a:cubicBezTo>
                    <a:pt x="5512" y="9425"/>
                    <a:pt x="5494" y="8942"/>
                    <a:pt x="5637" y="8495"/>
                  </a:cubicBezTo>
                  <a:cubicBezTo>
                    <a:pt x="5744" y="8119"/>
                    <a:pt x="5923" y="7779"/>
                    <a:pt x="6174" y="7493"/>
                  </a:cubicBezTo>
                  <a:cubicBezTo>
                    <a:pt x="6621" y="7457"/>
                    <a:pt x="7051" y="7349"/>
                    <a:pt x="7462" y="7171"/>
                  </a:cubicBezTo>
                  <a:cubicBezTo>
                    <a:pt x="7605" y="7117"/>
                    <a:pt x="7749" y="7009"/>
                    <a:pt x="7838" y="6884"/>
                  </a:cubicBezTo>
                  <a:cubicBezTo>
                    <a:pt x="7910" y="6741"/>
                    <a:pt x="7928" y="6562"/>
                    <a:pt x="7892" y="6419"/>
                  </a:cubicBezTo>
                  <a:cubicBezTo>
                    <a:pt x="7409" y="4647"/>
                    <a:pt x="7623" y="2697"/>
                    <a:pt x="7069" y="1516"/>
                  </a:cubicBezTo>
                  <a:cubicBezTo>
                    <a:pt x="6581" y="501"/>
                    <a:pt x="5433" y="0"/>
                    <a:pt x="4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2476513" y="1280947"/>
              <a:ext cx="113739" cy="195865"/>
            </a:xfrm>
            <a:custGeom>
              <a:avLst/>
              <a:gdLst/>
              <a:ahLst/>
              <a:cxnLst/>
              <a:rect l="l" t="t" r="r" b="b"/>
              <a:pathLst>
                <a:path w="1414" h="2435" extrusionOk="0">
                  <a:moveTo>
                    <a:pt x="269" y="1"/>
                  </a:moveTo>
                  <a:cubicBezTo>
                    <a:pt x="179" y="108"/>
                    <a:pt x="90" y="233"/>
                    <a:pt x="0" y="359"/>
                  </a:cubicBezTo>
                  <a:lnTo>
                    <a:pt x="90" y="1754"/>
                  </a:lnTo>
                  <a:lnTo>
                    <a:pt x="519" y="2434"/>
                  </a:lnTo>
                  <a:cubicBezTo>
                    <a:pt x="716" y="2220"/>
                    <a:pt x="1414" y="2255"/>
                    <a:pt x="1378" y="1844"/>
                  </a:cubicBezTo>
                  <a:cubicBezTo>
                    <a:pt x="1342" y="1432"/>
                    <a:pt x="483" y="1915"/>
                    <a:pt x="2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2377172" y="1337093"/>
              <a:ext cx="86470" cy="66844"/>
            </a:xfrm>
            <a:custGeom>
              <a:avLst/>
              <a:gdLst/>
              <a:ahLst/>
              <a:cxnLst/>
              <a:rect l="l" t="t" r="r" b="b"/>
              <a:pathLst>
                <a:path w="1075" h="831" extrusionOk="0">
                  <a:moveTo>
                    <a:pt x="1003" y="1"/>
                  </a:moveTo>
                  <a:cubicBezTo>
                    <a:pt x="752" y="54"/>
                    <a:pt x="537" y="162"/>
                    <a:pt x="358" y="341"/>
                  </a:cubicBezTo>
                  <a:cubicBezTo>
                    <a:pt x="287" y="412"/>
                    <a:pt x="215" y="484"/>
                    <a:pt x="144" y="555"/>
                  </a:cubicBezTo>
                  <a:lnTo>
                    <a:pt x="0" y="752"/>
                  </a:lnTo>
                  <a:lnTo>
                    <a:pt x="0" y="752"/>
                  </a:lnTo>
                  <a:lnTo>
                    <a:pt x="18" y="734"/>
                  </a:lnTo>
                  <a:cubicBezTo>
                    <a:pt x="222" y="799"/>
                    <a:pt x="439" y="831"/>
                    <a:pt x="654" y="831"/>
                  </a:cubicBezTo>
                  <a:cubicBezTo>
                    <a:pt x="796" y="831"/>
                    <a:pt x="938" y="817"/>
                    <a:pt x="1074" y="788"/>
                  </a:cubicBezTo>
                  <a:cubicBezTo>
                    <a:pt x="1038" y="520"/>
                    <a:pt x="1003" y="269"/>
                    <a:pt x="1003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2430422" y="1339988"/>
              <a:ext cx="36036" cy="53008"/>
            </a:xfrm>
            <a:custGeom>
              <a:avLst/>
              <a:gdLst/>
              <a:ahLst/>
              <a:cxnLst/>
              <a:rect l="l" t="t" r="r" b="b"/>
              <a:pathLst>
                <a:path w="448" h="659" extrusionOk="0">
                  <a:moveTo>
                    <a:pt x="358" y="0"/>
                  </a:moveTo>
                  <a:cubicBezTo>
                    <a:pt x="269" y="0"/>
                    <a:pt x="197" y="0"/>
                    <a:pt x="108" y="18"/>
                  </a:cubicBezTo>
                  <a:cubicBezTo>
                    <a:pt x="72" y="233"/>
                    <a:pt x="1" y="519"/>
                    <a:pt x="269" y="645"/>
                  </a:cubicBezTo>
                  <a:cubicBezTo>
                    <a:pt x="283" y="654"/>
                    <a:pt x="300" y="659"/>
                    <a:pt x="318" y="659"/>
                  </a:cubicBezTo>
                  <a:cubicBezTo>
                    <a:pt x="365" y="659"/>
                    <a:pt x="417" y="625"/>
                    <a:pt x="430" y="573"/>
                  </a:cubicBezTo>
                  <a:cubicBezTo>
                    <a:pt x="448" y="376"/>
                    <a:pt x="430" y="197"/>
                    <a:pt x="376" y="18"/>
                  </a:cubicBezTo>
                  <a:cubicBezTo>
                    <a:pt x="376" y="0"/>
                    <a:pt x="376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2371863" y="1390181"/>
              <a:ext cx="98938" cy="18098"/>
            </a:xfrm>
            <a:custGeom>
              <a:avLst/>
              <a:gdLst/>
              <a:ahLst/>
              <a:cxnLst/>
              <a:rect l="l" t="t" r="r" b="b"/>
              <a:pathLst>
                <a:path w="1230" h="225" extrusionOk="0">
                  <a:moveTo>
                    <a:pt x="87" y="1"/>
                  </a:moveTo>
                  <a:cubicBezTo>
                    <a:pt x="26" y="1"/>
                    <a:pt x="0" y="95"/>
                    <a:pt x="66" y="128"/>
                  </a:cubicBezTo>
                  <a:cubicBezTo>
                    <a:pt x="281" y="192"/>
                    <a:pt x="502" y="225"/>
                    <a:pt x="722" y="225"/>
                  </a:cubicBezTo>
                  <a:cubicBezTo>
                    <a:pt x="869" y="225"/>
                    <a:pt x="1015" y="210"/>
                    <a:pt x="1158" y="182"/>
                  </a:cubicBezTo>
                  <a:cubicBezTo>
                    <a:pt x="1230" y="164"/>
                    <a:pt x="1212" y="56"/>
                    <a:pt x="1122" y="56"/>
                  </a:cubicBezTo>
                  <a:cubicBezTo>
                    <a:pt x="986" y="85"/>
                    <a:pt x="847" y="99"/>
                    <a:pt x="709" y="99"/>
                  </a:cubicBezTo>
                  <a:cubicBezTo>
                    <a:pt x="502" y="99"/>
                    <a:pt x="295" y="67"/>
                    <a:pt x="102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2373472" y="1329773"/>
              <a:ext cx="93951" cy="70624"/>
            </a:xfrm>
            <a:custGeom>
              <a:avLst/>
              <a:gdLst/>
              <a:ahLst/>
              <a:cxnLst/>
              <a:rect l="l" t="t" r="r" b="b"/>
              <a:pathLst>
                <a:path w="1168" h="878" extrusionOk="0">
                  <a:moveTo>
                    <a:pt x="1080" y="0"/>
                  </a:moveTo>
                  <a:cubicBezTo>
                    <a:pt x="1076" y="0"/>
                    <a:pt x="1071" y="1"/>
                    <a:pt x="1066" y="2"/>
                  </a:cubicBezTo>
                  <a:cubicBezTo>
                    <a:pt x="852" y="56"/>
                    <a:pt x="673" y="145"/>
                    <a:pt x="512" y="271"/>
                  </a:cubicBezTo>
                  <a:cubicBezTo>
                    <a:pt x="333" y="414"/>
                    <a:pt x="172" y="593"/>
                    <a:pt x="29" y="772"/>
                  </a:cubicBezTo>
                  <a:cubicBezTo>
                    <a:pt x="1" y="814"/>
                    <a:pt x="38" y="878"/>
                    <a:pt x="82" y="878"/>
                  </a:cubicBezTo>
                  <a:cubicBezTo>
                    <a:pt x="94" y="878"/>
                    <a:pt x="106" y="873"/>
                    <a:pt x="118" y="861"/>
                  </a:cubicBezTo>
                  <a:lnTo>
                    <a:pt x="100" y="861"/>
                  </a:lnTo>
                  <a:cubicBezTo>
                    <a:pt x="243" y="682"/>
                    <a:pt x="386" y="521"/>
                    <a:pt x="547" y="378"/>
                  </a:cubicBezTo>
                  <a:cubicBezTo>
                    <a:pt x="709" y="253"/>
                    <a:pt x="888" y="163"/>
                    <a:pt x="1084" y="127"/>
                  </a:cubicBezTo>
                  <a:cubicBezTo>
                    <a:pt x="1168" y="111"/>
                    <a:pt x="1142" y="0"/>
                    <a:pt x="1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2438787" y="1280304"/>
              <a:ext cx="21959" cy="47378"/>
            </a:xfrm>
            <a:custGeom>
              <a:avLst/>
              <a:gdLst/>
              <a:ahLst/>
              <a:cxnLst/>
              <a:rect l="l" t="t" r="r" b="b"/>
              <a:pathLst>
                <a:path w="273" h="589" extrusionOk="0">
                  <a:moveTo>
                    <a:pt x="70" y="0"/>
                  </a:moveTo>
                  <a:cubicBezTo>
                    <a:pt x="35" y="0"/>
                    <a:pt x="1" y="28"/>
                    <a:pt x="22" y="80"/>
                  </a:cubicBezTo>
                  <a:cubicBezTo>
                    <a:pt x="58" y="223"/>
                    <a:pt x="111" y="385"/>
                    <a:pt x="147" y="546"/>
                  </a:cubicBezTo>
                  <a:cubicBezTo>
                    <a:pt x="147" y="572"/>
                    <a:pt x="166" y="588"/>
                    <a:pt x="191" y="588"/>
                  </a:cubicBezTo>
                  <a:cubicBezTo>
                    <a:pt x="199" y="588"/>
                    <a:pt x="209" y="586"/>
                    <a:pt x="219" y="581"/>
                  </a:cubicBezTo>
                  <a:cubicBezTo>
                    <a:pt x="254" y="581"/>
                    <a:pt x="272" y="546"/>
                    <a:pt x="254" y="510"/>
                  </a:cubicBezTo>
                  <a:cubicBezTo>
                    <a:pt x="219" y="349"/>
                    <a:pt x="183" y="206"/>
                    <a:pt x="129" y="44"/>
                  </a:cubicBezTo>
                  <a:cubicBezTo>
                    <a:pt x="122" y="15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2375242" y="1316983"/>
              <a:ext cx="84057" cy="58961"/>
            </a:xfrm>
            <a:custGeom>
              <a:avLst/>
              <a:gdLst/>
              <a:ahLst/>
              <a:cxnLst/>
              <a:rect l="l" t="t" r="r" b="b"/>
              <a:pathLst>
                <a:path w="1045" h="733" extrusionOk="0">
                  <a:moveTo>
                    <a:pt x="973" y="0"/>
                  </a:moveTo>
                  <a:cubicBezTo>
                    <a:pt x="974" y="0"/>
                    <a:pt x="976" y="0"/>
                    <a:pt x="977" y="0"/>
                  </a:cubicBezTo>
                  <a:lnTo>
                    <a:pt x="977" y="0"/>
                  </a:lnTo>
                  <a:cubicBezTo>
                    <a:pt x="982" y="0"/>
                    <a:pt x="986" y="0"/>
                    <a:pt x="991" y="0"/>
                  </a:cubicBezTo>
                  <a:close/>
                  <a:moveTo>
                    <a:pt x="977" y="0"/>
                  </a:moveTo>
                  <a:cubicBezTo>
                    <a:pt x="876" y="2"/>
                    <a:pt x="790" y="21"/>
                    <a:pt x="704" y="90"/>
                  </a:cubicBezTo>
                  <a:cubicBezTo>
                    <a:pt x="615" y="125"/>
                    <a:pt x="543" y="179"/>
                    <a:pt x="454" y="233"/>
                  </a:cubicBezTo>
                  <a:cubicBezTo>
                    <a:pt x="293" y="340"/>
                    <a:pt x="150" y="465"/>
                    <a:pt x="42" y="626"/>
                  </a:cubicBezTo>
                  <a:cubicBezTo>
                    <a:pt x="0" y="668"/>
                    <a:pt x="46" y="732"/>
                    <a:pt x="85" y="732"/>
                  </a:cubicBezTo>
                  <a:cubicBezTo>
                    <a:pt x="96" y="732"/>
                    <a:pt x="106" y="728"/>
                    <a:pt x="114" y="716"/>
                  </a:cubicBezTo>
                  <a:cubicBezTo>
                    <a:pt x="221" y="573"/>
                    <a:pt x="364" y="447"/>
                    <a:pt x="508" y="340"/>
                  </a:cubicBezTo>
                  <a:cubicBezTo>
                    <a:pt x="579" y="286"/>
                    <a:pt x="651" y="251"/>
                    <a:pt x="722" y="197"/>
                  </a:cubicBezTo>
                  <a:cubicBezTo>
                    <a:pt x="794" y="143"/>
                    <a:pt x="883" y="125"/>
                    <a:pt x="973" y="125"/>
                  </a:cubicBezTo>
                  <a:cubicBezTo>
                    <a:pt x="1009" y="125"/>
                    <a:pt x="1044" y="90"/>
                    <a:pt x="1044" y="54"/>
                  </a:cubicBezTo>
                  <a:cubicBezTo>
                    <a:pt x="1044" y="19"/>
                    <a:pt x="1012" y="2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2338321" y="1423482"/>
              <a:ext cx="99421" cy="88401"/>
            </a:xfrm>
            <a:custGeom>
              <a:avLst/>
              <a:gdLst/>
              <a:ahLst/>
              <a:cxnLst/>
              <a:rect l="l" t="t" r="r" b="b"/>
              <a:pathLst>
                <a:path w="1236" h="1099" extrusionOk="0">
                  <a:moveTo>
                    <a:pt x="662" y="0"/>
                  </a:moveTo>
                  <a:cubicBezTo>
                    <a:pt x="591" y="0"/>
                    <a:pt x="501" y="0"/>
                    <a:pt x="430" y="18"/>
                  </a:cubicBezTo>
                  <a:cubicBezTo>
                    <a:pt x="340" y="54"/>
                    <a:pt x="269" y="126"/>
                    <a:pt x="197" y="197"/>
                  </a:cubicBezTo>
                  <a:cubicBezTo>
                    <a:pt x="90" y="287"/>
                    <a:pt x="18" y="412"/>
                    <a:pt x="0" y="537"/>
                  </a:cubicBezTo>
                  <a:cubicBezTo>
                    <a:pt x="0" y="609"/>
                    <a:pt x="18" y="662"/>
                    <a:pt x="36" y="734"/>
                  </a:cubicBezTo>
                  <a:cubicBezTo>
                    <a:pt x="108" y="913"/>
                    <a:pt x="269" y="1056"/>
                    <a:pt x="466" y="1092"/>
                  </a:cubicBezTo>
                  <a:cubicBezTo>
                    <a:pt x="489" y="1096"/>
                    <a:pt x="515" y="1098"/>
                    <a:pt x="545" y="1098"/>
                  </a:cubicBezTo>
                  <a:cubicBezTo>
                    <a:pt x="766" y="1098"/>
                    <a:pt x="1136" y="972"/>
                    <a:pt x="1199" y="609"/>
                  </a:cubicBezTo>
                  <a:cubicBezTo>
                    <a:pt x="1235" y="412"/>
                    <a:pt x="1163" y="233"/>
                    <a:pt x="1038" y="90"/>
                  </a:cubicBezTo>
                  <a:cubicBezTo>
                    <a:pt x="931" y="36"/>
                    <a:pt x="788" y="0"/>
                    <a:pt x="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2463562" y="151413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2467825" y="149040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2463562" y="1515342"/>
              <a:ext cx="68774" cy="19064"/>
            </a:xfrm>
            <a:custGeom>
              <a:avLst/>
              <a:gdLst/>
              <a:ahLst/>
              <a:cxnLst/>
              <a:rect l="l" t="t" r="r" b="b"/>
              <a:pathLst>
                <a:path w="855" h="237" extrusionOk="0">
                  <a:moveTo>
                    <a:pt x="819" y="0"/>
                  </a:moveTo>
                  <a:cubicBezTo>
                    <a:pt x="815" y="0"/>
                    <a:pt x="810" y="1"/>
                    <a:pt x="805" y="4"/>
                  </a:cubicBezTo>
                  <a:cubicBezTo>
                    <a:pt x="555" y="93"/>
                    <a:pt x="304" y="147"/>
                    <a:pt x="36" y="165"/>
                  </a:cubicBezTo>
                  <a:cubicBezTo>
                    <a:pt x="0" y="165"/>
                    <a:pt x="0" y="236"/>
                    <a:pt x="36" y="236"/>
                  </a:cubicBezTo>
                  <a:cubicBezTo>
                    <a:pt x="304" y="200"/>
                    <a:pt x="555" y="147"/>
                    <a:pt x="823" y="57"/>
                  </a:cubicBezTo>
                  <a:cubicBezTo>
                    <a:pt x="854" y="42"/>
                    <a:pt x="845" y="0"/>
                    <a:pt x="819" y="0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2489463" y="1451153"/>
              <a:ext cx="18742" cy="15605"/>
            </a:xfrm>
            <a:custGeom>
              <a:avLst/>
              <a:gdLst/>
              <a:ahLst/>
              <a:cxnLst/>
              <a:rect l="l" t="t" r="r" b="b"/>
              <a:pathLst>
                <a:path w="233" h="194" extrusionOk="0">
                  <a:moveTo>
                    <a:pt x="126" y="50"/>
                  </a:moveTo>
                  <a:lnTo>
                    <a:pt x="126" y="68"/>
                  </a:lnTo>
                  <a:lnTo>
                    <a:pt x="143" y="68"/>
                  </a:lnTo>
                  <a:cubicBezTo>
                    <a:pt x="143" y="68"/>
                    <a:pt x="126" y="50"/>
                    <a:pt x="126" y="50"/>
                  </a:cubicBezTo>
                  <a:close/>
                  <a:moveTo>
                    <a:pt x="47" y="1"/>
                  </a:moveTo>
                  <a:cubicBezTo>
                    <a:pt x="41" y="1"/>
                    <a:pt x="36" y="5"/>
                    <a:pt x="36" y="14"/>
                  </a:cubicBezTo>
                  <a:cubicBezTo>
                    <a:pt x="18" y="14"/>
                    <a:pt x="0" y="32"/>
                    <a:pt x="0" y="50"/>
                  </a:cubicBezTo>
                  <a:lnTo>
                    <a:pt x="0" y="68"/>
                  </a:lnTo>
                  <a:cubicBezTo>
                    <a:pt x="0" y="68"/>
                    <a:pt x="0" y="86"/>
                    <a:pt x="0" y="86"/>
                  </a:cubicBezTo>
                  <a:cubicBezTo>
                    <a:pt x="0" y="104"/>
                    <a:pt x="18" y="122"/>
                    <a:pt x="36" y="139"/>
                  </a:cubicBezTo>
                  <a:cubicBezTo>
                    <a:pt x="54" y="157"/>
                    <a:pt x="54" y="157"/>
                    <a:pt x="72" y="175"/>
                  </a:cubicBezTo>
                  <a:cubicBezTo>
                    <a:pt x="90" y="175"/>
                    <a:pt x="108" y="193"/>
                    <a:pt x="126" y="193"/>
                  </a:cubicBezTo>
                  <a:lnTo>
                    <a:pt x="197" y="193"/>
                  </a:lnTo>
                  <a:cubicBezTo>
                    <a:pt x="215" y="193"/>
                    <a:pt x="233" y="175"/>
                    <a:pt x="233" y="157"/>
                  </a:cubicBezTo>
                  <a:cubicBezTo>
                    <a:pt x="233" y="157"/>
                    <a:pt x="233" y="139"/>
                    <a:pt x="233" y="122"/>
                  </a:cubicBezTo>
                  <a:cubicBezTo>
                    <a:pt x="233" y="104"/>
                    <a:pt x="215" y="86"/>
                    <a:pt x="197" y="86"/>
                  </a:cubicBezTo>
                  <a:cubicBezTo>
                    <a:pt x="188" y="77"/>
                    <a:pt x="179" y="72"/>
                    <a:pt x="172" y="72"/>
                  </a:cubicBezTo>
                  <a:cubicBezTo>
                    <a:pt x="166" y="72"/>
                    <a:pt x="161" y="77"/>
                    <a:pt x="161" y="86"/>
                  </a:cubicBezTo>
                  <a:lnTo>
                    <a:pt x="126" y="68"/>
                  </a:lnTo>
                  <a:cubicBezTo>
                    <a:pt x="126" y="50"/>
                    <a:pt x="108" y="50"/>
                    <a:pt x="108" y="32"/>
                  </a:cubicBezTo>
                  <a:cubicBezTo>
                    <a:pt x="108" y="32"/>
                    <a:pt x="90" y="14"/>
                    <a:pt x="72" y="14"/>
                  </a:cubicBezTo>
                  <a:cubicBezTo>
                    <a:pt x="63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2492359" y="1435307"/>
              <a:ext cx="14398" cy="15605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119" y="1"/>
                  </a:moveTo>
                  <a:cubicBezTo>
                    <a:pt x="112" y="1"/>
                    <a:pt x="107" y="5"/>
                    <a:pt x="107" y="14"/>
                  </a:cubicBezTo>
                  <a:cubicBezTo>
                    <a:pt x="72" y="14"/>
                    <a:pt x="54" y="32"/>
                    <a:pt x="54" y="50"/>
                  </a:cubicBezTo>
                  <a:cubicBezTo>
                    <a:pt x="36" y="68"/>
                    <a:pt x="18" y="86"/>
                    <a:pt x="0" y="122"/>
                  </a:cubicBezTo>
                  <a:cubicBezTo>
                    <a:pt x="0" y="122"/>
                    <a:pt x="0" y="122"/>
                    <a:pt x="0" y="140"/>
                  </a:cubicBezTo>
                  <a:cubicBezTo>
                    <a:pt x="0" y="140"/>
                    <a:pt x="0" y="158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lnTo>
                    <a:pt x="90" y="193"/>
                  </a:lnTo>
                  <a:cubicBezTo>
                    <a:pt x="107" y="193"/>
                    <a:pt x="107" y="175"/>
                    <a:pt x="107" y="175"/>
                  </a:cubicBezTo>
                  <a:lnTo>
                    <a:pt x="90" y="175"/>
                  </a:lnTo>
                  <a:cubicBezTo>
                    <a:pt x="90" y="158"/>
                    <a:pt x="107" y="158"/>
                    <a:pt x="107" y="140"/>
                  </a:cubicBezTo>
                  <a:lnTo>
                    <a:pt x="107" y="158"/>
                  </a:lnTo>
                  <a:cubicBezTo>
                    <a:pt x="125" y="140"/>
                    <a:pt x="143" y="122"/>
                    <a:pt x="161" y="122"/>
                  </a:cubicBezTo>
                  <a:cubicBezTo>
                    <a:pt x="161" y="104"/>
                    <a:pt x="179" y="86"/>
                    <a:pt x="179" y="86"/>
                  </a:cubicBezTo>
                  <a:cubicBezTo>
                    <a:pt x="179" y="68"/>
                    <a:pt x="179" y="50"/>
                    <a:pt x="179" y="32"/>
                  </a:cubicBezTo>
                  <a:cubicBezTo>
                    <a:pt x="179" y="14"/>
                    <a:pt x="161" y="14"/>
                    <a:pt x="143" y="14"/>
                  </a:cubicBezTo>
                  <a:cubicBezTo>
                    <a:pt x="134" y="5"/>
                    <a:pt x="125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2288530" y="1233006"/>
              <a:ext cx="186615" cy="74887"/>
            </a:xfrm>
            <a:custGeom>
              <a:avLst/>
              <a:gdLst/>
              <a:ahLst/>
              <a:cxnLst/>
              <a:rect l="l" t="t" r="r" b="b"/>
              <a:pathLst>
                <a:path w="2320" h="931" extrusionOk="0">
                  <a:moveTo>
                    <a:pt x="1424" y="0"/>
                  </a:moveTo>
                  <a:cubicBezTo>
                    <a:pt x="1204" y="0"/>
                    <a:pt x="983" y="48"/>
                    <a:pt x="780" y="149"/>
                  </a:cubicBezTo>
                  <a:cubicBezTo>
                    <a:pt x="494" y="328"/>
                    <a:pt x="243" y="579"/>
                    <a:pt x="29" y="847"/>
                  </a:cubicBezTo>
                  <a:cubicBezTo>
                    <a:pt x="1" y="889"/>
                    <a:pt x="38" y="930"/>
                    <a:pt x="81" y="930"/>
                  </a:cubicBezTo>
                  <a:cubicBezTo>
                    <a:pt x="93" y="930"/>
                    <a:pt x="106" y="927"/>
                    <a:pt x="118" y="919"/>
                  </a:cubicBezTo>
                  <a:cubicBezTo>
                    <a:pt x="501" y="645"/>
                    <a:pt x="1041" y="393"/>
                    <a:pt x="1546" y="393"/>
                  </a:cubicBezTo>
                  <a:cubicBezTo>
                    <a:pt x="1701" y="393"/>
                    <a:pt x="1854" y="417"/>
                    <a:pt x="1997" y="471"/>
                  </a:cubicBezTo>
                  <a:cubicBezTo>
                    <a:pt x="2006" y="480"/>
                    <a:pt x="2015" y="485"/>
                    <a:pt x="2024" y="485"/>
                  </a:cubicBezTo>
                  <a:cubicBezTo>
                    <a:pt x="2033" y="485"/>
                    <a:pt x="2042" y="480"/>
                    <a:pt x="2051" y="471"/>
                  </a:cubicBezTo>
                  <a:lnTo>
                    <a:pt x="2087" y="471"/>
                  </a:lnTo>
                  <a:cubicBezTo>
                    <a:pt x="2212" y="436"/>
                    <a:pt x="2319" y="328"/>
                    <a:pt x="2248" y="185"/>
                  </a:cubicBezTo>
                  <a:cubicBezTo>
                    <a:pt x="2176" y="24"/>
                    <a:pt x="1836" y="24"/>
                    <a:pt x="1693" y="24"/>
                  </a:cubicBezTo>
                  <a:cubicBezTo>
                    <a:pt x="1604" y="8"/>
                    <a:pt x="1514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1516730" y="1174207"/>
              <a:ext cx="483349" cy="622184"/>
            </a:xfrm>
            <a:custGeom>
              <a:avLst/>
              <a:gdLst/>
              <a:ahLst/>
              <a:cxnLst/>
              <a:rect l="l" t="t" r="r" b="b"/>
              <a:pathLst>
                <a:path w="6009" h="7735" extrusionOk="0">
                  <a:moveTo>
                    <a:pt x="3026" y="1"/>
                  </a:moveTo>
                  <a:cubicBezTo>
                    <a:pt x="1878" y="1"/>
                    <a:pt x="775" y="711"/>
                    <a:pt x="372" y="1882"/>
                  </a:cubicBezTo>
                  <a:cubicBezTo>
                    <a:pt x="300" y="2079"/>
                    <a:pt x="300" y="2312"/>
                    <a:pt x="372" y="2509"/>
                  </a:cubicBezTo>
                  <a:cubicBezTo>
                    <a:pt x="437" y="2628"/>
                    <a:pt x="573" y="2701"/>
                    <a:pt x="699" y="2701"/>
                  </a:cubicBezTo>
                  <a:cubicBezTo>
                    <a:pt x="763" y="2701"/>
                    <a:pt x="825" y="2681"/>
                    <a:pt x="873" y="2639"/>
                  </a:cubicBezTo>
                  <a:lnTo>
                    <a:pt x="873" y="2639"/>
                  </a:lnTo>
                  <a:cubicBezTo>
                    <a:pt x="238" y="3369"/>
                    <a:pt x="1" y="4370"/>
                    <a:pt x="247" y="5318"/>
                  </a:cubicBezTo>
                  <a:cubicBezTo>
                    <a:pt x="515" y="6267"/>
                    <a:pt x="1124" y="7072"/>
                    <a:pt x="1965" y="7591"/>
                  </a:cubicBezTo>
                  <a:cubicBezTo>
                    <a:pt x="2072" y="7680"/>
                    <a:pt x="2197" y="7734"/>
                    <a:pt x="2340" y="7734"/>
                  </a:cubicBezTo>
                  <a:cubicBezTo>
                    <a:pt x="2484" y="7734"/>
                    <a:pt x="2591" y="7627"/>
                    <a:pt x="2591" y="7484"/>
                  </a:cubicBezTo>
                  <a:cubicBezTo>
                    <a:pt x="2591" y="7502"/>
                    <a:pt x="2591" y="7519"/>
                    <a:pt x="2591" y="7537"/>
                  </a:cubicBezTo>
                  <a:cubicBezTo>
                    <a:pt x="2716" y="7179"/>
                    <a:pt x="2734" y="6804"/>
                    <a:pt x="2663" y="6446"/>
                  </a:cubicBezTo>
                  <a:cubicBezTo>
                    <a:pt x="2649" y="6337"/>
                    <a:pt x="2728" y="6259"/>
                    <a:pt x="2814" y="6259"/>
                  </a:cubicBezTo>
                  <a:cubicBezTo>
                    <a:pt x="2841" y="6259"/>
                    <a:pt x="2869" y="6267"/>
                    <a:pt x="2895" y="6285"/>
                  </a:cubicBezTo>
                  <a:cubicBezTo>
                    <a:pt x="3106" y="6401"/>
                    <a:pt x="3590" y="6616"/>
                    <a:pt x="3920" y="6616"/>
                  </a:cubicBezTo>
                  <a:cubicBezTo>
                    <a:pt x="4149" y="6616"/>
                    <a:pt x="4303" y="6511"/>
                    <a:pt x="4237" y="6195"/>
                  </a:cubicBezTo>
                  <a:cubicBezTo>
                    <a:pt x="4213" y="6052"/>
                    <a:pt x="4325" y="5972"/>
                    <a:pt x="4439" y="5972"/>
                  </a:cubicBezTo>
                  <a:cubicBezTo>
                    <a:pt x="4496" y="5972"/>
                    <a:pt x="4553" y="5992"/>
                    <a:pt x="4595" y="6034"/>
                  </a:cubicBezTo>
                  <a:cubicBezTo>
                    <a:pt x="4782" y="6230"/>
                    <a:pt x="5012" y="6343"/>
                    <a:pt x="5238" y="6343"/>
                  </a:cubicBezTo>
                  <a:cubicBezTo>
                    <a:pt x="5446" y="6343"/>
                    <a:pt x="5649" y="6248"/>
                    <a:pt x="5812" y="6034"/>
                  </a:cubicBezTo>
                  <a:cubicBezTo>
                    <a:pt x="5991" y="5855"/>
                    <a:pt x="6009" y="5569"/>
                    <a:pt x="5848" y="5354"/>
                  </a:cubicBezTo>
                  <a:cubicBezTo>
                    <a:pt x="5508" y="5032"/>
                    <a:pt x="5150" y="4728"/>
                    <a:pt x="4810" y="4388"/>
                  </a:cubicBezTo>
                  <a:cubicBezTo>
                    <a:pt x="4380" y="4012"/>
                    <a:pt x="4094" y="3493"/>
                    <a:pt x="3969" y="2938"/>
                  </a:cubicBezTo>
                  <a:cubicBezTo>
                    <a:pt x="3897" y="2384"/>
                    <a:pt x="4166" y="1739"/>
                    <a:pt x="4703" y="1560"/>
                  </a:cubicBezTo>
                  <a:lnTo>
                    <a:pt x="4452" y="397"/>
                  </a:lnTo>
                  <a:cubicBezTo>
                    <a:pt x="4001" y="127"/>
                    <a:pt x="3510" y="1"/>
                    <a:pt x="3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1821508" y="1168093"/>
              <a:ext cx="139720" cy="170527"/>
            </a:xfrm>
            <a:custGeom>
              <a:avLst/>
              <a:gdLst/>
              <a:ahLst/>
              <a:cxnLst/>
              <a:rect l="l" t="t" r="r" b="b"/>
              <a:pathLst>
                <a:path w="1737" h="2120" extrusionOk="0">
                  <a:moveTo>
                    <a:pt x="928" y="1"/>
                  </a:moveTo>
                  <a:cubicBezTo>
                    <a:pt x="846" y="1"/>
                    <a:pt x="763" y="15"/>
                    <a:pt x="681" y="44"/>
                  </a:cubicBezTo>
                  <a:cubicBezTo>
                    <a:pt x="538" y="79"/>
                    <a:pt x="395" y="151"/>
                    <a:pt x="287" y="258"/>
                  </a:cubicBezTo>
                  <a:cubicBezTo>
                    <a:pt x="72" y="509"/>
                    <a:pt x="1" y="849"/>
                    <a:pt x="90" y="1171"/>
                  </a:cubicBezTo>
                  <a:cubicBezTo>
                    <a:pt x="126" y="1404"/>
                    <a:pt x="216" y="1618"/>
                    <a:pt x="341" y="1815"/>
                  </a:cubicBezTo>
                  <a:cubicBezTo>
                    <a:pt x="484" y="2012"/>
                    <a:pt x="717" y="2120"/>
                    <a:pt x="949" y="2120"/>
                  </a:cubicBezTo>
                  <a:lnTo>
                    <a:pt x="1343" y="1923"/>
                  </a:lnTo>
                  <a:cubicBezTo>
                    <a:pt x="1558" y="1833"/>
                    <a:pt x="1701" y="1618"/>
                    <a:pt x="1719" y="1386"/>
                  </a:cubicBezTo>
                  <a:cubicBezTo>
                    <a:pt x="1737" y="1153"/>
                    <a:pt x="1719" y="921"/>
                    <a:pt x="1647" y="706"/>
                  </a:cubicBezTo>
                  <a:cubicBezTo>
                    <a:pt x="1611" y="509"/>
                    <a:pt x="1540" y="312"/>
                    <a:pt x="1397" y="169"/>
                  </a:cubicBezTo>
                  <a:cubicBezTo>
                    <a:pt x="1264" y="60"/>
                    <a:pt x="1099" y="1"/>
                    <a:pt x="9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881998" y="1000140"/>
              <a:ext cx="640604" cy="626367"/>
            </a:xfrm>
            <a:custGeom>
              <a:avLst/>
              <a:gdLst/>
              <a:ahLst/>
              <a:cxnLst/>
              <a:rect l="l" t="t" r="r" b="b"/>
              <a:pathLst>
                <a:path w="7964" h="7787" extrusionOk="0">
                  <a:moveTo>
                    <a:pt x="6843" y="0"/>
                  </a:moveTo>
                  <a:cubicBezTo>
                    <a:pt x="6071" y="0"/>
                    <a:pt x="5378" y="470"/>
                    <a:pt x="4617" y="539"/>
                  </a:cubicBezTo>
                  <a:cubicBezTo>
                    <a:pt x="4295" y="539"/>
                    <a:pt x="3991" y="539"/>
                    <a:pt x="3687" y="503"/>
                  </a:cubicBezTo>
                  <a:cubicBezTo>
                    <a:pt x="3603" y="498"/>
                    <a:pt x="3518" y="495"/>
                    <a:pt x="3434" y="495"/>
                  </a:cubicBezTo>
                  <a:cubicBezTo>
                    <a:pt x="2678" y="495"/>
                    <a:pt x="1935" y="711"/>
                    <a:pt x="1307" y="1130"/>
                  </a:cubicBezTo>
                  <a:cubicBezTo>
                    <a:pt x="627" y="1631"/>
                    <a:pt x="197" y="2490"/>
                    <a:pt x="376" y="3313"/>
                  </a:cubicBezTo>
                  <a:cubicBezTo>
                    <a:pt x="412" y="3402"/>
                    <a:pt x="430" y="3492"/>
                    <a:pt x="430" y="3581"/>
                  </a:cubicBezTo>
                  <a:cubicBezTo>
                    <a:pt x="412" y="3653"/>
                    <a:pt x="376" y="3724"/>
                    <a:pt x="341" y="3796"/>
                  </a:cubicBezTo>
                  <a:cubicBezTo>
                    <a:pt x="108" y="4208"/>
                    <a:pt x="0" y="4673"/>
                    <a:pt x="18" y="5156"/>
                  </a:cubicBezTo>
                  <a:cubicBezTo>
                    <a:pt x="72" y="5621"/>
                    <a:pt x="323" y="6051"/>
                    <a:pt x="698" y="6355"/>
                  </a:cubicBezTo>
                  <a:cubicBezTo>
                    <a:pt x="1074" y="6641"/>
                    <a:pt x="1504" y="6874"/>
                    <a:pt x="1951" y="7035"/>
                  </a:cubicBezTo>
                  <a:cubicBezTo>
                    <a:pt x="2452" y="7214"/>
                    <a:pt x="3007" y="7375"/>
                    <a:pt x="3329" y="7787"/>
                  </a:cubicBezTo>
                  <a:cubicBezTo>
                    <a:pt x="3418" y="6588"/>
                    <a:pt x="3651" y="5406"/>
                    <a:pt x="4027" y="4261"/>
                  </a:cubicBezTo>
                  <a:cubicBezTo>
                    <a:pt x="4116" y="3993"/>
                    <a:pt x="4242" y="3742"/>
                    <a:pt x="4385" y="3510"/>
                  </a:cubicBezTo>
                  <a:cubicBezTo>
                    <a:pt x="4564" y="3223"/>
                    <a:pt x="4796" y="2955"/>
                    <a:pt x="5047" y="2740"/>
                  </a:cubicBezTo>
                  <a:lnTo>
                    <a:pt x="5351" y="2150"/>
                  </a:lnTo>
                  <a:cubicBezTo>
                    <a:pt x="5548" y="1953"/>
                    <a:pt x="5816" y="1845"/>
                    <a:pt x="6085" y="1827"/>
                  </a:cubicBezTo>
                  <a:cubicBezTo>
                    <a:pt x="6131" y="1824"/>
                    <a:pt x="6176" y="1822"/>
                    <a:pt x="6221" y="1822"/>
                  </a:cubicBezTo>
                  <a:cubicBezTo>
                    <a:pt x="6397" y="1822"/>
                    <a:pt x="6557" y="1845"/>
                    <a:pt x="6729" y="1845"/>
                  </a:cubicBezTo>
                  <a:cubicBezTo>
                    <a:pt x="6748" y="1846"/>
                    <a:pt x="6767" y="1847"/>
                    <a:pt x="6786" y="1847"/>
                  </a:cubicBezTo>
                  <a:cubicBezTo>
                    <a:pt x="7141" y="1847"/>
                    <a:pt x="7475" y="1687"/>
                    <a:pt x="7713" y="1398"/>
                  </a:cubicBezTo>
                  <a:cubicBezTo>
                    <a:pt x="7946" y="1094"/>
                    <a:pt x="7964" y="682"/>
                    <a:pt x="7749" y="360"/>
                  </a:cubicBezTo>
                  <a:cubicBezTo>
                    <a:pt x="7534" y="127"/>
                    <a:pt x="7230" y="2"/>
                    <a:pt x="6926" y="2"/>
                  </a:cubicBezTo>
                  <a:cubicBezTo>
                    <a:pt x="6898" y="1"/>
                    <a:pt x="6871" y="0"/>
                    <a:pt x="6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2109395" y="1368383"/>
              <a:ext cx="103764" cy="127413"/>
            </a:xfrm>
            <a:custGeom>
              <a:avLst/>
              <a:gdLst/>
              <a:ahLst/>
              <a:cxnLst/>
              <a:rect l="l" t="t" r="r" b="b"/>
              <a:pathLst>
                <a:path w="1290" h="1584" extrusionOk="0">
                  <a:moveTo>
                    <a:pt x="672" y="1"/>
                  </a:moveTo>
                  <a:cubicBezTo>
                    <a:pt x="551" y="1"/>
                    <a:pt x="430" y="32"/>
                    <a:pt x="323" y="95"/>
                  </a:cubicBezTo>
                  <a:cubicBezTo>
                    <a:pt x="126" y="238"/>
                    <a:pt x="1" y="471"/>
                    <a:pt x="1" y="721"/>
                  </a:cubicBezTo>
                  <a:cubicBezTo>
                    <a:pt x="1" y="972"/>
                    <a:pt x="126" y="1204"/>
                    <a:pt x="323" y="1347"/>
                  </a:cubicBezTo>
                  <a:cubicBezTo>
                    <a:pt x="413" y="1401"/>
                    <a:pt x="502" y="1455"/>
                    <a:pt x="591" y="1491"/>
                  </a:cubicBezTo>
                  <a:cubicBezTo>
                    <a:pt x="713" y="1552"/>
                    <a:pt x="847" y="1584"/>
                    <a:pt x="982" y="1584"/>
                  </a:cubicBezTo>
                  <a:cubicBezTo>
                    <a:pt x="1085" y="1584"/>
                    <a:pt x="1189" y="1565"/>
                    <a:pt x="1289" y="1526"/>
                  </a:cubicBezTo>
                  <a:lnTo>
                    <a:pt x="1021" y="95"/>
                  </a:lnTo>
                  <a:cubicBezTo>
                    <a:pt x="914" y="32"/>
                    <a:pt x="793" y="1"/>
                    <a:pt x="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2146879" y="1167209"/>
              <a:ext cx="167069" cy="279359"/>
            </a:xfrm>
            <a:custGeom>
              <a:avLst/>
              <a:gdLst/>
              <a:ahLst/>
              <a:cxnLst/>
              <a:rect l="l" t="t" r="r" b="b"/>
              <a:pathLst>
                <a:path w="2077" h="3473" extrusionOk="0">
                  <a:moveTo>
                    <a:pt x="2040" y="1"/>
                  </a:moveTo>
                  <a:lnTo>
                    <a:pt x="0" y="1665"/>
                  </a:lnTo>
                  <a:cubicBezTo>
                    <a:pt x="18" y="2059"/>
                    <a:pt x="90" y="2453"/>
                    <a:pt x="215" y="2828"/>
                  </a:cubicBezTo>
                  <a:cubicBezTo>
                    <a:pt x="269" y="3061"/>
                    <a:pt x="394" y="3258"/>
                    <a:pt x="555" y="3419"/>
                  </a:cubicBezTo>
                  <a:cubicBezTo>
                    <a:pt x="591" y="3455"/>
                    <a:pt x="644" y="3473"/>
                    <a:pt x="698" y="3473"/>
                  </a:cubicBezTo>
                  <a:cubicBezTo>
                    <a:pt x="752" y="3455"/>
                    <a:pt x="788" y="3437"/>
                    <a:pt x="823" y="3401"/>
                  </a:cubicBezTo>
                  <a:cubicBezTo>
                    <a:pt x="1253" y="2989"/>
                    <a:pt x="1360" y="2327"/>
                    <a:pt x="1271" y="1737"/>
                  </a:cubicBezTo>
                  <a:cubicBezTo>
                    <a:pt x="1253" y="1665"/>
                    <a:pt x="1253" y="1612"/>
                    <a:pt x="1271" y="1540"/>
                  </a:cubicBezTo>
                  <a:cubicBezTo>
                    <a:pt x="1289" y="1486"/>
                    <a:pt x="1324" y="1450"/>
                    <a:pt x="1360" y="1415"/>
                  </a:cubicBezTo>
                  <a:cubicBezTo>
                    <a:pt x="1611" y="1146"/>
                    <a:pt x="1808" y="842"/>
                    <a:pt x="1969" y="520"/>
                  </a:cubicBezTo>
                  <a:cubicBezTo>
                    <a:pt x="2040" y="359"/>
                    <a:pt x="2076" y="180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1725064" y="3117657"/>
              <a:ext cx="593146" cy="1541263"/>
            </a:xfrm>
            <a:custGeom>
              <a:avLst/>
              <a:gdLst/>
              <a:ahLst/>
              <a:cxnLst/>
              <a:rect l="l" t="t" r="r" b="b"/>
              <a:pathLst>
                <a:path w="7374" h="19161" extrusionOk="0">
                  <a:moveTo>
                    <a:pt x="3777" y="1"/>
                  </a:moveTo>
                  <a:cubicBezTo>
                    <a:pt x="2972" y="6228"/>
                    <a:pt x="1808" y="12420"/>
                    <a:pt x="269" y="18522"/>
                  </a:cubicBezTo>
                  <a:cubicBezTo>
                    <a:pt x="269" y="18522"/>
                    <a:pt x="1" y="19059"/>
                    <a:pt x="448" y="19131"/>
                  </a:cubicBezTo>
                  <a:cubicBezTo>
                    <a:pt x="710" y="19152"/>
                    <a:pt x="966" y="19160"/>
                    <a:pt x="1220" y="19160"/>
                  </a:cubicBezTo>
                  <a:cubicBezTo>
                    <a:pt x="1399" y="19160"/>
                    <a:pt x="1577" y="19156"/>
                    <a:pt x="1755" y="19149"/>
                  </a:cubicBezTo>
                  <a:cubicBezTo>
                    <a:pt x="1786" y="19153"/>
                    <a:pt x="1816" y="19155"/>
                    <a:pt x="1846" y="19155"/>
                  </a:cubicBezTo>
                  <a:cubicBezTo>
                    <a:pt x="1934" y="19155"/>
                    <a:pt x="2014" y="19135"/>
                    <a:pt x="2095" y="19095"/>
                  </a:cubicBezTo>
                  <a:cubicBezTo>
                    <a:pt x="2148" y="19041"/>
                    <a:pt x="2202" y="18970"/>
                    <a:pt x="2256" y="18898"/>
                  </a:cubicBezTo>
                  <a:cubicBezTo>
                    <a:pt x="3186" y="17968"/>
                    <a:pt x="5029" y="15391"/>
                    <a:pt x="5029" y="15391"/>
                  </a:cubicBezTo>
                  <a:lnTo>
                    <a:pt x="7374" y="3061"/>
                  </a:lnTo>
                  <a:lnTo>
                    <a:pt x="3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1979890" y="2471342"/>
              <a:ext cx="719755" cy="2192646"/>
            </a:xfrm>
            <a:custGeom>
              <a:avLst/>
              <a:gdLst/>
              <a:ahLst/>
              <a:cxnLst/>
              <a:rect l="l" t="t" r="r" b="b"/>
              <a:pathLst>
                <a:path w="8948" h="27259" extrusionOk="0">
                  <a:moveTo>
                    <a:pt x="6639" y="1"/>
                  </a:moveTo>
                  <a:lnTo>
                    <a:pt x="788" y="216"/>
                  </a:lnTo>
                  <a:cubicBezTo>
                    <a:pt x="734" y="788"/>
                    <a:pt x="680" y="1379"/>
                    <a:pt x="627" y="1952"/>
                  </a:cubicBezTo>
                  <a:cubicBezTo>
                    <a:pt x="215" y="6032"/>
                    <a:pt x="0" y="10147"/>
                    <a:pt x="895" y="14120"/>
                  </a:cubicBezTo>
                  <a:cubicBezTo>
                    <a:pt x="1181" y="15355"/>
                    <a:pt x="1557" y="16554"/>
                    <a:pt x="1629" y="17824"/>
                  </a:cubicBezTo>
                  <a:cubicBezTo>
                    <a:pt x="1683" y="18755"/>
                    <a:pt x="1557" y="19703"/>
                    <a:pt x="1486" y="20652"/>
                  </a:cubicBezTo>
                  <a:cubicBezTo>
                    <a:pt x="1325" y="22781"/>
                    <a:pt x="1504" y="24947"/>
                    <a:pt x="1987" y="27040"/>
                  </a:cubicBezTo>
                  <a:cubicBezTo>
                    <a:pt x="1987" y="27040"/>
                    <a:pt x="1956" y="27259"/>
                    <a:pt x="2228" y="27259"/>
                  </a:cubicBezTo>
                  <a:cubicBezTo>
                    <a:pt x="2247" y="27259"/>
                    <a:pt x="2268" y="27258"/>
                    <a:pt x="2291" y="27255"/>
                  </a:cubicBezTo>
                  <a:cubicBezTo>
                    <a:pt x="2613" y="27237"/>
                    <a:pt x="2935" y="27166"/>
                    <a:pt x="3239" y="27040"/>
                  </a:cubicBezTo>
                  <a:lnTo>
                    <a:pt x="3705" y="27040"/>
                  </a:lnTo>
                  <a:cubicBezTo>
                    <a:pt x="3973" y="27040"/>
                    <a:pt x="4080" y="26700"/>
                    <a:pt x="4080" y="26700"/>
                  </a:cubicBezTo>
                  <a:cubicBezTo>
                    <a:pt x="5870" y="24625"/>
                    <a:pt x="7731" y="22459"/>
                    <a:pt x="8483" y="19811"/>
                  </a:cubicBezTo>
                  <a:cubicBezTo>
                    <a:pt x="8930" y="18200"/>
                    <a:pt x="8948" y="16482"/>
                    <a:pt x="8912" y="14800"/>
                  </a:cubicBezTo>
                  <a:cubicBezTo>
                    <a:pt x="8787" y="10130"/>
                    <a:pt x="8161" y="5477"/>
                    <a:pt x="7015" y="931"/>
                  </a:cubicBezTo>
                  <a:cubicBezTo>
                    <a:pt x="6997" y="842"/>
                    <a:pt x="6979" y="753"/>
                    <a:pt x="6944" y="681"/>
                  </a:cubicBezTo>
                  <a:cubicBezTo>
                    <a:pt x="6908" y="430"/>
                    <a:pt x="6801" y="198"/>
                    <a:pt x="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2213079" y="1603421"/>
              <a:ext cx="192970" cy="128137"/>
            </a:xfrm>
            <a:custGeom>
              <a:avLst/>
              <a:gdLst/>
              <a:ahLst/>
              <a:cxnLst/>
              <a:rect l="l" t="t" r="r" b="b"/>
              <a:pathLst>
                <a:path w="2399" h="1593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61"/>
                    <a:pt x="108" y="322"/>
                    <a:pt x="179" y="483"/>
                  </a:cubicBezTo>
                  <a:cubicBezTo>
                    <a:pt x="501" y="1092"/>
                    <a:pt x="1092" y="1503"/>
                    <a:pt x="1772" y="1593"/>
                  </a:cubicBezTo>
                  <a:cubicBezTo>
                    <a:pt x="1879" y="1181"/>
                    <a:pt x="2094" y="805"/>
                    <a:pt x="2398" y="501"/>
                  </a:cubicBezTo>
                  <a:lnTo>
                    <a:pt x="1844" y="501"/>
                  </a:lnTo>
                  <a:lnTo>
                    <a:pt x="1575" y="483"/>
                  </a:lnTo>
                  <a:cubicBezTo>
                    <a:pt x="1020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2030244" y="2471342"/>
              <a:ext cx="509652" cy="159186"/>
            </a:xfrm>
            <a:custGeom>
              <a:avLst/>
              <a:gdLst/>
              <a:ahLst/>
              <a:cxnLst/>
              <a:rect l="l" t="t" r="r" b="b"/>
              <a:pathLst>
                <a:path w="6336" h="1979" extrusionOk="0">
                  <a:moveTo>
                    <a:pt x="6031" y="1"/>
                  </a:moveTo>
                  <a:lnTo>
                    <a:pt x="180" y="216"/>
                  </a:lnTo>
                  <a:cubicBezTo>
                    <a:pt x="108" y="788"/>
                    <a:pt x="54" y="1379"/>
                    <a:pt x="1" y="1952"/>
                  </a:cubicBezTo>
                  <a:cubicBezTo>
                    <a:pt x="274" y="1969"/>
                    <a:pt x="548" y="1978"/>
                    <a:pt x="821" y="1978"/>
                  </a:cubicBezTo>
                  <a:cubicBezTo>
                    <a:pt x="2727" y="1978"/>
                    <a:pt x="4614" y="1542"/>
                    <a:pt x="6336" y="681"/>
                  </a:cubicBezTo>
                  <a:cubicBezTo>
                    <a:pt x="6282" y="430"/>
                    <a:pt x="6175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1981338" y="1791967"/>
              <a:ext cx="593146" cy="740186"/>
            </a:xfrm>
            <a:custGeom>
              <a:avLst/>
              <a:gdLst/>
              <a:ahLst/>
              <a:cxnLst/>
              <a:rect l="l" t="t" r="r" b="b"/>
              <a:pathLst>
                <a:path w="7374" h="9202" extrusionOk="0">
                  <a:moveTo>
                    <a:pt x="1897" y="0"/>
                  </a:moveTo>
                  <a:cubicBezTo>
                    <a:pt x="1325" y="466"/>
                    <a:pt x="859" y="1092"/>
                    <a:pt x="609" y="1808"/>
                  </a:cubicBezTo>
                  <a:cubicBezTo>
                    <a:pt x="519" y="2023"/>
                    <a:pt x="448" y="2237"/>
                    <a:pt x="394" y="2452"/>
                  </a:cubicBezTo>
                  <a:cubicBezTo>
                    <a:pt x="322" y="2685"/>
                    <a:pt x="269" y="2935"/>
                    <a:pt x="233" y="3186"/>
                  </a:cubicBezTo>
                  <a:cubicBezTo>
                    <a:pt x="179" y="3418"/>
                    <a:pt x="161" y="3633"/>
                    <a:pt x="126" y="3866"/>
                  </a:cubicBezTo>
                  <a:cubicBezTo>
                    <a:pt x="126" y="3902"/>
                    <a:pt x="126" y="3937"/>
                    <a:pt x="126" y="3973"/>
                  </a:cubicBezTo>
                  <a:cubicBezTo>
                    <a:pt x="108" y="4081"/>
                    <a:pt x="90" y="4206"/>
                    <a:pt x="90" y="4349"/>
                  </a:cubicBezTo>
                  <a:cubicBezTo>
                    <a:pt x="72" y="4546"/>
                    <a:pt x="54" y="4796"/>
                    <a:pt x="36" y="5011"/>
                  </a:cubicBezTo>
                  <a:cubicBezTo>
                    <a:pt x="18" y="5244"/>
                    <a:pt x="0" y="5476"/>
                    <a:pt x="0" y="5709"/>
                  </a:cubicBezTo>
                  <a:cubicBezTo>
                    <a:pt x="0" y="5924"/>
                    <a:pt x="0" y="6121"/>
                    <a:pt x="0" y="6371"/>
                  </a:cubicBezTo>
                  <a:cubicBezTo>
                    <a:pt x="18" y="6622"/>
                    <a:pt x="36" y="6872"/>
                    <a:pt x="54" y="7123"/>
                  </a:cubicBezTo>
                  <a:cubicBezTo>
                    <a:pt x="72" y="7355"/>
                    <a:pt x="108" y="7570"/>
                    <a:pt x="161" y="7803"/>
                  </a:cubicBezTo>
                  <a:cubicBezTo>
                    <a:pt x="233" y="8179"/>
                    <a:pt x="412" y="8519"/>
                    <a:pt x="680" y="8787"/>
                  </a:cubicBezTo>
                  <a:cubicBezTo>
                    <a:pt x="1073" y="9095"/>
                    <a:pt x="1796" y="9201"/>
                    <a:pt x="2623" y="9201"/>
                  </a:cubicBezTo>
                  <a:cubicBezTo>
                    <a:pt x="4056" y="9201"/>
                    <a:pt x="5801" y="8881"/>
                    <a:pt x="6675" y="8733"/>
                  </a:cubicBezTo>
                  <a:lnTo>
                    <a:pt x="6800" y="8715"/>
                  </a:lnTo>
                  <a:lnTo>
                    <a:pt x="7373" y="8554"/>
                  </a:lnTo>
                  <a:cubicBezTo>
                    <a:pt x="7355" y="8554"/>
                    <a:pt x="7319" y="8429"/>
                    <a:pt x="7230" y="7749"/>
                  </a:cubicBezTo>
                  <a:cubicBezTo>
                    <a:pt x="7212" y="7570"/>
                    <a:pt x="7194" y="7337"/>
                    <a:pt x="7158" y="7069"/>
                  </a:cubicBezTo>
                  <a:lnTo>
                    <a:pt x="7158" y="6997"/>
                  </a:lnTo>
                  <a:lnTo>
                    <a:pt x="7158" y="6962"/>
                  </a:lnTo>
                  <a:cubicBezTo>
                    <a:pt x="7140" y="6783"/>
                    <a:pt x="7123" y="6604"/>
                    <a:pt x="7069" y="6425"/>
                  </a:cubicBezTo>
                  <a:cubicBezTo>
                    <a:pt x="7033" y="6210"/>
                    <a:pt x="6979" y="5995"/>
                    <a:pt x="6926" y="5745"/>
                  </a:cubicBezTo>
                  <a:cubicBezTo>
                    <a:pt x="6872" y="5566"/>
                    <a:pt x="6818" y="5387"/>
                    <a:pt x="6765" y="5172"/>
                  </a:cubicBezTo>
                  <a:cubicBezTo>
                    <a:pt x="6693" y="4975"/>
                    <a:pt x="6621" y="4743"/>
                    <a:pt x="6550" y="4528"/>
                  </a:cubicBezTo>
                  <a:cubicBezTo>
                    <a:pt x="6514" y="4385"/>
                    <a:pt x="6460" y="4224"/>
                    <a:pt x="6407" y="4081"/>
                  </a:cubicBezTo>
                  <a:lnTo>
                    <a:pt x="6317" y="3794"/>
                  </a:lnTo>
                  <a:cubicBezTo>
                    <a:pt x="6264" y="3669"/>
                    <a:pt x="6228" y="3544"/>
                    <a:pt x="6192" y="3436"/>
                  </a:cubicBezTo>
                  <a:cubicBezTo>
                    <a:pt x="6103" y="3186"/>
                    <a:pt x="6013" y="2935"/>
                    <a:pt x="5924" y="2703"/>
                  </a:cubicBezTo>
                  <a:cubicBezTo>
                    <a:pt x="5852" y="2488"/>
                    <a:pt x="5763" y="2273"/>
                    <a:pt x="5691" y="2058"/>
                  </a:cubicBezTo>
                  <a:cubicBezTo>
                    <a:pt x="5351" y="1164"/>
                    <a:pt x="5100" y="537"/>
                    <a:pt x="5100" y="537"/>
                  </a:cubicBezTo>
                  <a:lnTo>
                    <a:pt x="1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1985601" y="2360579"/>
              <a:ext cx="578748" cy="76335"/>
            </a:xfrm>
            <a:custGeom>
              <a:avLst/>
              <a:gdLst/>
              <a:ahLst/>
              <a:cxnLst/>
              <a:rect l="l" t="t" r="r" b="b"/>
              <a:pathLst>
                <a:path w="7195" h="949" extrusionOk="0">
                  <a:moveTo>
                    <a:pt x="7123" y="0"/>
                  </a:moveTo>
                  <a:cubicBezTo>
                    <a:pt x="5998" y="198"/>
                    <a:pt x="4856" y="276"/>
                    <a:pt x="3712" y="276"/>
                  </a:cubicBezTo>
                  <a:cubicBezTo>
                    <a:pt x="2472" y="276"/>
                    <a:pt x="1229" y="184"/>
                    <a:pt x="1" y="54"/>
                  </a:cubicBezTo>
                  <a:lnTo>
                    <a:pt x="1" y="54"/>
                  </a:lnTo>
                  <a:cubicBezTo>
                    <a:pt x="19" y="286"/>
                    <a:pt x="55" y="501"/>
                    <a:pt x="108" y="734"/>
                  </a:cubicBezTo>
                  <a:cubicBezTo>
                    <a:pt x="1322" y="862"/>
                    <a:pt x="2545" y="949"/>
                    <a:pt x="3763" y="949"/>
                  </a:cubicBezTo>
                  <a:cubicBezTo>
                    <a:pt x="4916" y="949"/>
                    <a:pt x="6064" y="871"/>
                    <a:pt x="7195" y="680"/>
                  </a:cubicBezTo>
                  <a:cubicBezTo>
                    <a:pt x="7177" y="501"/>
                    <a:pt x="7141" y="268"/>
                    <a:pt x="7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2538369" y="2255447"/>
              <a:ext cx="1528" cy="7320"/>
            </a:xfrm>
            <a:custGeom>
              <a:avLst/>
              <a:gdLst/>
              <a:ahLst/>
              <a:cxnLst/>
              <a:rect l="l" t="t" r="r" b="b"/>
              <a:pathLst>
                <a:path w="19" h="91" extrusionOk="0">
                  <a:moveTo>
                    <a:pt x="1" y="1"/>
                  </a:moveTo>
                  <a:cubicBezTo>
                    <a:pt x="1" y="25"/>
                    <a:pt x="9" y="48"/>
                    <a:pt x="14" y="67"/>
                  </a:cubicBezTo>
                  <a:lnTo>
                    <a:pt x="14" y="67"/>
                  </a:lnTo>
                  <a:lnTo>
                    <a:pt x="1" y="1"/>
                  </a:lnTo>
                  <a:close/>
                  <a:moveTo>
                    <a:pt x="14" y="67"/>
                  </a:moveTo>
                  <a:lnTo>
                    <a:pt x="19" y="90"/>
                  </a:lnTo>
                  <a:cubicBezTo>
                    <a:pt x="19" y="84"/>
                    <a:pt x="17" y="76"/>
                    <a:pt x="14" y="67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2542713" y="2277085"/>
              <a:ext cx="2976" cy="11583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0" y="0"/>
                  </a:moveTo>
                  <a:cubicBezTo>
                    <a:pt x="18" y="54"/>
                    <a:pt x="36" y="90"/>
                    <a:pt x="36" y="143"/>
                  </a:cubicBezTo>
                  <a:cubicBezTo>
                    <a:pt x="36" y="90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1981338" y="2251184"/>
              <a:ext cx="370013" cy="64109"/>
            </a:xfrm>
            <a:custGeom>
              <a:avLst/>
              <a:gdLst/>
              <a:ahLst/>
              <a:cxnLst/>
              <a:rect l="l" t="t" r="r" b="b"/>
              <a:pathLst>
                <a:path w="4600" h="797" extrusionOk="0">
                  <a:moveTo>
                    <a:pt x="0" y="0"/>
                  </a:moveTo>
                  <a:lnTo>
                    <a:pt x="0" y="662"/>
                  </a:lnTo>
                  <a:cubicBezTo>
                    <a:pt x="790" y="769"/>
                    <a:pt x="1585" y="797"/>
                    <a:pt x="2379" y="797"/>
                  </a:cubicBezTo>
                  <a:cubicBezTo>
                    <a:pt x="3043" y="797"/>
                    <a:pt x="3707" y="778"/>
                    <a:pt x="4367" y="769"/>
                  </a:cubicBezTo>
                  <a:lnTo>
                    <a:pt x="4599" y="769"/>
                  </a:lnTo>
                  <a:cubicBezTo>
                    <a:pt x="4241" y="573"/>
                    <a:pt x="3884" y="376"/>
                    <a:pt x="3526" y="161"/>
                  </a:cubicBezTo>
                  <a:lnTo>
                    <a:pt x="3454" y="107"/>
                  </a:lnTo>
                  <a:cubicBezTo>
                    <a:pt x="3110" y="123"/>
                    <a:pt x="2765" y="132"/>
                    <a:pt x="2419" y="132"/>
                  </a:cubicBezTo>
                  <a:cubicBezTo>
                    <a:pt x="1612" y="132"/>
                    <a:pt x="802" y="8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1984234" y="2140341"/>
              <a:ext cx="210183" cy="73439"/>
            </a:xfrm>
            <a:custGeom>
              <a:avLst/>
              <a:gdLst/>
              <a:ahLst/>
              <a:cxnLst/>
              <a:rect l="l" t="t" r="r" b="b"/>
              <a:pathLst>
                <a:path w="2613" h="913" extrusionOk="0">
                  <a:moveTo>
                    <a:pt x="54" y="0"/>
                  </a:moveTo>
                  <a:cubicBezTo>
                    <a:pt x="36" y="197"/>
                    <a:pt x="18" y="430"/>
                    <a:pt x="0" y="680"/>
                  </a:cubicBezTo>
                  <a:cubicBezTo>
                    <a:pt x="859" y="823"/>
                    <a:pt x="1736" y="895"/>
                    <a:pt x="2613" y="913"/>
                  </a:cubicBezTo>
                  <a:cubicBezTo>
                    <a:pt x="2344" y="716"/>
                    <a:pt x="2094" y="465"/>
                    <a:pt x="1879" y="215"/>
                  </a:cubicBezTo>
                  <a:cubicBezTo>
                    <a:pt x="1271" y="179"/>
                    <a:pt x="662" y="107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2515364" y="2179193"/>
              <a:ext cx="10135" cy="30325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126" y="376"/>
                  </a:moveTo>
                  <a:cubicBezTo>
                    <a:pt x="90" y="251"/>
                    <a:pt x="36" y="126"/>
                    <a:pt x="0" y="0"/>
                  </a:cubicBezTo>
                  <a:cubicBezTo>
                    <a:pt x="36" y="126"/>
                    <a:pt x="90" y="251"/>
                    <a:pt x="126" y="376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2398729" y="2068350"/>
              <a:ext cx="90814" cy="28877"/>
            </a:xfrm>
            <a:custGeom>
              <a:avLst/>
              <a:gdLst/>
              <a:ahLst/>
              <a:cxnLst/>
              <a:rect l="l" t="t" r="r" b="b"/>
              <a:pathLst>
                <a:path w="1129" h="359" extrusionOk="0">
                  <a:moveTo>
                    <a:pt x="1003" y="0"/>
                  </a:moveTo>
                  <a:cubicBezTo>
                    <a:pt x="663" y="36"/>
                    <a:pt x="341" y="54"/>
                    <a:pt x="1" y="90"/>
                  </a:cubicBezTo>
                  <a:lnTo>
                    <a:pt x="1128" y="358"/>
                  </a:lnTo>
                  <a:cubicBezTo>
                    <a:pt x="1092" y="233"/>
                    <a:pt x="1039" y="108"/>
                    <a:pt x="1003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2489463" y="2097146"/>
              <a:ext cx="7239" cy="23086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0" y="0"/>
                  </a:moveTo>
                  <a:cubicBezTo>
                    <a:pt x="18" y="90"/>
                    <a:pt x="54" y="179"/>
                    <a:pt x="90" y="2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1992841" y="2048160"/>
              <a:ext cx="115267" cy="72072"/>
            </a:xfrm>
            <a:custGeom>
              <a:avLst/>
              <a:gdLst/>
              <a:ahLst/>
              <a:cxnLst/>
              <a:rect l="l" t="t" r="r" b="b"/>
              <a:pathLst>
                <a:path w="1433" h="896" extrusionOk="0">
                  <a:moveTo>
                    <a:pt x="90" y="1"/>
                  </a:moveTo>
                  <a:cubicBezTo>
                    <a:pt x="54" y="216"/>
                    <a:pt x="18" y="448"/>
                    <a:pt x="0" y="663"/>
                  </a:cubicBezTo>
                  <a:cubicBezTo>
                    <a:pt x="484" y="770"/>
                    <a:pt x="949" y="842"/>
                    <a:pt x="1432" y="896"/>
                  </a:cubicBezTo>
                  <a:cubicBezTo>
                    <a:pt x="1289" y="663"/>
                    <a:pt x="1164" y="430"/>
                    <a:pt x="1056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2012950" y="1937317"/>
              <a:ext cx="444900" cy="80840"/>
            </a:xfrm>
            <a:custGeom>
              <a:avLst/>
              <a:gdLst/>
              <a:ahLst/>
              <a:cxnLst/>
              <a:rect l="l" t="t" r="r" b="b"/>
              <a:pathLst>
                <a:path w="5531" h="1005" extrusionOk="0">
                  <a:moveTo>
                    <a:pt x="216" y="1"/>
                  </a:moveTo>
                  <a:cubicBezTo>
                    <a:pt x="126" y="198"/>
                    <a:pt x="55" y="412"/>
                    <a:pt x="1" y="627"/>
                  </a:cubicBezTo>
                  <a:cubicBezTo>
                    <a:pt x="180" y="681"/>
                    <a:pt x="359" y="699"/>
                    <a:pt x="556" y="735"/>
                  </a:cubicBezTo>
                  <a:cubicBezTo>
                    <a:pt x="556" y="717"/>
                    <a:pt x="538" y="699"/>
                    <a:pt x="538" y="663"/>
                  </a:cubicBezTo>
                  <a:lnTo>
                    <a:pt x="538" y="663"/>
                  </a:lnTo>
                  <a:lnTo>
                    <a:pt x="1254" y="842"/>
                  </a:lnTo>
                  <a:cubicBezTo>
                    <a:pt x="2031" y="950"/>
                    <a:pt x="2820" y="1004"/>
                    <a:pt x="3607" y="1004"/>
                  </a:cubicBezTo>
                  <a:cubicBezTo>
                    <a:pt x="4251" y="1004"/>
                    <a:pt x="4894" y="968"/>
                    <a:pt x="5531" y="896"/>
                  </a:cubicBezTo>
                  <a:cubicBezTo>
                    <a:pt x="5459" y="681"/>
                    <a:pt x="5370" y="448"/>
                    <a:pt x="5298" y="251"/>
                  </a:cubicBezTo>
                  <a:cubicBezTo>
                    <a:pt x="4745" y="304"/>
                    <a:pt x="4190" y="330"/>
                    <a:pt x="3636" y="330"/>
                  </a:cubicBezTo>
                  <a:cubicBezTo>
                    <a:pt x="2486" y="330"/>
                    <a:pt x="1339" y="218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2108028" y="2120152"/>
              <a:ext cx="407416" cy="59122"/>
            </a:xfrm>
            <a:custGeom>
              <a:avLst/>
              <a:gdLst/>
              <a:ahLst/>
              <a:cxnLst/>
              <a:rect l="l" t="t" r="r" b="b"/>
              <a:pathLst>
                <a:path w="5065" h="735" extrusionOk="0">
                  <a:moveTo>
                    <a:pt x="4832" y="1"/>
                  </a:moveTo>
                  <a:cubicBezTo>
                    <a:pt x="4026" y="99"/>
                    <a:pt x="3217" y="148"/>
                    <a:pt x="2409" y="148"/>
                  </a:cubicBezTo>
                  <a:cubicBezTo>
                    <a:pt x="1602" y="148"/>
                    <a:pt x="796" y="99"/>
                    <a:pt x="0" y="1"/>
                  </a:cubicBezTo>
                  <a:lnTo>
                    <a:pt x="0" y="1"/>
                  </a:lnTo>
                  <a:cubicBezTo>
                    <a:pt x="72" y="108"/>
                    <a:pt x="143" y="197"/>
                    <a:pt x="215" y="305"/>
                  </a:cubicBezTo>
                  <a:lnTo>
                    <a:pt x="340" y="466"/>
                  </a:lnTo>
                  <a:cubicBezTo>
                    <a:pt x="1074" y="502"/>
                    <a:pt x="1807" y="520"/>
                    <a:pt x="2541" y="520"/>
                  </a:cubicBezTo>
                  <a:cubicBezTo>
                    <a:pt x="3363" y="520"/>
                    <a:pt x="4168" y="520"/>
                    <a:pt x="4972" y="448"/>
                  </a:cubicBezTo>
                  <a:lnTo>
                    <a:pt x="4972" y="448"/>
                  </a:lnTo>
                  <a:cubicBezTo>
                    <a:pt x="5004" y="546"/>
                    <a:pt x="5036" y="641"/>
                    <a:pt x="5064" y="734"/>
                  </a:cubicBezTo>
                  <a:cubicBezTo>
                    <a:pt x="5046" y="645"/>
                    <a:pt x="5011" y="537"/>
                    <a:pt x="4975" y="448"/>
                  </a:cubicBezTo>
                  <a:cubicBezTo>
                    <a:pt x="4974" y="448"/>
                    <a:pt x="4973" y="448"/>
                    <a:pt x="4972" y="448"/>
                  </a:cubicBezTo>
                  <a:lnTo>
                    <a:pt x="4972" y="448"/>
                  </a:lnTo>
                  <a:cubicBezTo>
                    <a:pt x="4924" y="302"/>
                    <a:pt x="4875" y="151"/>
                    <a:pt x="48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2351271" y="2288588"/>
              <a:ext cx="207368" cy="66281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1"/>
                  </a:moveTo>
                  <a:lnTo>
                    <a:pt x="2434" y="1"/>
                  </a:lnTo>
                  <a:cubicBezTo>
                    <a:pt x="2451" y="85"/>
                    <a:pt x="2468" y="169"/>
                    <a:pt x="2484" y="251"/>
                  </a:cubicBezTo>
                  <a:lnTo>
                    <a:pt x="2484" y="251"/>
                  </a:lnTo>
                  <a:cubicBezTo>
                    <a:pt x="2486" y="251"/>
                    <a:pt x="2487" y="251"/>
                    <a:pt x="2488" y="251"/>
                  </a:cubicBezTo>
                  <a:cubicBezTo>
                    <a:pt x="2470" y="161"/>
                    <a:pt x="2452" y="90"/>
                    <a:pt x="2434" y="1"/>
                  </a:cubicBezTo>
                  <a:close/>
                  <a:moveTo>
                    <a:pt x="2484" y="251"/>
                  </a:moveTo>
                  <a:cubicBezTo>
                    <a:pt x="1645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985" y="609"/>
                    <a:pt x="1772" y="752"/>
                    <a:pt x="2577" y="823"/>
                  </a:cubicBezTo>
                  <a:lnTo>
                    <a:pt x="2577" y="788"/>
                  </a:lnTo>
                  <a:cubicBezTo>
                    <a:pt x="2553" y="604"/>
                    <a:pt x="2520" y="429"/>
                    <a:pt x="2484" y="251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2194337" y="2209437"/>
              <a:ext cx="342664" cy="51882"/>
            </a:xfrm>
            <a:custGeom>
              <a:avLst/>
              <a:gdLst/>
              <a:ahLst/>
              <a:cxnLst/>
              <a:rect l="l" t="t" r="r" b="b"/>
              <a:pathLst>
                <a:path w="4260" h="645" extrusionOk="0">
                  <a:moveTo>
                    <a:pt x="4117" y="0"/>
                  </a:moveTo>
                  <a:cubicBezTo>
                    <a:pt x="3375" y="59"/>
                    <a:pt x="2646" y="94"/>
                    <a:pt x="1920" y="94"/>
                  </a:cubicBezTo>
                  <a:cubicBezTo>
                    <a:pt x="1769" y="94"/>
                    <a:pt x="1619" y="93"/>
                    <a:pt x="1468" y="90"/>
                  </a:cubicBezTo>
                  <a:cubicBezTo>
                    <a:pt x="985" y="90"/>
                    <a:pt x="484" y="90"/>
                    <a:pt x="1" y="72"/>
                  </a:cubicBezTo>
                  <a:lnTo>
                    <a:pt x="1" y="72"/>
                  </a:lnTo>
                  <a:cubicBezTo>
                    <a:pt x="251" y="268"/>
                    <a:pt x="520" y="465"/>
                    <a:pt x="806" y="644"/>
                  </a:cubicBezTo>
                  <a:lnTo>
                    <a:pt x="1289" y="644"/>
                  </a:lnTo>
                  <a:cubicBezTo>
                    <a:pt x="2166" y="608"/>
                    <a:pt x="3025" y="608"/>
                    <a:pt x="3902" y="573"/>
                  </a:cubicBezTo>
                  <a:lnTo>
                    <a:pt x="4260" y="573"/>
                  </a:lnTo>
                  <a:cubicBezTo>
                    <a:pt x="4224" y="394"/>
                    <a:pt x="4170" y="197"/>
                    <a:pt x="4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2539817" y="2262687"/>
              <a:ext cx="2976" cy="14479"/>
            </a:xfrm>
            <a:custGeom>
              <a:avLst/>
              <a:gdLst/>
              <a:ahLst/>
              <a:cxnLst/>
              <a:rect l="l" t="t" r="r" b="b"/>
              <a:pathLst>
                <a:path w="37" h="180" extrusionOk="0">
                  <a:moveTo>
                    <a:pt x="1" y="0"/>
                  </a:moveTo>
                  <a:cubicBezTo>
                    <a:pt x="18" y="54"/>
                    <a:pt x="36" y="125"/>
                    <a:pt x="36" y="179"/>
                  </a:cubicBezTo>
                  <a:cubicBezTo>
                    <a:pt x="36" y="125"/>
                    <a:pt x="18" y="54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2057593" y="1997806"/>
              <a:ext cx="341216" cy="81161"/>
            </a:xfrm>
            <a:custGeom>
              <a:avLst/>
              <a:gdLst/>
              <a:ahLst/>
              <a:cxnLst/>
              <a:rect l="l" t="t" r="r" b="b"/>
              <a:pathLst>
                <a:path w="4242" h="1009" extrusionOk="0">
                  <a:moveTo>
                    <a:pt x="1" y="0"/>
                  </a:moveTo>
                  <a:cubicBezTo>
                    <a:pt x="72" y="269"/>
                    <a:pt x="144" y="537"/>
                    <a:pt x="251" y="806"/>
                  </a:cubicBezTo>
                  <a:cubicBezTo>
                    <a:pt x="1162" y="941"/>
                    <a:pt x="2081" y="1009"/>
                    <a:pt x="2996" y="1009"/>
                  </a:cubicBezTo>
                  <a:cubicBezTo>
                    <a:pt x="3412" y="1009"/>
                    <a:pt x="3828" y="995"/>
                    <a:pt x="4242" y="967"/>
                  </a:cubicBezTo>
                  <a:lnTo>
                    <a:pt x="699" y="90"/>
                  </a:lnTo>
                  <a:cubicBezTo>
                    <a:pt x="466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2259170" y="2255447"/>
              <a:ext cx="290782" cy="57674"/>
            </a:xfrm>
            <a:custGeom>
              <a:avLst/>
              <a:gdLst/>
              <a:ahLst/>
              <a:cxnLst/>
              <a:rect l="l" t="t" r="r" b="b"/>
              <a:pathLst>
                <a:path w="3615" h="717" extrusionOk="0">
                  <a:moveTo>
                    <a:pt x="3096" y="1"/>
                  </a:moveTo>
                  <a:cubicBezTo>
                    <a:pt x="2219" y="19"/>
                    <a:pt x="1360" y="36"/>
                    <a:pt x="483" y="36"/>
                  </a:cubicBezTo>
                  <a:lnTo>
                    <a:pt x="0" y="36"/>
                  </a:lnTo>
                  <a:lnTo>
                    <a:pt x="72" y="90"/>
                  </a:lnTo>
                  <a:cubicBezTo>
                    <a:pt x="430" y="323"/>
                    <a:pt x="787" y="520"/>
                    <a:pt x="1145" y="716"/>
                  </a:cubicBezTo>
                  <a:cubicBezTo>
                    <a:pt x="1968" y="699"/>
                    <a:pt x="2792" y="681"/>
                    <a:pt x="3615" y="663"/>
                  </a:cubicBezTo>
                  <a:cubicBezTo>
                    <a:pt x="3597" y="573"/>
                    <a:pt x="3579" y="502"/>
                    <a:pt x="3561" y="412"/>
                  </a:cubicBezTo>
                  <a:cubicBezTo>
                    <a:pt x="3543" y="341"/>
                    <a:pt x="3543" y="323"/>
                    <a:pt x="3525" y="269"/>
                  </a:cubicBezTo>
                  <a:cubicBezTo>
                    <a:pt x="3525" y="215"/>
                    <a:pt x="3507" y="144"/>
                    <a:pt x="3490" y="90"/>
                  </a:cubicBezTo>
                  <a:lnTo>
                    <a:pt x="3454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2135376" y="2156107"/>
              <a:ext cx="390122" cy="60972"/>
            </a:xfrm>
            <a:custGeom>
              <a:avLst/>
              <a:gdLst/>
              <a:ahLst/>
              <a:cxnLst/>
              <a:rect l="l" t="t" r="r" b="b"/>
              <a:pathLst>
                <a:path w="4850" h="758" extrusionOk="0">
                  <a:moveTo>
                    <a:pt x="4635" y="1"/>
                  </a:moveTo>
                  <a:cubicBezTo>
                    <a:pt x="3830" y="73"/>
                    <a:pt x="3006" y="73"/>
                    <a:pt x="2201" y="73"/>
                  </a:cubicBezTo>
                  <a:cubicBezTo>
                    <a:pt x="1467" y="73"/>
                    <a:pt x="734" y="73"/>
                    <a:pt x="0" y="19"/>
                  </a:cubicBezTo>
                  <a:lnTo>
                    <a:pt x="0" y="19"/>
                  </a:lnTo>
                  <a:cubicBezTo>
                    <a:pt x="215" y="269"/>
                    <a:pt x="465" y="520"/>
                    <a:pt x="734" y="717"/>
                  </a:cubicBezTo>
                  <a:cubicBezTo>
                    <a:pt x="1217" y="735"/>
                    <a:pt x="1718" y="753"/>
                    <a:pt x="2201" y="753"/>
                  </a:cubicBezTo>
                  <a:cubicBezTo>
                    <a:pt x="2352" y="756"/>
                    <a:pt x="2502" y="757"/>
                    <a:pt x="2653" y="757"/>
                  </a:cubicBezTo>
                  <a:cubicBezTo>
                    <a:pt x="3379" y="757"/>
                    <a:pt x="4108" y="722"/>
                    <a:pt x="4850" y="663"/>
                  </a:cubicBezTo>
                  <a:cubicBezTo>
                    <a:pt x="4814" y="538"/>
                    <a:pt x="4760" y="413"/>
                    <a:pt x="4724" y="287"/>
                  </a:cubicBezTo>
                  <a:cubicBezTo>
                    <a:pt x="4689" y="162"/>
                    <a:pt x="4671" y="90"/>
                    <a:pt x="4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2077783" y="2062558"/>
              <a:ext cx="418919" cy="70061"/>
            </a:xfrm>
            <a:custGeom>
              <a:avLst/>
              <a:gdLst/>
              <a:ahLst/>
              <a:cxnLst/>
              <a:rect l="l" t="t" r="r" b="b"/>
              <a:pathLst>
                <a:path w="5208" h="871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251"/>
                    <a:pt x="233" y="484"/>
                    <a:pt x="376" y="717"/>
                  </a:cubicBezTo>
                  <a:cubicBezTo>
                    <a:pt x="1164" y="822"/>
                    <a:pt x="1952" y="871"/>
                    <a:pt x="2739" y="871"/>
                  </a:cubicBezTo>
                  <a:cubicBezTo>
                    <a:pt x="3562" y="871"/>
                    <a:pt x="4385" y="817"/>
                    <a:pt x="5208" y="717"/>
                  </a:cubicBezTo>
                  <a:cubicBezTo>
                    <a:pt x="5172" y="609"/>
                    <a:pt x="5136" y="520"/>
                    <a:pt x="5118" y="430"/>
                  </a:cubicBez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30" y="204"/>
                    <a:pt x="911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2056145" y="1992015"/>
              <a:ext cx="57674" cy="13031"/>
            </a:xfrm>
            <a:custGeom>
              <a:avLst/>
              <a:gdLst/>
              <a:ahLst/>
              <a:cxnLst/>
              <a:rect l="l" t="t" r="r" b="b"/>
              <a:pathLst>
                <a:path w="717" h="162" extrusionOk="0">
                  <a:moveTo>
                    <a:pt x="1" y="1"/>
                  </a:moveTo>
                  <a:cubicBezTo>
                    <a:pt x="1" y="19"/>
                    <a:pt x="19" y="37"/>
                    <a:pt x="19" y="72"/>
                  </a:cubicBezTo>
                  <a:cubicBezTo>
                    <a:pt x="233" y="108"/>
                    <a:pt x="484" y="144"/>
                    <a:pt x="717" y="16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2138192" y="1822694"/>
              <a:ext cx="965974" cy="770833"/>
            </a:xfrm>
            <a:custGeom>
              <a:avLst/>
              <a:gdLst/>
              <a:ahLst/>
              <a:cxnLst/>
              <a:rect l="l" t="t" r="r" b="b"/>
              <a:pathLst>
                <a:path w="12009" h="9583" extrusionOk="0">
                  <a:moveTo>
                    <a:pt x="1370" y="0"/>
                  </a:moveTo>
                  <a:cubicBezTo>
                    <a:pt x="1121" y="0"/>
                    <a:pt x="880" y="64"/>
                    <a:pt x="681" y="209"/>
                  </a:cubicBezTo>
                  <a:cubicBezTo>
                    <a:pt x="1" y="692"/>
                    <a:pt x="55" y="1712"/>
                    <a:pt x="216" y="2535"/>
                  </a:cubicBezTo>
                  <a:cubicBezTo>
                    <a:pt x="341" y="3287"/>
                    <a:pt x="520" y="4039"/>
                    <a:pt x="788" y="4772"/>
                  </a:cubicBezTo>
                  <a:cubicBezTo>
                    <a:pt x="1892" y="7720"/>
                    <a:pt x="4707" y="9583"/>
                    <a:pt x="7744" y="9583"/>
                  </a:cubicBezTo>
                  <a:cubicBezTo>
                    <a:pt x="8302" y="9583"/>
                    <a:pt x="8868" y="9520"/>
                    <a:pt x="9432" y="9389"/>
                  </a:cubicBezTo>
                  <a:lnTo>
                    <a:pt x="9449" y="9407"/>
                  </a:lnTo>
                  <a:lnTo>
                    <a:pt x="10183" y="9497"/>
                  </a:lnTo>
                  <a:cubicBezTo>
                    <a:pt x="10273" y="9514"/>
                    <a:pt x="10362" y="9514"/>
                    <a:pt x="10452" y="9514"/>
                  </a:cubicBezTo>
                  <a:cubicBezTo>
                    <a:pt x="10738" y="9371"/>
                    <a:pt x="11006" y="9192"/>
                    <a:pt x="11257" y="8995"/>
                  </a:cubicBezTo>
                  <a:cubicBezTo>
                    <a:pt x="11794" y="8620"/>
                    <a:pt x="11919" y="8369"/>
                    <a:pt x="11937" y="7886"/>
                  </a:cubicBezTo>
                  <a:cubicBezTo>
                    <a:pt x="11892" y="7868"/>
                    <a:pt x="11843" y="7859"/>
                    <a:pt x="11796" y="7859"/>
                  </a:cubicBezTo>
                  <a:cubicBezTo>
                    <a:pt x="11749" y="7859"/>
                    <a:pt x="11704" y="7868"/>
                    <a:pt x="11668" y="7886"/>
                  </a:cubicBezTo>
                  <a:lnTo>
                    <a:pt x="11633" y="7886"/>
                  </a:lnTo>
                  <a:cubicBezTo>
                    <a:pt x="11812" y="7868"/>
                    <a:pt x="11955" y="7725"/>
                    <a:pt x="12008" y="7546"/>
                  </a:cubicBezTo>
                  <a:cubicBezTo>
                    <a:pt x="11651" y="7492"/>
                    <a:pt x="11293" y="7367"/>
                    <a:pt x="10971" y="7206"/>
                  </a:cubicBezTo>
                  <a:cubicBezTo>
                    <a:pt x="10881" y="7152"/>
                    <a:pt x="10774" y="7099"/>
                    <a:pt x="10666" y="7081"/>
                  </a:cubicBezTo>
                  <a:cubicBezTo>
                    <a:pt x="10644" y="7078"/>
                    <a:pt x="10621" y="7077"/>
                    <a:pt x="10598" y="7077"/>
                  </a:cubicBezTo>
                  <a:cubicBezTo>
                    <a:pt x="10443" y="7077"/>
                    <a:pt x="10290" y="7130"/>
                    <a:pt x="10165" y="7224"/>
                  </a:cubicBezTo>
                  <a:cubicBezTo>
                    <a:pt x="9754" y="7474"/>
                    <a:pt x="9414" y="7850"/>
                    <a:pt x="8948" y="8101"/>
                  </a:cubicBezTo>
                  <a:cubicBezTo>
                    <a:pt x="8859" y="8137"/>
                    <a:pt x="8769" y="8190"/>
                    <a:pt x="8698" y="8262"/>
                  </a:cubicBezTo>
                  <a:lnTo>
                    <a:pt x="8680" y="8244"/>
                  </a:lnTo>
                  <a:cubicBezTo>
                    <a:pt x="8576" y="8257"/>
                    <a:pt x="8473" y="8263"/>
                    <a:pt x="8370" y="8263"/>
                  </a:cubicBezTo>
                  <a:cubicBezTo>
                    <a:pt x="7474" y="8263"/>
                    <a:pt x="6602" y="7792"/>
                    <a:pt x="5960" y="7134"/>
                  </a:cubicBezTo>
                  <a:cubicBezTo>
                    <a:pt x="5244" y="6419"/>
                    <a:pt x="4797" y="5488"/>
                    <a:pt x="4385" y="4558"/>
                  </a:cubicBezTo>
                  <a:cubicBezTo>
                    <a:pt x="3884" y="3448"/>
                    <a:pt x="3455" y="2321"/>
                    <a:pt x="3079" y="1175"/>
                  </a:cubicBezTo>
                  <a:lnTo>
                    <a:pt x="2327" y="298"/>
                  </a:lnTo>
                  <a:cubicBezTo>
                    <a:pt x="2051" y="114"/>
                    <a:pt x="170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2106580" y="3780301"/>
              <a:ext cx="394465" cy="770993"/>
            </a:xfrm>
            <a:custGeom>
              <a:avLst/>
              <a:gdLst/>
              <a:ahLst/>
              <a:cxnLst/>
              <a:rect l="l" t="t" r="r" b="b"/>
              <a:pathLst>
                <a:path w="4904" h="9585" extrusionOk="0">
                  <a:moveTo>
                    <a:pt x="80" y="1"/>
                  </a:moveTo>
                  <a:cubicBezTo>
                    <a:pt x="56" y="1"/>
                    <a:pt x="33" y="20"/>
                    <a:pt x="0" y="66"/>
                  </a:cubicBezTo>
                  <a:cubicBezTo>
                    <a:pt x="197" y="549"/>
                    <a:pt x="483" y="1408"/>
                    <a:pt x="340" y="1999"/>
                  </a:cubicBezTo>
                  <a:cubicBezTo>
                    <a:pt x="573" y="2124"/>
                    <a:pt x="788" y="2231"/>
                    <a:pt x="1020" y="2321"/>
                  </a:cubicBezTo>
                  <a:cubicBezTo>
                    <a:pt x="931" y="2500"/>
                    <a:pt x="770" y="2643"/>
                    <a:pt x="591" y="2697"/>
                  </a:cubicBezTo>
                  <a:cubicBezTo>
                    <a:pt x="465" y="3216"/>
                    <a:pt x="1253" y="3502"/>
                    <a:pt x="1342" y="4021"/>
                  </a:cubicBezTo>
                  <a:cubicBezTo>
                    <a:pt x="1432" y="4629"/>
                    <a:pt x="537" y="5041"/>
                    <a:pt x="609" y="5649"/>
                  </a:cubicBezTo>
                  <a:cubicBezTo>
                    <a:pt x="662" y="5811"/>
                    <a:pt x="716" y="5989"/>
                    <a:pt x="805" y="6133"/>
                  </a:cubicBezTo>
                  <a:cubicBezTo>
                    <a:pt x="1289" y="7206"/>
                    <a:pt x="304" y="8692"/>
                    <a:pt x="1092" y="9568"/>
                  </a:cubicBezTo>
                  <a:cubicBezTo>
                    <a:pt x="1160" y="9580"/>
                    <a:pt x="1229" y="9585"/>
                    <a:pt x="1297" y="9585"/>
                  </a:cubicBezTo>
                  <a:cubicBezTo>
                    <a:pt x="1781" y="9585"/>
                    <a:pt x="2246" y="9318"/>
                    <a:pt x="2559" y="8942"/>
                  </a:cubicBezTo>
                  <a:cubicBezTo>
                    <a:pt x="2881" y="8513"/>
                    <a:pt x="3132" y="8012"/>
                    <a:pt x="3311" y="7475"/>
                  </a:cubicBezTo>
                  <a:lnTo>
                    <a:pt x="4241" y="4952"/>
                  </a:lnTo>
                  <a:lnTo>
                    <a:pt x="4241" y="4952"/>
                  </a:lnTo>
                  <a:cubicBezTo>
                    <a:pt x="3525" y="6025"/>
                    <a:pt x="2828" y="7099"/>
                    <a:pt x="2130" y="8173"/>
                  </a:cubicBezTo>
                  <a:cubicBezTo>
                    <a:pt x="2058" y="8280"/>
                    <a:pt x="1969" y="8405"/>
                    <a:pt x="1825" y="8405"/>
                  </a:cubicBezTo>
                  <a:cubicBezTo>
                    <a:pt x="1629" y="8405"/>
                    <a:pt x="1557" y="8137"/>
                    <a:pt x="1557" y="7922"/>
                  </a:cubicBezTo>
                  <a:cubicBezTo>
                    <a:pt x="1557" y="6508"/>
                    <a:pt x="1825" y="5095"/>
                    <a:pt x="2309" y="3753"/>
                  </a:cubicBezTo>
                  <a:cubicBezTo>
                    <a:pt x="2362" y="3645"/>
                    <a:pt x="2380" y="3538"/>
                    <a:pt x="2362" y="3413"/>
                  </a:cubicBezTo>
                  <a:cubicBezTo>
                    <a:pt x="2291" y="3055"/>
                    <a:pt x="1629" y="3019"/>
                    <a:pt x="1611" y="2643"/>
                  </a:cubicBezTo>
                  <a:cubicBezTo>
                    <a:pt x="1611" y="2410"/>
                    <a:pt x="1879" y="2267"/>
                    <a:pt x="2112" y="2196"/>
                  </a:cubicBezTo>
                  <a:cubicBezTo>
                    <a:pt x="3024" y="1856"/>
                    <a:pt x="3955" y="1623"/>
                    <a:pt x="4903" y="1480"/>
                  </a:cubicBezTo>
                  <a:cubicBezTo>
                    <a:pt x="3508" y="1355"/>
                    <a:pt x="2130" y="1033"/>
                    <a:pt x="805" y="567"/>
                  </a:cubicBezTo>
                  <a:lnTo>
                    <a:pt x="770" y="514"/>
                  </a:lnTo>
                  <a:cubicBezTo>
                    <a:pt x="716" y="496"/>
                    <a:pt x="662" y="478"/>
                    <a:pt x="609" y="442"/>
                  </a:cubicBezTo>
                  <a:cubicBezTo>
                    <a:pt x="483" y="352"/>
                    <a:pt x="358" y="245"/>
                    <a:pt x="251" y="138"/>
                  </a:cubicBezTo>
                  <a:cubicBezTo>
                    <a:pt x="160" y="58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2184282" y="2546229"/>
              <a:ext cx="184363" cy="2091134"/>
            </a:xfrm>
            <a:custGeom>
              <a:avLst/>
              <a:gdLst/>
              <a:ahLst/>
              <a:cxnLst/>
              <a:rect l="l" t="t" r="r" b="b"/>
              <a:pathLst>
                <a:path w="2292" h="25997" extrusionOk="0">
                  <a:moveTo>
                    <a:pt x="1079" y="0"/>
                  </a:moveTo>
                  <a:cubicBezTo>
                    <a:pt x="1025" y="0"/>
                    <a:pt x="976" y="36"/>
                    <a:pt x="985" y="108"/>
                  </a:cubicBezTo>
                  <a:cubicBezTo>
                    <a:pt x="1217" y="3615"/>
                    <a:pt x="1468" y="7123"/>
                    <a:pt x="1718" y="10630"/>
                  </a:cubicBezTo>
                  <a:cubicBezTo>
                    <a:pt x="1951" y="14012"/>
                    <a:pt x="2291" y="17466"/>
                    <a:pt x="1611" y="20830"/>
                  </a:cubicBezTo>
                  <a:cubicBezTo>
                    <a:pt x="1432" y="21725"/>
                    <a:pt x="1164" y="22602"/>
                    <a:pt x="788" y="23443"/>
                  </a:cubicBezTo>
                  <a:cubicBezTo>
                    <a:pt x="430" y="24213"/>
                    <a:pt x="0" y="25036"/>
                    <a:pt x="179" y="25913"/>
                  </a:cubicBezTo>
                  <a:cubicBezTo>
                    <a:pt x="194" y="25971"/>
                    <a:pt x="239" y="25997"/>
                    <a:pt x="285" y="25997"/>
                  </a:cubicBezTo>
                  <a:cubicBezTo>
                    <a:pt x="352" y="25997"/>
                    <a:pt x="423" y="25943"/>
                    <a:pt x="412" y="25859"/>
                  </a:cubicBezTo>
                  <a:cubicBezTo>
                    <a:pt x="233" y="25036"/>
                    <a:pt x="663" y="24266"/>
                    <a:pt x="985" y="23550"/>
                  </a:cubicBezTo>
                  <a:cubicBezTo>
                    <a:pt x="1307" y="22817"/>
                    <a:pt x="1557" y="22065"/>
                    <a:pt x="1736" y="21296"/>
                  </a:cubicBezTo>
                  <a:cubicBezTo>
                    <a:pt x="2076" y="19685"/>
                    <a:pt x="2255" y="18039"/>
                    <a:pt x="2237" y="16392"/>
                  </a:cubicBezTo>
                  <a:cubicBezTo>
                    <a:pt x="2237" y="14657"/>
                    <a:pt x="2094" y="12921"/>
                    <a:pt x="1969" y="11185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1" y="36"/>
                    <a:pt x="1132" y="0"/>
                    <a:pt x="10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2463562" y="151428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2467825" y="149055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174577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2" y="573"/>
                  </a:cubicBezTo>
                  <a:cubicBezTo>
                    <a:pt x="265" y="633"/>
                    <a:pt x="381" y="667"/>
                    <a:pt x="510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52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216863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1" y="573"/>
                  </a:cubicBezTo>
                  <a:cubicBezTo>
                    <a:pt x="265" y="633"/>
                    <a:pt x="381" y="667"/>
                    <a:pt x="509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34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721;p40">
            <a:extLst>
              <a:ext uri="{FF2B5EF4-FFF2-40B4-BE49-F238E27FC236}">
                <a16:creationId xmlns:a16="http://schemas.microsoft.com/office/drawing/2014/main" xmlns="" id="{7FE5D8A2-11CF-4C15-A0AF-F248086573B8}"/>
              </a:ext>
            </a:extLst>
          </p:cNvPr>
          <p:cNvSpPr txBox="1">
            <a:spLocks/>
          </p:cNvSpPr>
          <p:nvPr/>
        </p:nvSpPr>
        <p:spPr>
          <a:xfrm>
            <a:off x="3902817" y="2280566"/>
            <a:ext cx="493733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41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ammersmith One"/>
              <a:buNone/>
              <a:defRPr sz="3600" b="0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vi-VN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Vật được phát sáng và vật được chiếu sáng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0"/>
          <p:cNvSpPr txBox="1">
            <a:spLocks noGrp="1"/>
          </p:cNvSpPr>
          <p:nvPr>
            <p:ph type="subTitle" idx="3"/>
          </p:nvPr>
        </p:nvSpPr>
        <p:spPr>
          <a:xfrm>
            <a:off x="1077853" y="954742"/>
            <a:ext cx="6988294" cy="452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1.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ban </a:t>
            </a:r>
            <a:r>
              <a:rPr lang="en-US" sz="1800" dirty="0" err="1"/>
              <a:t>ngày</a:t>
            </a:r>
            <a:r>
              <a:rPr lang="en-US" sz="1800" dirty="0"/>
              <a:t>,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ban </a:t>
            </a:r>
            <a:r>
              <a:rPr lang="en-US" sz="1800" dirty="0" err="1"/>
              <a:t>đêm</a:t>
            </a:r>
            <a:r>
              <a:rPr lang="en-US" sz="1800" dirty="0"/>
              <a:t>.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?</a:t>
            </a:r>
            <a:endParaRPr sz="1800" dirty="0"/>
          </a:p>
        </p:txBody>
      </p:sp>
      <p:sp>
        <p:nvSpPr>
          <p:cNvPr id="1189" name="Google Shape;1189;p50"/>
          <p:cNvSpPr txBox="1">
            <a:spLocks noGrp="1"/>
          </p:cNvSpPr>
          <p:nvPr>
            <p:ph type="title" idx="6"/>
          </p:nvPr>
        </p:nvSpPr>
        <p:spPr>
          <a:xfrm>
            <a:off x="1774046" y="103072"/>
            <a:ext cx="6471458" cy="790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SGK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90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trả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hỏi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AFA46A-71BD-447E-AF84-FF9E158EE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6"/>
          <a:stretch/>
        </p:blipFill>
        <p:spPr>
          <a:xfrm>
            <a:off x="1408284" y="1473197"/>
            <a:ext cx="3098001" cy="3445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5C0264-B0D4-428D-8C0B-B03CCD8E7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083555" y="1473197"/>
            <a:ext cx="3098001" cy="3499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" grpId="0" build="p"/>
      <p:bldP spid="11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heme/theme1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922</Words>
  <Application>Microsoft Office PowerPoint</Application>
  <PresentationFormat>On-screen Show (16:9)</PresentationFormat>
  <Paragraphs>116</Paragraphs>
  <Slides>32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Tahoma</vt:lpstr>
      <vt:lpstr>Cambria Math</vt:lpstr>
      <vt:lpstr>Calibri</vt:lpstr>
      <vt:lpstr>Times New Roman</vt:lpstr>
      <vt:lpstr>Hammersmith One</vt:lpstr>
      <vt:lpstr>Wingdings</vt:lpstr>
      <vt:lpstr>Montserrat</vt:lpstr>
      <vt:lpstr>Sacramento</vt:lpstr>
      <vt:lpstr>Arimo</vt:lpstr>
      <vt:lpstr>Lato</vt:lpstr>
      <vt:lpstr>Delius Swash Caps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01</vt:lpstr>
      <vt:lpstr>Quan sát tranh 1 và 2 SGK trang 90 và trả lời các câu hỏi sau:</vt:lpstr>
      <vt:lpstr>Ban ngày</vt:lpstr>
      <vt:lpstr>Ban ngày</vt:lpstr>
      <vt:lpstr>Vật tự phát sáng: </vt:lpstr>
      <vt:lpstr>Vật tự phát sáng: </vt:lpstr>
      <vt:lpstr>Tại sao Mặt trăng không phải là vật tự phát sáng?</vt:lpstr>
      <vt:lpstr>Mặt trời là ngôi sao lửa cực lớn</vt:lpstr>
      <vt:lpstr>PowerPoint Presentation</vt:lpstr>
      <vt:lpstr>Kết luận</vt:lpstr>
      <vt:lpstr>Đường truyền của ánh sáng</vt:lpstr>
      <vt:lpstr>Cùng làm thí nghiệm</vt:lpstr>
      <vt:lpstr>Kết luận:</vt:lpstr>
      <vt:lpstr>03</vt:lpstr>
      <vt:lpstr>Đánh chéo vào ô chỉ kết quả đúng khi có ánh sáng từ đèn pin truyền vào các vật sau</vt:lpstr>
      <vt:lpstr>PowerPoint Presentation</vt:lpstr>
      <vt:lpstr>04</vt:lpstr>
      <vt:lpstr>Dự đoán kết quả</vt:lpstr>
      <vt:lpstr>Kết quả thí nghiệm</vt:lpstr>
      <vt:lpstr>Mắt ta nhìn thấy vật khi nào?</vt:lpstr>
      <vt:lpstr>Kết luận</vt:lpstr>
      <vt:lpstr>PowerPoint Presentation</vt:lpstr>
      <vt:lpstr>Củng cố</vt:lpstr>
      <vt:lpstr>Dặn dò</vt:lpstr>
      <vt:lpstr>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Bài: ÁNH SÁNG</dc:title>
  <dc:creator>ASUS</dc:creator>
  <cp:lastModifiedBy>Admin Admin</cp:lastModifiedBy>
  <cp:revision>14</cp:revision>
  <dcterms:modified xsi:type="dcterms:W3CDTF">2023-03-21T01:40:02Z</dcterms:modified>
</cp:coreProperties>
</file>