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ppt/slideLayouts/slideLayout24.xml" ContentType="application/vnd.openxmlformats-officedocument.presentationml.slideLayout+xml"/>
  <Override PartName="/ppt/theme/theme24.xml" ContentType="application/vnd.openxmlformats-officedocument.theme+xml"/>
  <Override PartName="/ppt/slideLayouts/slideLayout25.xml" ContentType="application/vnd.openxmlformats-officedocument.presentationml.slideLayout+xml"/>
  <Override PartName="/ppt/theme/theme25.xml" ContentType="application/vnd.openxmlformats-officedocument.theme+xml"/>
  <Override PartName="/ppt/slideLayouts/slideLayout26.xml" ContentType="application/vnd.openxmlformats-officedocument.presentationml.slideLayout+xml"/>
  <Override PartName="/ppt/theme/theme26.xml" ContentType="application/vnd.openxmlformats-officedocument.theme+xml"/>
  <Override PartName="/ppt/slideLayouts/slideLayout27.xml" ContentType="application/vnd.openxmlformats-officedocument.presentationml.slideLayout+xml"/>
  <Override PartName="/ppt/theme/theme27.xml" ContentType="application/vnd.openxmlformats-officedocument.theme+xml"/>
  <Override PartName="/ppt/slideLayouts/slideLayout28.xml" ContentType="application/vnd.openxmlformats-officedocument.presentationml.slideLayout+xml"/>
  <Override PartName="/ppt/theme/theme28.xml" ContentType="application/vnd.openxmlformats-officedocument.theme+xml"/>
  <Override PartName="/ppt/slideLayouts/slideLayout29.xml" ContentType="application/vnd.openxmlformats-officedocument.presentationml.slideLayout+xml"/>
  <Override PartName="/ppt/theme/theme29.xml" ContentType="application/vnd.openxmlformats-officedocument.theme+xml"/>
  <Override PartName="/ppt/slideLayouts/slideLayout30.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8" r:id="rId4"/>
    <p:sldMasterId id="2147483670" r:id="rId5"/>
    <p:sldMasterId id="2147483672" r:id="rId6"/>
    <p:sldMasterId id="2147483674" r:id="rId7"/>
    <p:sldMasterId id="2147483676" r:id="rId8"/>
    <p:sldMasterId id="2147483678" r:id="rId9"/>
    <p:sldMasterId id="2147483680" r:id="rId10"/>
    <p:sldMasterId id="2147483682" r:id="rId11"/>
    <p:sldMasterId id="2147483684" r:id="rId12"/>
    <p:sldMasterId id="2147483686" r:id="rId13"/>
    <p:sldMasterId id="2147483688" r:id="rId14"/>
    <p:sldMasterId id="2147483690" r:id="rId15"/>
    <p:sldMasterId id="2147483692" r:id="rId16"/>
    <p:sldMasterId id="2147483694" r:id="rId17"/>
    <p:sldMasterId id="2147483696" r:id="rId18"/>
    <p:sldMasterId id="2147483698" r:id="rId19"/>
    <p:sldMasterId id="2147483700" r:id="rId20"/>
    <p:sldMasterId id="2147483702" r:id="rId21"/>
    <p:sldMasterId id="2147483704" r:id="rId22"/>
    <p:sldMasterId id="2147483706" r:id="rId23"/>
    <p:sldMasterId id="2147483708" r:id="rId24"/>
    <p:sldMasterId id="2147483710" r:id="rId25"/>
    <p:sldMasterId id="2147483712" r:id="rId26"/>
    <p:sldMasterId id="2147483714" r:id="rId27"/>
    <p:sldMasterId id="2147483716" r:id="rId28"/>
    <p:sldMasterId id="2147483718" r:id="rId29"/>
    <p:sldMasterId id="2147483720" r:id="rId30"/>
  </p:sldMasterIdLst>
  <p:notesMasterIdLst>
    <p:notesMasterId r:id="rId66"/>
  </p:notesMasterIdLst>
  <p:sldIdLst>
    <p:sldId id="257" r:id="rId31"/>
    <p:sldId id="258" r:id="rId32"/>
    <p:sldId id="259" r:id="rId33"/>
    <p:sldId id="261" r:id="rId34"/>
    <p:sldId id="288" r:id="rId35"/>
    <p:sldId id="262" r:id="rId36"/>
    <p:sldId id="263" r:id="rId37"/>
    <p:sldId id="264" r:id="rId38"/>
    <p:sldId id="265" r:id="rId39"/>
    <p:sldId id="266" r:id="rId40"/>
    <p:sldId id="267" r:id="rId41"/>
    <p:sldId id="291" r:id="rId42"/>
    <p:sldId id="268" r:id="rId43"/>
    <p:sldId id="290" r:id="rId44"/>
    <p:sldId id="269" r:id="rId45"/>
    <p:sldId id="292" r:id="rId46"/>
    <p:sldId id="270" r:id="rId47"/>
    <p:sldId id="271" r:id="rId48"/>
    <p:sldId id="272" r:id="rId49"/>
    <p:sldId id="273" r:id="rId50"/>
    <p:sldId id="274" r:id="rId51"/>
    <p:sldId id="275" r:id="rId52"/>
    <p:sldId id="276" r:id="rId53"/>
    <p:sldId id="289" r:id="rId54"/>
    <p:sldId id="277" r:id="rId55"/>
    <p:sldId id="278" r:id="rId56"/>
    <p:sldId id="279" r:id="rId57"/>
    <p:sldId id="280" r:id="rId58"/>
    <p:sldId id="281" r:id="rId59"/>
    <p:sldId id="282" r:id="rId60"/>
    <p:sldId id="283" r:id="rId61"/>
    <p:sldId id="284" r:id="rId62"/>
    <p:sldId id="285" r:id="rId63"/>
    <p:sldId id="286" r:id="rId64"/>
    <p:sldId id="287" r:id="rId6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57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E70F62-8237-4212-9D2F-F3CE423A49B0}" type="datetimeFigureOut">
              <a:rPr lang="vi-VN" smtClean="0"/>
              <a:t>07/11/2021</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1103A3-DD17-4653-9F24-3AF6BBE71284}" type="slidenum">
              <a:rPr lang="vi-VN" smtClean="0"/>
              <a:t>‹#›</a:t>
            </a:fld>
            <a:endParaRPr lang="vi-VN"/>
          </a:p>
        </p:txBody>
      </p:sp>
    </p:spTree>
    <p:extLst>
      <p:ext uri="{BB962C8B-B14F-4D97-AF65-F5344CB8AC3E}">
        <p14:creationId xmlns:p14="http://schemas.microsoft.com/office/powerpoint/2010/main" val="271295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hs</a:t>
            </a:r>
            <a:r>
              <a:rPr lang="en-US" baseline="0" dirty="0"/>
              <a:t> </a:t>
            </a:r>
            <a:r>
              <a:rPr lang="en-US" baseline="0" dirty="0" err="1"/>
              <a:t>chọn</a:t>
            </a:r>
            <a:r>
              <a:rPr lang="en-US" baseline="0" dirty="0"/>
              <a:t> =&gt;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HS </a:t>
            </a:r>
            <a:r>
              <a:rPr lang="en-US" baseline="0" dirty="0" err="1"/>
              <a:t>cầm</a:t>
            </a:r>
            <a:r>
              <a:rPr lang="en-US" baseline="0" dirty="0"/>
              <a:t> </a:t>
            </a:r>
            <a:r>
              <a:rPr lang="en-US" baseline="0" dirty="0" err="1"/>
              <a:t>bảng</a:t>
            </a:r>
            <a:r>
              <a:rPr lang="en-US" baseline="0" dirty="0"/>
              <a:t> </a:t>
            </a:r>
            <a:r>
              <a:rPr lang="en-US" baseline="0" dirty="0" err="1"/>
              <a:t>để</a:t>
            </a:r>
            <a:r>
              <a:rPr lang="en-US" baseline="0" dirty="0"/>
              <a:t> </a:t>
            </a:r>
            <a:r>
              <a:rPr lang="en-US" baseline="0" dirty="0" err="1"/>
              <a:t>biến</a:t>
            </a:r>
            <a:r>
              <a:rPr lang="en-US" baseline="0" dirty="0"/>
              <a:t> </a:t>
            </a:r>
            <a:r>
              <a:rPr lang="en-US" baseline="0" dirty="0" err="1"/>
              <a:t>mất</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trờ</a:t>
            </a:r>
            <a:r>
              <a:rPr lang="en-US" baseline="0" dirty="0"/>
              <a:t> </a:t>
            </a:r>
            <a:r>
              <a:rPr lang="en-US" baseline="0" dirty="0" err="1"/>
              <a:t>lại</a:t>
            </a:r>
            <a:r>
              <a:rPr lang="en-US" baseline="0" dirty="0"/>
              <a:t> slide </a:t>
            </a:r>
            <a:r>
              <a:rPr lang="en-US" baseline="0" dirty="0" err="1"/>
              <a:t>bản</a:t>
            </a:r>
            <a:r>
              <a:rPr lang="en-US" baseline="0" dirty="0"/>
              <a:t> </a:t>
            </a:r>
            <a:r>
              <a:rPr lang="en-US" baseline="0" dirty="0" err="1"/>
              <a:t>đồ</a:t>
            </a:r>
            <a:r>
              <a:rPr lang="en-US" baseline="0" dirty="0"/>
              <a:t>. </a:t>
            </a:r>
            <a:endParaRPr lang="en-US" dirty="0"/>
          </a:p>
        </p:txBody>
      </p:sp>
      <p:sp>
        <p:nvSpPr>
          <p:cNvPr id="4" name="Slide Number Placeholder 3"/>
          <p:cNvSpPr>
            <a:spLocks noGrp="1"/>
          </p:cNvSpPr>
          <p:nvPr>
            <p:ph type="sldNum" sz="quarter" idx="10"/>
          </p:nvPr>
        </p:nvSpPr>
        <p:spPr/>
        <p:txBody>
          <a:bodyPr/>
          <a:lstStyle/>
          <a:p>
            <a:fld id="{9745B1B7-B4D0-4A91-981C-5A9364CF3B7D}" type="slidenum">
              <a:rPr lang="en-US" smtClean="0">
                <a:solidFill>
                  <a:prstClr val="black"/>
                </a:solidFill>
                <a:latin typeface="等线"/>
              </a:rPr>
              <a:pPr/>
              <a:t>2</a:t>
            </a:fld>
            <a:endParaRPr lang="en-US">
              <a:solidFill>
                <a:prstClr val="black"/>
              </a:solidFill>
              <a:latin typeface="等线"/>
            </a:endParaRPr>
          </a:p>
        </p:txBody>
      </p:sp>
    </p:spTree>
    <p:extLst>
      <p:ext uri="{BB962C8B-B14F-4D97-AF65-F5344CB8AC3E}">
        <p14:creationId xmlns:p14="http://schemas.microsoft.com/office/powerpoint/2010/main" val="3117018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hs</a:t>
            </a:r>
            <a:r>
              <a:rPr lang="en-US" baseline="0" dirty="0"/>
              <a:t> </a:t>
            </a:r>
            <a:r>
              <a:rPr lang="en-US" baseline="0" dirty="0" err="1"/>
              <a:t>chọn</a:t>
            </a:r>
            <a:r>
              <a:rPr lang="en-US" baseline="0" dirty="0"/>
              <a:t> =&gt;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HS </a:t>
            </a:r>
            <a:r>
              <a:rPr lang="en-US" baseline="0" dirty="0" err="1"/>
              <a:t>cầm</a:t>
            </a:r>
            <a:r>
              <a:rPr lang="en-US" baseline="0" dirty="0"/>
              <a:t> </a:t>
            </a:r>
            <a:r>
              <a:rPr lang="en-US" baseline="0" dirty="0" err="1"/>
              <a:t>bảng</a:t>
            </a:r>
            <a:r>
              <a:rPr lang="en-US" baseline="0" dirty="0"/>
              <a:t> </a:t>
            </a:r>
            <a:r>
              <a:rPr lang="en-US" baseline="0" dirty="0" err="1"/>
              <a:t>để</a:t>
            </a:r>
            <a:r>
              <a:rPr lang="en-US" baseline="0" dirty="0"/>
              <a:t> </a:t>
            </a:r>
            <a:r>
              <a:rPr lang="en-US" baseline="0" dirty="0" err="1"/>
              <a:t>biến</a:t>
            </a:r>
            <a:r>
              <a:rPr lang="en-US" baseline="0" dirty="0"/>
              <a:t> </a:t>
            </a:r>
            <a:r>
              <a:rPr lang="en-US" baseline="0" dirty="0" err="1"/>
              <a:t>mất</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trờ</a:t>
            </a:r>
            <a:r>
              <a:rPr lang="en-US" baseline="0" dirty="0"/>
              <a:t> </a:t>
            </a:r>
            <a:r>
              <a:rPr lang="en-US" baseline="0" dirty="0" err="1"/>
              <a:t>lại</a:t>
            </a:r>
            <a:r>
              <a:rPr lang="en-US" baseline="0" dirty="0"/>
              <a:t> slide </a:t>
            </a:r>
            <a:r>
              <a:rPr lang="en-US" baseline="0" dirty="0" err="1"/>
              <a:t>bản</a:t>
            </a:r>
            <a:r>
              <a:rPr lang="en-US" baseline="0" dirty="0"/>
              <a:t> </a:t>
            </a:r>
            <a:r>
              <a:rPr lang="en-US" baseline="0" dirty="0" err="1"/>
              <a:t>đồ</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9745B1B7-B4D0-4A91-981C-5A9364CF3B7D}" type="slidenum">
              <a:rPr lang="en-US" smtClean="0">
                <a:solidFill>
                  <a:prstClr val="black"/>
                </a:solidFill>
                <a:latin typeface="等线"/>
              </a:rPr>
              <a:pPr/>
              <a:t>3</a:t>
            </a:fld>
            <a:endParaRPr lang="en-US">
              <a:solidFill>
                <a:prstClr val="black"/>
              </a:solidFill>
              <a:latin typeface="等线"/>
            </a:endParaRPr>
          </a:p>
        </p:txBody>
      </p:sp>
    </p:spTree>
    <p:extLst>
      <p:ext uri="{BB962C8B-B14F-4D97-AF65-F5344CB8AC3E}">
        <p14:creationId xmlns:p14="http://schemas.microsoft.com/office/powerpoint/2010/main" val="306975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2351DB-C19C-4664-B8B8-7C396CDDCA73}" type="slidenum">
              <a:rPr lang="en-US" smtClean="0">
                <a:solidFill>
                  <a:prstClr val="black"/>
                </a:solidFill>
                <a:latin typeface="等线"/>
              </a:rPr>
              <a:pPr/>
              <a:t>6</a:t>
            </a:fld>
            <a:endParaRPr lang="en-US">
              <a:solidFill>
                <a:prstClr val="black"/>
              </a:solidFill>
              <a:latin typeface="等线"/>
            </a:endParaRPr>
          </a:p>
        </p:txBody>
      </p:sp>
    </p:spTree>
    <p:extLst>
      <p:ext uri="{BB962C8B-B14F-4D97-AF65-F5344CB8AC3E}">
        <p14:creationId xmlns:p14="http://schemas.microsoft.com/office/powerpoint/2010/main" val="254497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2351DB-C19C-4664-B8B8-7C396CDDCA73}" type="slidenum">
              <a:rPr lang="en-US" smtClean="0">
                <a:solidFill>
                  <a:prstClr val="black"/>
                </a:solidFill>
                <a:latin typeface="等线"/>
              </a:rPr>
              <a:pPr/>
              <a:t>10</a:t>
            </a:fld>
            <a:endParaRPr lang="en-US">
              <a:solidFill>
                <a:prstClr val="black"/>
              </a:solidFill>
              <a:latin typeface="等线"/>
            </a:endParaRPr>
          </a:p>
        </p:txBody>
      </p:sp>
    </p:spTree>
    <p:extLst>
      <p:ext uri="{BB962C8B-B14F-4D97-AF65-F5344CB8AC3E}">
        <p14:creationId xmlns:p14="http://schemas.microsoft.com/office/powerpoint/2010/main" val="213910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Các</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chuyển</a:t>
            </a:r>
            <a:r>
              <a:rPr lang="en-US" baseline="0" dirty="0" smtClean="0"/>
              <a:t> slide </a:t>
            </a:r>
            <a:r>
              <a:rPr lang="en-US" baseline="0" dirty="0" err="1" smtClean="0"/>
              <a:t>tiếp</a:t>
            </a:r>
            <a:r>
              <a:rPr lang="en-US" baseline="0" dirty="0" smtClean="0"/>
              <a:t> </a:t>
            </a:r>
            <a:r>
              <a:rPr lang="en-US" baseline="0" dirty="0" err="1" smtClean="0"/>
              <a:t>có</a:t>
            </a:r>
            <a:r>
              <a:rPr lang="en-US" baseline="0" dirty="0" smtClean="0"/>
              <a:t> </a:t>
            </a:r>
            <a:r>
              <a:rPr lang="en-US" baseline="0" dirty="0" err="1" smtClean="0"/>
              <a:t>viết</a:t>
            </a:r>
            <a:r>
              <a:rPr lang="en-US" baseline="0" dirty="0" smtClean="0"/>
              <a:t> </a:t>
            </a:r>
            <a:r>
              <a:rPr lang="en-US" baseline="0" dirty="0" err="1" smtClean="0"/>
              <a:t>câu</a:t>
            </a:r>
            <a:r>
              <a:rPr lang="en-US" baseline="0" dirty="0" smtClean="0"/>
              <a:t> </a:t>
            </a:r>
            <a:r>
              <a:rPr lang="en-US" baseline="0" dirty="0" err="1" smtClean="0"/>
              <a:t>chuyện</a:t>
            </a:r>
            <a:r>
              <a:rPr lang="en-US" baseline="0" dirty="0" smtClean="0"/>
              <a:t>.</a:t>
            </a:r>
            <a:endParaRPr lang="vi-VN" dirty="0"/>
          </a:p>
        </p:txBody>
      </p:sp>
      <p:sp>
        <p:nvSpPr>
          <p:cNvPr id="4" name="Slide Number Placeholder 3"/>
          <p:cNvSpPr>
            <a:spLocks noGrp="1"/>
          </p:cNvSpPr>
          <p:nvPr>
            <p:ph type="sldNum" sz="quarter" idx="10"/>
          </p:nvPr>
        </p:nvSpPr>
        <p:spPr/>
        <p:txBody>
          <a:bodyPr/>
          <a:lstStyle/>
          <a:p>
            <a:fld id="{DA1103A3-DD17-4653-9F24-3AF6BBE71284}" type="slidenum">
              <a:rPr lang="vi-VN" smtClean="0"/>
              <a:t>11</a:t>
            </a:fld>
            <a:endParaRPr lang="vi-VN"/>
          </a:p>
        </p:txBody>
      </p:sp>
    </p:spTree>
    <p:extLst>
      <p:ext uri="{BB962C8B-B14F-4D97-AF65-F5344CB8AC3E}">
        <p14:creationId xmlns:p14="http://schemas.microsoft.com/office/powerpoint/2010/main" val="2747785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latin typeface="等线"/>
                <a:ea typeface="等线"/>
              </a:rPr>
              <a:pPr/>
              <a:t>17</a:t>
            </a:fld>
            <a:endParaRPr lang="zh-CN" altLang="en-US">
              <a:solidFill>
                <a:prstClr val="black"/>
              </a:solidFill>
              <a:latin typeface="等线"/>
              <a:ea typeface="等线"/>
            </a:endParaRPr>
          </a:p>
        </p:txBody>
      </p:sp>
    </p:spTree>
    <p:extLst>
      <p:ext uri="{BB962C8B-B14F-4D97-AF65-F5344CB8AC3E}">
        <p14:creationId xmlns:p14="http://schemas.microsoft.com/office/powerpoint/2010/main" val="3917667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latin typeface="等线"/>
                <a:ea typeface="等线"/>
              </a:rPr>
              <a:pPr/>
              <a:t>19</a:t>
            </a:fld>
            <a:endParaRPr lang="zh-CN" altLang="en-US">
              <a:solidFill>
                <a:prstClr val="black"/>
              </a:solidFill>
              <a:latin typeface="等线"/>
              <a:ea typeface="等线"/>
            </a:endParaRPr>
          </a:p>
        </p:txBody>
      </p:sp>
    </p:spTree>
    <p:extLst>
      <p:ext uri="{BB962C8B-B14F-4D97-AF65-F5344CB8AC3E}">
        <p14:creationId xmlns:p14="http://schemas.microsoft.com/office/powerpoint/2010/main" val="1927598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dirty="0" smtClean="0"/>
              <a:t> </a:t>
            </a:r>
            <a:r>
              <a:rPr lang="en-US" dirty="0" err="1" smtClean="0"/>
              <a:t>vào</a:t>
            </a:r>
            <a:r>
              <a:rPr lang="en-US" baseline="0" dirty="0" smtClean="0"/>
              <a:t> </a:t>
            </a:r>
            <a:r>
              <a:rPr lang="en-US" baseline="0" dirty="0" err="1" smtClean="0"/>
              <a:t>các</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a:t>
            </a:r>
            <a:r>
              <a:rPr lang="en-US" baseline="0" dirty="0" err="1" smtClean="0"/>
              <a:t>từng</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1, 2,3,4 .</a:t>
            </a:r>
          </a:p>
          <a:p>
            <a:r>
              <a:rPr lang="en-US" baseline="0" dirty="0" err="1" smtClean="0"/>
              <a:t>Cuối</a:t>
            </a:r>
            <a:r>
              <a:rPr lang="en-US" baseline="0" dirty="0" smtClean="0"/>
              <a:t> </a:t>
            </a:r>
            <a:r>
              <a:rPr lang="en-US" baseline="0" dirty="0" err="1" smtClean="0"/>
              <a:t>cùng</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em</a:t>
            </a:r>
            <a:r>
              <a:rPr lang="en-US" baseline="0" dirty="0" smtClean="0"/>
              <a:t> </a:t>
            </a:r>
            <a:r>
              <a:rPr lang="en-US" baseline="0" dirty="0" err="1" smtClean="0"/>
              <a:t>bé</a:t>
            </a:r>
            <a:r>
              <a:rPr lang="en-US" baseline="0" dirty="0" smtClean="0"/>
              <a:t> </a:t>
            </a:r>
            <a:r>
              <a:rPr lang="en-US" baseline="0" dirty="0" err="1" smtClean="0"/>
              <a:t>đeo</a:t>
            </a:r>
            <a:r>
              <a:rPr lang="en-US" baseline="0" dirty="0" smtClean="0"/>
              <a:t> </a:t>
            </a:r>
            <a:r>
              <a:rPr lang="en-US" baseline="0" dirty="0" err="1" smtClean="0"/>
              <a:t>khẩu</a:t>
            </a:r>
            <a:r>
              <a:rPr lang="en-US" baseline="0" dirty="0" smtClean="0"/>
              <a:t> </a:t>
            </a:r>
            <a:r>
              <a:rPr lang="en-US" baseline="0" dirty="0" err="1" smtClean="0"/>
              <a:t>trang</a:t>
            </a:r>
            <a:r>
              <a:rPr lang="en-US" baseline="0" dirty="0" smtClean="0"/>
              <a:t> </a:t>
            </a:r>
            <a:r>
              <a:rPr lang="en-US" baseline="0" dirty="0" err="1" smtClean="0"/>
              <a:t>cầm</a:t>
            </a:r>
            <a:r>
              <a:rPr lang="en-US" baseline="0" dirty="0" smtClean="0"/>
              <a:t> </a:t>
            </a:r>
            <a:r>
              <a:rPr lang="en-US" baseline="0" dirty="0" err="1" smtClean="0"/>
              <a:t>gươm</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slide </a:t>
            </a:r>
            <a:r>
              <a:rPr lang="en-US" baseline="0" dirty="0" err="1" smtClean="0"/>
              <a:t>dặn</a:t>
            </a:r>
            <a:r>
              <a:rPr lang="en-US" baseline="0" dirty="0" smtClean="0"/>
              <a:t> </a:t>
            </a:r>
            <a:r>
              <a:rPr lang="en-US" baseline="0" dirty="0" err="1" smtClean="0"/>
              <a:t>dò</a:t>
            </a:r>
            <a:r>
              <a:rPr lang="en-US" baseline="0" dirty="0" smtClean="0"/>
              <a:t>.</a:t>
            </a:r>
          </a:p>
          <a:p>
            <a:endParaRPr lang="vi-VN" dirty="0"/>
          </a:p>
        </p:txBody>
      </p:sp>
      <p:sp>
        <p:nvSpPr>
          <p:cNvPr id="4" name="Slide Number Placeholder 3"/>
          <p:cNvSpPr>
            <a:spLocks noGrp="1"/>
          </p:cNvSpPr>
          <p:nvPr>
            <p:ph type="sldNum" sz="quarter" idx="10"/>
          </p:nvPr>
        </p:nvSpPr>
        <p:spPr/>
        <p:txBody>
          <a:bodyPr/>
          <a:lstStyle/>
          <a:p>
            <a:fld id="{DA1103A3-DD17-4653-9F24-3AF6BBE71284}" type="slidenum">
              <a:rPr lang="vi-VN" smtClean="0"/>
              <a:t>29</a:t>
            </a:fld>
            <a:endParaRPr lang="vi-VN"/>
          </a:p>
        </p:txBody>
      </p:sp>
    </p:spTree>
    <p:extLst>
      <p:ext uri="{BB962C8B-B14F-4D97-AF65-F5344CB8AC3E}">
        <p14:creationId xmlns:p14="http://schemas.microsoft.com/office/powerpoint/2010/main" val="704970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dirty="0" smtClean="0"/>
              <a:t> </a:t>
            </a:r>
            <a:r>
              <a:rPr lang="en-US" dirty="0" err="1" smtClean="0"/>
              <a:t>vào</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màu</a:t>
            </a:r>
            <a:r>
              <a:rPr lang="en-US" baseline="0" dirty="0" smtClean="0"/>
              <a:t> </a:t>
            </a:r>
            <a:r>
              <a:rPr lang="en-US" baseline="0" dirty="0" err="1" smtClean="0"/>
              <a:t>hồng</a:t>
            </a:r>
            <a:r>
              <a:rPr lang="en-US" baseline="0" dirty="0" smtClean="0"/>
              <a:t> </a:t>
            </a:r>
            <a:r>
              <a:rPr lang="en-US" baseline="0" dirty="0" err="1" smtClean="0"/>
              <a:t>để</a:t>
            </a:r>
            <a:r>
              <a:rPr lang="en-US" baseline="0" dirty="0" smtClean="0"/>
              <a:t> quay </a:t>
            </a:r>
            <a:r>
              <a:rPr lang="en-US" baseline="0" dirty="0" err="1" smtClean="0"/>
              <a:t>lại</a:t>
            </a:r>
            <a:r>
              <a:rPr lang="en-US" baseline="0" dirty="0" smtClean="0"/>
              <a:t> slide </a:t>
            </a:r>
            <a:r>
              <a:rPr lang="en-US" baseline="0" dirty="0" err="1" smtClean="0"/>
              <a:t>có</a:t>
            </a:r>
            <a:r>
              <a:rPr lang="en-US" baseline="0" dirty="0" smtClean="0"/>
              <a:t> </a:t>
            </a:r>
            <a:r>
              <a:rPr lang="en-US" baseline="0" dirty="0" err="1" smtClean="0"/>
              <a:t>các</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1,2,3,4.</a:t>
            </a:r>
          </a:p>
          <a:p>
            <a:r>
              <a:rPr lang="en-US" baseline="0" dirty="0" err="1" smtClean="0"/>
              <a:t>Lần</a:t>
            </a:r>
            <a:r>
              <a:rPr lang="en-US" baseline="0" dirty="0" smtClean="0"/>
              <a:t> </a:t>
            </a:r>
            <a:r>
              <a:rPr lang="en-US" baseline="0" dirty="0" err="1" smtClean="0"/>
              <a:t>lượt</a:t>
            </a:r>
            <a:r>
              <a:rPr lang="en-US" baseline="0" dirty="0" smtClean="0"/>
              <a:t> </a:t>
            </a:r>
            <a:r>
              <a:rPr lang="en-US" baseline="0" dirty="0" err="1" smtClean="0"/>
              <a:t>làm</a:t>
            </a:r>
            <a:r>
              <a:rPr lang="en-US" baseline="0" dirty="0" smtClean="0"/>
              <a:t> </a:t>
            </a:r>
            <a:r>
              <a:rPr lang="en-US" baseline="0" dirty="0" err="1" smtClean="0"/>
              <a:t>tương</a:t>
            </a:r>
            <a:r>
              <a:rPr lang="en-US" baseline="0" dirty="0" smtClean="0"/>
              <a:t> </a:t>
            </a:r>
            <a:r>
              <a:rPr lang="en-US" baseline="0" dirty="0" err="1" smtClean="0"/>
              <a:t>tự</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2,3,4</a:t>
            </a:r>
            <a:endParaRPr lang="vi-VN" dirty="0"/>
          </a:p>
        </p:txBody>
      </p:sp>
      <p:sp>
        <p:nvSpPr>
          <p:cNvPr id="4" name="Slide Number Placeholder 3"/>
          <p:cNvSpPr>
            <a:spLocks noGrp="1"/>
          </p:cNvSpPr>
          <p:nvPr>
            <p:ph type="sldNum" sz="quarter" idx="10"/>
          </p:nvPr>
        </p:nvSpPr>
        <p:spPr/>
        <p:txBody>
          <a:bodyPr/>
          <a:lstStyle/>
          <a:p>
            <a:fld id="{DA1103A3-DD17-4653-9F24-3AF6BBE71284}" type="slidenum">
              <a:rPr lang="vi-VN" smtClean="0"/>
              <a:t>30</a:t>
            </a:fld>
            <a:endParaRPr lang="vi-VN"/>
          </a:p>
        </p:txBody>
      </p:sp>
    </p:spTree>
    <p:extLst>
      <p:ext uri="{BB962C8B-B14F-4D97-AF65-F5344CB8AC3E}">
        <p14:creationId xmlns:p14="http://schemas.microsoft.com/office/powerpoint/2010/main" val="342833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 xmlns:a16="http://schemas.microsoft.com/office/drawing/2014/main" id="{416BAC77-0955-4E60-83A9-C0F3DBD0150F}"/>
              </a:ext>
            </a:extLst>
          </p:cNvPr>
          <p:cNvSpPr txBox="1"/>
          <p:nvPr userDrawn="1"/>
        </p:nvSpPr>
        <p:spPr>
          <a:xfrm>
            <a:off x="61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99F9BBF4-3DF0-417E-BF02-BFAFF77CC57C}"/>
              </a:ext>
            </a:extLst>
          </p:cNvPr>
          <p:cNvSpPr txBox="1"/>
          <p:nvPr userDrawn="1"/>
        </p:nvSpPr>
        <p:spPr>
          <a:xfrm>
            <a:off x="851598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 xmlns:a16="http://schemas.microsoft.com/office/drawing/2014/main" id="{416BAC77-0955-4E60-83A9-C0F3DBD0150F}"/>
              </a:ext>
            </a:extLst>
          </p:cNvPr>
          <p:cNvSpPr txBox="1"/>
          <p:nvPr userDrawn="1"/>
        </p:nvSpPr>
        <p:spPr>
          <a:xfrm>
            <a:off x="605"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99F9BBF4-3DF0-417E-BF02-BFAFF77CC57C}"/>
              </a:ext>
            </a:extLst>
          </p:cNvPr>
          <p:cNvSpPr txBox="1"/>
          <p:nvPr userDrawn="1"/>
        </p:nvSpPr>
        <p:spPr>
          <a:xfrm>
            <a:off x="8515966"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 xmlns:a16="http://schemas.microsoft.com/office/drawing/2014/main" id="{416BAC77-0955-4E60-83A9-C0F3DBD0150F}"/>
              </a:ext>
            </a:extLst>
          </p:cNvPr>
          <p:cNvSpPr txBox="1"/>
          <p:nvPr userDrawn="1"/>
        </p:nvSpPr>
        <p:spPr>
          <a:xfrm>
            <a:off x="58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99F9BBF4-3DF0-417E-BF02-BFAFF77CC57C}"/>
              </a:ext>
            </a:extLst>
          </p:cNvPr>
          <p:cNvSpPr txBox="1"/>
          <p:nvPr userDrawn="1"/>
        </p:nvSpPr>
        <p:spPr>
          <a:xfrm>
            <a:off x="851594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57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93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55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91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530"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89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50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868"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487"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844"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46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81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434"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79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 xmlns:a16="http://schemas.microsoft.com/office/drawing/2014/main" id="{416BAC77-0955-4E60-83A9-C0F3DBD0150F}"/>
              </a:ext>
            </a:extLst>
          </p:cNvPr>
          <p:cNvSpPr txBox="1"/>
          <p:nvPr userDrawn="1"/>
        </p:nvSpPr>
        <p:spPr>
          <a:xfrm>
            <a:off x="685"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99F9BBF4-3DF0-417E-BF02-BFAFF77CC57C}"/>
              </a:ext>
            </a:extLst>
          </p:cNvPr>
          <p:cNvSpPr txBox="1"/>
          <p:nvPr userDrawn="1"/>
        </p:nvSpPr>
        <p:spPr>
          <a:xfrm>
            <a:off x="8516048"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40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763"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37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733"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34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70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31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66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 xmlns:a16="http://schemas.microsoft.com/office/drawing/2014/main" id="{2339D8B7-4CAE-4E0E-89A3-6476DE9C85AA}"/>
              </a:ext>
            </a:extLst>
          </p:cNvPr>
          <p:cNvGrpSpPr/>
          <p:nvPr userDrawn="1"/>
        </p:nvGrpSpPr>
        <p:grpSpPr>
          <a:xfrm>
            <a:off x="0" y="3542487"/>
            <a:ext cx="9144000" cy="3339839"/>
            <a:chOff x="762000" y="3854062"/>
            <a:chExt cx="12192000" cy="3003938"/>
          </a:xfrm>
        </p:grpSpPr>
        <p:pic>
          <p:nvPicPr>
            <p:cNvPr id="10" name="图片 8">
              <a:extLst>
                <a:ext uri="{FF2B5EF4-FFF2-40B4-BE49-F238E27FC236}">
                  <a16:creationId xmlns=""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F159A4AE-D470-4F3B-8242-97A990C1474D}"/>
              </a:ext>
            </a:extLst>
          </p:cNvPr>
          <p:cNvSpPr txBox="1"/>
          <p:nvPr userDrawn="1"/>
        </p:nvSpPr>
        <p:spPr>
          <a:xfrm>
            <a:off x="27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 xmlns:a16="http://schemas.microsoft.com/office/drawing/2014/main" id="{A0D77648-1769-444B-B826-89D6B6BB6F8F}"/>
              </a:ext>
            </a:extLst>
          </p:cNvPr>
          <p:cNvSpPr txBox="1"/>
          <p:nvPr userDrawn="1"/>
        </p:nvSpPr>
        <p:spPr>
          <a:xfrm>
            <a:off x="8515634"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 xmlns:a16="http://schemas.microsoft.com/office/drawing/2014/main" id="{416BAC77-0955-4E60-83A9-C0F3DBD0150F}"/>
              </a:ext>
            </a:extLst>
          </p:cNvPr>
          <p:cNvSpPr txBox="1"/>
          <p:nvPr userDrawn="1"/>
        </p:nvSpPr>
        <p:spPr>
          <a:xfrm>
            <a:off x="244"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99F9BBF4-3DF0-417E-BF02-BFAFF77CC57C}"/>
              </a:ext>
            </a:extLst>
          </p:cNvPr>
          <p:cNvSpPr txBox="1"/>
          <p:nvPr userDrawn="1"/>
        </p:nvSpPr>
        <p:spPr>
          <a:xfrm>
            <a:off x="8515598"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 xmlns:a16="http://schemas.microsoft.com/office/drawing/2014/main" id="{2339D8B7-4CAE-4E0E-89A3-6476DE9C85AA}"/>
              </a:ext>
            </a:extLst>
          </p:cNvPr>
          <p:cNvGrpSpPr/>
          <p:nvPr userDrawn="1"/>
        </p:nvGrpSpPr>
        <p:grpSpPr>
          <a:xfrm>
            <a:off x="0" y="3542389"/>
            <a:ext cx="9144000" cy="3339839"/>
            <a:chOff x="762000" y="3854062"/>
            <a:chExt cx="12192000" cy="3003938"/>
          </a:xfrm>
        </p:grpSpPr>
        <p:pic>
          <p:nvPicPr>
            <p:cNvPr id="10" name="图片 8">
              <a:extLst>
                <a:ext uri="{FF2B5EF4-FFF2-40B4-BE49-F238E27FC236}">
                  <a16:creationId xmlns=""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F159A4AE-D470-4F3B-8242-97A990C1474D}"/>
              </a:ext>
            </a:extLst>
          </p:cNvPr>
          <p:cNvSpPr txBox="1"/>
          <p:nvPr userDrawn="1"/>
        </p:nvSpPr>
        <p:spPr>
          <a:xfrm>
            <a:off x="20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 xmlns:a16="http://schemas.microsoft.com/office/drawing/2014/main" id="{A0D77648-1769-444B-B826-89D6B6BB6F8F}"/>
              </a:ext>
            </a:extLst>
          </p:cNvPr>
          <p:cNvSpPr txBox="1"/>
          <p:nvPr userDrawn="1"/>
        </p:nvSpPr>
        <p:spPr>
          <a:xfrm>
            <a:off x="851556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 xmlns:a16="http://schemas.microsoft.com/office/drawing/2014/main" id="{2339D8B7-4CAE-4E0E-89A3-6476DE9C85AA}"/>
              </a:ext>
            </a:extLst>
          </p:cNvPr>
          <p:cNvGrpSpPr/>
          <p:nvPr userDrawn="1"/>
        </p:nvGrpSpPr>
        <p:grpSpPr>
          <a:xfrm>
            <a:off x="0" y="3542337"/>
            <a:ext cx="9144000" cy="3339839"/>
            <a:chOff x="762000" y="3854062"/>
            <a:chExt cx="12192000" cy="3003938"/>
          </a:xfrm>
        </p:grpSpPr>
        <p:pic>
          <p:nvPicPr>
            <p:cNvPr id="10" name="图片 8">
              <a:extLst>
                <a:ext uri="{FF2B5EF4-FFF2-40B4-BE49-F238E27FC236}">
                  <a16:creationId xmlns=""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F159A4AE-D470-4F3B-8242-97A990C1474D}"/>
              </a:ext>
            </a:extLst>
          </p:cNvPr>
          <p:cNvSpPr txBox="1"/>
          <p:nvPr userDrawn="1"/>
        </p:nvSpPr>
        <p:spPr>
          <a:xfrm>
            <a:off x="16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 xmlns:a16="http://schemas.microsoft.com/office/drawing/2014/main" id="{A0D77648-1769-444B-B826-89D6B6BB6F8F}"/>
              </a:ext>
            </a:extLst>
          </p:cNvPr>
          <p:cNvSpPr txBox="1"/>
          <p:nvPr userDrawn="1"/>
        </p:nvSpPr>
        <p:spPr>
          <a:xfrm>
            <a:off x="851552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 xmlns:a16="http://schemas.microsoft.com/office/drawing/2014/main" id="{2339D8B7-4CAE-4E0E-89A3-6476DE9C85AA}"/>
              </a:ext>
            </a:extLst>
          </p:cNvPr>
          <p:cNvGrpSpPr/>
          <p:nvPr userDrawn="1"/>
        </p:nvGrpSpPr>
        <p:grpSpPr>
          <a:xfrm>
            <a:off x="0" y="3542283"/>
            <a:ext cx="9144000" cy="3339839"/>
            <a:chOff x="762000" y="3854062"/>
            <a:chExt cx="12192000" cy="3003938"/>
          </a:xfrm>
        </p:grpSpPr>
        <p:pic>
          <p:nvPicPr>
            <p:cNvPr id="10" name="图片 8">
              <a:extLst>
                <a:ext uri="{FF2B5EF4-FFF2-40B4-BE49-F238E27FC236}">
                  <a16:creationId xmlns=""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F159A4AE-D470-4F3B-8242-97A990C1474D}"/>
              </a:ext>
            </a:extLst>
          </p:cNvPr>
          <p:cNvSpPr txBox="1"/>
          <p:nvPr userDrawn="1"/>
        </p:nvSpPr>
        <p:spPr>
          <a:xfrm>
            <a:off x="12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 xmlns:a16="http://schemas.microsoft.com/office/drawing/2014/main" id="{A0D77648-1769-444B-B826-89D6B6BB6F8F}"/>
              </a:ext>
            </a:extLst>
          </p:cNvPr>
          <p:cNvSpPr txBox="1"/>
          <p:nvPr userDrawn="1"/>
        </p:nvSpPr>
        <p:spPr>
          <a:xfrm>
            <a:off x="851548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8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43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 xmlns:a16="http://schemas.microsoft.com/office/drawing/2014/main" id="{416BAC77-0955-4E60-83A9-C0F3DBD0150F}"/>
              </a:ext>
            </a:extLst>
          </p:cNvPr>
          <p:cNvSpPr txBox="1"/>
          <p:nvPr userDrawn="1"/>
        </p:nvSpPr>
        <p:spPr>
          <a:xfrm>
            <a:off x="68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99F9BBF4-3DF0-417E-BF02-BFAFF77CC57C}"/>
              </a:ext>
            </a:extLst>
          </p:cNvPr>
          <p:cNvSpPr txBox="1"/>
          <p:nvPr userDrawn="1"/>
        </p:nvSpPr>
        <p:spPr>
          <a:xfrm>
            <a:off x="8516047"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 xmlns:a16="http://schemas.microsoft.com/office/drawing/2014/main" id="{416BAC77-0955-4E60-83A9-C0F3DBD0150F}"/>
              </a:ext>
            </a:extLst>
          </p:cNvPr>
          <p:cNvSpPr txBox="1"/>
          <p:nvPr userDrawn="1"/>
        </p:nvSpPr>
        <p:spPr>
          <a:xfrm>
            <a:off x="67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99F9BBF4-3DF0-417E-BF02-BFAFF77CC57C}"/>
              </a:ext>
            </a:extLst>
          </p:cNvPr>
          <p:cNvSpPr txBox="1"/>
          <p:nvPr userDrawn="1"/>
        </p:nvSpPr>
        <p:spPr>
          <a:xfrm>
            <a:off x="851603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670"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6033"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 xmlns:a16="http://schemas.microsoft.com/office/drawing/2014/main" id="{2339D8B7-4CAE-4E0E-89A3-6476DE9C85AA}"/>
              </a:ext>
            </a:extLst>
          </p:cNvPr>
          <p:cNvGrpSpPr/>
          <p:nvPr userDrawn="1"/>
        </p:nvGrpSpPr>
        <p:grpSpPr>
          <a:xfrm>
            <a:off x="0" y="3543009"/>
            <a:ext cx="9144000" cy="3339839"/>
            <a:chOff x="762000" y="3854062"/>
            <a:chExt cx="12192000" cy="3003938"/>
          </a:xfrm>
        </p:grpSpPr>
        <p:pic>
          <p:nvPicPr>
            <p:cNvPr id="10" name="图片 8">
              <a:extLst>
                <a:ext uri="{FF2B5EF4-FFF2-40B4-BE49-F238E27FC236}">
                  <a16:creationId xmlns=""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F159A4AE-D470-4F3B-8242-97A990C1474D}"/>
              </a:ext>
            </a:extLst>
          </p:cNvPr>
          <p:cNvSpPr txBox="1"/>
          <p:nvPr userDrawn="1"/>
        </p:nvSpPr>
        <p:spPr>
          <a:xfrm>
            <a:off x="662"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 xmlns:a16="http://schemas.microsoft.com/office/drawing/2014/main" id="{A0D77648-1769-444B-B826-89D6B6BB6F8F}"/>
              </a:ext>
            </a:extLst>
          </p:cNvPr>
          <p:cNvSpPr txBox="1"/>
          <p:nvPr userDrawn="1"/>
        </p:nvSpPr>
        <p:spPr>
          <a:xfrm>
            <a:off x="8516026"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 xmlns:a16="http://schemas.microsoft.com/office/drawing/2014/main" id="{2339D8B7-4CAE-4E0E-89A3-6476DE9C85AA}"/>
              </a:ext>
            </a:extLst>
          </p:cNvPr>
          <p:cNvGrpSpPr/>
          <p:nvPr userDrawn="1"/>
        </p:nvGrpSpPr>
        <p:grpSpPr>
          <a:xfrm>
            <a:off x="0" y="3542997"/>
            <a:ext cx="9144000" cy="3339839"/>
            <a:chOff x="762000" y="3854062"/>
            <a:chExt cx="12192000" cy="3003938"/>
          </a:xfrm>
        </p:grpSpPr>
        <p:pic>
          <p:nvPicPr>
            <p:cNvPr id="10" name="图片 8">
              <a:extLst>
                <a:ext uri="{FF2B5EF4-FFF2-40B4-BE49-F238E27FC236}">
                  <a16:creationId xmlns=""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F159A4AE-D470-4F3B-8242-97A990C1474D}"/>
              </a:ext>
            </a:extLst>
          </p:cNvPr>
          <p:cNvSpPr txBox="1"/>
          <p:nvPr userDrawn="1"/>
        </p:nvSpPr>
        <p:spPr>
          <a:xfrm>
            <a:off x="65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 xmlns:a16="http://schemas.microsoft.com/office/drawing/2014/main" id="{A0D77648-1769-444B-B826-89D6B6BB6F8F}"/>
              </a:ext>
            </a:extLst>
          </p:cNvPr>
          <p:cNvSpPr txBox="1"/>
          <p:nvPr userDrawn="1"/>
        </p:nvSpPr>
        <p:spPr>
          <a:xfrm>
            <a:off x="8516017"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 xmlns:a16="http://schemas.microsoft.com/office/drawing/2014/main" id="{2339D8B7-4CAE-4E0E-89A3-6476DE9C85AA}"/>
              </a:ext>
            </a:extLst>
          </p:cNvPr>
          <p:cNvGrpSpPr/>
          <p:nvPr userDrawn="1"/>
        </p:nvGrpSpPr>
        <p:grpSpPr>
          <a:xfrm>
            <a:off x="0" y="3542983"/>
            <a:ext cx="9144000" cy="3339839"/>
            <a:chOff x="762000" y="3854062"/>
            <a:chExt cx="12192000" cy="3003938"/>
          </a:xfrm>
        </p:grpSpPr>
        <p:pic>
          <p:nvPicPr>
            <p:cNvPr id="10" name="图片 8">
              <a:extLst>
                <a:ext uri="{FF2B5EF4-FFF2-40B4-BE49-F238E27FC236}">
                  <a16:creationId xmlns=""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F159A4AE-D470-4F3B-8242-97A990C1474D}"/>
              </a:ext>
            </a:extLst>
          </p:cNvPr>
          <p:cNvSpPr txBox="1"/>
          <p:nvPr userDrawn="1"/>
        </p:nvSpPr>
        <p:spPr>
          <a:xfrm>
            <a:off x="64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 xmlns:a16="http://schemas.microsoft.com/office/drawing/2014/main" id="{A0D77648-1769-444B-B826-89D6B6BB6F8F}"/>
              </a:ext>
            </a:extLst>
          </p:cNvPr>
          <p:cNvSpPr txBox="1"/>
          <p:nvPr userDrawn="1"/>
        </p:nvSpPr>
        <p:spPr>
          <a:xfrm>
            <a:off x="8516006"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 xmlns:a16="http://schemas.microsoft.com/office/drawing/2014/main" id="{11204423-6CA9-4C84-AFB7-1EE1B77471AE}"/>
              </a:ext>
            </a:extLst>
          </p:cNvPr>
          <p:cNvSpPr txBox="1"/>
          <p:nvPr userDrawn="1"/>
        </p:nvSpPr>
        <p:spPr>
          <a:xfrm>
            <a:off x="63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 xmlns:a16="http://schemas.microsoft.com/office/drawing/2014/main" id="{BCAF9EED-3185-41ED-8E9D-0DA6FDF110CB}"/>
              </a:ext>
            </a:extLst>
          </p:cNvPr>
          <p:cNvSpPr txBox="1"/>
          <p:nvPr userDrawn="1"/>
        </p:nvSpPr>
        <p:spPr>
          <a:xfrm>
            <a:off x="8515994"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3.xml"/><Relationship Id="rId1" Type="http://schemas.openxmlformats.org/officeDocument/2006/relationships/slideLayout" Target="../slideLayouts/slideLayout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4.xml"/><Relationship Id="rId1" Type="http://schemas.openxmlformats.org/officeDocument/2006/relationships/slideLayout" Target="../slideLayouts/slideLayout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xml"/><Relationship Id="rId1" Type="http://schemas.openxmlformats.org/officeDocument/2006/relationships/slideLayout" Target="../slideLayouts/slideLayout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6.xml"/><Relationship Id="rId1" Type="http://schemas.openxmlformats.org/officeDocument/2006/relationships/slideLayout" Target="../slideLayouts/slideLayout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8.xml"/><Relationship Id="rId1" Type="http://schemas.openxmlformats.org/officeDocument/2006/relationships/slideLayout" Target="../slideLayouts/slideLayout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9.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0.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683"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604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9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9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9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61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979"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60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964"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4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4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4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58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948"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2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2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569"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93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9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9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9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550"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91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529"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889"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4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4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506"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86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9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0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0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0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485"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843"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9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9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9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460"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81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93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93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93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433"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79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683"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604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90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9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90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40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762"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8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8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8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37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732"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0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81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81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81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34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70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7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7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7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311"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66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0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72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72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72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27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633"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0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6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6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6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242"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59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63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63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63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206"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559"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5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5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5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16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52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52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52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5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12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48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1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4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4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4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88"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438"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1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682"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6045"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41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41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41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4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394"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2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67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6038"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668"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6032"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661"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6024"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3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3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3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652"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6015"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2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2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641"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6005"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0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0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0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 xmlns:a16="http://schemas.microsoft.com/office/drawing/2014/main" id="{3A4430BB-360B-4F4E-A35D-D9A0E92F3F7F}"/>
              </a:ext>
            </a:extLst>
          </p:cNvPr>
          <p:cNvSpPr txBox="1"/>
          <p:nvPr userDrawn="1"/>
        </p:nvSpPr>
        <p:spPr>
          <a:xfrm>
            <a:off x="629"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 xmlns:a16="http://schemas.microsoft.com/office/drawing/2014/main" id="{A233CEE1-719A-437E-87DA-3C5C55170B15}"/>
              </a:ext>
            </a:extLst>
          </p:cNvPr>
          <p:cNvSpPr txBox="1"/>
          <p:nvPr userDrawn="1"/>
        </p:nvSpPr>
        <p:spPr>
          <a:xfrm>
            <a:off x="8515993"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9.png"/><Relationship Id="rId18" Type="http://schemas.microsoft.com/office/2007/relationships/hdphoto" Target="../media/hdphoto13.wdp"/><Relationship Id="rId3" Type="http://schemas.openxmlformats.org/officeDocument/2006/relationships/image" Target="../media/image24.png"/><Relationship Id="rId21" Type="http://schemas.openxmlformats.org/officeDocument/2006/relationships/image" Target="../media/image35.png"/><Relationship Id="rId7" Type="http://schemas.openxmlformats.org/officeDocument/2006/relationships/image" Target="../media/image26.png"/><Relationship Id="rId12" Type="http://schemas.microsoft.com/office/2007/relationships/hdphoto" Target="../media/hdphoto10.wdp"/><Relationship Id="rId17" Type="http://schemas.openxmlformats.org/officeDocument/2006/relationships/image" Target="../media/image31.png"/><Relationship Id="rId2" Type="http://schemas.openxmlformats.org/officeDocument/2006/relationships/notesSlide" Target="../notesSlides/notesSlide4.xml"/><Relationship Id="rId16" Type="http://schemas.microsoft.com/office/2007/relationships/hdphoto" Target="../media/hdphoto12.wdp"/><Relationship Id="rId20" Type="http://schemas.microsoft.com/office/2007/relationships/hdphoto" Target="../media/hdphoto14.wdp"/><Relationship Id="rId1" Type="http://schemas.openxmlformats.org/officeDocument/2006/relationships/slideLayout" Target="../slideLayouts/slideLayout9.xml"/><Relationship Id="rId6" Type="http://schemas.microsoft.com/office/2007/relationships/hdphoto" Target="../media/hdphoto7.wdp"/><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microsoft.com/office/2007/relationships/hdphoto" Target="../media/hdphoto9.wdp"/><Relationship Id="rId19" Type="http://schemas.openxmlformats.org/officeDocument/2006/relationships/image" Target="../media/image32.png"/><Relationship Id="rId4" Type="http://schemas.microsoft.com/office/2007/relationships/hdphoto" Target="../media/hdphoto6.wdp"/><Relationship Id="rId9" Type="http://schemas.openxmlformats.org/officeDocument/2006/relationships/image" Target="../media/image27.png"/><Relationship Id="rId14" Type="http://schemas.microsoft.com/office/2007/relationships/hdphoto" Target="../media/hdphoto11.wdp"/><Relationship Id="rId22" Type="http://schemas.microsoft.com/office/2007/relationships/hdphoto" Target="../media/hdphoto16.wdp"/></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0.wdp"/><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microsoft.com/office/2007/relationships/hdphoto" Target="../media/hdphoto17.wdp"/><Relationship Id="rId11" Type="http://schemas.microsoft.com/office/2007/relationships/hdphoto" Target="../media/hdphoto8.wdp"/><Relationship Id="rId5" Type="http://schemas.openxmlformats.org/officeDocument/2006/relationships/image" Target="../media/image38.png"/><Relationship Id="rId10" Type="http://schemas.openxmlformats.org/officeDocument/2006/relationships/image" Target="../media/image26.png"/><Relationship Id="rId4" Type="http://schemas.openxmlformats.org/officeDocument/2006/relationships/image" Target="../media/image37.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7.png"/><Relationship Id="rId7"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25.png"/><Relationship Id="rId9"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7.png"/><Relationship Id="rId7" Type="http://schemas.openxmlformats.org/officeDocument/2006/relationships/image" Target="../media/image29.png"/><Relationship Id="rId12"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39.png"/><Relationship Id="rId11" Type="http://schemas.openxmlformats.org/officeDocument/2006/relationships/image" Target="../media/image31.png"/><Relationship Id="rId5" Type="http://schemas.microsoft.com/office/2007/relationships/hdphoto" Target="../media/hdphoto17.wdp"/><Relationship Id="rId10" Type="http://schemas.microsoft.com/office/2007/relationships/hdphoto" Target="../media/hdphoto12.wdp"/><Relationship Id="rId4" Type="http://schemas.openxmlformats.org/officeDocument/2006/relationships/image" Target="../media/image3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7.png"/><Relationship Id="rId7" Type="http://schemas.microsoft.com/office/2007/relationships/hdphoto" Target="../media/hdphoto12.wdp"/><Relationship Id="rId2"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30.png"/><Relationship Id="rId5" Type="http://schemas.microsoft.com/office/2007/relationships/hdphoto" Target="../media/hdphoto11.wdp"/><Relationship Id="rId4" Type="http://schemas.openxmlformats.org/officeDocument/2006/relationships/image" Target="../media/image29.png"/><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6.wdp"/><Relationship Id="rId7" Type="http://schemas.microsoft.com/office/2007/relationships/hdphoto" Target="../media/hdphoto14.wdp"/><Relationship Id="rId12"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32.png"/><Relationship Id="rId11" Type="http://schemas.microsoft.com/office/2007/relationships/hdphoto" Target="../media/hdphoto17.wdp"/><Relationship Id="rId5" Type="http://schemas.microsoft.com/office/2007/relationships/hdphoto" Target="../media/hdphoto9.wdp"/><Relationship Id="rId10"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6.wdp"/><Relationship Id="rId7"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32.png"/><Relationship Id="rId5" Type="http://schemas.microsoft.com/office/2007/relationships/hdphoto" Target="../media/hdphoto9.wdp"/><Relationship Id="rId4" Type="http://schemas.openxmlformats.org/officeDocument/2006/relationships/image" Target="../media/image27.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5.png"/><Relationship Id="rId5" Type="http://schemas.microsoft.com/office/2007/relationships/hdphoto" Target="../media/hdphoto18.wdp"/><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1.png"/><Relationship Id="rId5" Type="http://schemas.microsoft.com/office/2007/relationships/hdphoto" Target="../media/hdphoto19.wdp"/><Relationship Id="rId4" Type="http://schemas.openxmlformats.org/officeDocument/2006/relationships/image" Target="../media/image50.png"/><Relationship Id="rId9" Type="http://schemas.microsoft.com/office/2007/relationships/hdphoto" Target="../media/hdphoto20.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microsoft.com/office/2007/relationships/hdphoto" Target="../media/hdphoto3.wdp"/><Relationship Id="rId3" Type="http://schemas.microsoft.com/office/2007/relationships/media" Target="../media/media2.mp3"/><Relationship Id="rId7" Type="http://schemas.openxmlformats.org/officeDocument/2006/relationships/slide" Target="slide3.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13.png"/><Relationship Id="rId5" Type="http://schemas.openxmlformats.org/officeDocument/2006/relationships/slideLayout" Target="../slideLayouts/slideLayout2.xml"/><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audio" Target="../media/media2.mp3"/><Relationship Id="rId9" Type="http://schemas.microsoft.com/office/2007/relationships/hdphoto" Target="../media/hdphoto1.wdp"/><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21.wdp"/><Relationship Id="rId7" Type="http://schemas.microsoft.com/office/2007/relationships/hdphoto" Target="../media/hdphoto23.wdp"/><Relationship Id="rId12" Type="http://schemas.openxmlformats.org/officeDocument/2006/relationships/image" Target="../media/image60.jpg"/><Relationship Id="rId2"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57.png"/><Relationship Id="rId11" Type="http://schemas.microsoft.com/office/2007/relationships/hdphoto" Target="../media/hdphoto25.wdp"/><Relationship Id="rId5" Type="http://schemas.microsoft.com/office/2007/relationships/hdphoto" Target="../media/hdphoto22.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24.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1.png"/><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xml"/><Relationship Id="rId4" Type="http://schemas.microsoft.com/office/2007/relationships/hdphoto" Target="../media/hdphoto27.wdp"/></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71.png"/><Relationship Id="rId18" Type="http://schemas.openxmlformats.org/officeDocument/2006/relationships/slide" Target="slide34.xml"/><Relationship Id="rId3" Type="http://schemas.openxmlformats.org/officeDocument/2006/relationships/audio" Target="../media/audio1.wav"/><Relationship Id="rId7" Type="http://schemas.openxmlformats.org/officeDocument/2006/relationships/image" Target="../media/image70.png"/><Relationship Id="rId12" Type="http://schemas.openxmlformats.org/officeDocument/2006/relationships/slide" Target="slide33.xml"/><Relationship Id="rId17" Type="http://schemas.openxmlformats.org/officeDocument/2006/relationships/image" Target="../media/image73.png"/><Relationship Id="rId2" Type="http://schemas.openxmlformats.org/officeDocument/2006/relationships/notesSlide" Target="../notesSlides/notesSlide8.xml"/><Relationship Id="rId16" Type="http://schemas.openxmlformats.org/officeDocument/2006/relationships/image" Target="../media/image72.png"/><Relationship Id="rId20" Type="http://schemas.microsoft.com/office/2007/relationships/hdphoto" Target="../media/hdphoto30.wdp"/><Relationship Id="rId1" Type="http://schemas.openxmlformats.org/officeDocument/2006/relationships/slideLayout" Target="../slideLayouts/slideLayout24.xml"/><Relationship Id="rId6" Type="http://schemas.openxmlformats.org/officeDocument/2006/relationships/slide" Target="slide30.xml"/><Relationship Id="rId11" Type="http://schemas.microsoft.com/office/2007/relationships/hdphoto" Target="../media/hdphoto5.wdp"/><Relationship Id="rId5" Type="http://schemas.openxmlformats.org/officeDocument/2006/relationships/image" Target="../media/image69.png"/><Relationship Id="rId15" Type="http://schemas.openxmlformats.org/officeDocument/2006/relationships/slide" Target="slide32.xml"/><Relationship Id="rId10" Type="http://schemas.openxmlformats.org/officeDocument/2006/relationships/image" Target="../media/image22.png"/><Relationship Id="rId19" Type="http://schemas.openxmlformats.org/officeDocument/2006/relationships/image" Target="../media/image74.png"/><Relationship Id="rId4" Type="http://schemas.openxmlformats.org/officeDocument/2006/relationships/audio" Target="../media/audio2.wav"/><Relationship Id="rId9" Type="http://schemas.openxmlformats.org/officeDocument/2006/relationships/slide" Target="slide31.xml"/><Relationship Id="rId14" Type="http://schemas.microsoft.com/office/2007/relationships/hdphoto" Target="../media/hdphoto29.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microsoft.com/office/2007/relationships/hdphoto" Target="../media/hdphoto3.wdp"/><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8.png"/><Relationship Id="rId2" Type="http://schemas.openxmlformats.org/officeDocument/2006/relationships/audio" Target="../media/media1.mp3"/><Relationship Id="rId16" Type="http://schemas.microsoft.com/office/2007/relationships/hdphoto" Target="../media/hdphoto5.wdp"/><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0.png"/><Relationship Id="rId5" Type="http://schemas.openxmlformats.org/officeDocument/2006/relationships/slideLayout" Target="../slideLayouts/slideLayout3.xml"/><Relationship Id="rId15" Type="http://schemas.openxmlformats.org/officeDocument/2006/relationships/image" Target="../media/image22.png"/><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slide" Target="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gi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slide" Target="slide29.xml"/><Relationship Id="rId5" Type="http://schemas.openxmlformats.org/officeDocument/2006/relationships/image" Target="../media/image76.png"/><Relationship Id="rId4" Type="http://schemas.microsoft.com/office/2007/relationships/hdphoto" Target="../media/hdphoto25.wdp"/></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26.xml"/><Relationship Id="rId6" Type="http://schemas.openxmlformats.org/officeDocument/2006/relationships/image" Target="../media/image77.gif"/><Relationship Id="rId5" Type="http://schemas.openxmlformats.org/officeDocument/2006/relationships/slide" Target="slide29.xml"/><Relationship Id="rId4" Type="http://schemas.microsoft.com/office/2007/relationships/hdphoto" Target="../media/hdphoto31.wdp"/></Relationships>
</file>

<file path=ppt/slides/_rels/slide3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6.png"/><Relationship Id="rId1" Type="http://schemas.openxmlformats.org/officeDocument/2006/relationships/slideLayout" Target="../slideLayouts/slideLayout27.xml"/><Relationship Id="rId5" Type="http://schemas.openxmlformats.org/officeDocument/2006/relationships/image" Target="../media/image77.gif"/><Relationship Id="rId4" Type="http://schemas.openxmlformats.org/officeDocument/2006/relationships/slide" Target="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6.png"/><Relationship Id="rId1" Type="http://schemas.openxmlformats.org/officeDocument/2006/relationships/slideLayout" Target="../slideLayouts/slideLayout28.xml"/><Relationship Id="rId5" Type="http://schemas.openxmlformats.org/officeDocument/2006/relationships/image" Target="../media/image77.gif"/><Relationship Id="rId4" Type="http://schemas.openxmlformats.org/officeDocument/2006/relationships/slide" Target="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9.xml"/><Relationship Id="rId5" Type="http://schemas.microsoft.com/office/2007/relationships/hdphoto" Target="../media/hdphoto32.wdp"/><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9.png"/><Relationship Id="rId18" Type="http://schemas.microsoft.com/office/2007/relationships/hdphoto" Target="../media/hdphoto13.wdp"/><Relationship Id="rId3" Type="http://schemas.openxmlformats.org/officeDocument/2006/relationships/image" Target="../media/image24.png"/><Relationship Id="rId21" Type="http://schemas.openxmlformats.org/officeDocument/2006/relationships/image" Target="../media/image33.png"/><Relationship Id="rId7" Type="http://schemas.openxmlformats.org/officeDocument/2006/relationships/image" Target="../media/image26.png"/><Relationship Id="rId12" Type="http://schemas.microsoft.com/office/2007/relationships/hdphoto" Target="../media/hdphoto10.wdp"/><Relationship Id="rId17" Type="http://schemas.openxmlformats.org/officeDocument/2006/relationships/image" Target="../media/image31.png"/><Relationship Id="rId2" Type="http://schemas.openxmlformats.org/officeDocument/2006/relationships/notesSlide" Target="../notesSlides/notesSlide3.xml"/><Relationship Id="rId16" Type="http://schemas.microsoft.com/office/2007/relationships/hdphoto" Target="../media/hdphoto12.wdp"/><Relationship Id="rId20" Type="http://schemas.microsoft.com/office/2007/relationships/hdphoto" Target="../media/hdphoto14.wdp"/><Relationship Id="rId1" Type="http://schemas.openxmlformats.org/officeDocument/2006/relationships/slideLayout" Target="../slideLayouts/slideLayout5.xml"/><Relationship Id="rId6" Type="http://schemas.microsoft.com/office/2007/relationships/hdphoto" Target="../media/hdphoto7.wdp"/><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microsoft.com/office/2007/relationships/hdphoto" Target="../media/hdphoto9.wdp"/><Relationship Id="rId19" Type="http://schemas.openxmlformats.org/officeDocument/2006/relationships/image" Target="../media/image32.png"/><Relationship Id="rId4" Type="http://schemas.microsoft.com/office/2007/relationships/hdphoto" Target="../media/hdphoto6.wdp"/><Relationship Id="rId9" Type="http://schemas.openxmlformats.org/officeDocument/2006/relationships/image" Target="../media/image27.png"/><Relationship Id="rId14" Type="http://schemas.microsoft.com/office/2007/relationships/hdphoto" Target="../media/hdphoto11.wdp"/><Relationship Id="rId22" Type="http://schemas.microsoft.com/office/2007/relationships/hdphoto" Target="../media/hdphoto15.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7.wdp"/><Relationship Id="rId7"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9.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1.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10.wdp"/><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C1FE20E5-B90A-4140-B4BE-C40A1E54694C}"/>
              </a:ext>
            </a:extLst>
          </p:cNvPr>
          <p:cNvPicPr>
            <a:picLocks noChangeAspect="1"/>
          </p:cNvPicPr>
          <p:nvPr/>
        </p:nvPicPr>
        <p:blipFill>
          <a:blip r:embed="rId2" cstate="print">
            <a:extLst>
              <a:ext uri="{28A0092B-C50C-407E-A947-70E740481C1C}">
                <a14:useLocalDpi xmlns:a14="http://schemas.microsoft.com/office/drawing/2010/main" val="0"/>
              </a:ext>
            </a:extLst>
          </a:blip>
          <a:srcRect t="25249" b="25249"/>
          <a:stretch/>
        </p:blipFill>
        <p:spPr>
          <a:xfrm>
            <a:off x="8" y="-13228"/>
            <a:ext cx="9844549" cy="3847324"/>
          </a:xfrm>
          <a:prstGeom prst="rect">
            <a:avLst/>
          </a:prstGeom>
        </p:spPr>
      </p:pic>
      <p:grpSp>
        <p:nvGrpSpPr>
          <p:cNvPr id="11" name="组合 10">
            <a:extLst>
              <a:ext uri="{FF2B5EF4-FFF2-40B4-BE49-F238E27FC236}">
                <a16:creationId xmlns="" xmlns:a16="http://schemas.microsoft.com/office/drawing/2014/main" id="{0F5E6D1A-F76B-4423-95B5-7B4D4E1D000E}"/>
              </a:ext>
            </a:extLst>
          </p:cNvPr>
          <p:cNvGrpSpPr/>
          <p:nvPr/>
        </p:nvGrpSpPr>
        <p:grpSpPr>
          <a:xfrm>
            <a:off x="0" y="3835029"/>
            <a:ext cx="9144000" cy="3023903"/>
            <a:chOff x="762000" y="3854062"/>
            <a:chExt cx="12192000" cy="3003938"/>
          </a:xfrm>
        </p:grpSpPr>
        <p:pic>
          <p:nvPicPr>
            <p:cNvPr id="9" name="图片 8">
              <a:extLst>
                <a:ext uri="{FF2B5EF4-FFF2-40B4-BE49-F238E27FC236}">
                  <a16:creationId xmlns="" xmlns:a16="http://schemas.microsoft.com/office/drawing/2014/main" id="{08FB9ACA-E582-4459-83DA-34454B897B70}"/>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0" name="图片 9">
              <a:extLst>
                <a:ext uri="{FF2B5EF4-FFF2-40B4-BE49-F238E27FC236}">
                  <a16:creationId xmlns="" xmlns:a16="http://schemas.microsoft.com/office/drawing/2014/main" id="{E56EC889-E9E2-4C26-A82E-FF5068C018B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12" name="矩形 11">
            <a:extLst>
              <a:ext uri="{FF2B5EF4-FFF2-40B4-BE49-F238E27FC236}">
                <a16:creationId xmlns="" xmlns:a16="http://schemas.microsoft.com/office/drawing/2014/main" id="{1E87FCCB-A0F2-48AA-A887-E16107C901C3}"/>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 xmlns:a16="http://schemas.microsoft.com/office/drawing/2014/main" id="{AA5B0F12-D4A3-4EBF-85D5-09E82706C686}"/>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a:extLst>
              <a:ext uri="{FF2B5EF4-FFF2-40B4-BE49-F238E27FC236}">
                <a16:creationId xmlns="" xmlns:a16="http://schemas.microsoft.com/office/drawing/2014/main" id="{0C3F2155-C12B-4EB7-87B9-C70151701EC5}"/>
              </a:ext>
            </a:extLst>
          </p:cNvPr>
          <p:cNvGrpSpPr/>
          <p:nvPr/>
        </p:nvGrpSpPr>
        <p:grpSpPr>
          <a:xfrm rot="18900000">
            <a:off x="1937339" y="382909"/>
            <a:ext cx="759363" cy="789993"/>
            <a:chOff x="1397000" y="3003938"/>
            <a:chExt cx="1012484" cy="789993"/>
          </a:xfrm>
          <a:effectLst>
            <a:outerShdw blurRad="50800" dist="38100" dir="2700000" algn="tl" rotWithShape="0">
              <a:prstClr val="black">
                <a:alpha val="40000"/>
              </a:prstClr>
            </a:outerShdw>
          </a:effectLst>
        </p:grpSpPr>
        <p:sp>
          <p:nvSpPr>
            <p:cNvPr id="22" name="椭圆 21">
              <a:extLst>
                <a:ext uri="{FF2B5EF4-FFF2-40B4-BE49-F238E27FC236}">
                  <a16:creationId xmlns="" xmlns:a16="http://schemas.microsoft.com/office/drawing/2014/main" id="{E1210410-9C68-4577-8AFF-A532916CCA93}"/>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a:extLst>
                <a:ext uri="{FF2B5EF4-FFF2-40B4-BE49-F238E27FC236}">
                  <a16:creationId xmlns="" xmlns:a16="http://schemas.microsoft.com/office/drawing/2014/main" id="{82177461-2964-43F9-9922-A09F0A3872E5}"/>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云形 29">
            <a:extLst>
              <a:ext uri="{FF2B5EF4-FFF2-40B4-BE49-F238E27FC236}">
                <a16:creationId xmlns="" xmlns:a16="http://schemas.microsoft.com/office/drawing/2014/main" id="{B417843E-0914-4D6A-8FB8-255024F38A5B}"/>
              </a:ext>
            </a:extLst>
          </p:cNvPr>
          <p:cNvSpPr/>
          <p:nvPr/>
        </p:nvSpPr>
        <p:spPr>
          <a:xfrm>
            <a:off x="8303420" y="2029019"/>
            <a:ext cx="885825" cy="644944"/>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A5352"/>
              </a:solidFill>
            </a:endParaRPr>
          </a:p>
        </p:txBody>
      </p:sp>
      <p:sp>
        <p:nvSpPr>
          <p:cNvPr id="34" name="云形 33">
            <a:extLst>
              <a:ext uri="{FF2B5EF4-FFF2-40B4-BE49-F238E27FC236}">
                <a16:creationId xmlns="" xmlns:a16="http://schemas.microsoft.com/office/drawing/2014/main" id="{E7B2F550-AD6A-445A-AEE6-F190048DB190}"/>
              </a:ext>
            </a:extLst>
          </p:cNvPr>
          <p:cNvSpPr/>
          <p:nvPr/>
        </p:nvSpPr>
        <p:spPr>
          <a:xfrm>
            <a:off x="-100977" y="1298536"/>
            <a:ext cx="95124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FA5352"/>
              </a:solidFill>
              <a:latin typeface="微软雅黑" panose="020B0503020204020204" pitchFamily="34" charset="-122"/>
              <a:ea typeface="微软雅黑" panose="020B0503020204020204" pitchFamily="34" charset="-122"/>
            </a:endParaRPr>
          </a:p>
        </p:txBody>
      </p:sp>
      <p:sp>
        <p:nvSpPr>
          <p:cNvPr id="35" name="云形 34">
            <a:extLst>
              <a:ext uri="{FF2B5EF4-FFF2-40B4-BE49-F238E27FC236}">
                <a16:creationId xmlns="" xmlns:a16="http://schemas.microsoft.com/office/drawing/2014/main" id="{D6A4BEB6-C147-46DD-BEF0-6B4B752D7B21}"/>
              </a:ext>
            </a:extLst>
          </p:cNvPr>
          <p:cNvSpPr/>
          <p:nvPr/>
        </p:nvSpPr>
        <p:spPr>
          <a:xfrm>
            <a:off x="4495920" y="227934"/>
            <a:ext cx="130772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CE01"/>
              </a:solidFill>
              <a:latin typeface="微软雅黑" panose="020B0503020204020204" pitchFamily="34" charset="-122"/>
              <a:ea typeface="微软雅黑" panose="020B0503020204020204" pitchFamily="34" charset="-122"/>
            </a:endParaRPr>
          </a:p>
        </p:txBody>
      </p:sp>
      <p:grpSp>
        <p:nvGrpSpPr>
          <p:cNvPr id="40" name="组合 39">
            <a:extLst>
              <a:ext uri="{FF2B5EF4-FFF2-40B4-BE49-F238E27FC236}">
                <a16:creationId xmlns="" xmlns:a16="http://schemas.microsoft.com/office/drawing/2014/main" id="{89017546-C93A-4798-8FAF-C9DC47919C11}"/>
              </a:ext>
            </a:extLst>
          </p:cNvPr>
          <p:cNvGrpSpPr/>
          <p:nvPr/>
        </p:nvGrpSpPr>
        <p:grpSpPr>
          <a:xfrm rot="20326307">
            <a:off x="7187417" y="5123629"/>
            <a:ext cx="759363" cy="789993"/>
            <a:chOff x="1397000" y="3003938"/>
            <a:chExt cx="1012484" cy="789993"/>
          </a:xfrm>
          <a:effectLst>
            <a:outerShdw blurRad="50800" dist="38100" dir="2700000" algn="tl" rotWithShape="0">
              <a:prstClr val="black">
                <a:alpha val="40000"/>
              </a:prstClr>
            </a:outerShdw>
          </a:effectLst>
        </p:grpSpPr>
        <p:sp>
          <p:nvSpPr>
            <p:cNvPr id="41" name="椭圆 40">
              <a:extLst>
                <a:ext uri="{FF2B5EF4-FFF2-40B4-BE49-F238E27FC236}">
                  <a16:creationId xmlns="" xmlns:a16="http://schemas.microsoft.com/office/drawing/2014/main" id="{AD7C1BE0-2EB1-43F3-A967-2B896199E718}"/>
                </a:ext>
              </a:extLst>
            </p:cNvPr>
            <p:cNvSpPr/>
            <p:nvPr/>
          </p:nvSpPr>
          <p:spPr>
            <a:xfrm>
              <a:off x="1397000" y="3003938"/>
              <a:ext cx="789993"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a:extLst>
                <a:ext uri="{FF2B5EF4-FFF2-40B4-BE49-F238E27FC236}">
                  <a16:creationId xmlns="" xmlns:a16="http://schemas.microsoft.com/office/drawing/2014/main" id="{10526EA9-AECC-46FA-A7EE-F90EB665018C}"/>
                </a:ext>
              </a:extLst>
            </p:cNvPr>
            <p:cNvSpPr/>
            <p:nvPr/>
          </p:nvSpPr>
          <p:spPr>
            <a:xfrm>
              <a:off x="2025503" y="3402266"/>
              <a:ext cx="383981"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 name="Group 27">
            <a:extLst>
              <a:ext uri="{FF2B5EF4-FFF2-40B4-BE49-F238E27FC236}">
                <a16:creationId xmlns="" xmlns:a16="http://schemas.microsoft.com/office/drawing/2014/main" id="{77456245-5BEF-4F7B-ACBE-C52CE326E79B}"/>
              </a:ext>
            </a:extLst>
          </p:cNvPr>
          <p:cNvGrpSpPr/>
          <p:nvPr/>
        </p:nvGrpSpPr>
        <p:grpSpPr>
          <a:xfrm>
            <a:off x="205669" y="1311785"/>
            <a:ext cx="6864624" cy="4094807"/>
            <a:chOff x="2256294" y="1669008"/>
            <a:chExt cx="9152832" cy="4094807"/>
          </a:xfrm>
        </p:grpSpPr>
        <p:grpSp>
          <p:nvGrpSpPr>
            <p:cNvPr id="29" name="Group 28">
              <a:extLst>
                <a:ext uri="{FF2B5EF4-FFF2-40B4-BE49-F238E27FC236}">
                  <a16:creationId xmlns="" xmlns:a16="http://schemas.microsoft.com/office/drawing/2014/main" id="{7696FCAF-4D52-4D27-972A-95A1F795DC6D}"/>
                </a:ext>
              </a:extLst>
            </p:cNvPr>
            <p:cNvGrpSpPr/>
            <p:nvPr/>
          </p:nvGrpSpPr>
          <p:grpSpPr>
            <a:xfrm>
              <a:off x="2256294" y="1669008"/>
              <a:ext cx="9152832" cy="4094807"/>
              <a:chOff x="2095530" y="3103479"/>
              <a:chExt cx="9152832" cy="4094807"/>
            </a:xfrm>
          </p:grpSpPr>
          <p:pic>
            <p:nvPicPr>
              <p:cNvPr id="60" name="图片 7">
                <a:extLst>
                  <a:ext uri="{FF2B5EF4-FFF2-40B4-BE49-F238E27FC236}">
                    <a16:creationId xmlns="" xmlns:a16="http://schemas.microsoft.com/office/drawing/2014/main" id="{AB44CD30-BBC8-49B7-A871-49AFE62EF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30" y="3103479"/>
                <a:ext cx="9152832" cy="4094807"/>
              </a:xfrm>
              <a:prstGeom prst="rect">
                <a:avLst/>
              </a:prstGeom>
            </p:spPr>
          </p:pic>
          <p:sp>
            <p:nvSpPr>
              <p:cNvPr id="61" name="TextBox 60">
                <a:extLst>
                  <a:ext uri="{FF2B5EF4-FFF2-40B4-BE49-F238E27FC236}">
                    <a16:creationId xmlns="" xmlns:a16="http://schemas.microsoft.com/office/drawing/2014/main" id="{CCAC2C93-C89E-4ACB-BFBB-ED3E00E71C7F}"/>
                  </a:ext>
                </a:extLst>
              </p:cNvPr>
              <p:cNvSpPr txBox="1"/>
              <p:nvPr/>
            </p:nvSpPr>
            <p:spPr>
              <a:xfrm>
                <a:off x="3627957" y="4385865"/>
                <a:ext cx="6859143" cy="1323439"/>
              </a:xfrm>
              <a:prstGeom prst="rect">
                <a:avLst/>
              </a:prstGeom>
              <a:noFill/>
            </p:spPr>
            <p:txBody>
              <a:bodyPr wrap="none" rtlCol="0">
                <a:spAutoFit/>
                <a:scene3d>
                  <a:camera prst="orthographicFront"/>
                  <a:lightRig rig="threePt" dir="t"/>
                </a:scene3d>
                <a:sp3d extrusionH="57150">
                  <a:bevelT w="82550" h="38100" prst="coolSlant"/>
                </a:sp3d>
              </a:bodyPr>
              <a:lstStyle/>
              <a:p>
                <a:r>
                  <a:rPr lang="en-US" sz="8000" b="1" dirty="0" err="1">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Khoa</a:t>
                </a:r>
                <a:r>
                  <a:rPr lang="en-US" sz="80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 </a:t>
                </a:r>
                <a:r>
                  <a:rPr lang="en-US" sz="8000" b="1" dirty="0" err="1">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học</a:t>
                </a:r>
                <a:r>
                  <a:rPr lang="en-US" sz="80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 4</a:t>
                </a:r>
              </a:p>
            </p:txBody>
          </p:sp>
        </p:grpSp>
        <p:grpSp>
          <p:nvGrpSpPr>
            <p:cNvPr id="36" name="组合 54">
              <a:extLst>
                <a:ext uri="{FF2B5EF4-FFF2-40B4-BE49-F238E27FC236}">
                  <a16:creationId xmlns="" xmlns:a16="http://schemas.microsoft.com/office/drawing/2014/main" id="{1D4011DC-FD5A-42DD-9C23-6B90851F051B}"/>
                </a:ext>
              </a:extLst>
            </p:cNvPr>
            <p:cNvGrpSpPr/>
            <p:nvPr/>
          </p:nvGrpSpPr>
          <p:grpSpPr>
            <a:xfrm rot="691748">
              <a:off x="7816625" y="4745298"/>
              <a:ext cx="723790" cy="710481"/>
              <a:chOff x="10646778" y="4753862"/>
              <a:chExt cx="751521" cy="737702"/>
            </a:xfrm>
          </p:grpSpPr>
          <p:sp>
            <p:nvSpPr>
              <p:cNvPr id="55" name="五角星 2">
                <a:extLst>
                  <a:ext uri="{FF2B5EF4-FFF2-40B4-BE49-F238E27FC236}">
                    <a16:creationId xmlns="" xmlns:a16="http://schemas.microsoft.com/office/drawing/2014/main" id="{76A4CBA9-1C4A-4508-BAA7-0365786D569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6" name="组合 56">
                <a:extLst>
                  <a:ext uri="{FF2B5EF4-FFF2-40B4-BE49-F238E27FC236}">
                    <a16:creationId xmlns="" xmlns:a16="http://schemas.microsoft.com/office/drawing/2014/main" id="{02E53895-8084-426C-A4D2-B516EB634F5C}"/>
                  </a:ext>
                </a:extLst>
              </p:cNvPr>
              <p:cNvGrpSpPr/>
              <p:nvPr/>
            </p:nvGrpSpPr>
            <p:grpSpPr>
              <a:xfrm>
                <a:off x="10646778" y="4762829"/>
                <a:ext cx="749726" cy="728735"/>
                <a:chOff x="11012539" y="4493889"/>
                <a:chExt cx="749726" cy="728735"/>
              </a:xfrm>
            </p:grpSpPr>
            <p:sp>
              <p:nvSpPr>
                <p:cNvPr id="57" name="五角星 2">
                  <a:extLst>
                    <a:ext uri="{FF2B5EF4-FFF2-40B4-BE49-F238E27FC236}">
                      <a16:creationId xmlns="" xmlns:a16="http://schemas.microsoft.com/office/drawing/2014/main" id="{D960BF70-F963-426C-AC0A-4F7FE6D9CBE6}"/>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五角星 2">
                  <a:extLst>
                    <a:ext uri="{FF2B5EF4-FFF2-40B4-BE49-F238E27FC236}">
                      <a16:creationId xmlns="" xmlns:a16="http://schemas.microsoft.com/office/drawing/2014/main" id="{7E2B083E-361F-4F37-8357-1D602C30891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五角星 2">
                  <a:extLst>
                    <a:ext uri="{FF2B5EF4-FFF2-40B4-BE49-F238E27FC236}">
                      <a16:creationId xmlns="" xmlns:a16="http://schemas.microsoft.com/office/drawing/2014/main" id="{293E04DB-B841-41BC-809D-C3611AC515C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3" name="组合 60">
              <a:extLst>
                <a:ext uri="{FF2B5EF4-FFF2-40B4-BE49-F238E27FC236}">
                  <a16:creationId xmlns="" xmlns:a16="http://schemas.microsoft.com/office/drawing/2014/main" id="{7948F892-7043-40E8-8240-3B8CD3AF2D7D}"/>
                </a:ext>
              </a:extLst>
            </p:cNvPr>
            <p:cNvGrpSpPr/>
            <p:nvPr/>
          </p:nvGrpSpPr>
          <p:grpSpPr>
            <a:xfrm rot="1562261">
              <a:off x="8813289" y="1734207"/>
              <a:ext cx="466602" cy="458025"/>
              <a:chOff x="10646777" y="4753862"/>
              <a:chExt cx="751522" cy="737709"/>
            </a:xfrm>
          </p:grpSpPr>
          <p:sp>
            <p:nvSpPr>
              <p:cNvPr id="50" name="五角星 2">
                <a:extLst>
                  <a:ext uri="{FF2B5EF4-FFF2-40B4-BE49-F238E27FC236}">
                    <a16:creationId xmlns="" xmlns:a16="http://schemas.microsoft.com/office/drawing/2014/main" id="{B7967028-9146-4FE2-AB90-57E78DC21A6A}"/>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1" name="组合 62">
                <a:extLst>
                  <a:ext uri="{FF2B5EF4-FFF2-40B4-BE49-F238E27FC236}">
                    <a16:creationId xmlns="" xmlns:a16="http://schemas.microsoft.com/office/drawing/2014/main" id="{39C77BC7-5D78-426B-897F-35A4BAD5684D}"/>
                  </a:ext>
                </a:extLst>
              </p:cNvPr>
              <p:cNvGrpSpPr/>
              <p:nvPr/>
            </p:nvGrpSpPr>
            <p:grpSpPr>
              <a:xfrm>
                <a:off x="10646777" y="4762836"/>
                <a:ext cx="749726" cy="728735"/>
                <a:chOff x="11012538" y="4493896"/>
                <a:chExt cx="749726" cy="728735"/>
              </a:xfrm>
            </p:grpSpPr>
            <p:sp>
              <p:nvSpPr>
                <p:cNvPr id="52" name="五角星 2">
                  <a:extLst>
                    <a:ext uri="{FF2B5EF4-FFF2-40B4-BE49-F238E27FC236}">
                      <a16:creationId xmlns="" xmlns:a16="http://schemas.microsoft.com/office/drawing/2014/main" id="{10ADB978-AF30-4532-8F06-F62780E3823D}"/>
                    </a:ext>
                  </a:extLst>
                </p:cNvPr>
                <p:cNvSpPr/>
                <p:nvPr/>
              </p:nvSpPr>
              <p:spPr>
                <a:xfrm rot="20227648" flipH="1">
                  <a:off x="11012538" y="4493896"/>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五角星 2">
                  <a:extLst>
                    <a:ext uri="{FF2B5EF4-FFF2-40B4-BE49-F238E27FC236}">
                      <a16:creationId xmlns="" xmlns:a16="http://schemas.microsoft.com/office/drawing/2014/main" id="{B7F51E64-91FA-499F-91A4-A4B1990826E7}"/>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五角星 2">
                  <a:extLst>
                    <a:ext uri="{FF2B5EF4-FFF2-40B4-BE49-F238E27FC236}">
                      <a16:creationId xmlns="" xmlns:a16="http://schemas.microsoft.com/office/drawing/2014/main" id="{EBB2BA2C-C193-43E4-BC83-C873A6AD5E6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4" name="组合 71">
              <a:extLst>
                <a:ext uri="{FF2B5EF4-FFF2-40B4-BE49-F238E27FC236}">
                  <a16:creationId xmlns="" xmlns:a16="http://schemas.microsoft.com/office/drawing/2014/main" id="{437CE858-9A75-4450-A2C5-4C22920B72EE}"/>
                </a:ext>
              </a:extLst>
            </p:cNvPr>
            <p:cNvGrpSpPr/>
            <p:nvPr/>
          </p:nvGrpSpPr>
          <p:grpSpPr>
            <a:xfrm rot="920444">
              <a:off x="4146516" y="2061739"/>
              <a:ext cx="577446" cy="566828"/>
              <a:chOff x="10646778" y="4753862"/>
              <a:chExt cx="751521" cy="737702"/>
            </a:xfrm>
          </p:grpSpPr>
          <p:sp>
            <p:nvSpPr>
              <p:cNvPr id="45" name="五角星 2">
                <a:extLst>
                  <a:ext uri="{FF2B5EF4-FFF2-40B4-BE49-F238E27FC236}">
                    <a16:creationId xmlns="" xmlns:a16="http://schemas.microsoft.com/office/drawing/2014/main" id="{5868029D-F3D6-42D7-8316-B0A6D0C24A82}"/>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6" name="组合 73">
                <a:extLst>
                  <a:ext uri="{FF2B5EF4-FFF2-40B4-BE49-F238E27FC236}">
                    <a16:creationId xmlns="" xmlns:a16="http://schemas.microsoft.com/office/drawing/2014/main" id="{D560AEE9-9A7D-48D6-836C-47D0E483AAD6}"/>
                  </a:ext>
                </a:extLst>
              </p:cNvPr>
              <p:cNvGrpSpPr/>
              <p:nvPr/>
            </p:nvGrpSpPr>
            <p:grpSpPr>
              <a:xfrm>
                <a:off x="10646778" y="4762829"/>
                <a:ext cx="749726" cy="728735"/>
                <a:chOff x="11012539" y="4493889"/>
                <a:chExt cx="749726" cy="728735"/>
              </a:xfrm>
            </p:grpSpPr>
            <p:sp>
              <p:nvSpPr>
                <p:cNvPr id="47" name="五角星 2">
                  <a:extLst>
                    <a:ext uri="{FF2B5EF4-FFF2-40B4-BE49-F238E27FC236}">
                      <a16:creationId xmlns="" xmlns:a16="http://schemas.microsoft.com/office/drawing/2014/main" id="{DDEA80D0-B12B-447E-8FBE-370DA1761878}"/>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五角星 2">
                  <a:extLst>
                    <a:ext uri="{FF2B5EF4-FFF2-40B4-BE49-F238E27FC236}">
                      <a16:creationId xmlns="" xmlns:a16="http://schemas.microsoft.com/office/drawing/2014/main" id="{B60E7435-5A32-4136-B1DA-CF8245DDC4D4}"/>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五角星 2">
                  <a:extLst>
                    <a:ext uri="{FF2B5EF4-FFF2-40B4-BE49-F238E27FC236}">
                      <a16:creationId xmlns="" xmlns:a16="http://schemas.microsoft.com/office/drawing/2014/main" id="{11FDBD07-9214-458E-A8F6-DAD7FF95161E}"/>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pic>
        <p:nvPicPr>
          <p:cNvPr id="3" name="Picture 2">
            <a:extLst>
              <a:ext uri="{FF2B5EF4-FFF2-40B4-BE49-F238E27FC236}">
                <a16:creationId xmlns="" xmlns:a16="http://schemas.microsoft.com/office/drawing/2014/main" id="{A3A09916-B00A-4D1F-83EE-755AFCD7CF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66701" y="344848"/>
            <a:ext cx="3542204" cy="6297252"/>
          </a:xfrm>
          <a:prstGeom prst="rect">
            <a:avLst/>
          </a:prstGeom>
        </p:spPr>
      </p:pic>
      <p:grpSp>
        <p:nvGrpSpPr>
          <p:cNvPr id="62" name="组合 81">
            <a:extLst>
              <a:ext uri="{FF2B5EF4-FFF2-40B4-BE49-F238E27FC236}">
                <a16:creationId xmlns="" xmlns:a16="http://schemas.microsoft.com/office/drawing/2014/main" id="{B9F715A1-9961-49DE-AE07-F96540BFEBCA}"/>
              </a:ext>
            </a:extLst>
          </p:cNvPr>
          <p:cNvGrpSpPr/>
          <p:nvPr/>
        </p:nvGrpSpPr>
        <p:grpSpPr>
          <a:xfrm>
            <a:off x="0" y="5218745"/>
            <a:ext cx="9392884" cy="1647370"/>
            <a:chOff x="0" y="5207212"/>
            <a:chExt cx="12523845" cy="1647370"/>
          </a:xfrm>
        </p:grpSpPr>
        <p:pic>
          <p:nvPicPr>
            <p:cNvPr id="63" name="图片 82">
              <a:extLst>
                <a:ext uri="{FF2B5EF4-FFF2-40B4-BE49-F238E27FC236}">
                  <a16:creationId xmlns="" xmlns:a16="http://schemas.microsoft.com/office/drawing/2014/main" id="{4E0C69AF-508A-4B4F-9A7A-B4754B9F4A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64" name="图片 83">
              <a:extLst>
                <a:ext uri="{FF2B5EF4-FFF2-40B4-BE49-F238E27FC236}">
                  <a16:creationId xmlns="" xmlns:a16="http://schemas.microsoft.com/office/drawing/2014/main" id="{665B034B-EBA6-46D4-8482-9D980D2702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pic>
        <p:nvPicPr>
          <p:cNvPr id="65" name="图形 29">
            <a:extLst>
              <a:ext uri="{FF2B5EF4-FFF2-40B4-BE49-F238E27FC236}">
                <a16:creationId xmlns="" xmlns:a16="http://schemas.microsoft.com/office/drawing/2014/main" id="{9D00251F-5D21-4C5B-9E5F-D3867A5A5B97}"/>
              </a:ext>
            </a:extLst>
          </p:cNvPr>
          <p:cNvPicPr>
            <a:picLocks noChangeAspect="1"/>
          </p:cNvPicPr>
          <p:nvPr/>
        </p:nvPicPr>
        <p:blipFill>
          <a:blip r:embed="rId7"/>
          <a:stretch>
            <a:fillRect/>
          </a:stretch>
        </p:blipFill>
        <p:spPr>
          <a:xfrm flipH="1">
            <a:off x="171220" y="3789396"/>
            <a:ext cx="1624790" cy="1454150"/>
          </a:xfrm>
          <a:prstGeom prst="rect">
            <a:avLst/>
          </a:prstGeom>
        </p:spPr>
      </p:pic>
      <p:pic>
        <p:nvPicPr>
          <p:cNvPr id="26" name="图片 25">
            <a:extLst>
              <a:ext uri="{FF2B5EF4-FFF2-40B4-BE49-F238E27FC236}">
                <a16:creationId xmlns="" xmlns:a16="http://schemas.microsoft.com/office/drawing/2014/main" id="{74747BB3-A218-4768-AECA-ECEDC6C7D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0721" y="1429237"/>
            <a:ext cx="951248" cy="1268331"/>
          </a:xfrm>
          <a:prstGeom prst="rect">
            <a:avLst/>
          </a:prstGeom>
          <a:effectLst>
            <a:outerShdw blurRad="50800" dist="38100" dir="2700000" algn="tl" rotWithShape="0">
              <a:prstClr val="black">
                <a:alpha val="15000"/>
              </a:prstClr>
            </a:outerShdw>
          </a:effectLst>
        </p:spPr>
      </p:pic>
    </p:spTree>
    <p:extLst>
      <p:ext uri="{BB962C8B-B14F-4D97-AF65-F5344CB8AC3E}">
        <p14:creationId xmlns:p14="http://schemas.microsoft.com/office/powerpoint/2010/main" val="227488315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par>
                                <p:cTn id="11" presetID="21" presetClass="entr" presetSubtype="1" fill="hold" grpId="0" nodeType="with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500"/>
                                        <p:tgtEl>
                                          <p:spTgt spid="13"/>
                                        </p:tgtEl>
                                      </p:cBhvr>
                                    </p:animEffect>
                                  </p:childTnLst>
                                </p:cTn>
                              </p:par>
                              <p:par>
                                <p:cTn id="14" presetID="21" presetClass="entr" presetSubtype="1"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500"/>
                                        <p:tgtEl>
                                          <p:spTgt spid="12"/>
                                        </p:tgtEl>
                                      </p:cBhvr>
                                    </p:animEffect>
                                  </p:childTnLst>
                                </p:cTn>
                              </p:par>
                              <p:par>
                                <p:cTn id="17" presetID="2" presetClass="entr" presetSubtype="8" fill="hold" grpId="0" nodeType="withEffect">
                                  <p:stCondLst>
                                    <p:cond delay="75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0-#ppt_w/2"/>
                                          </p:val>
                                        </p:tav>
                                        <p:tav tm="100000">
                                          <p:val>
                                            <p:strVal val="#ppt_x"/>
                                          </p:val>
                                        </p:tav>
                                      </p:tavLst>
                                    </p:anim>
                                    <p:anim calcmode="lin" valueType="num">
                                      <p:cBhvr additive="base">
                                        <p:cTn id="20" dur="1000" fill="hold"/>
                                        <p:tgtEl>
                                          <p:spTgt spid="3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5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000" fill="hold"/>
                                        <p:tgtEl>
                                          <p:spTgt spid="34"/>
                                        </p:tgtEl>
                                        <p:attrNameLst>
                                          <p:attrName>ppt_x</p:attrName>
                                        </p:attrNameLst>
                                      </p:cBhvr>
                                      <p:tavLst>
                                        <p:tav tm="0">
                                          <p:val>
                                            <p:strVal val="0-#ppt_w/2"/>
                                          </p:val>
                                        </p:tav>
                                        <p:tav tm="100000">
                                          <p:val>
                                            <p:strVal val="#ppt_x"/>
                                          </p:val>
                                        </p:tav>
                                      </p:tavLst>
                                    </p:anim>
                                    <p:anim calcmode="lin" valueType="num">
                                      <p:cBhvr additive="base">
                                        <p:cTn id="24" dur="10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75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1+#ppt_w/2"/>
                                          </p:val>
                                        </p:tav>
                                        <p:tav tm="100000">
                                          <p:val>
                                            <p:strVal val="#ppt_x"/>
                                          </p:val>
                                        </p:tav>
                                      </p:tavLst>
                                    </p:anim>
                                    <p:anim calcmode="lin" valueType="num">
                                      <p:cBhvr additive="base">
                                        <p:cTn id="2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1"/>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750" fill="hold"/>
                                        <p:tgtEl>
                                          <p:spTgt spid="28"/>
                                        </p:tgtEl>
                                        <p:attrNameLst>
                                          <p:attrName>ppt_w</p:attrName>
                                        </p:attrNameLst>
                                      </p:cBhvr>
                                      <p:tavLst>
                                        <p:tav tm="0">
                                          <p:val>
                                            <p:fltVal val="0"/>
                                          </p:val>
                                        </p:tav>
                                        <p:tav tm="100000">
                                          <p:val>
                                            <p:strVal val="#ppt_w"/>
                                          </p:val>
                                        </p:tav>
                                      </p:tavLst>
                                    </p:anim>
                                    <p:anim calcmode="lin" valueType="num">
                                      <p:cBhvr>
                                        <p:cTn id="39" dur="750" fill="hold"/>
                                        <p:tgtEl>
                                          <p:spTgt spid="28"/>
                                        </p:tgtEl>
                                        <p:attrNameLst>
                                          <p:attrName>ppt_h</p:attrName>
                                        </p:attrNameLst>
                                      </p:cBhvr>
                                      <p:tavLst>
                                        <p:tav tm="0">
                                          <p:val>
                                            <p:fltVal val="0"/>
                                          </p:val>
                                        </p:tav>
                                        <p:tav tm="100000">
                                          <p:val>
                                            <p:strVal val="#ppt_h"/>
                                          </p:val>
                                        </p:tav>
                                      </p:tavLst>
                                    </p:anim>
                                    <p:animEffect transition="in" filter="fade">
                                      <p:cBhvr>
                                        <p:cTn id="40" dur="750"/>
                                        <p:tgtEl>
                                          <p:spTgt spid="28"/>
                                        </p:tgtEl>
                                      </p:cBhvr>
                                    </p:animEffect>
                                  </p:childTnLst>
                                </p:cTn>
                              </p:par>
                            </p:childTnLst>
                          </p:cTn>
                        </p:par>
                        <p:par>
                          <p:cTn id="41" fill="hold">
                            <p:stCondLst>
                              <p:cond delay="10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2" presetClass="entr" presetSubtype="12"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 calcmode="lin" valueType="num">
                                      <p:cBhvr additive="base">
                                        <p:cTn id="50" dur="500" fill="hold"/>
                                        <p:tgtEl>
                                          <p:spTgt spid="65"/>
                                        </p:tgtEl>
                                        <p:attrNameLst>
                                          <p:attrName>ppt_x</p:attrName>
                                        </p:attrNameLst>
                                      </p:cBhvr>
                                      <p:tavLst>
                                        <p:tav tm="0">
                                          <p:val>
                                            <p:strVal val="0-#ppt_w/2"/>
                                          </p:val>
                                        </p:tav>
                                        <p:tav tm="100000">
                                          <p:val>
                                            <p:strVal val="#ppt_x"/>
                                          </p:val>
                                        </p:tav>
                                      </p:tavLst>
                                    </p:anim>
                                    <p:anim calcmode="lin" valueType="num">
                                      <p:cBhvr additive="base">
                                        <p:cTn id="51" dur="500" fill="hold"/>
                                        <p:tgtEl>
                                          <p:spTgt spid="65"/>
                                        </p:tgtEl>
                                        <p:attrNameLst>
                                          <p:attrName>ppt_y</p:attrName>
                                        </p:attrNameLst>
                                      </p:cBhvr>
                                      <p:tavLst>
                                        <p:tav tm="0">
                                          <p:val>
                                            <p:strVal val="1+#ppt_h/2"/>
                                          </p:val>
                                        </p:tav>
                                        <p:tav tm="100000">
                                          <p:val>
                                            <p:strVal val="#ppt_y"/>
                                          </p:val>
                                        </p:tav>
                                      </p:tavLst>
                                    </p:anim>
                                  </p:childTnLst>
                                </p:cTn>
                              </p:par>
                            </p:childTnLst>
                          </p:cTn>
                        </p:par>
                        <p:par>
                          <p:cTn id="52" fill="hold">
                            <p:stCondLst>
                              <p:cond delay="2500"/>
                            </p:stCondLst>
                            <p:childTnLst>
                              <p:par>
                                <p:cTn id="53" presetID="2" presetClass="entr" presetSubtype="12"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1000" fill="hold"/>
                                        <p:tgtEl>
                                          <p:spTgt spid="26"/>
                                        </p:tgtEl>
                                        <p:attrNameLst>
                                          <p:attrName>ppt_x</p:attrName>
                                        </p:attrNameLst>
                                      </p:cBhvr>
                                      <p:tavLst>
                                        <p:tav tm="0">
                                          <p:val>
                                            <p:strVal val="0-#ppt_w/2"/>
                                          </p:val>
                                        </p:tav>
                                        <p:tav tm="100000">
                                          <p:val>
                                            <p:strVal val="#ppt_x"/>
                                          </p:val>
                                        </p:tav>
                                      </p:tavLst>
                                    </p:anim>
                                    <p:anim calcmode="lin" valueType="num">
                                      <p:cBhvr additive="base">
                                        <p:cTn id="56" dur="1000" fill="hold"/>
                                        <p:tgtEl>
                                          <p:spTgt spid="26"/>
                                        </p:tgtEl>
                                        <p:attrNameLst>
                                          <p:attrName>ppt_y</p:attrName>
                                        </p:attrNameLst>
                                      </p:cBhvr>
                                      <p:tavLst>
                                        <p:tav tm="0">
                                          <p:val>
                                            <p:strVal val="1+#ppt_h/2"/>
                                          </p:val>
                                        </p:tav>
                                        <p:tav tm="100000">
                                          <p:val>
                                            <p:strVal val="#ppt_y"/>
                                          </p:val>
                                        </p:tav>
                                      </p:tavLst>
                                    </p:anim>
                                  </p:childTnLst>
                                </p:cTn>
                              </p:par>
                              <p:par>
                                <p:cTn id="57" presetID="31" presetClass="entr" presetSubtype="0" fill="hold" nodeType="withEffect">
                                  <p:stCondLst>
                                    <p:cond delay="1000"/>
                                  </p:stCondLst>
                                  <p:childTnLst>
                                    <p:set>
                                      <p:cBhvr>
                                        <p:cTn id="58" dur="1" fill="hold">
                                          <p:stCondLst>
                                            <p:cond delay="0"/>
                                          </p:stCondLst>
                                        </p:cTn>
                                        <p:tgtEl>
                                          <p:spTgt spid="40"/>
                                        </p:tgtEl>
                                        <p:attrNameLst>
                                          <p:attrName>style.visibility</p:attrName>
                                        </p:attrNameLst>
                                      </p:cBhvr>
                                      <p:to>
                                        <p:strVal val="visible"/>
                                      </p:to>
                                    </p:set>
                                    <p:anim calcmode="lin" valueType="num">
                                      <p:cBhvr>
                                        <p:cTn id="59" dur="1000" fill="hold"/>
                                        <p:tgtEl>
                                          <p:spTgt spid="40"/>
                                        </p:tgtEl>
                                        <p:attrNameLst>
                                          <p:attrName>ppt_w</p:attrName>
                                        </p:attrNameLst>
                                      </p:cBhvr>
                                      <p:tavLst>
                                        <p:tav tm="0">
                                          <p:val>
                                            <p:fltVal val="0"/>
                                          </p:val>
                                        </p:tav>
                                        <p:tav tm="100000">
                                          <p:val>
                                            <p:strVal val="#ppt_w"/>
                                          </p:val>
                                        </p:tav>
                                      </p:tavLst>
                                    </p:anim>
                                    <p:anim calcmode="lin" valueType="num">
                                      <p:cBhvr>
                                        <p:cTn id="60" dur="1000" fill="hold"/>
                                        <p:tgtEl>
                                          <p:spTgt spid="40"/>
                                        </p:tgtEl>
                                        <p:attrNameLst>
                                          <p:attrName>ppt_h</p:attrName>
                                        </p:attrNameLst>
                                      </p:cBhvr>
                                      <p:tavLst>
                                        <p:tav tm="0">
                                          <p:val>
                                            <p:fltVal val="0"/>
                                          </p:val>
                                        </p:tav>
                                        <p:tav tm="100000">
                                          <p:val>
                                            <p:strVal val="#ppt_h"/>
                                          </p:val>
                                        </p:tav>
                                      </p:tavLst>
                                    </p:anim>
                                    <p:anim calcmode="lin" valueType="num">
                                      <p:cBhvr>
                                        <p:cTn id="61" dur="1000" fill="hold"/>
                                        <p:tgtEl>
                                          <p:spTgt spid="40"/>
                                        </p:tgtEl>
                                        <p:attrNameLst>
                                          <p:attrName>style.rotation</p:attrName>
                                        </p:attrNameLst>
                                      </p:cBhvr>
                                      <p:tavLst>
                                        <p:tav tm="0">
                                          <p:val>
                                            <p:fltVal val="90"/>
                                          </p:val>
                                        </p:tav>
                                        <p:tav tm="100000">
                                          <p:val>
                                            <p:fltVal val="0"/>
                                          </p:val>
                                        </p:tav>
                                      </p:tavLst>
                                    </p:anim>
                                    <p:animEffect transition="in" filter="fade">
                                      <p:cBhvr>
                                        <p:cTn id="62" dur="1000"/>
                                        <p:tgtEl>
                                          <p:spTgt spid="40"/>
                                        </p:tgtEl>
                                      </p:cBhvr>
                                    </p:animEffect>
                                  </p:childTnLst>
                                </p:cTn>
                              </p:par>
                              <p:par>
                                <p:cTn id="63" presetID="31" presetClass="entr" presetSubtype="0" fill="hold" nodeType="withEffect">
                                  <p:stCondLst>
                                    <p:cond delay="1000"/>
                                  </p:stCondLst>
                                  <p:childTnLst>
                                    <p:set>
                                      <p:cBhvr>
                                        <p:cTn id="64" dur="1" fill="hold">
                                          <p:stCondLst>
                                            <p:cond delay="0"/>
                                          </p:stCondLst>
                                        </p:cTn>
                                        <p:tgtEl>
                                          <p:spTgt spid="24"/>
                                        </p:tgtEl>
                                        <p:attrNameLst>
                                          <p:attrName>style.visibility</p:attrName>
                                        </p:attrNameLst>
                                      </p:cBhvr>
                                      <p:to>
                                        <p:strVal val="visible"/>
                                      </p:to>
                                    </p:set>
                                    <p:anim calcmode="lin" valueType="num">
                                      <p:cBhvr>
                                        <p:cTn id="65" dur="1000" fill="hold"/>
                                        <p:tgtEl>
                                          <p:spTgt spid="24"/>
                                        </p:tgtEl>
                                        <p:attrNameLst>
                                          <p:attrName>ppt_w</p:attrName>
                                        </p:attrNameLst>
                                      </p:cBhvr>
                                      <p:tavLst>
                                        <p:tav tm="0">
                                          <p:val>
                                            <p:fltVal val="0"/>
                                          </p:val>
                                        </p:tav>
                                        <p:tav tm="100000">
                                          <p:val>
                                            <p:strVal val="#ppt_w"/>
                                          </p:val>
                                        </p:tav>
                                      </p:tavLst>
                                    </p:anim>
                                    <p:anim calcmode="lin" valueType="num">
                                      <p:cBhvr>
                                        <p:cTn id="66" dur="1000" fill="hold"/>
                                        <p:tgtEl>
                                          <p:spTgt spid="24"/>
                                        </p:tgtEl>
                                        <p:attrNameLst>
                                          <p:attrName>ppt_h</p:attrName>
                                        </p:attrNameLst>
                                      </p:cBhvr>
                                      <p:tavLst>
                                        <p:tav tm="0">
                                          <p:val>
                                            <p:fltVal val="0"/>
                                          </p:val>
                                        </p:tav>
                                        <p:tav tm="100000">
                                          <p:val>
                                            <p:strVal val="#ppt_h"/>
                                          </p:val>
                                        </p:tav>
                                      </p:tavLst>
                                    </p:anim>
                                    <p:anim calcmode="lin" valueType="num">
                                      <p:cBhvr>
                                        <p:cTn id="67" dur="1000" fill="hold"/>
                                        <p:tgtEl>
                                          <p:spTgt spid="24"/>
                                        </p:tgtEl>
                                        <p:attrNameLst>
                                          <p:attrName>style.rotation</p:attrName>
                                        </p:attrNameLst>
                                      </p:cBhvr>
                                      <p:tavLst>
                                        <p:tav tm="0">
                                          <p:val>
                                            <p:fltVal val="90"/>
                                          </p:val>
                                        </p:tav>
                                        <p:tav tm="100000">
                                          <p:val>
                                            <p:fltVal val="0"/>
                                          </p:val>
                                        </p:tav>
                                      </p:tavLst>
                                    </p:anim>
                                    <p:animEffect transition="in" filter="fade">
                                      <p:cBhvr>
                                        <p:cTn id="6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0" grpId="0" animBg="1"/>
      <p:bldP spid="34" grpId="0" animBg="1"/>
      <p:bldP spid="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7506" y="255211"/>
            <a:ext cx="9324528" cy="523220"/>
          </a:xfrm>
          <a:prstGeom prst="rect">
            <a:avLst/>
          </a:prstGeom>
        </p:spPr>
        <p:txBody>
          <a:bodyPr wrap="square">
            <a:spAutoFit/>
          </a:bodyPr>
          <a:lstStyle/>
          <a:p>
            <a:pPr algn="ctr">
              <a:spcBef>
                <a:spcPct val="50000"/>
              </a:spcBef>
            </a:pPr>
            <a:r>
              <a:rPr lang="en-US" sz="2800" b="1" dirty="0">
                <a:solidFill>
                  <a:srgbClr val="00B050"/>
                </a:solidFill>
                <a:latin typeface="Times New Roman" pitchFamily="18" charset="0"/>
                <a:cs typeface="Times New Roman" pitchFamily="18" charset="0"/>
              </a:rPr>
              <a:t>HOẠT ĐỘNG 1 : </a:t>
            </a:r>
            <a:r>
              <a:rPr lang="en-US" sz="2800" b="1" dirty="0">
                <a:solidFill>
                  <a:srgbClr val="0070C0"/>
                </a:solidFill>
                <a:latin typeface="Times New Roman" pitchFamily="18" charset="0"/>
                <a:cs typeface="Times New Roman" pitchFamily="18" charset="0"/>
              </a:rPr>
              <a:t>QUAN SÁT TRANH VÀ KỂ CHUYỆN</a:t>
            </a:r>
          </a:p>
        </p:txBody>
      </p:sp>
      <p:pic>
        <p:nvPicPr>
          <p:cNvPr id="3" name="Picture 2">
            <a:extLst>
              <a:ext uri="{FF2B5EF4-FFF2-40B4-BE49-F238E27FC236}">
                <a16:creationId xmlns="" xmlns:a16="http://schemas.microsoft.com/office/drawing/2014/main" id="{FB2FDD0C-EB68-4901-8441-6FD6E3FA365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95074" y="832957"/>
            <a:ext cx="1710142" cy="1882544"/>
          </a:xfrm>
          <a:prstGeom prst="rect">
            <a:avLst/>
          </a:prstGeom>
          <a:ln w="28575">
            <a:solidFill>
              <a:srgbClr val="00B0F0"/>
            </a:solidFill>
          </a:ln>
          <a:effectLst>
            <a:outerShdw blurRad="292100" dist="139700" dir="2700000" algn="tl" rotWithShape="0">
              <a:srgbClr val="333333">
                <a:alpha val="65000"/>
              </a:srgbClr>
            </a:outerShdw>
          </a:effectLst>
        </p:spPr>
      </p:pic>
      <p:pic>
        <p:nvPicPr>
          <p:cNvPr id="5" name="Picture 4">
            <a:extLst>
              <a:ext uri="{FF2B5EF4-FFF2-40B4-BE49-F238E27FC236}">
                <a16:creationId xmlns="" xmlns:a16="http://schemas.microsoft.com/office/drawing/2014/main" id="{A9658A90-4138-4EA5-AB15-EB3D3B640E9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429916" y="842795"/>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7" name="Picture 6">
            <a:extLst>
              <a:ext uri="{FF2B5EF4-FFF2-40B4-BE49-F238E27FC236}">
                <a16:creationId xmlns="" xmlns:a16="http://schemas.microsoft.com/office/drawing/2014/main" id="{81882AED-28CB-491C-BDB3-EB77755F9068}"/>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564758" y="826993"/>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9" name="Picture 8">
            <a:extLst>
              <a:ext uri="{FF2B5EF4-FFF2-40B4-BE49-F238E27FC236}">
                <a16:creationId xmlns="" xmlns:a16="http://schemas.microsoft.com/office/drawing/2014/main" id="{85C3A7AB-E52B-4EF9-A8F2-0C96A42BABFA}"/>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295074" y="2861541"/>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 xmlns:a16="http://schemas.microsoft.com/office/drawing/2014/main" id="{E5474FB7-2E3F-434C-9062-362B1FF6D1E4}"/>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2430344" y="2898852"/>
            <a:ext cx="1710143"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 xmlns:a16="http://schemas.microsoft.com/office/drawing/2014/main" id="{059DADE2-46BB-4F5D-AFEC-1F1FD6ECDD25}"/>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564758" y="2914428"/>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 xmlns:a16="http://schemas.microsoft.com/office/drawing/2014/main" id="{429CDA9C-458A-4365-B074-52EEA685DF5B}"/>
              </a:ext>
            </a:extLst>
          </p:cNvPr>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4564758" y="4949137"/>
            <a:ext cx="1710142" cy="18267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 xmlns:a16="http://schemas.microsoft.com/office/drawing/2014/main" id="{7424DBC3-0A4B-477B-BD72-0BD6B256EC53}"/>
              </a:ext>
            </a:extLst>
          </p:cNvPr>
          <p:cNvPicPr>
            <a:picLocks noChangeAspect="1"/>
          </p:cNvPicPr>
          <p:nvPr/>
        </p:nvPicPr>
        <p:blipFill rotWithShape="1">
          <a:blip r:embed="rId17">
            <a:extLst>
              <a:ext uri="{BEBA8EAE-BF5A-486C-A8C5-ECC9F3942E4B}">
                <a14:imgProps xmlns:a14="http://schemas.microsoft.com/office/drawing/2010/main">
                  <a14:imgLayer r:embed="rId18">
                    <a14:imgEffect>
                      <a14:saturation sat="200000"/>
                    </a14:imgEffect>
                  </a14:imgLayer>
                </a14:imgProps>
              </a:ext>
            </a:extLst>
          </a:blip>
          <a:srcRect r="4589"/>
          <a:stretch/>
        </p:blipFill>
        <p:spPr>
          <a:xfrm>
            <a:off x="295074" y="4899936"/>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 xmlns:a16="http://schemas.microsoft.com/office/drawing/2014/main" id="{549920CA-0DDD-4978-8152-AD7014744C82}"/>
              </a:ext>
            </a:extLst>
          </p:cNvPr>
          <p:cNvPicPr>
            <a:picLocks noChangeAspect="1"/>
          </p:cNvPicPr>
          <p:nvPr/>
        </p:nvPicPr>
        <p:blipFill>
          <a:blip r:embed="rId19">
            <a:extLst>
              <a:ext uri="{BEBA8EAE-BF5A-486C-A8C5-ECC9F3942E4B}">
                <a14:imgProps xmlns:a14="http://schemas.microsoft.com/office/drawing/2010/main">
                  <a14:imgLayer r:embed="rId20">
                    <a14:imgEffect>
                      <a14:saturation sat="200000"/>
                    </a14:imgEffect>
                  </a14:imgLayer>
                </a14:imgProps>
              </a:ext>
            </a:extLst>
          </a:blip>
          <a:stretch>
            <a:fillRect/>
          </a:stretch>
        </p:blipFill>
        <p:spPr>
          <a:xfrm>
            <a:off x="2430344" y="4954907"/>
            <a:ext cx="1710143" cy="1820942"/>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23" name="Group 22">
            <a:extLst>
              <a:ext uri="{FF2B5EF4-FFF2-40B4-BE49-F238E27FC236}">
                <a16:creationId xmlns="" xmlns:a16="http://schemas.microsoft.com/office/drawing/2014/main" id="{4EA69EA8-2F62-4A9D-A4D0-A7308A394870}"/>
              </a:ext>
            </a:extLst>
          </p:cNvPr>
          <p:cNvGrpSpPr/>
          <p:nvPr/>
        </p:nvGrpSpPr>
        <p:grpSpPr>
          <a:xfrm>
            <a:off x="6057322" y="1052736"/>
            <a:ext cx="3087108" cy="3498323"/>
            <a:chOff x="8120743" y="1937152"/>
            <a:chExt cx="4408714" cy="2884713"/>
          </a:xfrm>
        </p:grpSpPr>
        <p:sp>
          <p:nvSpPr>
            <p:cNvPr id="21" name="Thought Bubble: Cloud 20">
              <a:extLst>
                <a:ext uri="{FF2B5EF4-FFF2-40B4-BE49-F238E27FC236}">
                  <a16:creationId xmlns="" xmlns:a16="http://schemas.microsoft.com/office/drawing/2014/main" id="{9FC8AF9C-D684-477F-8382-6D41867C7FAC}"/>
                </a:ext>
              </a:extLst>
            </p:cNvPr>
            <p:cNvSpPr/>
            <p:nvPr/>
          </p:nvSpPr>
          <p:spPr>
            <a:xfrm>
              <a:off x="8120743" y="1937152"/>
              <a:ext cx="4408714" cy="2884713"/>
            </a:xfrm>
            <a:custGeom>
              <a:avLst/>
              <a:gdLst>
                <a:gd name="connsiteX0" fmla="*/ 398008 w 4408714"/>
                <a:gd name="connsiteY0" fmla="*/ 959567 h 2884713"/>
                <a:gd name="connsiteX1" fmla="*/ 573847 w 4408714"/>
                <a:gd name="connsiteY1" fmla="*/ 461220 h 2884713"/>
                <a:gd name="connsiteX2" fmla="*/ 1429260 w 4408714"/>
                <a:gd name="connsiteY2" fmla="*/ 347367 h 2884713"/>
                <a:gd name="connsiteX3" fmla="*/ 2291714 w 4408714"/>
                <a:gd name="connsiteY3" fmla="*/ 229174 h 2884713"/>
                <a:gd name="connsiteX4" fmla="*/ 2627777 w 4408714"/>
                <a:gd name="connsiteY4" fmla="*/ 13355 h 2884713"/>
                <a:gd name="connsiteX5" fmla="*/ 3044563 w 4408714"/>
                <a:gd name="connsiteY5" fmla="*/ 165670 h 2884713"/>
                <a:gd name="connsiteX6" fmla="*/ 3619125 w 4408714"/>
                <a:gd name="connsiteY6" fmla="*/ 46075 h 2884713"/>
                <a:gd name="connsiteX7" fmla="*/ 3910488 w 4408714"/>
                <a:gd name="connsiteY7" fmla="*/ 372341 h 2884713"/>
                <a:gd name="connsiteX8" fmla="*/ 4284412 w 4408714"/>
                <a:gd name="connsiteY8" fmla="*/ 688992 h 2884713"/>
                <a:gd name="connsiteX9" fmla="*/ 4267675 w 4408714"/>
                <a:gd name="connsiteY9" fmla="*/ 1032353 h 2884713"/>
                <a:gd name="connsiteX10" fmla="*/ 4389936 w 4408714"/>
                <a:gd name="connsiteY10" fmla="*/ 1557344 h 2884713"/>
                <a:gd name="connsiteX11" fmla="*/ 3817211 w 4408714"/>
                <a:gd name="connsiteY11" fmla="*/ 2016895 h 2884713"/>
                <a:gd name="connsiteX12" fmla="*/ 3612185 w 4408714"/>
                <a:gd name="connsiteY12" fmla="*/ 2410671 h 2884713"/>
                <a:gd name="connsiteX13" fmla="*/ 2914139 w 4408714"/>
                <a:gd name="connsiteY13" fmla="*/ 2458349 h 2884713"/>
                <a:gd name="connsiteX14" fmla="*/ 2415301 w 4408714"/>
                <a:gd name="connsiteY14" fmla="*/ 2878436 h 2884713"/>
                <a:gd name="connsiteX15" fmla="*/ 1681842 w 4408714"/>
                <a:gd name="connsiteY15" fmla="*/ 2622017 h 2884713"/>
                <a:gd name="connsiteX16" fmla="*/ 592318 w 4408714"/>
                <a:gd name="connsiteY16" fmla="*/ 2368669 h 2884713"/>
                <a:gd name="connsiteX17" fmla="*/ 113279 w 4408714"/>
                <a:gd name="connsiteY17" fmla="*/ 2086742 h 2884713"/>
                <a:gd name="connsiteX18" fmla="*/ 215639 w 4408714"/>
                <a:gd name="connsiteY18" fmla="*/ 1706187 h 2884713"/>
                <a:gd name="connsiteX19" fmla="*/ -511 w 4408714"/>
                <a:gd name="connsiteY19" fmla="*/ 1315749 h 2884713"/>
                <a:gd name="connsiteX20" fmla="*/ 394232 w 4408714"/>
                <a:gd name="connsiteY20" fmla="*/ 968716 h 2884713"/>
                <a:gd name="connsiteX21" fmla="*/ 398008 w 4408714"/>
                <a:gd name="connsiteY21" fmla="*/ 959567 h 2884713"/>
                <a:gd name="connsiteX0" fmla="*/ 987797 w 4408714"/>
                <a:gd name="connsiteY0" fmla="*/ 3643277 h 2884713"/>
                <a:gd name="connsiteX1" fmla="*/ 907666 w 4408714"/>
                <a:gd name="connsiteY1" fmla="*/ 3723408 h 2884713"/>
                <a:gd name="connsiteX2" fmla="*/ 827535 w 4408714"/>
                <a:gd name="connsiteY2" fmla="*/ 3643277 h 2884713"/>
                <a:gd name="connsiteX3" fmla="*/ 907666 w 4408714"/>
                <a:gd name="connsiteY3" fmla="*/ 3563146 h 2884713"/>
                <a:gd name="connsiteX4" fmla="*/ 987797 w 4408714"/>
                <a:gd name="connsiteY4" fmla="*/ 3643277 h 2884713"/>
                <a:gd name="connsiteX0" fmla="*/ 1208741 w 4408714"/>
                <a:gd name="connsiteY0" fmla="*/ 3404270 h 2884713"/>
                <a:gd name="connsiteX1" fmla="*/ 1048479 w 4408714"/>
                <a:gd name="connsiteY1" fmla="*/ 3564532 h 2884713"/>
                <a:gd name="connsiteX2" fmla="*/ 888217 w 4408714"/>
                <a:gd name="connsiteY2" fmla="*/ 3404270 h 2884713"/>
                <a:gd name="connsiteX3" fmla="*/ 1048479 w 4408714"/>
                <a:gd name="connsiteY3" fmla="*/ 3244008 h 2884713"/>
                <a:gd name="connsiteX4" fmla="*/ 1208741 w 4408714"/>
                <a:gd name="connsiteY4" fmla="*/ 3404270 h 2884713"/>
                <a:gd name="connsiteX0" fmla="*/ 1511036 w 4408714"/>
                <a:gd name="connsiteY0" fmla="*/ 3027183 h 2884713"/>
                <a:gd name="connsiteX1" fmla="*/ 1270643 w 4408714"/>
                <a:gd name="connsiteY1" fmla="*/ 3267576 h 2884713"/>
                <a:gd name="connsiteX2" fmla="*/ 1030250 w 4408714"/>
                <a:gd name="connsiteY2" fmla="*/ 3027183 h 2884713"/>
                <a:gd name="connsiteX3" fmla="*/ 1270643 w 4408714"/>
                <a:gd name="connsiteY3" fmla="*/ 2786790 h 2884713"/>
                <a:gd name="connsiteX4" fmla="*/ 1511036 w 4408714"/>
                <a:gd name="connsiteY4" fmla="*/ 3027183 h 2884713"/>
                <a:gd name="connsiteX0" fmla="*/ 478937 w 4408714"/>
                <a:gd name="connsiteY0" fmla="*/ 1747989 h 2884713"/>
                <a:gd name="connsiteX1" fmla="*/ 220435 w 4408714"/>
                <a:gd name="connsiteY1" fmla="*/ 1694768 h 2884713"/>
                <a:gd name="connsiteX2" fmla="*/ 707027 w 4408714"/>
                <a:gd name="connsiteY2" fmla="*/ 2330407 h 2884713"/>
                <a:gd name="connsiteX3" fmla="*/ 593951 w 4408714"/>
                <a:gd name="connsiteY3" fmla="*/ 2355848 h 2884713"/>
                <a:gd name="connsiteX4" fmla="*/ 1681638 w 4408714"/>
                <a:gd name="connsiteY4" fmla="*/ 2610264 h 2884713"/>
                <a:gd name="connsiteX5" fmla="*/ 1613466 w 4408714"/>
                <a:gd name="connsiteY5" fmla="*/ 2494074 h 2884713"/>
                <a:gd name="connsiteX6" fmla="*/ 2941898 w 4408714"/>
                <a:gd name="connsiteY6" fmla="*/ 2320524 h 2884713"/>
                <a:gd name="connsiteX7" fmla="*/ 2914649 w 4408714"/>
                <a:gd name="connsiteY7" fmla="*/ 2447999 h 2884713"/>
                <a:gd name="connsiteX8" fmla="*/ 3482986 w 4408714"/>
                <a:gd name="connsiteY8" fmla="*/ 1532770 h 2884713"/>
                <a:gd name="connsiteX9" fmla="*/ 3814762 w 4408714"/>
                <a:gd name="connsiteY9" fmla="*/ 2009282 h 2884713"/>
                <a:gd name="connsiteX10" fmla="*/ 4265634 w 4408714"/>
                <a:gd name="connsiteY10" fmla="*/ 1025275 h 2884713"/>
                <a:gd name="connsiteX11" fmla="*/ 4117861 w 4408714"/>
                <a:gd name="connsiteY11" fmla="*/ 1203967 h 2884713"/>
                <a:gd name="connsiteX12" fmla="*/ 3911100 w 4408714"/>
                <a:gd name="connsiteY12" fmla="*/ 362325 h 2884713"/>
                <a:gd name="connsiteX13" fmla="*/ 3918856 w 4408714"/>
                <a:gd name="connsiteY13" fmla="*/ 446729 h 2884713"/>
                <a:gd name="connsiteX14" fmla="*/ 2967513 w 4408714"/>
                <a:gd name="connsiteY14" fmla="*/ 263897 h 2884713"/>
                <a:gd name="connsiteX15" fmla="*/ 3043237 w 4408714"/>
                <a:gd name="connsiteY15" fmla="*/ 156255 h 2884713"/>
                <a:gd name="connsiteX16" fmla="*/ 2259567 w 4408714"/>
                <a:gd name="connsiteY16" fmla="*/ 315181 h 2884713"/>
                <a:gd name="connsiteX17" fmla="*/ 2296205 w 4408714"/>
                <a:gd name="connsiteY17" fmla="*/ 222363 h 2884713"/>
                <a:gd name="connsiteX18" fmla="*/ 1428749 w 4408714"/>
                <a:gd name="connsiteY18" fmla="*/ 346699 h 2884713"/>
                <a:gd name="connsiteX19" fmla="*/ 1561419 w 4408714"/>
                <a:gd name="connsiteY19" fmla="*/ 436713 h 2884713"/>
                <a:gd name="connsiteX20" fmla="*/ 421175 w 4408714"/>
                <a:gd name="connsiteY20" fmla="*/ 1054322 h 2884713"/>
                <a:gd name="connsiteX21" fmla="*/ 398008 w 4408714"/>
                <a:gd name="connsiteY21" fmla="*/ 959567 h 28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08714" h="2884713" fill="none" extrusionOk="0">
                  <a:moveTo>
                    <a:pt x="398008" y="959567"/>
                  </a:moveTo>
                  <a:cubicBezTo>
                    <a:pt x="350076" y="734739"/>
                    <a:pt x="484927" y="604195"/>
                    <a:pt x="573847" y="461220"/>
                  </a:cubicBezTo>
                  <a:cubicBezTo>
                    <a:pt x="794040" y="241904"/>
                    <a:pt x="1158945" y="122932"/>
                    <a:pt x="1429260" y="347367"/>
                  </a:cubicBezTo>
                  <a:cubicBezTo>
                    <a:pt x="1611086" y="47481"/>
                    <a:pt x="2077048" y="46048"/>
                    <a:pt x="2291714" y="229174"/>
                  </a:cubicBezTo>
                  <a:cubicBezTo>
                    <a:pt x="2341637" y="150558"/>
                    <a:pt x="2482747" y="45128"/>
                    <a:pt x="2627777" y="13355"/>
                  </a:cubicBezTo>
                  <a:cubicBezTo>
                    <a:pt x="2799227" y="-7772"/>
                    <a:pt x="2931629" y="72503"/>
                    <a:pt x="3044563" y="165670"/>
                  </a:cubicBezTo>
                  <a:cubicBezTo>
                    <a:pt x="3142987" y="-10493"/>
                    <a:pt x="3415246" y="-17357"/>
                    <a:pt x="3619125" y="46075"/>
                  </a:cubicBezTo>
                  <a:cubicBezTo>
                    <a:pt x="3776191" y="103463"/>
                    <a:pt x="3888785" y="234246"/>
                    <a:pt x="3910488" y="372341"/>
                  </a:cubicBezTo>
                  <a:cubicBezTo>
                    <a:pt x="4079257" y="421512"/>
                    <a:pt x="4214555" y="553099"/>
                    <a:pt x="4284412" y="688992"/>
                  </a:cubicBezTo>
                  <a:cubicBezTo>
                    <a:pt x="4331702" y="798770"/>
                    <a:pt x="4310533" y="893187"/>
                    <a:pt x="4267675" y="1032353"/>
                  </a:cubicBezTo>
                  <a:cubicBezTo>
                    <a:pt x="4372279" y="1186897"/>
                    <a:pt x="4436935" y="1369674"/>
                    <a:pt x="4389936" y="1557344"/>
                  </a:cubicBezTo>
                  <a:cubicBezTo>
                    <a:pt x="4245425" y="1820066"/>
                    <a:pt x="4116979" y="1993306"/>
                    <a:pt x="3817211" y="2016895"/>
                  </a:cubicBezTo>
                  <a:cubicBezTo>
                    <a:pt x="3839897" y="2127948"/>
                    <a:pt x="3736224" y="2322372"/>
                    <a:pt x="3612185" y="2410671"/>
                  </a:cubicBezTo>
                  <a:cubicBezTo>
                    <a:pt x="3455540" y="2531955"/>
                    <a:pt x="3202359" y="2586236"/>
                    <a:pt x="2914139" y="2458349"/>
                  </a:cubicBezTo>
                  <a:cubicBezTo>
                    <a:pt x="2844113" y="2682112"/>
                    <a:pt x="2649276" y="2864565"/>
                    <a:pt x="2415301" y="2878436"/>
                  </a:cubicBezTo>
                  <a:cubicBezTo>
                    <a:pt x="2095713" y="2883426"/>
                    <a:pt x="1835841" y="2834878"/>
                    <a:pt x="1681842" y="2622017"/>
                  </a:cubicBezTo>
                  <a:cubicBezTo>
                    <a:pt x="1308969" y="2794726"/>
                    <a:pt x="817027" y="2701790"/>
                    <a:pt x="592318" y="2368669"/>
                  </a:cubicBezTo>
                  <a:cubicBezTo>
                    <a:pt x="374635" y="2380658"/>
                    <a:pt x="144092" y="2273062"/>
                    <a:pt x="113279" y="2086742"/>
                  </a:cubicBezTo>
                  <a:cubicBezTo>
                    <a:pt x="46449" y="1923122"/>
                    <a:pt x="110660" y="1769304"/>
                    <a:pt x="215639" y="1706187"/>
                  </a:cubicBezTo>
                  <a:cubicBezTo>
                    <a:pt x="62281" y="1631318"/>
                    <a:pt x="483" y="1443538"/>
                    <a:pt x="-511" y="1315749"/>
                  </a:cubicBezTo>
                  <a:cubicBezTo>
                    <a:pt x="79131" y="1159489"/>
                    <a:pt x="191178" y="973830"/>
                    <a:pt x="394232" y="968716"/>
                  </a:cubicBezTo>
                  <a:cubicBezTo>
                    <a:pt x="396069" y="966338"/>
                    <a:pt x="397504" y="962077"/>
                    <a:pt x="398008" y="959567"/>
                  </a:cubicBezTo>
                  <a:close/>
                </a:path>
                <a:path w="4408714" h="2884713" fill="none" extrusionOk="0">
                  <a:moveTo>
                    <a:pt x="987797" y="3643277"/>
                  </a:moveTo>
                  <a:cubicBezTo>
                    <a:pt x="981915" y="3686257"/>
                    <a:pt x="952738" y="3722522"/>
                    <a:pt x="907666" y="3723408"/>
                  </a:cubicBezTo>
                  <a:cubicBezTo>
                    <a:pt x="863355" y="3720640"/>
                    <a:pt x="824864" y="3685363"/>
                    <a:pt x="827535" y="3643277"/>
                  </a:cubicBezTo>
                  <a:cubicBezTo>
                    <a:pt x="826272" y="3598914"/>
                    <a:pt x="865353" y="3564408"/>
                    <a:pt x="907666" y="3563146"/>
                  </a:cubicBezTo>
                  <a:cubicBezTo>
                    <a:pt x="944731" y="3558404"/>
                    <a:pt x="982030" y="3594054"/>
                    <a:pt x="987797" y="3643277"/>
                  </a:cubicBezTo>
                  <a:close/>
                </a:path>
                <a:path w="4408714" h="2884713" fill="none" extrusionOk="0">
                  <a:moveTo>
                    <a:pt x="1208741" y="3404270"/>
                  </a:moveTo>
                  <a:cubicBezTo>
                    <a:pt x="1209478" y="3490483"/>
                    <a:pt x="1127585" y="3580174"/>
                    <a:pt x="1048479" y="3564532"/>
                  </a:cubicBezTo>
                  <a:cubicBezTo>
                    <a:pt x="938080" y="3563375"/>
                    <a:pt x="881616" y="3476928"/>
                    <a:pt x="888217" y="3404270"/>
                  </a:cubicBezTo>
                  <a:cubicBezTo>
                    <a:pt x="883836" y="3299216"/>
                    <a:pt x="940536" y="3238565"/>
                    <a:pt x="1048479" y="3244008"/>
                  </a:cubicBezTo>
                  <a:cubicBezTo>
                    <a:pt x="1146661" y="3224171"/>
                    <a:pt x="1215374" y="3303985"/>
                    <a:pt x="1208741" y="3404270"/>
                  </a:cubicBezTo>
                  <a:close/>
                </a:path>
                <a:path w="4408714" h="2884713" fill="none" extrusionOk="0">
                  <a:moveTo>
                    <a:pt x="1511036" y="3027183"/>
                  </a:moveTo>
                  <a:cubicBezTo>
                    <a:pt x="1495297" y="3163519"/>
                    <a:pt x="1409491" y="3259319"/>
                    <a:pt x="1270643" y="3267576"/>
                  </a:cubicBezTo>
                  <a:cubicBezTo>
                    <a:pt x="1136298" y="3257528"/>
                    <a:pt x="1014862" y="3136006"/>
                    <a:pt x="1030250" y="3027183"/>
                  </a:cubicBezTo>
                  <a:cubicBezTo>
                    <a:pt x="1053466" y="2909659"/>
                    <a:pt x="1109190" y="2765493"/>
                    <a:pt x="1270643" y="2786790"/>
                  </a:cubicBezTo>
                  <a:cubicBezTo>
                    <a:pt x="1398974" y="2825782"/>
                    <a:pt x="1526475" y="2906025"/>
                    <a:pt x="1511036" y="3027183"/>
                  </a:cubicBezTo>
                  <a:close/>
                </a:path>
                <a:path w="4408714" h="2884713" fill="none" extrusionOk="0">
                  <a:moveTo>
                    <a:pt x="478937" y="1747989"/>
                  </a:moveTo>
                  <a:cubicBezTo>
                    <a:pt x="376190" y="1751002"/>
                    <a:pt x="319558" y="1723438"/>
                    <a:pt x="220435" y="1694768"/>
                  </a:cubicBezTo>
                  <a:moveTo>
                    <a:pt x="707027" y="2330407"/>
                  </a:moveTo>
                  <a:cubicBezTo>
                    <a:pt x="675010" y="2335903"/>
                    <a:pt x="634802" y="2350169"/>
                    <a:pt x="593951" y="2355848"/>
                  </a:cubicBezTo>
                  <a:moveTo>
                    <a:pt x="1681638" y="2610264"/>
                  </a:moveTo>
                  <a:cubicBezTo>
                    <a:pt x="1663626" y="2569814"/>
                    <a:pt x="1629940" y="2543888"/>
                    <a:pt x="1613466" y="2494074"/>
                  </a:cubicBezTo>
                  <a:moveTo>
                    <a:pt x="2941898" y="2320524"/>
                  </a:moveTo>
                  <a:cubicBezTo>
                    <a:pt x="2937285" y="2355137"/>
                    <a:pt x="2934240" y="2404932"/>
                    <a:pt x="2914649" y="2447999"/>
                  </a:cubicBezTo>
                  <a:moveTo>
                    <a:pt x="3482986" y="1532770"/>
                  </a:moveTo>
                  <a:cubicBezTo>
                    <a:pt x="3703794" y="1609394"/>
                    <a:pt x="3838357" y="1796867"/>
                    <a:pt x="3814762" y="2009282"/>
                  </a:cubicBezTo>
                  <a:moveTo>
                    <a:pt x="4265634" y="1025275"/>
                  </a:moveTo>
                  <a:cubicBezTo>
                    <a:pt x="4226700" y="1104965"/>
                    <a:pt x="4187573" y="1141803"/>
                    <a:pt x="4117861" y="1203967"/>
                  </a:cubicBezTo>
                  <a:moveTo>
                    <a:pt x="3911100" y="362325"/>
                  </a:moveTo>
                  <a:cubicBezTo>
                    <a:pt x="3920520" y="395064"/>
                    <a:pt x="3919688" y="412829"/>
                    <a:pt x="3918856" y="446729"/>
                  </a:cubicBezTo>
                  <a:moveTo>
                    <a:pt x="2967513" y="263897"/>
                  </a:moveTo>
                  <a:cubicBezTo>
                    <a:pt x="2977219" y="223479"/>
                    <a:pt x="3013698" y="194161"/>
                    <a:pt x="3043237" y="156255"/>
                  </a:cubicBezTo>
                  <a:moveTo>
                    <a:pt x="2259567" y="315181"/>
                  </a:moveTo>
                  <a:cubicBezTo>
                    <a:pt x="2266764" y="290564"/>
                    <a:pt x="2281041" y="251937"/>
                    <a:pt x="2296205" y="222363"/>
                  </a:cubicBezTo>
                  <a:moveTo>
                    <a:pt x="1428749" y="346699"/>
                  </a:moveTo>
                  <a:cubicBezTo>
                    <a:pt x="1474418" y="371536"/>
                    <a:pt x="1514211" y="402316"/>
                    <a:pt x="1561419" y="436713"/>
                  </a:cubicBezTo>
                  <a:moveTo>
                    <a:pt x="421175" y="1054322"/>
                  </a:moveTo>
                  <a:cubicBezTo>
                    <a:pt x="409670" y="1024745"/>
                    <a:pt x="403623" y="997561"/>
                    <a:pt x="398008" y="959567"/>
                  </a:cubicBezTo>
                </a:path>
                <a:path w="4408714" h="2884713" stroke="0" extrusionOk="0">
                  <a:moveTo>
                    <a:pt x="398008" y="959567"/>
                  </a:moveTo>
                  <a:cubicBezTo>
                    <a:pt x="396430" y="789884"/>
                    <a:pt x="483973" y="608312"/>
                    <a:pt x="573847" y="461220"/>
                  </a:cubicBezTo>
                  <a:cubicBezTo>
                    <a:pt x="741735" y="267213"/>
                    <a:pt x="1081066" y="138884"/>
                    <a:pt x="1429260" y="347367"/>
                  </a:cubicBezTo>
                  <a:cubicBezTo>
                    <a:pt x="1526851" y="1548"/>
                    <a:pt x="2075746" y="-4662"/>
                    <a:pt x="2291714" y="229174"/>
                  </a:cubicBezTo>
                  <a:cubicBezTo>
                    <a:pt x="2369120" y="118806"/>
                    <a:pt x="2466158" y="6639"/>
                    <a:pt x="2627777" y="13355"/>
                  </a:cubicBezTo>
                  <a:cubicBezTo>
                    <a:pt x="2752026" y="-33353"/>
                    <a:pt x="2943460" y="14683"/>
                    <a:pt x="3044563" y="165670"/>
                  </a:cubicBezTo>
                  <a:cubicBezTo>
                    <a:pt x="3208428" y="49032"/>
                    <a:pt x="3361425" y="-22582"/>
                    <a:pt x="3619125" y="46075"/>
                  </a:cubicBezTo>
                  <a:cubicBezTo>
                    <a:pt x="3763547" y="135953"/>
                    <a:pt x="3854232" y="251567"/>
                    <a:pt x="3910488" y="372341"/>
                  </a:cubicBezTo>
                  <a:cubicBezTo>
                    <a:pt x="4082177" y="391434"/>
                    <a:pt x="4210450" y="529215"/>
                    <a:pt x="4284412" y="688992"/>
                  </a:cubicBezTo>
                  <a:cubicBezTo>
                    <a:pt x="4328724" y="774509"/>
                    <a:pt x="4341792" y="927128"/>
                    <a:pt x="4267675" y="1032353"/>
                  </a:cubicBezTo>
                  <a:cubicBezTo>
                    <a:pt x="4403607" y="1172798"/>
                    <a:pt x="4455029" y="1414333"/>
                    <a:pt x="4389936" y="1557344"/>
                  </a:cubicBezTo>
                  <a:cubicBezTo>
                    <a:pt x="4296077" y="1787083"/>
                    <a:pt x="4046051" y="1964849"/>
                    <a:pt x="3817211" y="2016895"/>
                  </a:cubicBezTo>
                  <a:cubicBezTo>
                    <a:pt x="3826539" y="2181767"/>
                    <a:pt x="3760533" y="2285584"/>
                    <a:pt x="3612185" y="2410671"/>
                  </a:cubicBezTo>
                  <a:cubicBezTo>
                    <a:pt x="3394694" y="2538048"/>
                    <a:pt x="3108164" y="2604898"/>
                    <a:pt x="2914139" y="2458349"/>
                  </a:cubicBezTo>
                  <a:cubicBezTo>
                    <a:pt x="2829588" y="2696922"/>
                    <a:pt x="2646512" y="2827492"/>
                    <a:pt x="2415301" y="2878436"/>
                  </a:cubicBezTo>
                  <a:cubicBezTo>
                    <a:pt x="2140364" y="3002432"/>
                    <a:pt x="1831283" y="2847069"/>
                    <a:pt x="1681842" y="2622017"/>
                  </a:cubicBezTo>
                  <a:cubicBezTo>
                    <a:pt x="1256582" y="2806078"/>
                    <a:pt x="819910" y="2700747"/>
                    <a:pt x="592318" y="2368669"/>
                  </a:cubicBezTo>
                  <a:cubicBezTo>
                    <a:pt x="383301" y="2346246"/>
                    <a:pt x="202073" y="2286887"/>
                    <a:pt x="113279" y="2086742"/>
                  </a:cubicBezTo>
                  <a:cubicBezTo>
                    <a:pt x="81614" y="1925556"/>
                    <a:pt x="130891" y="1816194"/>
                    <a:pt x="215639" y="1706187"/>
                  </a:cubicBezTo>
                  <a:cubicBezTo>
                    <a:pt x="66891" y="1634238"/>
                    <a:pt x="20963" y="1482702"/>
                    <a:pt x="-511" y="1315749"/>
                  </a:cubicBezTo>
                  <a:cubicBezTo>
                    <a:pt x="72" y="1137721"/>
                    <a:pt x="225792" y="962416"/>
                    <a:pt x="394232" y="968716"/>
                  </a:cubicBezTo>
                  <a:cubicBezTo>
                    <a:pt x="395721" y="965767"/>
                    <a:pt x="397090" y="963318"/>
                    <a:pt x="398008" y="959567"/>
                  </a:cubicBezTo>
                  <a:close/>
                </a:path>
                <a:path w="4408714" h="2884713" stroke="0" extrusionOk="0">
                  <a:moveTo>
                    <a:pt x="987797" y="3643277"/>
                  </a:moveTo>
                  <a:cubicBezTo>
                    <a:pt x="990333" y="3675858"/>
                    <a:pt x="945830" y="3724976"/>
                    <a:pt x="907666" y="3723408"/>
                  </a:cubicBezTo>
                  <a:cubicBezTo>
                    <a:pt x="863625" y="3721618"/>
                    <a:pt x="825155" y="3686803"/>
                    <a:pt x="827535" y="3643277"/>
                  </a:cubicBezTo>
                  <a:cubicBezTo>
                    <a:pt x="831161" y="3598423"/>
                    <a:pt x="860662" y="3563649"/>
                    <a:pt x="907666" y="3563146"/>
                  </a:cubicBezTo>
                  <a:cubicBezTo>
                    <a:pt x="950341" y="3555986"/>
                    <a:pt x="981192" y="3599500"/>
                    <a:pt x="987797" y="3643277"/>
                  </a:cubicBezTo>
                  <a:close/>
                </a:path>
                <a:path w="4408714" h="2884713" stroke="0" extrusionOk="0">
                  <a:moveTo>
                    <a:pt x="1208741" y="3404270"/>
                  </a:moveTo>
                  <a:cubicBezTo>
                    <a:pt x="1230872" y="3481744"/>
                    <a:pt x="1120975" y="3571136"/>
                    <a:pt x="1048479" y="3564532"/>
                  </a:cubicBezTo>
                  <a:cubicBezTo>
                    <a:pt x="957223" y="3564177"/>
                    <a:pt x="881996" y="3493199"/>
                    <a:pt x="888217" y="3404270"/>
                  </a:cubicBezTo>
                  <a:cubicBezTo>
                    <a:pt x="880614" y="3299758"/>
                    <a:pt x="969574" y="3245826"/>
                    <a:pt x="1048479" y="3244008"/>
                  </a:cubicBezTo>
                  <a:cubicBezTo>
                    <a:pt x="1148718" y="3242013"/>
                    <a:pt x="1200995" y="3316271"/>
                    <a:pt x="1208741" y="3404270"/>
                  </a:cubicBezTo>
                  <a:close/>
                </a:path>
                <a:path w="4408714" h="2884713" stroke="0" extrusionOk="0">
                  <a:moveTo>
                    <a:pt x="1511036" y="3027183"/>
                  </a:moveTo>
                  <a:cubicBezTo>
                    <a:pt x="1533389" y="3166173"/>
                    <a:pt x="1416914" y="3273521"/>
                    <a:pt x="1270643" y="3267576"/>
                  </a:cubicBezTo>
                  <a:cubicBezTo>
                    <a:pt x="1140643" y="3266367"/>
                    <a:pt x="1000548" y="3181796"/>
                    <a:pt x="1030250" y="3027183"/>
                  </a:cubicBezTo>
                  <a:cubicBezTo>
                    <a:pt x="1020762" y="2914562"/>
                    <a:pt x="1126032" y="2802814"/>
                    <a:pt x="1270643" y="2786790"/>
                  </a:cubicBezTo>
                  <a:cubicBezTo>
                    <a:pt x="1409458" y="2791273"/>
                    <a:pt x="1550145" y="2899441"/>
                    <a:pt x="1511036" y="3027183"/>
                  </a:cubicBezTo>
                  <a:close/>
                </a:path>
                <a:path w="4408714" h="2884713" fill="none" stroke="0" extrusionOk="0">
                  <a:moveTo>
                    <a:pt x="478937" y="1747989"/>
                  </a:moveTo>
                  <a:cubicBezTo>
                    <a:pt x="387632" y="1743693"/>
                    <a:pt x="301558" y="1730682"/>
                    <a:pt x="220435" y="1694768"/>
                  </a:cubicBezTo>
                  <a:moveTo>
                    <a:pt x="707027" y="2330407"/>
                  </a:moveTo>
                  <a:cubicBezTo>
                    <a:pt x="668570" y="2337083"/>
                    <a:pt x="636510" y="2357107"/>
                    <a:pt x="593951" y="2355848"/>
                  </a:cubicBezTo>
                  <a:moveTo>
                    <a:pt x="1681638" y="2610264"/>
                  </a:moveTo>
                  <a:cubicBezTo>
                    <a:pt x="1649245" y="2564947"/>
                    <a:pt x="1622408" y="2538085"/>
                    <a:pt x="1613466" y="2494074"/>
                  </a:cubicBezTo>
                  <a:moveTo>
                    <a:pt x="2941898" y="2320524"/>
                  </a:moveTo>
                  <a:cubicBezTo>
                    <a:pt x="2931531" y="2354053"/>
                    <a:pt x="2920225" y="2412624"/>
                    <a:pt x="2914649" y="2447999"/>
                  </a:cubicBezTo>
                  <a:moveTo>
                    <a:pt x="3482986" y="1532770"/>
                  </a:moveTo>
                  <a:cubicBezTo>
                    <a:pt x="3692097" y="1633513"/>
                    <a:pt x="3841201" y="1785975"/>
                    <a:pt x="3814762" y="2009282"/>
                  </a:cubicBezTo>
                  <a:moveTo>
                    <a:pt x="4265634" y="1025275"/>
                  </a:moveTo>
                  <a:cubicBezTo>
                    <a:pt x="4222686" y="1078583"/>
                    <a:pt x="4179337" y="1155672"/>
                    <a:pt x="4117861" y="1203967"/>
                  </a:cubicBezTo>
                  <a:moveTo>
                    <a:pt x="3911100" y="362325"/>
                  </a:moveTo>
                  <a:cubicBezTo>
                    <a:pt x="3923393" y="385685"/>
                    <a:pt x="3918875" y="418751"/>
                    <a:pt x="3918856" y="446729"/>
                  </a:cubicBezTo>
                  <a:moveTo>
                    <a:pt x="2967513" y="263897"/>
                  </a:moveTo>
                  <a:cubicBezTo>
                    <a:pt x="2991273" y="221803"/>
                    <a:pt x="3011491" y="194889"/>
                    <a:pt x="3043237" y="156255"/>
                  </a:cubicBezTo>
                  <a:moveTo>
                    <a:pt x="2259567" y="315181"/>
                  </a:moveTo>
                  <a:cubicBezTo>
                    <a:pt x="2276487" y="280701"/>
                    <a:pt x="2286260" y="253499"/>
                    <a:pt x="2296205" y="222363"/>
                  </a:cubicBezTo>
                  <a:moveTo>
                    <a:pt x="1428749" y="346699"/>
                  </a:moveTo>
                  <a:cubicBezTo>
                    <a:pt x="1480277" y="385748"/>
                    <a:pt x="1526018" y="401905"/>
                    <a:pt x="1561419" y="436713"/>
                  </a:cubicBezTo>
                  <a:moveTo>
                    <a:pt x="421175" y="1054322"/>
                  </a:moveTo>
                  <a:cubicBezTo>
                    <a:pt x="408238" y="1019474"/>
                    <a:pt x="395229" y="992870"/>
                    <a:pt x="398008" y="959567"/>
                  </a:cubicBezTo>
                </a:path>
              </a:pathLst>
            </a:custGeom>
            <a:solidFill>
              <a:schemeClr val="bg1"/>
            </a:solidFill>
            <a:ln w="28575">
              <a:extLst>
                <a:ext uri="{C807C97D-BFC1-408E-A445-0C87EB9F89A2}">
                  <ask:lineSketchStyleProps xmlns:ask="http://schemas.microsoft.com/office/drawing/2018/sketchyshapes" xmlns="" sd="3999604120">
                    <a:prstGeom prst="cloudCallout">
                      <a:avLst>
                        <a:gd name="adj1" fmla="val -29412"/>
                        <a:gd name="adj2" fmla="val 76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a:extLst>
                <a:ext uri="{FF2B5EF4-FFF2-40B4-BE49-F238E27FC236}">
                  <a16:creationId xmlns="" xmlns:a16="http://schemas.microsoft.com/office/drawing/2014/main" id="{49915148-8FD9-45E5-B767-5CCF2C2DACA9}"/>
                </a:ext>
              </a:extLst>
            </p:cNvPr>
            <p:cNvSpPr txBox="1"/>
            <p:nvPr/>
          </p:nvSpPr>
          <p:spPr>
            <a:xfrm>
              <a:off x="8392886" y="2282089"/>
              <a:ext cx="3864428" cy="2207992"/>
            </a:xfrm>
            <a:prstGeom prst="rect">
              <a:avLst/>
            </a:prstGeom>
            <a:noFill/>
          </p:spPr>
          <p:txBody>
            <a:bodyPr wrap="square" rtlCol="0">
              <a:spAutoFit/>
            </a:bodyPr>
            <a:lstStyle/>
            <a:p>
              <a:pPr algn="ctr"/>
              <a:r>
                <a:rPr lang="en-US" sz="2800" b="1" dirty="0" err="1" smtClean="0">
                  <a:solidFill>
                    <a:prstClr val="black"/>
                  </a:solidFill>
                  <a:latin typeface="Times New Roman" panose="02020603050405020304" pitchFamily="18" charset="0"/>
                  <a:cs typeface="Times New Roman" panose="02020603050405020304" pitchFamily="18" charset="0"/>
                </a:rPr>
                <a:t>Em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hãy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thử</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sắp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xếp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thành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cs typeface="Times New Roman" panose="02020603050405020304" pitchFamily="18" charset="0"/>
                </a:rPr>
                <a:t>3 </a:t>
              </a:r>
              <a:r>
                <a:rPr lang="en-US" sz="2800" b="1" dirty="0" err="1">
                  <a:solidFill>
                    <a:srgbClr val="00B0F0"/>
                  </a:solidFill>
                  <a:latin typeface="Times New Roman" panose="02020603050405020304" pitchFamily="18" charset="0"/>
                  <a:cs typeface="Times New Roman" panose="02020603050405020304" pitchFamily="18" charset="0"/>
                </a:rPr>
                <a:t>câu</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chuyện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được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vì</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sao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Hùng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bệnh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nha</a:t>
              </a:r>
              <a:r>
                <a:rPr lang="en-US" sz="2800" b="1" dirty="0">
                  <a:solidFill>
                    <a:prstClr val="black"/>
                  </a:solidFill>
                  <a:latin typeface="Times New Roman" panose="02020603050405020304" pitchFamily="18" charset="0"/>
                  <a:cs typeface="Times New Roman" panose="02020603050405020304" pitchFamily="18" charset="0"/>
                </a:rPr>
                <a:t>?</a:t>
              </a:r>
            </a:p>
          </p:txBody>
        </p:sp>
      </p:grpSp>
      <p:pic>
        <p:nvPicPr>
          <p:cNvPr id="25" name="Picture 24" descr="A picture containing vector graphics, clipart&#10;&#10;Description automatically generated">
            <a:extLst>
              <a:ext uri="{FF2B5EF4-FFF2-40B4-BE49-F238E27FC236}">
                <a16:creationId xmlns="" xmlns:a16="http://schemas.microsoft.com/office/drawing/2014/main" id="{6E58A5F6-6BDA-4E3E-8045-88BA63DC056B}"/>
              </a:ext>
            </a:extLst>
          </p:cNvPr>
          <p:cNvPicPr>
            <a:picLocks noChangeAspect="1"/>
          </p:cNvPicPr>
          <p:nvPr/>
        </p:nvPicPr>
        <p:blipFill>
          <a:blip r:embed="rId21" cstate="print">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9510" b="91828" l="9947" r="89876">
                        <a14:foregroundMark x1="49378" y1="9510" x2="49378" y2="9510"/>
                        <a14:foregroundMark x1="49378" y1="9510" x2="49378" y2="9510"/>
                        <a14:foregroundMark x1="75844" y1="39970" x2="75844" y2="39970"/>
                        <a14:foregroundMark x1="75844" y1="39970" x2="75844" y2="39970"/>
                        <a14:foregroundMark x1="75844" y1="39970" x2="75844" y2="39970"/>
                        <a14:foregroundMark x1="75844" y1="39970" x2="75844" y2="39970"/>
                        <a14:foregroundMark x1="71581" y1="40713" x2="78508" y2="41010"/>
                        <a14:foregroundMark x1="60746" y1="35810" x2="64476" y2="39079"/>
                        <a14:foregroundMark x1="50622" y1="82764" x2="50622" y2="82764"/>
                        <a14:foregroundMark x1="63766" y1="87964" x2="59147" y2="91828"/>
                      </a14:backgroundRemoval>
                    </a14:imgEffect>
                  </a14:imgLayer>
                </a14:imgProps>
              </a:ext>
              <a:ext uri="{28A0092B-C50C-407E-A947-70E740481C1C}">
                <a14:useLocalDpi xmlns:a14="http://schemas.microsoft.com/office/drawing/2010/main" val="0"/>
              </a:ext>
            </a:extLst>
          </a:blip>
          <a:stretch>
            <a:fillRect/>
          </a:stretch>
        </p:blipFill>
        <p:spPr>
          <a:xfrm>
            <a:off x="7537072" y="4182680"/>
            <a:ext cx="1600201" cy="2676181"/>
          </a:xfrm>
          <a:prstGeom prst="rect">
            <a:avLst/>
          </a:prstGeom>
        </p:spPr>
      </p:pic>
      <p:sp>
        <p:nvSpPr>
          <p:cNvPr id="16" name="TextBox 15"/>
          <p:cNvSpPr txBox="1"/>
          <p:nvPr/>
        </p:nvSpPr>
        <p:spPr>
          <a:xfrm>
            <a:off x="295074" y="2855246"/>
            <a:ext cx="385042" cy="523220"/>
          </a:xfrm>
          <a:prstGeom prst="rect">
            <a:avLst/>
          </a:prstGeom>
          <a:noFill/>
        </p:spPr>
        <p:txBody>
          <a:bodyPr wrap="none" rtlCol="0">
            <a:spAutoFit/>
          </a:bodyPr>
          <a:lstStyle/>
          <a:p>
            <a:r>
              <a:rPr lang="en-US" sz="2800" b="1" dirty="0" smtClean="0">
                <a:latin typeface="Times New R\oman"/>
              </a:rPr>
              <a:t>4</a:t>
            </a:r>
            <a:endParaRPr lang="vi-VN" sz="2800" b="1" dirty="0">
              <a:latin typeface="Times New R\oman"/>
            </a:endParaRPr>
          </a:p>
        </p:txBody>
      </p:sp>
      <p:sp>
        <p:nvSpPr>
          <p:cNvPr id="18" name="TextBox 17"/>
          <p:cNvSpPr txBox="1"/>
          <p:nvPr/>
        </p:nvSpPr>
        <p:spPr>
          <a:xfrm>
            <a:off x="3755471" y="2914428"/>
            <a:ext cx="385042" cy="523220"/>
          </a:xfrm>
          <a:prstGeom prst="rect">
            <a:avLst/>
          </a:prstGeom>
          <a:noFill/>
        </p:spPr>
        <p:txBody>
          <a:bodyPr wrap="none" rtlCol="0">
            <a:spAutoFit/>
          </a:bodyPr>
          <a:lstStyle/>
          <a:p>
            <a:r>
              <a:rPr lang="en-US" sz="2800" b="1" dirty="0">
                <a:latin typeface="Times New R\oman"/>
              </a:rPr>
              <a:t>5</a:t>
            </a:r>
            <a:endParaRPr lang="vi-VN" sz="2800" b="1" dirty="0">
              <a:latin typeface="Times New R\oman"/>
            </a:endParaRPr>
          </a:p>
        </p:txBody>
      </p:sp>
      <p:sp>
        <p:nvSpPr>
          <p:cNvPr id="20" name="TextBox 19"/>
          <p:cNvSpPr txBox="1"/>
          <p:nvPr/>
        </p:nvSpPr>
        <p:spPr>
          <a:xfrm>
            <a:off x="4564758" y="2884287"/>
            <a:ext cx="385042" cy="523220"/>
          </a:xfrm>
          <a:prstGeom prst="rect">
            <a:avLst/>
          </a:prstGeom>
          <a:noFill/>
        </p:spPr>
        <p:txBody>
          <a:bodyPr wrap="none" rtlCol="0">
            <a:spAutoFit/>
          </a:bodyPr>
          <a:lstStyle/>
          <a:p>
            <a:r>
              <a:rPr lang="en-US" sz="2800" b="1" dirty="0" smtClean="0">
                <a:latin typeface="Times New R\oman"/>
              </a:rPr>
              <a:t>6</a:t>
            </a:r>
            <a:endParaRPr lang="vi-VN" sz="2800" b="1" dirty="0">
              <a:latin typeface="Times New R\oman"/>
            </a:endParaRPr>
          </a:p>
        </p:txBody>
      </p:sp>
      <p:sp>
        <p:nvSpPr>
          <p:cNvPr id="24" name="TextBox 23"/>
          <p:cNvSpPr txBox="1"/>
          <p:nvPr/>
        </p:nvSpPr>
        <p:spPr>
          <a:xfrm>
            <a:off x="1620174" y="4901244"/>
            <a:ext cx="385042" cy="523220"/>
          </a:xfrm>
          <a:prstGeom prst="rect">
            <a:avLst/>
          </a:prstGeom>
          <a:noFill/>
        </p:spPr>
        <p:txBody>
          <a:bodyPr wrap="none" rtlCol="0">
            <a:spAutoFit/>
          </a:bodyPr>
          <a:lstStyle/>
          <a:p>
            <a:r>
              <a:rPr lang="en-US" sz="2800" b="1" dirty="0">
                <a:latin typeface="Times New R\oman"/>
              </a:rPr>
              <a:t>7</a:t>
            </a:r>
            <a:endParaRPr lang="vi-VN" sz="2800" b="1" dirty="0">
              <a:latin typeface="Times New R\oman"/>
            </a:endParaRPr>
          </a:p>
        </p:txBody>
      </p:sp>
      <p:sp>
        <p:nvSpPr>
          <p:cNvPr id="26" name="TextBox 25"/>
          <p:cNvSpPr txBox="1"/>
          <p:nvPr/>
        </p:nvSpPr>
        <p:spPr>
          <a:xfrm>
            <a:off x="3755471" y="4954907"/>
            <a:ext cx="385042" cy="523220"/>
          </a:xfrm>
          <a:prstGeom prst="rect">
            <a:avLst/>
          </a:prstGeom>
          <a:noFill/>
        </p:spPr>
        <p:txBody>
          <a:bodyPr wrap="none" rtlCol="0">
            <a:spAutoFit/>
          </a:bodyPr>
          <a:lstStyle/>
          <a:p>
            <a:r>
              <a:rPr lang="en-US" sz="2800" b="1" dirty="0" smtClean="0">
                <a:latin typeface="Times New R\oman"/>
              </a:rPr>
              <a:t>8</a:t>
            </a:r>
            <a:endParaRPr lang="vi-VN" sz="2800" b="1" dirty="0">
              <a:latin typeface="Times New R\oman"/>
            </a:endParaRPr>
          </a:p>
        </p:txBody>
      </p:sp>
      <p:sp>
        <p:nvSpPr>
          <p:cNvPr id="27" name="TextBox 26"/>
          <p:cNvSpPr txBox="1"/>
          <p:nvPr/>
        </p:nvSpPr>
        <p:spPr>
          <a:xfrm>
            <a:off x="5890768" y="4954907"/>
            <a:ext cx="385042" cy="523220"/>
          </a:xfrm>
          <a:prstGeom prst="rect">
            <a:avLst/>
          </a:prstGeom>
          <a:noFill/>
        </p:spPr>
        <p:txBody>
          <a:bodyPr wrap="none" rtlCol="0">
            <a:spAutoFit/>
          </a:bodyPr>
          <a:lstStyle/>
          <a:p>
            <a:r>
              <a:rPr lang="en-US" sz="2800" b="1" dirty="0">
                <a:latin typeface="Times New R\oman"/>
              </a:rPr>
              <a:t>9</a:t>
            </a:r>
            <a:endParaRPr lang="vi-VN" sz="2800" b="1" dirty="0">
              <a:latin typeface="Times New R\oman"/>
            </a:endParaRPr>
          </a:p>
        </p:txBody>
      </p:sp>
      <p:sp>
        <p:nvSpPr>
          <p:cNvPr id="28" name="TextBox 27"/>
          <p:cNvSpPr txBox="1"/>
          <p:nvPr/>
        </p:nvSpPr>
        <p:spPr>
          <a:xfrm>
            <a:off x="1620174" y="826993"/>
            <a:ext cx="385042" cy="523220"/>
          </a:xfrm>
          <a:prstGeom prst="rect">
            <a:avLst/>
          </a:prstGeom>
          <a:noFill/>
        </p:spPr>
        <p:txBody>
          <a:bodyPr wrap="none" rtlCol="0">
            <a:spAutoFit/>
          </a:bodyPr>
          <a:lstStyle/>
          <a:p>
            <a:r>
              <a:rPr lang="en-US" sz="2800" b="1" dirty="0">
                <a:latin typeface="Times New R\oman"/>
              </a:rPr>
              <a:t>1</a:t>
            </a:r>
            <a:endParaRPr lang="vi-VN" sz="2800" b="1" dirty="0">
              <a:latin typeface="Times New R\oman"/>
            </a:endParaRPr>
          </a:p>
        </p:txBody>
      </p:sp>
      <p:sp>
        <p:nvSpPr>
          <p:cNvPr id="29" name="TextBox 28"/>
          <p:cNvSpPr txBox="1"/>
          <p:nvPr/>
        </p:nvSpPr>
        <p:spPr>
          <a:xfrm>
            <a:off x="3774665" y="832957"/>
            <a:ext cx="385042" cy="523220"/>
          </a:xfrm>
          <a:prstGeom prst="rect">
            <a:avLst/>
          </a:prstGeom>
          <a:noFill/>
        </p:spPr>
        <p:txBody>
          <a:bodyPr wrap="none" rtlCol="0">
            <a:spAutoFit/>
          </a:bodyPr>
          <a:lstStyle/>
          <a:p>
            <a:r>
              <a:rPr lang="en-US" sz="2800" b="1" dirty="0" smtClean="0">
                <a:latin typeface="Times New R\oman"/>
              </a:rPr>
              <a:t>2</a:t>
            </a:r>
            <a:endParaRPr lang="vi-VN" sz="2800" b="1" dirty="0">
              <a:latin typeface="Times New R\oman"/>
            </a:endParaRPr>
          </a:p>
        </p:txBody>
      </p:sp>
      <p:sp>
        <p:nvSpPr>
          <p:cNvPr id="31" name="TextBox 30"/>
          <p:cNvSpPr txBox="1"/>
          <p:nvPr/>
        </p:nvSpPr>
        <p:spPr>
          <a:xfrm>
            <a:off x="4553419" y="826993"/>
            <a:ext cx="385042" cy="523220"/>
          </a:xfrm>
          <a:prstGeom prst="rect">
            <a:avLst/>
          </a:prstGeom>
          <a:noFill/>
        </p:spPr>
        <p:txBody>
          <a:bodyPr wrap="none" rtlCol="0">
            <a:spAutoFit/>
          </a:bodyPr>
          <a:lstStyle/>
          <a:p>
            <a:r>
              <a:rPr lang="en-US" sz="2800" b="1" dirty="0">
                <a:latin typeface="Times New R\oman"/>
              </a:rPr>
              <a:t>3</a:t>
            </a:r>
            <a:endParaRPr lang="vi-VN" sz="2800" b="1" dirty="0">
              <a:latin typeface="Times New R\oman"/>
            </a:endParaRPr>
          </a:p>
        </p:txBody>
      </p:sp>
    </p:spTree>
    <p:extLst>
      <p:ext uri="{BB962C8B-B14F-4D97-AF65-F5344CB8AC3E}">
        <p14:creationId xmlns:p14="http://schemas.microsoft.com/office/powerpoint/2010/main" val="299030601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250"/>
                                        <p:tgtEl>
                                          <p:spTgt spid="30"/>
                                        </p:tgtEl>
                                      </p:cBhvr>
                                    </p:animEffect>
                                    <p:anim calcmode="lin" valueType="num">
                                      <p:cBhvr>
                                        <p:cTn id="8" dur="1250" fill="hold"/>
                                        <p:tgtEl>
                                          <p:spTgt spid="30"/>
                                        </p:tgtEl>
                                        <p:attrNameLst>
                                          <p:attrName>ppt_x</p:attrName>
                                        </p:attrNameLst>
                                      </p:cBhvr>
                                      <p:tavLst>
                                        <p:tav tm="0">
                                          <p:val>
                                            <p:strVal val="#ppt_x"/>
                                          </p:val>
                                        </p:tav>
                                        <p:tav tm="100000">
                                          <p:val>
                                            <p:strVal val="#ppt_x"/>
                                          </p:val>
                                        </p:tav>
                                      </p:tavLst>
                                    </p:anim>
                                    <p:anim calcmode="lin" valueType="num">
                                      <p:cBhvr>
                                        <p:cTn id="9" dur="1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1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10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1000"/>
                                        <p:tgtEl>
                                          <p:spTgt spid="11"/>
                                        </p:tgtEl>
                                      </p:cBhvr>
                                    </p:animEffect>
                                  </p:childTnLst>
                                </p:cTn>
                              </p:par>
                              <p:par>
                                <p:cTn id="27" presetID="14" presetClass="entr" presetSubtype="1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1000"/>
                                        <p:tgtEl>
                                          <p:spTgt spid="19"/>
                                        </p:tgtEl>
                                      </p:cBhvr>
                                    </p:animEffect>
                                  </p:childTnLst>
                                </p:cTn>
                              </p:par>
                              <p:par>
                                <p:cTn id="30" presetID="14" presetClass="entr" presetSubtype="1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1000"/>
                                        <p:tgtEl>
                                          <p:spTgt spid="7"/>
                                        </p:tgtEl>
                                      </p:cBhvr>
                                    </p:animEffect>
                                  </p:childTnLst>
                                </p:cTn>
                              </p:par>
                              <p:par>
                                <p:cTn id="33" presetID="14" presetClass="entr" presetSubtype="1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1000"/>
                                        <p:tgtEl>
                                          <p:spTgt spid="13"/>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1000"/>
                                        <p:tgtEl>
                                          <p:spTgt spid="2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randombar(horizontal)">
                                      <p:cBhvr>
                                        <p:cTn id="67" dur="500"/>
                                        <p:tgtEl>
                                          <p:spTgt spid="27"/>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randombar(horizontal)">
                                      <p:cBhvr>
                                        <p:cTn id="70" dur="500"/>
                                        <p:tgtEl>
                                          <p:spTgt spid="2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randombar(horizontal)">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8" grpId="0"/>
      <p:bldP spid="20" grpId="0"/>
      <p:bldP spid="24" grpId="0"/>
      <p:bldP spid="26" grpId="0"/>
      <p:bldP spid="27" grpId="0"/>
      <p:bldP spid="28"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5DC41424-ADEA-45BB-895B-9F77BC13FCAD}"/>
              </a:ext>
            </a:extLst>
          </p:cNvPr>
          <p:cNvGrpSpPr/>
          <p:nvPr/>
        </p:nvGrpSpPr>
        <p:grpSpPr>
          <a:xfrm>
            <a:off x="2693940" y="794695"/>
            <a:ext cx="4359620" cy="2181985"/>
            <a:chOff x="3166818" y="332615"/>
            <a:chExt cx="5011679" cy="2181985"/>
          </a:xfrm>
        </p:grpSpPr>
        <p:grpSp>
          <p:nvGrpSpPr>
            <p:cNvPr id="5" name="组合 22">
              <a:extLst>
                <a:ext uri="{FF2B5EF4-FFF2-40B4-BE49-F238E27FC236}">
                  <a16:creationId xmlns="" xmlns:a16="http://schemas.microsoft.com/office/drawing/2014/main" id="{CE27AB8B-62C2-4B58-B725-C52FB5FD3AF8}"/>
                </a:ext>
              </a:extLst>
            </p:cNvPr>
            <p:cNvGrpSpPr/>
            <p:nvPr/>
          </p:nvGrpSpPr>
          <p:grpSpPr>
            <a:xfrm>
              <a:off x="3166818" y="332615"/>
              <a:ext cx="4693637" cy="2181985"/>
              <a:chOff x="-51859" y="123185"/>
              <a:chExt cx="3857514" cy="1891866"/>
            </a:xfrm>
          </p:grpSpPr>
          <p:pic>
            <p:nvPicPr>
              <p:cNvPr id="6" name="图片 9">
                <a:extLst>
                  <a:ext uri="{FF2B5EF4-FFF2-40B4-BE49-F238E27FC236}">
                    <a16:creationId xmlns="" xmlns:a16="http://schemas.microsoft.com/office/drawing/2014/main" id="{95CC6224-B660-4B79-86D2-30E17C1F4B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a:extLst>
                  <a:ext uri="{FF2B5EF4-FFF2-40B4-BE49-F238E27FC236}">
                    <a16:creationId xmlns="" xmlns:a16="http://schemas.microsoft.com/office/drawing/2014/main" id="{8853616B-72DD-498E-8B25-7FDC3845B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a:extLst>
                <a:ext uri="{FF2B5EF4-FFF2-40B4-BE49-F238E27FC236}">
                  <a16:creationId xmlns="" xmlns:a16="http://schemas.microsoft.com/office/drawing/2014/main" id="{10DA900C-38B7-45B8-A78E-C19B7B1B5DCB}"/>
                </a:ext>
              </a:extLst>
            </p:cNvPr>
            <p:cNvSpPr txBox="1"/>
            <p:nvPr/>
          </p:nvSpPr>
          <p:spPr>
            <a:xfrm>
              <a:off x="3941868" y="1069662"/>
              <a:ext cx="4236629" cy="707886"/>
            </a:xfrm>
            <a:prstGeom prst="rect">
              <a:avLst/>
            </a:prstGeom>
            <a:noFill/>
          </p:spPr>
          <p:txBody>
            <a:bodyPr wrap="non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chuyện</a:t>
              </a:r>
              <a:r>
                <a:rPr lang="en-US" sz="4000" b="1" dirty="0">
                  <a:solidFill>
                    <a:srgbClr val="0070C0"/>
                  </a:solidFill>
                  <a:latin typeface="Times New Roman" panose="02020603050405020304" pitchFamily="18" charset="0"/>
                  <a:cs typeface="Times New Roman" panose="02020603050405020304" pitchFamily="18" charset="0"/>
                </a:rPr>
                <a:t> 1</a:t>
              </a:r>
            </a:p>
          </p:txBody>
        </p:sp>
      </p:grpSp>
      <p:pic>
        <p:nvPicPr>
          <p:cNvPr id="11" name="Picture 10" descr="A child holding a sign&#10;&#10;Description automatically generated with low confidence">
            <a:extLst>
              <a:ext uri="{FF2B5EF4-FFF2-40B4-BE49-F238E27FC236}">
                <a16:creationId xmlns="" xmlns:a16="http://schemas.microsoft.com/office/drawing/2014/main" id="{69DF3754-A3A5-411D-880F-7C39F3A2BB51}"/>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929" b="91489" l="9929" r="89894">
                        <a14:foregroundMark x1="42730" y1="30496" x2="42730" y2="30496"/>
                        <a14:foregroundMark x1="42730" y1="30496" x2="42730" y2="30496"/>
                        <a14:foregroundMark x1="42730" y1="30496" x2="42730" y2="30496"/>
                        <a14:foregroundMark x1="41667" y1="29610" x2="42908" y2="33333"/>
                        <a14:foregroundMark x1="43972" y1="29965" x2="44149" y2="36170"/>
                        <a14:foregroundMark x1="55319" y1="27837" x2="51241" y2="34752"/>
                        <a14:foregroundMark x1="41135" y1="83156" x2="39007" y2="91489"/>
                        <a14:foregroundMark x1="53191" y1="84574" x2="57092" y2="87943"/>
                        <a14:foregroundMark x1="74113" y1="11525" x2="73936" y2="31915"/>
                        <a14:foregroundMark x1="73582" y1="15957" x2="70213" y2="26064"/>
                        <a14:foregroundMark x1="76596" y1="16844" x2="72872" y2="23936"/>
                        <a14:foregroundMark x1="47872" y1="34220" x2="51596" y2="33865"/>
                        <a14:foregroundMark x1="52837" y1="27305" x2="50177" y2="37411"/>
                        <a14:foregroundMark x1="69149" y1="18440" x2="68440" y2="24468"/>
                        <a14:foregroundMark x1="72518" y1="22163" x2="72518" y2="22163"/>
                        <a14:foregroundMark x1="19681" y1="34043" x2="20922" y2="35993"/>
                        <a14:foregroundMark x1="23227" y1="34574" x2="22518" y2="35993"/>
                        <a14:foregroundMark x1="23050" y1="33511" x2="21986" y2="36348"/>
                        <a14:foregroundMark x1="17021" y1="37411" x2="19681" y2="38475"/>
                      </a14:backgroundRemoval>
                    </a14:imgEffect>
                  </a14:imgLayer>
                </a14:imgProps>
              </a:ext>
              <a:ext uri="{28A0092B-C50C-407E-A947-70E740481C1C}">
                <a14:useLocalDpi xmlns:a14="http://schemas.microsoft.com/office/drawing/2010/main" val="0"/>
              </a:ext>
            </a:extLst>
          </a:blip>
          <a:stretch>
            <a:fillRect/>
          </a:stretch>
        </p:blipFill>
        <p:spPr>
          <a:xfrm>
            <a:off x="-111000" y="-53278"/>
            <a:ext cx="2908445" cy="3877927"/>
          </a:xfrm>
          <a:prstGeom prst="rect">
            <a:avLst/>
          </a:prstGeom>
        </p:spPr>
      </p:pic>
      <p:sp>
        <p:nvSpPr>
          <p:cNvPr id="12" name="矩形 11">
            <a:extLst>
              <a:ext uri="{FF2B5EF4-FFF2-40B4-BE49-F238E27FC236}">
                <a16:creationId xmlns=""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6" name="图片 4">
            <a:extLst>
              <a:ext uri="{FF2B5EF4-FFF2-40B4-BE49-F238E27FC236}">
                <a16:creationId xmlns="" xmlns:a16="http://schemas.microsoft.com/office/drawing/2014/main" id="{F4AD8DEB-A6CF-49FF-A4CC-59BFE2009C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2842" y="513638"/>
            <a:ext cx="2362541" cy="3150055"/>
          </a:xfrm>
          <a:prstGeom prst="rect">
            <a:avLst/>
          </a:prstGeom>
        </p:spPr>
      </p:pic>
      <p:pic>
        <p:nvPicPr>
          <p:cNvPr id="18" name="Picture 17">
            <a:extLst>
              <a:ext uri="{FF2B5EF4-FFF2-40B4-BE49-F238E27FC236}">
                <a16:creationId xmlns="" xmlns:a16="http://schemas.microsoft.com/office/drawing/2014/main" id="{CC0FAC9D-F005-489A-AF38-62459A239F83}"/>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585811" y="4045640"/>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 xmlns:a16="http://schemas.microsoft.com/office/drawing/2014/main" id="{2E037BBD-C7DE-48F9-9424-1154EFDFDF31}"/>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3539434" y="4089274"/>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20" name="Picture 19">
            <a:extLst>
              <a:ext uri="{FF2B5EF4-FFF2-40B4-BE49-F238E27FC236}">
                <a16:creationId xmlns="" xmlns:a16="http://schemas.microsoft.com/office/drawing/2014/main" id="{982D6418-64B7-47CC-BAF9-6C89EC3046B7}"/>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6444880" y="4088431"/>
            <a:ext cx="2113310" cy="2326354"/>
          </a:xfrm>
          <a:prstGeom prst="rect">
            <a:avLst/>
          </a:prstGeom>
          <a:ln w="28575">
            <a:solidFill>
              <a:srgbClr val="00B0F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577624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10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10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1000"/>
                                        <p:tgtEl>
                                          <p:spTgt spid="19"/>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1+#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5DC41424-ADEA-45BB-895B-9F77BC13FCAD}"/>
              </a:ext>
            </a:extLst>
          </p:cNvPr>
          <p:cNvGrpSpPr/>
          <p:nvPr/>
        </p:nvGrpSpPr>
        <p:grpSpPr>
          <a:xfrm>
            <a:off x="-488472" y="-296294"/>
            <a:ext cx="3548304" cy="1571113"/>
            <a:chOff x="-491580" y="-758375"/>
            <a:chExt cx="4083174" cy="2181981"/>
          </a:xfrm>
        </p:grpSpPr>
        <p:grpSp>
          <p:nvGrpSpPr>
            <p:cNvPr id="5" name="组合 22">
              <a:extLst>
                <a:ext uri="{FF2B5EF4-FFF2-40B4-BE49-F238E27FC236}">
                  <a16:creationId xmlns="" xmlns:a16="http://schemas.microsoft.com/office/drawing/2014/main" id="{CE27AB8B-62C2-4B58-B725-C52FB5FD3AF8}"/>
                </a:ext>
              </a:extLst>
            </p:cNvPr>
            <p:cNvGrpSpPr/>
            <p:nvPr/>
          </p:nvGrpSpPr>
          <p:grpSpPr>
            <a:xfrm>
              <a:off x="-491580" y="-758375"/>
              <a:ext cx="4083174" cy="2181981"/>
              <a:chOff x="-3058551" y="-822746"/>
              <a:chExt cx="3355799" cy="1891862"/>
            </a:xfrm>
          </p:grpSpPr>
          <p:pic>
            <p:nvPicPr>
              <p:cNvPr id="6" name="图片 9">
                <a:extLst>
                  <a:ext uri="{FF2B5EF4-FFF2-40B4-BE49-F238E27FC236}">
                    <a16:creationId xmlns="" xmlns:a16="http://schemas.microsoft.com/office/drawing/2014/main" id="{95CC6224-B660-4B79-86D2-30E17C1F4B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9597" y="-641643"/>
                <a:ext cx="2916845" cy="1710759"/>
              </a:xfrm>
              <a:prstGeom prst="rect">
                <a:avLst/>
              </a:prstGeom>
            </p:spPr>
          </p:pic>
          <p:pic>
            <p:nvPicPr>
              <p:cNvPr id="7" name="图片 19">
                <a:extLst>
                  <a:ext uri="{FF2B5EF4-FFF2-40B4-BE49-F238E27FC236}">
                    <a16:creationId xmlns="" xmlns:a16="http://schemas.microsoft.com/office/drawing/2014/main" id="{8853616B-72DD-498E-8B25-7FDC3845B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551" y="-822746"/>
                <a:ext cx="1335450" cy="1062290"/>
              </a:xfrm>
              <a:prstGeom prst="rect">
                <a:avLst/>
              </a:prstGeom>
            </p:spPr>
          </p:pic>
        </p:grpSp>
        <p:sp>
          <p:nvSpPr>
            <p:cNvPr id="8" name="TextBox 7">
              <a:extLst>
                <a:ext uri="{FF2B5EF4-FFF2-40B4-BE49-F238E27FC236}">
                  <a16:creationId xmlns="" xmlns:a16="http://schemas.microsoft.com/office/drawing/2014/main" id="{10DA900C-38B7-45B8-A78E-C19B7B1B5DCB}"/>
                </a:ext>
              </a:extLst>
            </p:cNvPr>
            <p:cNvSpPr txBox="1"/>
            <p:nvPr/>
          </p:nvSpPr>
          <p:spPr>
            <a:xfrm>
              <a:off x="283470" y="-51222"/>
              <a:ext cx="2966549" cy="812143"/>
            </a:xfrm>
            <a:prstGeom prst="rect">
              <a:avLst/>
            </a:prstGeom>
            <a:noFill/>
          </p:spPr>
          <p:txBody>
            <a:bodyPr wrap="non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chuyện</a:t>
              </a:r>
              <a:r>
                <a:rPr lang="en-US" sz="3200" b="1" dirty="0" smtClean="0">
                  <a:solidFill>
                    <a:srgbClr val="0070C0"/>
                  </a:solidFill>
                  <a:latin typeface="Times New Roman" panose="02020603050405020304" pitchFamily="18" charset="0"/>
                  <a:cs typeface="Times New Roman" panose="02020603050405020304" pitchFamily="18" charset="0"/>
                </a:rPr>
                <a:t> 1</a:t>
              </a:r>
              <a:endParaRPr lang="en-US" sz="3200" b="1" dirty="0">
                <a:solidFill>
                  <a:srgbClr val="0070C0"/>
                </a:solidFill>
                <a:latin typeface="Times New Roman" panose="02020603050405020304" pitchFamily="18" charset="0"/>
                <a:cs typeface="Times New Roman" panose="02020603050405020304" pitchFamily="18" charset="0"/>
              </a:endParaRPr>
            </a:p>
          </p:txBody>
        </p:sp>
      </p:grpSp>
      <p:sp>
        <p:nvSpPr>
          <p:cNvPr id="12" name="矩形 11">
            <a:extLst>
              <a:ext uri="{FF2B5EF4-FFF2-40B4-BE49-F238E27FC236}">
                <a16:creationId xmlns=""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Picture 17">
            <a:extLst>
              <a:ext uri="{FF2B5EF4-FFF2-40B4-BE49-F238E27FC236}">
                <a16:creationId xmlns="" xmlns:a16="http://schemas.microsoft.com/office/drawing/2014/main" id="{CC0FAC9D-F005-489A-AF38-62459A239F8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85811" y="4045640"/>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 xmlns:a16="http://schemas.microsoft.com/office/drawing/2014/main" id="{2E037BBD-C7DE-48F9-9424-1154EFDFDF31}"/>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539434" y="4089274"/>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20" name="Picture 19">
            <a:extLst>
              <a:ext uri="{FF2B5EF4-FFF2-40B4-BE49-F238E27FC236}">
                <a16:creationId xmlns="" xmlns:a16="http://schemas.microsoft.com/office/drawing/2014/main" id="{982D6418-64B7-47CC-BAF9-6C89EC3046B7}"/>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6444880" y="4088431"/>
            <a:ext cx="2113310" cy="2326354"/>
          </a:xfrm>
          <a:prstGeom prst="rect">
            <a:avLst/>
          </a:prstGeom>
          <a:ln w="28575">
            <a:solidFill>
              <a:srgbClr val="00B0F0"/>
            </a:solidFill>
          </a:ln>
          <a:effectLst>
            <a:outerShdw blurRad="292100" dist="139700" dir="2700000" algn="tl" rotWithShape="0">
              <a:srgbClr val="333333">
                <a:alpha val="65000"/>
              </a:srgbClr>
            </a:outerShdw>
          </a:effectLst>
        </p:spPr>
      </p:pic>
      <p:sp>
        <p:nvSpPr>
          <p:cNvPr id="14" name="TextBox 13">
            <a:extLst>
              <a:ext uri="{FF2B5EF4-FFF2-40B4-BE49-F238E27FC236}">
                <a16:creationId xmlns="" xmlns:a16="http://schemas.microsoft.com/office/drawing/2014/main" id="{25BCBF37-EBBC-47D1-804C-EF807AF69D38}"/>
              </a:ext>
            </a:extLst>
          </p:cNvPr>
          <p:cNvSpPr txBox="1"/>
          <p:nvPr/>
        </p:nvSpPr>
        <p:spPr>
          <a:xfrm>
            <a:off x="177097" y="1274819"/>
            <a:ext cx="8858718" cy="2301419"/>
          </a:xfrm>
          <a:prstGeom prst="roundRect">
            <a:avLst>
              <a:gd name="adj" fmla="val 17994"/>
            </a:avLst>
          </a:prstGeom>
          <a:solidFill>
            <a:sysClr val="window" lastClr="FFFFFF"/>
          </a:solidFill>
          <a:ln w="38100">
            <a:solidFill>
              <a:srgbClr val="FF7D93"/>
            </a:solidFill>
            <a:prstDash val="lg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Chiều mùa hè oi bức, Hùng vừa đá bóng xong liền đi bơi cho khỏe. Tối đến cậu hắt hơi, sổ mũi. Mẹ cậu cặp nhiệt độ thấy cậu sốt rất cao. Hùng được mẹ đưa đến bác sĩ để khám và chữa </a:t>
            </a:r>
            <a:r>
              <a:rPr kumimoji="0" lang="en-US" altLang="en-US" sz="3200" b="1" i="0" u="none" strike="noStrike" kern="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rPr>
              <a:t>bệnh</a:t>
            </a:r>
            <a:r>
              <a:rPr kumimoji="0" lang="en-US" altLang="en-US" sz="32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931069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10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10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1000"/>
                                        <p:tgtEl>
                                          <p:spTgt spid="19"/>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5DC41424-ADEA-45BB-895B-9F77BC13FCAD}"/>
              </a:ext>
            </a:extLst>
          </p:cNvPr>
          <p:cNvGrpSpPr/>
          <p:nvPr/>
        </p:nvGrpSpPr>
        <p:grpSpPr>
          <a:xfrm>
            <a:off x="2693930" y="794695"/>
            <a:ext cx="4309309" cy="2181985"/>
            <a:chOff x="3166818" y="332615"/>
            <a:chExt cx="5032364" cy="2181985"/>
          </a:xfrm>
        </p:grpSpPr>
        <p:grpSp>
          <p:nvGrpSpPr>
            <p:cNvPr id="5" name="组合 22">
              <a:extLst>
                <a:ext uri="{FF2B5EF4-FFF2-40B4-BE49-F238E27FC236}">
                  <a16:creationId xmlns="" xmlns:a16="http://schemas.microsoft.com/office/drawing/2014/main" id="{CE27AB8B-62C2-4B58-B725-C52FB5FD3AF8}"/>
                </a:ext>
              </a:extLst>
            </p:cNvPr>
            <p:cNvGrpSpPr/>
            <p:nvPr/>
          </p:nvGrpSpPr>
          <p:grpSpPr>
            <a:xfrm>
              <a:off x="3166818" y="332615"/>
              <a:ext cx="4693637" cy="2181985"/>
              <a:chOff x="-51859" y="123185"/>
              <a:chExt cx="3857514" cy="1891866"/>
            </a:xfrm>
          </p:grpSpPr>
          <p:pic>
            <p:nvPicPr>
              <p:cNvPr id="6" name="图片 9">
                <a:extLst>
                  <a:ext uri="{FF2B5EF4-FFF2-40B4-BE49-F238E27FC236}">
                    <a16:creationId xmlns="" xmlns:a16="http://schemas.microsoft.com/office/drawing/2014/main" id="{95CC6224-B660-4B79-86D2-30E17C1F4B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a:extLst>
                  <a:ext uri="{FF2B5EF4-FFF2-40B4-BE49-F238E27FC236}">
                    <a16:creationId xmlns="" xmlns:a16="http://schemas.microsoft.com/office/drawing/2014/main" id="{8853616B-72DD-498E-8B25-7FDC3845B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a:extLst>
                <a:ext uri="{FF2B5EF4-FFF2-40B4-BE49-F238E27FC236}">
                  <a16:creationId xmlns="" xmlns:a16="http://schemas.microsoft.com/office/drawing/2014/main" id="{10DA900C-38B7-45B8-A78E-C19B7B1B5DCB}"/>
                </a:ext>
              </a:extLst>
            </p:cNvPr>
            <p:cNvSpPr txBox="1"/>
            <p:nvPr/>
          </p:nvSpPr>
          <p:spPr>
            <a:xfrm>
              <a:off x="3962553" y="1069662"/>
              <a:ext cx="4236629" cy="707886"/>
            </a:xfrm>
            <a:prstGeom prst="rect">
              <a:avLst/>
            </a:prstGeom>
            <a:noFill/>
          </p:spPr>
          <p:txBody>
            <a:bodyPr wrap="non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chuyện</a:t>
              </a:r>
              <a:r>
                <a:rPr lang="en-US" sz="4000" b="1" dirty="0">
                  <a:solidFill>
                    <a:srgbClr val="0070C0"/>
                  </a:solidFill>
                  <a:latin typeface="Times New Roman" panose="02020603050405020304" pitchFamily="18" charset="0"/>
                  <a:cs typeface="Times New Roman" panose="02020603050405020304" pitchFamily="18" charset="0"/>
                </a:rPr>
                <a:t> 2</a:t>
              </a:r>
            </a:p>
          </p:txBody>
        </p:sp>
      </p:grpSp>
      <p:pic>
        <p:nvPicPr>
          <p:cNvPr id="11" name="Picture 10" descr="A child holding a sign&#10;&#10;Description automatically generated with low confidence">
            <a:extLst>
              <a:ext uri="{FF2B5EF4-FFF2-40B4-BE49-F238E27FC236}">
                <a16:creationId xmlns="" xmlns:a16="http://schemas.microsoft.com/office/drawing/2014/main" id="{69DF3754-A3A5-411D-880F-7C39F3A2BB5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29" b="91489" l="9929" r="89894">
                        <a14:foregroundMark x1="42730" y1="30496" x2="42730" y2="30496"/>
                        <a14:foregroundMark x1="42730" y1="30496" x2="42730" y2="30496"/>
                        <a14:foregroundMark x1="42730" y1="30496" x2="42730" y2="30496"/>
                        <a14:foregroundMark x1="41667" y1="29610" x2="42908" y2="33333"/>
                        <a14:foregroundMark x1="43972" y1="29965" x2="44149" y2="36170"/>
                        <a14:foregroundMark x1="55319" y1="27837" x2="51241" y2="34752"/>
                        <a14:foregroundMark x1="41135" y1="83156" x2="39007" y2="91489"/>
                        <a14:foregroundMark x1="53191" y1="84574" x2="57092" y2="87943"/>
                        <a14:foregroundMark x1="74113" y1="11525" x2="73936" y2="31915"/>
                        <a14:foregroundMark x1="73582" y1="15957" x2="70213" y2="26064"/>
                        <a14:foregroundMark x1="76596" y1="16844" x2="72872" y2="23936"/>
                        <a14:foregroundMark x1="47872" y1="34220" x2="51596" y2="33865"/>
                        <a14:foregroundMark x1="52837" y1="27305" x2="50177" y2="37411"/>
                        <a14:foregroundMark x1="69149" y1="18440" x2="68440" y2="24468"/>
                        <a14:foregroundMark x1="72518" y1="22163" x2="72518" y2="22163"/>
                        <a14:foregroundMark x1="19681" y1="34043" x2="20922" y2="35993"/>
                        <a14:foregroundMark x1="23227" y1="34574" x2="22518" y2="35993"/>
                        <a14:foregroundMark x1="23050" y1="33511" x2="21986" y2="36348"/>
                        <a14:foregroundMark x1="17021" y1="37411" x2="19681" y2="38475"/>
                      </a14:backgroundRemoval>
                    </a14:imgEffect>
                  </a14:imgLayer>
                </a14:imgProps>
              </a:ext>
              <a:ext uri="{28A0092B-C50C-407E-A947-70E740481C1C}">
                <a14:useLocalDpi xmlns:a14="http://schemas.microsoft.com/office/drawing/2010/main" val="0"/>
              </a:ext>
            </a:extLst>
          </a:blip>
          <a:stretch>
            <a:fillRect/>
          </a:stretch>
        </p:blipFill>
        <p:spPr>
          <a:xfrm>
            <a:off x="-111000" y="-53278"/>
            <a:ext cx="2908445" cy="3877927"/>
          </a:xfrm>
          <a:prstGeom prst="rect">
            <a:avLst/>
          </a:prstGeom>
        </p:spPr>
      </p:pic>
      <p:sp>
        <p:nvSpPr>
          <p:cNvPr id="12" name="矩形 11">
            <a:extLst>
              <a:ext uri="{FF2B5EF4-FFF2-40B4-BE49-F238E27FC236}">
                <a16:creationId xmlns=""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6" name="图片 4">
            <a:extLst>
              <a:ext uri="{FF2B5EF4-FFF2-40B4-BE49-F238E27FC236}">
                <a16:creationId xmlns="" xmlns:a16="http://schemas.microsoft.com/office/drawing/2014/main" id="{F4AD8DEB-A6CF-49FF-A4CC-59BFE2009C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2832" y="513638"/>
            <a:ext cx="2362541" cy="3150055"/>
          </a:xfrm>
          <a:prstGeom prst="rect">
            <a:avLst/>
          </a:prstGeom>
        </p:spPr>
      </p:pic>
      <p:pic>
        <p:nvPicPr>
          <p:cNvPr id="14" name="Picture 13">
            <a:extLst>
              <a:ext uri="{FF2B5EF4-FFF2-40B4-BE49-F238E27FC236}">
                <a16:creationId xmlns="" xmlns:a16="http://schemas.microsoft.com/office/drawing/2014/main" id="{ECA65F11-7A5B-4D3B-A33A-C5EE2EC67506}"/>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346557" y="3806694"/>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 xmlns:a16="http://schemas.microsoft.com/office/drawing/2014/main" id="{496D867D-02AC-4C37-9713-17BA27266E55}"/>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488151" y="3825472"/>
            <a:ext cx="2386462" cy="254913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 xmlns:a16="http://schemas.microsoft.com/office/drawing/2014/main" id="{F6CF2EEF-403B-4417-85DA-023EBA38203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Lst>
          </a:blip>
          <a:srcRect r="4589"/>
          <a:stretch/>
        </p:blipFill>
        <p:spPr>
          <a:xfrm>
            <a:off x="3452440" y="3825472"/>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986785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0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10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1000"/>
                                        <p:tgtEl>
                                          <p:spTgt spid="1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1+#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5DC41424-ADEA-45BB-895B-9F77BC13FCAD}"/>
              </a:ext>
            </a:extLst>
          </p:cNvPr>
          <p:cNvGrpSpPr/>
          <p:nvPr/>
        </p:nvGrpSpPr>
        <p:grpSpPr>
          <a:xfrm>
            <a:off x="-469141" y="-237970"/>
            <a:ext cx="3593251" cy="1322148"/>
            <a:chOff x="-804415" y="-685488"/>
            <a:chExt cx="4551662" cy="2339151"/>
          </a:xfrm>
        </p:grpSpPr>
        <p:grpSp>
          <p:nvGrpSpPr>
            <p:cNvPr id="5" name="组合 22">
              <a:extLst>
                <a:ext uri="{FF2B5EF4-FFF2-40B4-BE49-F238E27FC236}">
                  <a16:creationId xmlns="" xmlns:a16="http://schemas.microsoft.com/office/drawing/2014/main" id="{CE27AB8B-62C2-4B58-B725-C52FB5FD3AF8}"/>
                </a:ext>
              </a:extLst>
            </p:cNvPr>
            <p:cNvGrpSpPr/>
            <p:nvPr/>
          </p:nvGrpSpPr>
          <p:grpSpPr>
            <a:xfrm>
              <a:off x="-804415" y="-685488"/>
              <a:ext cx="4551662" cy="2339151"/>
              <a:chOff x="-3315658" y="-759550"/>
              <a:chExt cx="3740830" cy="2028135"/>
            </a:xfrm>
          </p:grpSpPr>
          <p:pic>
            <p:nvPicPr>
              <p:cNvPr id="6" name="图片 9">
                <a:extLst>
                  <a:ext uri="{FF2B5EF4-FFF2-40B4-BE49-F238E27FC236}">
                    <a16:creationId xmlns="" xmlns:a16="http://schemas.microsoft.com/office/drawing/2014/main" id="{95CC6224-B660-4B79-86D2-30E17C1F4B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3449" y="-442174"/>
                <a:ext cx="3428621" cy="1710759"/>
              </a:xfrm>
              <a:prstGeom prst="rect">
                <a:avLst/>
              </a:prstGeom>
            </p:spPr>
          </p:pic>
          <p:pic>
            <p:nvPicPr>
              <p:cNvPr id="7" name="图片 19">
                <a:extLst>
                  <a:ext uri="{FF2B5EF4-FFF2-40B4-BE49-F238E27FC236}">
                    <a16:creationId xmlns="" xmlns:a16="http://schemas.microsoft.com/office/drawing/2014/main" id="{8853616B-72DD-498E-8B25-7FDC3845B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658" y="-759550"/>
                <a:ext cx="1360745" cy="1062290"/>
              </a:xfrm>
              <a:prstGeom prst="rect">
                <a:avLst/>
              </a:prstGeom>
            </p:spPr>
          </p:pic>
        </p:grpSp>
        <p:sp>
          <p:nvSpPr>
            <p:cNvPr id="8" name="TextBox 7">
              <a:extLst>
                <a:ext uri="{FF2B5EF4-FFF2-40B4-BE49-F238E27FC236}">
                  <a16:creationId xmlns="" xmlns:a16="http://schemas.microsoft.com/office/drawing/2014/main" id="{10DA900C-38B7-45B8-A78E-C19B7B1B5DCB}"/>
                </a:ext>
              </a:extLst>
            </p:cNvPr>
            <p:cNvSpPr txBox="1"/>
            <p:nvPr/>
          </p:nvSpPr>
          <p:spPr>
            <a:xfrm>
              <a:off x="-110036" y="51558"/>
              <a:ext cx="3664429" cy="615553"/>
            </a:xfrm>
            <a:prstGeom prst="rect">
              <a:avLst/>
            </a:prstGeom>
            <a:noFill/>
          </p:spPr>
          <p:txBody>
            <a:bodyPr wrap="square" rtlCol="0">
              <a:spAutoFit/>
            </a:bodyPr>
            <a:lstStyle/>
            <a:p>
              <a:r>
                <a:rPr lang="en-US" sz="3400" b="1" dirty="0" err="1">
                  <a:solidFill>
                    <a:srgbClr val="0070C0"/>
                  </a:solidFill>
                  <a:latin typeface="Times New Roman" panose="02020603050405020304" pitchFamily="18" charset="0"/>
                  <a:cs typeface="Times New Roman" panose="02020603050405020304" pitchFamily="18" charset="0"/>
                </a:rPr>
                <a:t>Câu</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chuyện</a:t>
              </a:r>
              <a:r>
                <a:rPr lang="en-US" sz="3400" b="1" dirty="0">
                  <a:solidFill>
                    <a:srgbClr val="0070C0"/>
                  </a:solidFill>
                  <a:latin typeface="Times New Roman" panose="02020603050405020304" pitchFamily="18" charset="0"/>
                  <a:cs typeface="Times New Roman" panose="02020603050405020304" pitchFamily="18" charset="0"/>
                </a:rPr>
                <a:t> 2</a:t>
              </a:r>
            </a:p>
          </p:txBody>
        </p:sp>
      </p:grpSp>
      <p:sp>
        <p:nvSpPr>
          <p:cNvPr id="12" name="矩形 11">
            <a:extLst>
              <a:ext uri="{FF2B5EF4-FFF2-40B4-BE49-F238E27FC236}">
                <a16:creationId xmlns=""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Picture 13">
            <a:extLst>
              <a:ext uri="{FF2B5EF4-FFF2-40B4-BE49-F238E27FC236}">
                <a16:creationId xmlns="" xmlns:a16="http://schemas.microsoft.com/office/drawing/2014/main" id="{ECA65F11-7A5B-4D3B-A33A-C5EE2EC6750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346557" y="3806694"/>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 xmlns:a16="http://schemas.microsoft.com/office/drawing/2014/main" id="{496D867D-02AC-4C37-9713-17BA27266E55}"/>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88151" y="3825472"/>
            <a:ext cx="2386462" cy="254913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 xmlns:a16="http://schemas.microsoft.com/office/drawing/2014/main" id="{F6CF2EEF-403B-4417-85DA-023EBA382037}"/>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Lst>
          </a:blip>
          <a:srcRect r="4589"/>
          <a:stretch/>
        </p:blipFill>
        <p:spPr>
          <a:xfrm>
            <a:off x="3452440" y="3825472"/>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sp>
        <p:nvSpPr>
          <p:cNvPr id="18" name="TextBox 17">
            <a:extLst>
              <a:ext uri="{FF2B5EF4-FFF2-40B4-BE49-F238E27FC236}">
                <a16:creationId xmlns="" xmlns:a16="http://schemas.microsoft.com/office/drawing/2014/main" id="{25BCBF37-EBBC-47D1-804C-EF807AF69D38}"/>
              </a:ext>
            </a:extLst>
          </p:cNvPr>
          <p:cNvSpPr txBox="1"/>
          <p:nvPr/>
        </p:nvSpPr>
        <p:spPr>
          <a:xfrm>
            <a:off x="79028" y="980728"/>
            <a:ext cx="8886729" cy="2679263"/>
          </a:xfrm>
          <a:prstGeom prst="roundRect">
            <a:avLst>
              <a:gd name="adj" fmla="val 17994"/>
            </a:avLst>
          </a:prstGeom>
          <a:solidFill>
            <a:sysClr val="window" lastClr="FFFFFF"/>
          </a:solidFill>
          <a:ln w="38100">
            <a:solidFill>
              <a:srgbClr val="FF7D93"/>
            </a:solidFill>
            <a:prstDash val="lg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0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Hùng đang tập nặn ô tô ở dưới sân thì bác Nga đi chợ về. Bác cho Hùng quả ổi. Không ngần ngại cậu ta xin và ăn luôn. Tối đến Hùng thấy đau bụng dữ dội và bị tiêu chảy. Cậu liền bảo với mẹ. Mẹ đưa Hùng đến bác sĩ để </a:t>
            </a:r>
            <a:r>
              <a:rPr kumimoji="0" lang="en-US" altLang="en-US" sz="3000" b="1" i="0" u="none" strike="noStrike" kern="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rPr>
              <a:t>khám</a:t>
            </a:r>
            <a:r>
              <a:rPr kumimoji="0" lang="en-US" altLang="en-US" sz="30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8928408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0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10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1000"/>
                                        <p:tgtEl>
                                          <p:spTgt spid="1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46E3D55-2E1A-48EE-B57F-C60A3E0DB1F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564419" y="3790693"/>
            <a:ext cx="2294499" cy="25258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3" name="Picture 2">
            <a:extLst>
              <a:ext uri="{FF2B5EF4-FFF2-40B4-BE49-F238E27FC236}">
                <a16:creationId xmlns="" xmlns:a16="http://schemas.microsoft.com/office/drawing/2014/main" id="{744F791A-E4C2-4EE1-A7DA-BF87551E567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88356" y="3790693"/>
            <a:ext cx="2294499" cy="2525810"/>
          </a:xfrm>
          <a:prstGeom prst="rect">
            <a:avLst/>
          </a:prstGeom>
          <a:ln w="28575">
            <a:solidFill>
              <a:srgbClr val="00B0F0"/>
            </a:solidFill>
          </a:ln>
          <a:effectLst>
            <a:outerShdw blurRad="292100" dist="139700" dir="2700000" algn="tl" rotWithShape="0">
              <a:srgbClr val="333333">
                <a:alpha val="65000"/>
              </a:srgbClr>
            </a:outerShdw>
          </a:effectLst>
        </p:spPr>
      </p:pic>
      <p:pic>
        <p:nvPicPr>
          <p:cNvPr id="4" name="Picture 3">
            <a:extLst>
              <a:ext uri="{FF2B5EF4-FFF2-40B4-BE49-F238E27FC236}">
                <a16:creationId xmlns="" xmlns:a16="http://schemas.microsoft.com/office/drawing/2014/main" id="{1F9A1E74-92F4-4D01-9EB8-118DD1C808B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609010" y="3790692"/>
            <a:ext cx="2294498" cy="2525810"/>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9" name="Group 8">
            <a:extLst>
              <a:ext uri="{FF2B5EF4-FFF2-40B4-BE49-F238E27FC236}">
                <a16:creationId xmlns="" xmlns:a16="http://schemas.microsoft.com/office/drawing/2014/main" id="{5DC41424-ADEA-45BB-895B-9F77BC13FCAD}"/>
              </a:ext>
            </a:extLst>
          </p:cNvPr>
          <p:cNvGrpSpPr/>
          <p:nvPr/>
        </p:nvGrpSpPr>
        <p:grpSpPr>
          <a:xfrm>
            <a:off x="2693919" y="794695"/>
            <a:ext cx="4392180" cy="2181985"/>
            <a:chOff x="3166818" y="332615"/>
            <a:chExt cx="5049086" cy="2181985"/>
          </a:xfrm>
        </p:grpSpPr>
        <p:grpSp>
          <p:nvGrpSpPr>
            <p:cNvPr id="5" name="组合 22">
              <a:extLst>
                <a:ext uri="{FF2B5EF4-FFF2-40B4-BE49-F238E27FC236}">
                  <a16:creationId xmlns="" xmlns:a16="http://schemas.microsoft.com/office/drawing/2014/main" id="{CE27AB8B-62C2-4B58-B725-C52FB5FD3AF8}"/>
                </a:ext>
              </a:extLst>
            </p:cNvPr>
            <p:cNvGrpSpPr/>
            <p:nvPr/>
          </p:nvGrpSpPr>
          <p:grpSpPr>
            <a:xfrm>
              <a:off x="3166818" y="332615"/>
              <a:ext cx="4693637" cy="2181985"/>
              <a:chOff x="-51859" y="123185"/>
              <a:chExt cx="3857514" cy="1891866"/>
            </a:xfrm>
          </p:grpSpPr>
          <p:pic>
            <p:nvPicPr>
              <p:cNvPr id="6" name="图片 9">
                <a:extLst>
                  <a:ext uri="{FF2B5EF4-FFF2-40B4-BE49-F238E27FC236}">
                    <a16:creationId xmlns="" xmlns:a16="http://schemas.microsoft.com/office/drawing/2014/main" id="{95CC6224-B660-4B79-86D2-30E17C1F4B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a:extLst>
                  <a:ext uri="{FF2B5EF4-FFF2-40B4-BE49-F238E27FC236}">
                    <a16:creationId xmlns="" xmlns:a16="http://schemas.microsoft.com/office/drawing/2014/main" id="{8853616B-72DD-498E-8B25-7FDC3845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a:extLst>
                <a:ext uri="{FF2B5EF4-FFF2-40B4-BE49-F238E27FC236}">
                  <a16:creationId xmlns="" xmlns:a16="http://schemas.microsoft.com/office/drawing/2014/main" id="{10DA900C-38B7-45B8-A78E-C19B7B1B5DCB}"/>
                </a:ext>
              </a:extLst>
            </p:cNvPr>
            <p:cNvSpPr txBox="1"/>
            <p:nvPr/>
          </p:nvSpPr>
          <p:spPr>
            <a:xfrm>
              <a:off x="3979274" y="1087648"/>
              <a:ext cx="4236630" cy="707886"/>
            </a:xfrm>
            <a:prstGeom prst="rect">
              <a:avLst/>
            </a:prstGeom>
            <a:noFill/>
          </p:spPr>
          <p:txBody>
            <a:bodyPr wrap="non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chuyện</a:t>
              </a:r>
              <a:r>
                <a:rPr lang="en-US" sz="4000" b="1" dirty="0">
                  <a:solidFill>
                    <a:srgbClr val="0070C0"/>
                  </a:solidFill>
                  <a:latin typeface="Times New Roman" panose="02020603050405020304" pitchFamily="18" charset="0"/>
                  <a:cs typeface="Times New Roman" panose="02020603050405020304" pitchFamily="18" charset="0"/>
                </a:rPr>
                <a:t> 3</a:t>
              </a:r>
            </a:p>
          </p:txBody>
        </p:sp>
      </p:grpSp>
      <p:pic>
        <p:nvPicPr>
          <p:cNvPr id="11" name="Picture 10" descr="A child holding a sign&#10;&#10;Description automatically generated with low confidence">
            <a:extLst>
              <a:ext uri="{FF2B5EF4-FFF2-40B4-BE49-F238E27FC236}">
                <a16:creationId xmlns="" xmlns:a16="http://schemas.microsoft.com/office/drawing/2014/main" id="{69DF3754-A3A5-411D-880F-7C39F3A2BB51}"/>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929" b="91489" l="9929" r="89894">
                        <a14:foregroundMark x1="42730" y1="30496" x2="42730" y2="30496"/>
                        <a14:foregroundMark x1="42730" y1="30496" x2="42730" y2="30496"/>
                        <a14:foregroundMark x1="42730" y1="30496" x2="42730" y2="30496"/>
                        <a14:foregroundMark x1="41667" y1="29610" x2="42908" y2="33333"/>
                        <a14:foregroundMark x1="43972" y1="29965" x2="44149" y2="36170"/>
                        <a14:foregroundMark x1="55319" y1="27837" x2="51241" y2="34752"/>
                        <a14:foregroundMark x1="41135" y1="83156" x2="39007" y2="91489"/>
                        <a14:foregroundMark x1="53191" y1="84574" x2="57092" y2="87943"/>
                        <a14:foregroundMark x1="74113" y1="11525" x2="73936" y2="31915"/>
                        <a14:foregroundMark x1="73582" y1="15957" x2="70213" y2="26064"/>
                        <a14:foregroundMark x1="76596" y1="16844" x2="72872" y2="23936"/>
                        <a14:foregroundMark x1="47872" y1="34220" x2="51596" y2="33865"/>
                        <a14:foregroundMark x1="52837" y1="27305" x2="50177" y2="37411"/>
                        <a14:foregroundMark x1="69149" y1="18440" x2="68440" y2="24468"/>
                        <a14:foregroundMark x1="72518" y1="22163" x2="72518" y2="22163"/>
                        <a14:foregroundMark x1="19681" y1="34043" x2="20922" y2="35993"/>
                        <a14:foregroundMark x1="23227" y1="34574" x2="22518" y2="35993"/>
                        <a14:foregroundMark x1="23050" y1="33511" x2="21986" y2="36348"/>
                        <a14:foregroundMark x1="17021" y1="37411" x2="19681" y2="38475"/>
                      </a14:backgroundRemoval>
                    </a14:imgEffect>
                  </a14:imgLayer>
                </a14:imgProps>
              </a:ext>
              <a:ext uri="{28A0092B-C50C-407E-A947-70E740481C1C}">
                <a14:useLocalDpi xmlns:a14="http://schemas.microsoft.com/office/drawing/2010/main" val="0"/>
              </a:ext>
            </a:extLst>
          </a:blip>
          <a:stretch>
            <a:fillRect/>
          </a:stretch>
        </p:blipFill>
        <p:spPr>
          <a:xfrm>
            <a:off x="-111000" y="-53278"/>
            <a:ext cx="2908445" cy="3877927"/>
          </a:xfrm>
          <a:prstGeom prst="rect">
            <a:avLst/>
          </a:prstGeom>
        </p:spPr>
      </p:pic>
      <p:sp>
        <p:nvSpPr>
          <p:cNvPr id="12" name="矩形 11">
            <a:extLst>
              <a:ext uri="{FF2B5EF4-FFF2-40B4-BE49-F238E27FC236}">
                <a16:creationId xmlns=""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6" name="图片 4">
            <a:extLst>
              <a:ext uri="{FF2B5EF4-FFF2-40B4-BE49-F238E27FC236}">
                <a16:creationId xmlns="" xmlns:a16="http://schemas.microsoft.com/office/drawing/2014/main" id="{F4AD8DEB-A6CF-49FF-A4CC-59BFE2009C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2821" y="513638"/>
            <a:ext cx="2362541" cy="3150055"/>
          </a:xfrm>
          <a:prstGeom prst="rect">
            <a:avLst/>
          </a:prstGeom>
        </p:spPr>
      </p:pic>
    </p:spTree>
    <p:extLst>
      <p:ext uri="{BB962C8B-B14F-4D97-AF65-F5344CB8AC3E}">
        <p14:creationId xmlns:p14="http://schemas.microsoft.com/office/powerpoint/2010/main" val="37639814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10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10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1000"/>
                                        <p:tgtEl>
                                          <p:spTgt spid="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1+#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46E3D55-2E1A-48EE-B57F-C60A3E0DB1F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444208" y="4065488"/>
            <a:ext cx="2294499" cy="25258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3" name="Picture 2">
            <a:extLst>
              <a:ext uri="{FF2B5EF4-FFF2-40B4-BE49-F238E27FC236}">
                <a16:creationId xmlns="" xmlns:a16="http://schemas.microsoft.com/office/drawing/2014/main" id="{744F791A-E4C2-4EE1-A7DA-BF87551E567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68145" y="4065488"/>
            <a:ext cx="2294499" cy="2525810"/>
          </a:xfrm>
          <a:prstGeom prst="rect">
            <a:avLst/>
          </a:prstGeom>
          <a:ln w="28575">
            <a:solidFill>
              <a:srgbClr val="00B0F0"/>
            </a:solidFill>
          </a:ln>
          <a:effectLst>
            <a:outerShdw blurRad="292100" dist="139700" dir="2700000" algn="tl" rotWithShape="0">
              <a:srgbClr val="333333">
                <a:alpha val="65000"/>
              </a:srgbClr>
            </a:outerShdw>
          </a:effectLst>
        </p:spPr>
      </p:pic>
      <p:pic>
        <p:nvPicPr>
          <p:cNvPr id="4" name="Picture 3">
            <a:extLst>
              <a:ext uri="{FF2B5EF4-FFF2-40B4-BE49-F238E27FC236}">
                <a16:creationId xmlns="" xmlns:a16="http://schemas.microsoft.com/office/drawing/2014/main" id="{1F9A1E74-92F4-4D01-9EB8-118DD1C808B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488799" y="4065487"/>
            <a:ext cx="2294498" cy="2525810"/>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9" name="Group 8">
            <a:extLst>
              <a:ext uri="{FF2B5EF4-FFF2-40B4-BE49-F238E27FC236}">
                <a16:creationId xmlns="" xmlns:a16="http://schemas.microsoft.com/office/drawing/2014/main" id="{5DC41424-ADEA-45BB-895B-9F77BC13FCAD}"/>
              </a:ext>
            </a:extLst>
          </p:cNvPr>
          <p:cNvGrpSpPr/>
          <p:nvPr/>
        </p:nvGrpSpPr>
        <p:grpSpPr>
          <a:xfrm>
            <a:off x="-396552" y="-195961"/>
            <a:ext cx="3885351" cy="1320705"/>
            <a:chOff x="3166818" y="332615"/>
            <a:chExt cx="5008258" cy="2181985"/>
          </a:xfrm>
        </p:grpSpPr>
        <p:grpSp>
          <p:nvGrpSpPr>
            <p:cNvPr id="5" name="组合 22">
              <a:extLst>
                <a:ext uri="{FF2B5EF4-FFF2-40B4-BE49-F238E27FC236}">
                  <a16:creationId xmlns="" xmlns:a16="http://schemas.microsoft.com/office/drawing/2014/main" id="{CE27AB8B-62C2-4B58-B725-C52FB5FD3AF8}"/>
                </a:ext>
              </a:extLst>
            </p:cNvPr>
            <p:cNvGrpSpPr/>
            <p:nvPr/>
          </p:nvGrpSpPr>
          <p:grpSpPr>
            <a:xfrm>
              <a:off x="3166818" y="332615"/>
              <a:ext cx="4693637" cy="2181985"/>
              <a:chOff x="-51859" y="123185"/>
              <a:chExt cx="3857514" cy="1891866"/>
            </a:xfrm>
          </p:grpSpPr>
          <p:pic>
            <p:nvPicPr>
              <p:cNvPr id="6" name="图片 9">
                <a:extLst>
                  <a:ext uri="{FF2B5EF4-FFF2-40B4-BE49-F238E27FC236}">
                    <a16:creationId xmlns="" xmlns:a16="http://schemas.microsoft.com/office/drawing/2014/main" id="{95CC6224-B660-4B79-86D2-30E17C1F4B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a:extLst>
                  <a:ext uri="{FF2B5EF4-FFF2-40B4-BE49-F238E27FC236}">
                    <a16:creationId xmlns="" xmlns:a16="http://schemas.microsoft.com/office/drawing/2014/main" id="{8853616B-72DD-498E-8B25-7FDC3845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a:extLst>
                <a:ext uri="{FF2B5EF4-FFF2-40B4-BE49-F238E27FC236}">
                  <a16:creationId xmlns="" xmlns:a16="http://schemas.microsoft.com/office/drawing/2014/main" id="{10DA900C-38B7-45B8-A78E-C19B7B1B5DCB}"/>
                </a:ext>
              </a:extLst>
            </p:cNvPr>
            <p:cNvSpPr txBox="1"/>
            <p:nvPr/>
          </p:nvSpPr>
          <p:spPr>
            <a:xfrm>
              <a:off x="3979273" y="945212"/>
              <a:ext cx="4195803" cy="813036"/>
            </a:xfrm>
            <a:prstGeom prst="rect">
              <a:avLst/>
            </a:prstGeom>
            <a:noFill/>
          </p:spPr>
          <p:txBody>
            <a:bodyPr wrap="non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3</a:t>
              </a:r>
            </a:p>
          </p:txBody>
        </p:sp>
      </p:grpSp>
      <p:sp>
        <p:nvSpPr>
          <p:cNvPr id="12" name="矩形 11">
            <a:extLst>
              <a:ext uri="{FF2B5EF4-FFF2-40B4-BE49-F238E27FC236}">
                <a16:creationId xmlns=""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Group 15">
            <a:extLst>
              <a:ext uri="{FF2B5EF4-FFF2-40B4-BE49-F238E27FC236}">
                <a16:creationId xmlns="" xmlns:a16="http://schemas.microsoft.com/office/drawing/2014/main" id="{3B900D1D-0AE0-4D24-9DBA-E36629C5CC96}"/>
              </a:ext>
            </a:extLst>
          </p:cNvPr>
          <p:cNvGrpSpPr/>
          <p:nvPr/>
        </p:nvGrpSpPr>
        <p:grpSpPr>
          <a:xfrm>
            <a:off x="142543" y="725878"/>
            <a:ext cx="8754241" cy="3297136"/>
            <a:chOff x="6344248" y="526767"/>
            <a:chExt cx="49476602" cy="6059328"/>
          </a:xfrm>
        </p:grpSpPr>
        <p:sp>
          <p:nvSpPr>
            <p:cNvPr id="15" name="TextBox 14">
              <a:extLst>
                <a:ext uri="{FF2B5EF4-FFF2-40B4-BE49-F238E27FC236}">
                  <a16:creationId xmlns="" xmlns:a16="http://schemas.microsoft.com/office/drawing/2014/main" id="{25BCBF37-EBBC-47D1-804C-EF807AF69D38}"/>
                </a:ext>
              </a:extLst>
            </p:cNvPr>
            <p:cNvSpPr txBox="1"/>
            <p:nvPr/>
          </p:nvSpPr>
          <p:spPr>
            <a:xfrm>
              <a:off x="6344248" y="904753"/>
              <a:ext cx="49476602" cy="5681342"/>
            </a:xfrm>
            <a:prstGeom prst="roundRect">
              <a:avLst>
                <a:gd name="adj" fmla="val 17994"/>
              </a:avLst>
            </a:prstGeom>
            <a:solidFill>
              <a:sysClr val="window" lastClr="FFFFFF"/>
            </a:solidFill>
            <a:ln w="38100">
              <a:solidFill>
                <a:srgbClr val="FF7D93"/>
              </a:solidFill>
              <a:prstDash val="lg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9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Hùng đi học về , thấy có mấy khúc mía mẹ vừa mua để trên bàn. Cậu ta dùng răng để xước mía vì cậu thấy răng mình rất khỏe, không bị sâu. Ngày hôm sau, cậu thấy răng đau, lợi sưng phồng lên, không ăn không nói được. Hùng nói với mẹ và mẹ đưa cậu đến nha sĩ để </a:t>
              </a:r>
              <a:r>
                <a:rPr kumimoji="0" lang="en-US" altLang="en-US" sz="2900" b="1" i="0" u="none" strike="noStrike" kern="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rPr>
                <a:t>chữa</a:t>
              </a:r>
              <a:r>
                <a:rPr kumimoji="0" lang="en-US" altLang="en-US" sz="29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a:t>
              </a:r>
            </a:p>
          </p:txBody>
        </p:sp>
        <p:sp>
          <p:nvSpPr>
            <p:cNvPr id="17" name="弧形 53">
              <a:extLst>
                <a:ext uri="{FF2B5EF4-FFF2-40B4-BE49-F238E27FC236}">
                  <a16:creationId xmlns="" xmlns:a16="http://schemas.microsoft.com/office/drawing/2014/main" id="{9D04A927-BF05-4B18-AE2C-135F1CB0C053}"/>
                </a:ext>
              </a:extLst>
            </p:cNvPr>
            <p:cNvSpPr/>
            <p:nvPr/>
          </p:nvSpPr>
          <p:spPr>
            <a:xfrm rot="13934496">
              <a:off x="9927350" y="526767"/>
              <a:ext cx="196365" cy="196365"/>
            </a:xfrm>
            <a:prstGeom prst="arc">
              <a:avLst>
                <a:gd name="adj1" fmla="val 16200000"/>
                <a:gd name="adj2" fmla="val 20358260"/>
              </a:avLst>
            </a:prstGeom>
            <a:noFill/>
            <a:ln w="41275" cap="flat" cmpd="sng" algn="ctr">
              <a:solidFill>
                <a:sysClr val="window" lastClr="FFFFFF">
                  <a:alpha val="63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000" b="0" i="0" u="none" strike="noStrike" kern="0" cap="none" spc="0" normalizeH="0" baseline="0" noProof="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Tree>
    <p:extLst>
      <p:ext uri="{BB962C8B-B14F-4D97-AF65-F5344CB8AC3E}">
        <p14:creationId xmlns:p14="http://schemas.microsoft.com/office/powerpoint/2010/main" val="225230048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10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10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1000"/>
                                        <p:tgtEl>
                                          <p:spTgt spid="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 xmlns:a16="http://schemas.microsoft.com/office/drawing/2014/main" id="{A82766E2-2BB1-4302-A35D-B7FBDF4ED002}"/>
              </a:ext>
            </a:extLst>
          </p:cNvPr>
          <p:cNvSpPr/>
          <p:nvPr/>
        </p:nvSpPr>
        <p:spPr>
          <a:xfrm>
            <a:off x="185738" y="245396"/>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 name="Group 2">
            <a:extLst>
              <a:ext uri="{FF2B5EF4-FFF2-40B4-BE49-F238E27FC236}">
                <a16:creationId xmlns="" xmlns:a16="http://schemas.microsoft.com/office/drawing/2014/main" id="{1756B5C5-98FD-4068-8DE6-0A66E1222E49}"/>
              </a:ext>
            </a:extLst>
          </p:cNvPr>
          <p:cNvGrpSpPr/>
          <p:nvPr/>
        </p:nvGrpSpPr>
        <p:grpSpPr>
          <a:xfrm>
            <a:off x="1879578" y="229642"/>
            <a:ext cx="6168460" cy="4759928"/>
            <a:chOff x="2506102" y="229642"/>
            <a:chExt cx="8224613" cy="4759928"/>
          </a:xfrm>
        </p:grpSpPr>
        <p:grpSp>
          <p:nvGrpSpPr>
            <p:cNvPr id="13" name="组合 41">
              <a:extLst>
                <a:ext uri="{FF2B5EF4-FFF2-40B4-BE49-F238E27FC236}">
                  <a16:creationId xmlns="" xmlns:a16="http://schemas.microsoft.com/office/drawing/2014/main" id="{0DB563CB-5E3E-4727-A980-B5D49A10B0A4}"/>
                </a:ext>
              </a:extLst>
            </p:cNvPr>
            <p:cNvGrpSpPr/>
            <p:nvPr/>
          </p:nvGrpSpPr>
          <p:grpSpPr>
            <a:xfrm>
              <a:off x="2506102" y="229642"/>
              <a:ext cx="8224613" cy="4759928"/>
              <a:chOff x="2516470" y="548138"/>
              <a:chExt cx="7443321" cy="4759928"/>
            </a:xfrm>
          </p:grpSpPr>
          <p:sp>
            <p:nvSpPr>
              <p:cNvPr id="14" name="云形 42">
                <a:extLst>
                  <a:ext uri="{FF2B5EF4-FFF2-40B4-BE49-F238E27FC236}">
                    <a16:creationId xmlns="" xmlns:a16="http://schemas.microsoft.com/office/drawing/2014/main" id="{BC59BFC7-9996-479C-9528-8759735240A1}"/>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43">
                <a:extLst>
                  <a:ext uri="{FF2B5EF4-FFF2-40B4-BE49-F238E27FC236}">
                    <a16:creationId xmlns="" xmlns:a16="http://schemas.microsoft.com/office/drawing/2014/main" id="{9491F6D4-0227-45AA-80EA-C76272349A5F}"/>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8" name="图片 8">
              <a:extLst>
                <a:ext uri="{FF2B5EF4-FFF2-40B4-BE49-F238E27FC236}">
                  <a16:creationId xmlns="" xmlns:a16="http://schemas.microsoft.com/office/drawing/2014/main" id="{684BE15D-9A76-4616-90C9-844DB4CEF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100" y="510811"/>
              <a:ext cx="1335450" cy="1062290"/>
            </a:xfrm>
            <a:prstGeom prst="rect">
              <a:avLst/>
            </a:prstGeom>
          </p:spPr>
        </p:pic>
        <p:sp>
          <p:nvSpPr>
            <p:cNvPr id="19" name="TextBox 18">
              <a:extLst>
                <a:ext uri="{FF2B5EF4-FFF2-40B4-BE49-F238E27FC236}">
                  <a16:creationId xmlns="" xmlns:a16="http://schemas.microsoft.com/office/drawing/2014/main" id="{F5EAB90B-6F75-4F42-9F72-95663BD08045}"/>
                </a:ext>
              </a:extLst>
            </p:cNvPr>
            <p:cNvSpPr txBox="1"/>
            <p:nvPr/>
          </p:nvSpPr>
          <p:spPr>
            <a:xfrm>
              <a:off x="3284990" y="920893"/>
              <a:ext cx="6601493" cy="3416320"/>
            </a:xfrm>
            <a:prstGeom prst="rect">
              <a:avLst/>
            </a:prstGeom>
            <a:noFill/>
          </p:spPr>
          <p:txBody>
            <a:bodyPr wrap="square">
              <a:spAutoFit/>
              <a:scene3d>
                <a:camera prst="orthographicFront"/>
                <a:lightRig rig="threePt" dir="t"/>
              </a:scene3d>
              <a:sp3d extrusionH="57150">
                <a:bevelT w="38100" h="38100"/>
              </a:sp3d>
            </a:bodyPr>
            <a:lstStyle/>
            <a:p>
              <a:pPr algn="ctr"/>
              <a:r>
                <a:rPr lang="en-US" sz="5400" b="1" dirty="0" err="1">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Hoạt</a:t>
              </a:r>
              <a:r>
                <a:rPr lang="en-US" sz="5400" b="1" dirty="0">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động</a:t>
              </a:r>
              <a:r>
                <a:rPr lang="en-US" sz="5400" b="1" dirty="0">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 2: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Những</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biểu</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hiện</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khi</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bị</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bệnh</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và</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cách</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xử</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lí</a:t>
              </a:r>
              <a:endPar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endParaRPr>
            </a:p>
          </p:txBody>
        </p:sp>
      </p:grpSp>
      <p:pic>
        <p:nvPicPr>
          <p:cNvPr id="4" name="图片 3">
            <a:extLst>
              <a:ext uri="{FF2B5EF4-FFF2-40B4-BE49-F238E27FC236}">
                <a16:creationId xmlns="" xmlns:a16="http://schemas.microsoft.com/office/drawing/2014/main" id="{F426C37B-90A9-46DF-812D-351CEF75F9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95" b="93541" l="6217" r="91652">
                        <a14:foregroundMark x1="37478" y1="9809" x2="37478" y2="9809"/>
                        <a14:foregroundMark x1="28774" y1="10287" x2="28774" y2="10287"/>
                        <a14:foregroundMark x1="82416" y1="47368" x2="82416" y2="47368"/>
                        <a14:foregroundMark x1="82416" y1="47368" x2="82416" y2="47368"/>
                        <a14:foregroundMark x1="81172" y1="42105" x2="77265" y2="61244"/>
                        <a14:foregroundMark x1="77265" y1="61244" x2="77265" y2="61722"/>
                        <a14:foregroundMark x1="92007" y1="39474" x2="89698" y2="68182"/>
                        <a14:foregroundMark x1="66252" y1="37321" x2="75844" y2="55024"/>
                        <a14:foregroundMark x1="75844" y1="55024" x2="75844" y2="55024"/>
                        <a14:foregroundMark x1="10657" y1="58852" x2="9591" y2="72488"/>
                        <a14:foregroundMark x1="6217" y1="58852" x2="8348" y2="65550"/>
                        <a14:foregroundMark x1="42274" y1="88756" x2="44405" y2="93541"/>
                        <a14:foregroundMark x1="37655" y1="9569" x2="28774" y2="7895"/>
                        <a14:foregroundMark x1="56306" y1="52392" x2="59858" y2="60048"/>
                        <a14:foregroundMark x1="62877" y1="64833" x2="64476" y2="72010"/>
                        <a14:foregroundMark x1="57904" y1="53828" x2="52220" y2="47847"/>
                        <a14:foregroundMark x1="46181" y1="47129" x2="48490" y2="48565"/>
                        <a14:foregroundMark x1="46181" y1="45933" x2="49734" y2="48325"/>
                        <a14:foregroundMark x1="45293" y1="44258" x2="50089" y2="47129"/>
                      </a14:backgroundRemoval>
                    </a14:imgEffect>
                  </a14:imgLayer>
                </a14:imgProps>
              </a:ext>
              <a:ext uri="{28A0092B-C50C-407E-A947-70E740481C1C}">
                <a14:useLocalDpi xmlns:a14="http://schemas.microsoft.com/office/drawing/2010/main" val="0"/>
              </a:ext>
            </a:extLst>
          </a:blip>
          <a:srcRect/>
          <a:stretch/>
        </p:blipFill>
        <p:spPr>
          <a:xfrm>
            <a:off x="-125336" y="3091654"/>
            <a:ext cx="4061031" cy="4020157"/>
          </a:xfrm>
          <a:prstGeom prst="rect">
            <a:avLst/>
          </a:prstGeom>
        </p:spPr>
      </p:pic>
      <p:pic>
        <p:nvPicPr>
          <p:cNvPr id="17" name="图片 45">
            <a:extLst>
              <a:ext uri="{FF2B5EF4-FFF2-40B4-BE49-F238E27FC236}">
                <a16:creationId xmlns="" xmlns:a16="http://schemas.microsoft.com/office/drawing/2014/main" id="{A72AA37B-484A-48FD-9D41-92BA5AEC671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5796" t="-1003" r="16623" b="1003"/>
          <a:stretch/>
        </p:blipFill>
        <p:spPr>
          <a:xfrm>
            <a:off x="7100039" y="2253673"/>
            <a:ext cx="1946793" cy="4508046"/>
          </a:xfrm>
          <a:prstGeom prst="rect">
            <a:avLst/>
          </a:prstGeom>
        </p:spPr>
      </p:pic>
      <p:pic>
        <p:nvPicPr>
          <p:cNvPr id="12" name="图片 11">
            <a:extLst>
              <a:ext uri="{FF2B5EF4-FFF2-40B4-BE49-F238E27FC236}">
                <a16:creationId xmlns="" xmlns:a16="http://schemas.microsoft.com/office/drawing/2014/main" id="{3E35BE00-B57E-4389-A26E-47362C8AE6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18929" flipH="1">
            <a:off x="6548854" y="312059"/>
            <a:ext cx="1094846" cy="1459794"/>
          </a:xfrm>
          <a:prstGeom prst="rect">
            <a:avLst/>
          </a:prstGeom>
          <a:effectLst>
            <a:outerShdw blurRad="50800" dist="38100" dir="2700000" algn="tl" rotWithShape="0">
              <a:prstClr val="black">
                <a:alpha val="15000"/>
              </a:prstClr>
            </a:outerShdw>
          </a:effectLst>
        </p:spPr>
      </p:pic>
    </p:spTree>
    <p:extLst>
      <p:ext uri="{BB962C8B-B14F-4D97-AF65-F5344CB8AC3E}">
        <p14:creationId xmlns:p14="http://schemas.microsoft.com/office/powerpoint/2010/main" val="385993485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36000">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14:bounceEnd="36000">
                                          <p:cBhvr additive="base">
                                            <p:cTn id="18" dur="1000" fill="hold"/>
                                            <p:tgtEl>
                                              <p:spTgt spid="4"/>
                                            </p:tgtEl>
                                            <p:attrNameLst>
                                              <p:attrName>ppt_x</p:attrName>
                                            </p:attrNameLst>
                                          </p:cBhvr>
                                          <p:tavLst>
                                            <p:tav tm="0">
                                              <p:val>
                                                <p:strVal val="#ppt_x"/>
                                              </p:val>
                                            </p:tav>
                                            <p:tav tm="100000">
                                              <p:val>
                                                <p:strVal val="#ppt_x"/>
                                              </p:val>
                                            </p:tav>
                                          </p:tavLst>
                                        </p:anim>
                                        <p:anim calcmode="lin" valueType="num" p14:bounceEnd="36000">
                                          <p:cBhvr additive="base">
                                            <p:cTn id="19" dur="1000" fill="hold"/>
                                            <p:tgtEl>
                                              <p:spTgt spid="4"/>
                                            </p:tgtEl>
                                            <p:attrNameLst>
                                              <p:attrName>ppt_y</p:attrName>
                                            </p:attrNameLst>
                                          </p:cBhvr>
                                          <p:tavLst>
                                            <p:tav tm="0">
                                              <p:val>
                                                <p:strVal val="1+#ppt_h/2"/>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0">
            <a:extLst>
              <a:ext uri="{FF2B5EF4-FFF2-40B4-BE49-F238E27FC236}">
                <a16:creationId xmlns="" xmlns:a16="http://schemas.microsoft.com/office/drawing/2014/main" id="{96FF6E22-87B4-4720-BA28-F718ED5B556F}"/>
              </a:ext>
            </a:extLst>
          </p:cNvPr>
          <p:cNvGrpSpPr/>
          <p:nvPr/>
        </p:nvGrpSpPr>
        <p:grpSpPr>
          <a:xfrm>
            <a:off x="8307029" y="218009"/>
            <a:ext cx="792726" cy="707209"/>
            <a:chOff x="1281153" y="5632171"/>
            <a:chExt cx="1466266" cy="937662"/>
          </a:xfrm>
        </p:grpSpPr>
        <p:sp>
          <p:nvSpPr>
            <p:cNvPr id="11" name="云形 61">
              <a:extLst>
                <a:ext uri="{FF2B5EF4-FFF2-40B4-BE49-F238E27FC236}">
                  <a16:creationId xmlns="" xmlns:a16="http://schemas.microsoft.com/office/drawing/2014/main" id="{66A4376B-6575-4C48-8A69-5F36B8941AA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云形 62">
              <a:extLst>
                <a:ext uri="{FF2B5EF4-FFF2-40B4-BE49-F238E27FC236}">
                  <a16:creationId xmlns="" xmlns:a16="http://schemas.microsoft.com/office/drawing/2014/main" id="{AB4CC27E-11BA-4682-B45D-7323E498DE71}"/>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Picture 4">
            <a:extLst>
              <a:ext uri="{FF2B5EF4-FFF2-40B4-BE49-F238E27FC236}">
                <a16:creationId xmlns="" xmlns:a16="http://schemas.microsoft.com/office/drawing/2014/main" id="{61A5A20D-CE54-4B6A-9F2B-453326D9DD14}"/>
              </a:ext>
            </a:extLst>
          </p:cNvPr>
          <p:cNvPicPr>
            <a:picLocks noChangeAspect="1"/>
          </p:cNvPicPr>
          <p:nvPr/>
        </p:nvPicPr>
        <p:blipFill rotWithShape="1">
          <a:blip r:embed="rId2">
            <a:extLst>
              <a:ext uri="{28A0092B-C50C-407E-A947-70E740481C1C}">
                <a14:useLocalDpi xmlns:a14="http://schemas.microsoft.com/office/drawing/2010/main" val="0"/>
              </a:ext>
            </a:extLst>
          </a:blip>
          <a:srcRect l="11300" r="4912" b="8750"/>
          <a:stretch/>
        </p:blipFill>
        <p:spPr>
          <a:xfrm>
            <a:off x="236509" y="1545356"/>
            <a:ext cx="3587010" cy="5208631"/>
          </a:xfrm>
          <a:prstGeom prst="rect">
            <a:avLst/>
          </a:prstGeom>
        </p:spPr>
      </p:pic>
      <p:pic>
        <p:nvPicPr>
          <p:cNvPr id="7" name="Picture 6" descr="A picture containing shape&#10;&#10;Description automatically generated">
            <a:extLst>
              <a:ext uri="{FF2B5EF4-FFF2-40B4-BE49-F238E27FC236}">
                <a16:creationId xmlns="" xmlns:a16="http://schemas.microsoft.com/office/drawing/2014/main" id="{BD44CCC0-A3B1-47ED-A861-A01858E618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15" t="12549" r="6118" b="15150"/>
          <a:stretch/>
        </p:blipFill>
        <p:spPr>
          <a:xfrm>
            <a:off x="3203848" y="-243408"/>
            <a:ext cx="6167911" cy="6197984"/>
          </a:xfrm>
          <a:prstGeom prst="rect">
            <a:avLst/>
          </a:prstGeom>
        </p:spPr>
      </p:pic>
      <p:grpSp>
        <p:nvGrpSpPr>
          <p:cNvPr id="13" name="组合 60">
            <a:extLst>
              <a:ext uri="{FF2B5EF4-FFF2-40B4-BE49-F238E27FC236}">
                <a16:creationId xmlns="" xmlns:a16="http://schemas.microsoft.com/office/drawing/2014/main" id="{D704551F-1186-4FF3-8856-305D62360A52}"/>
              </a:ext>
            </a:extLst>
          </p:cNvPr>
          <p:cNvGrpSpPr/>
          <p:nvPr/>
        </p:nvGrpSpPr>
        <p:grpSpPr>
          <a:xfrm>
            <a:off x="2136194" y="998214"/>
            <a:ext cx="1386349" cy="976862"/>
            <a:chOff x="1281153" y="5632171"/>
            <a:chExt cx="1466266" cy="937662"/>
          </a:xfrm>
        </p:grpSpPr>
        <p:sp>
          <p:nvSpPr>
            <p:cNvPr id="14" name="云形 61">
              <a:extLst>
                <a:ext uri="{FF2B5EF4-FFF2-40B4-BE49-F238E27FC236}">
                  <a16:creationId xmlns="" xmlns:a16="http://schemas.microsoft.com/office/drawing/2014/main" id="{E83D5644-DA07-4E08-B2BE-2D855F31A83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62">
              <a:extLst>
                <a:ext uri="{FF2B5EF4-FFF2-40B4-BE49-F238E27FC236}">
                  <a16:creationId xmlns="" xmlns:a16="http://schemas.microsoft.com/office/drawing/2014/main" id="{4D857D4D-5D7C-46BB-A49E-50D3D0C86E14}"/>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60">
            <a:extLst>
              <a:ext uri="{FF2B5EF4-FFF2-40B4-BE49-F238E27FC236}">
                <a16:creationId xmlns="" xmlns:a16="http://schemas.microsoft.com/office/drawing/2014/main" id="{5F0B359D-5FE4-4EFC-ACD7-0BA65E06E678}"/>
              </a:ext>
            </a:extLst>
          </p:cNvPr>
          <p:cNvGrpSpPr/>
          <p:nvPr/>
        </p:nvGrpSpPr>
        <p:grpSpPr>
          <a:xfrm>
            <a:off x="155234" y="218009"/>
            <a:ext cx="1481773" cy="1193779"/>
            <a:chOff x="1281153" y="5632171"/>
            <a:chExt cx="1466266" cy="937662"/>
          </a:xfrm>
        </p:grpSpPr>
        <p:sp>
          <p:nvSpPr>
            <p:cNvPr id="17" name="云形 61">
              <a:extLst>
                <a:ext uri="{FF2B5EF4-FFF2-40B4-BE49-F238E27FC236}">
                  <a16:creationId xmlns="" xmlns:a16="http://schemas.microsoft.com/office/drawing/2014/main" id="{03EA0F9B-E850-4897-95F6-EFF061C1F587}"/>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云形 62">
              <a:extLst>
                <a:ext uri="{FF2B5EF4-FFF2-40B4-BE49-F238E27FC236}">
                  <a16:creationId xmlns="" xmlns:a16="http://schemas.microsoft.com/office/drawing/2014/main" id="{C8030607-8652-4A3A-8B6B-DDF36A077B08}"/>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9" name="图片 55">
            <a:extLst>
              <a:ext uri="{FF2B5EF4-FFF2-40B4-BE49-F238E27FC236}">
                <a16:creationId xmlns="" xmlns:a16="http://schemas.microsoft.com/office/drawing/2014/main" id="{04D5A8B6-F6F8-45EE-B995-DFFE594E30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3605" y="4917898"/>
            <a:ext cx="1446150" cy="1901525"/>
          </a:xfrm>
          <a:prstGeom prst="rect">
            <a:avLst/>
          </a:prstGeom>
        </p:spPr>
      </p:pic>
      <p:sp>
        <p:nvSpPr>
          <p:cNvPr id="2" name="Rectangle 1"/>
          <p:cNvSpPr/>
          <p:nvPr/>
        </p:nvSpPr>
        <p:spPr>
          <a:xfrm>
            <a:off x="4216603" y="1307209"/>
            <a:ext cx="4167090" cy="3046988"/>
          </a:xfrm>
          <a:prstGeom prst="rect">
            <a:avLst/>
          </a:prstGeom>
          <a:noFill/>
        </p:spPr>
        <p:txBody>
          <a:bodyPr wrap="square" lIns="91440" tIns="45720" rIns="91440" bIns="45720">
            <a:spAutoFit/>
          </a:bodyPr>
          <a:lstStyle/>
          <a:p>
            <a:pPr algn="ctr"/>
            <a:r>
              <a:rPr lang="en-US"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Khi</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cơ</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thể</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khoẻ</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mạnh</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bạn</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cảm</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thấy</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thế</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nào</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a:t>
            </a:r>
            <a:endPar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51311369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2000"/>
                            </p:stCondLst>
                            <p:childTnLst>
                              <p:par>
                                <p:cTn id="39" presetID="2" presetClass="entr" presetSubtype="6"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05E82A89-9F68-4CDA-8D3F-BDB5D4C411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37" t="8762" r="17960" b="17186"/>
          <a:stretch/>
        </p:blipFill>
        <p:spPr>
          <a:xfrm>
            <a:off x="664147" y="132121"/>
            <a:ext cx="868862" cy="1124795"/>
          </a:xfrm>
          <a:prstGeom prst="rect">
            <a:avLst/>
          </a:prstGeom>
        </p:spPr>
      </p:pic>
      <p:sp>
        <p:nvSpPr>
          <p:cNvPr id="45" name="矩形 44">
            <a:extLst>
              <a:ext uri="{FF2B5EF4-FFF2-40B4-BE49-F238E27FC236}">
                <a16:creationId xmlns="" xmlns:a16="http://schemas.microsoft.com/office/drawing/2014/main" id="{7476FFCC-FB3D-4FB8-A4DC-16578F22335D}"/>
              </a:ext>
            </a:extLst>
          </p:cNvPr>
          <p:cNvSpPr/>
          <p:nvPr/>
        </p:nvSpPr>
        <p:spPr>
          <a:xfrm>
            <a:off x="169990" y="246626"/>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 name="图片 8">
            <a:extLst>
              <a:ext uri="{FF2B5EF4-FFF2-40B4-BE49-F238E27FC236}">
                <a16:creationId xmlns="" xmlns:a16="http://schemas.microsoft.com/office/drawing/2014/main" id="{DA749981-20C6-49B6-85A0-4FA76C0F43A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55" b="99874" l="536" r="98393">
                        <a14:foregroundMark x1="76607" y1="22377" x2="76607" y2="22377"/>
                        <a14:foregroundMark x1="15893" y1="8597" x2="15893" y2="8597"/>
                        <a14:foregroundMark x1="15893" y1="8597" x2="15893" y2="8597"/>
                        <a14:foregroundMark x1="45000" y1="22124" x2="45000" y2="22124"/>
                        <a14:foregroundMark x1="51964" y1="16308" x2="51964" y2="16308"/>
                        <a14:foregroundMark x1="51964" y1="16308" x2="51964" y2="16308"/>
                        <a14:foregroundMark x1="51964" y1="16308" x2="51964" y2="16308"/>
                        <a14:foregroundMark x1="62857" y1="18963" x2="39821" y2="18584"/>
                        <a14:foregroundMark x1="21607" y1="2655" x2="20893" y2="5183"/>
                        <a14:foregroundMark x1="36250" y1="49558" x2="41786" y2="72946"/>
                        <a14:foregroundMark x1="93214" y1="37547" x2="67679" y2="47788"/>
                        <a14:foregroundMark x1="67679" y1="47788" x2="67679" y2="47788"/>
                        <a14:foregroundMark x1="7500" y1="25158" x2="6250" y2="24905"/>
                        <a14:foregroundMark x1="50714" y1="36662" x2="38571" y2="36662"/>
                        <a14:foregroundMark x1="50357" y1="37800" x2="39821" y2="38685"/>
                        <a14:foregroundMark x1="43393" y1="36662" x2="36250" y2="34640"/>
                        <a14:foregroundMark x1="96071" y1="37295" x2="98393" y2="39823"/>
                        <a14:foregroundMark x1="47143" y1="48925" x2="42321" y2="71049"/>
                        <a14:foregroundMark x1="34107" y1="42984" x2="30179" y2="45512"/>
                        <a14:foregroundMark x1="30536" y1="43869" x2="26964" y2="46650"/>
                        <a14:foregroundMark x1="61607" y1="45259" x2="56786" y2="47282"/>
                        <a14:foregroundMark x1="47500" y1="67257" x2="53929" y2="80910"/>
                        <a14:foregroundMark x1="53929" y1="80910" x2="58036" y2="83565"/>
                        <a14:foregroundMark x1="58393" y1="73831" x2="64464" y2="80152"/>
                        <a14:foregroundMark x1="64464" y1="74210" x2="69286" y2="81037"/>
                        <a14:foregroundMark x1="63571" y1="72187" x2="67679" y2="78129"/>
                        <a14:foregroundMark x1="64821" y1="71808" x2="70179" y2="79646"/>
                        <a14:foregroundMark x1="61250" y1="73578" x2="62857" y2="71049"/>
                        <a14:foregroundMark x1="35714" y1="74210" x2="34643" y2="90518"/>
                        <a14:foregroundMark x1="3393" y1="24652" x2="536" y2="24905"/>
                        <a14:foregroundMark x1="32857" y1="93300" x2="28929" y2="96460"/>
                        <a14:foregroundMark x1="38214" y1="92794" x2="33750" y2="99874"/>
                        <a14:foregroundMark x1="21964" y1="7712" x2="39821" y2="22124"/>
                        <a14:foregroundMark x1="83036" y1="22630" x2="60357" y2="23262"/>
                        <a14:foregroundMark x1="29286" y1="18331" x2="28036" y2="20986"/>
                        <a14:foregroundMark x1="34286" y1="98104" x2="31786" y2="99115"/>
                        <a14:foregroundMark x1="31607" y1="98357" x2="30714" y2="99747"/>
                      </a14:backgroundRemoval>
                    </a14:imgEffect>
                  </a14:imgLayer>
                </a14:imgProps>
              </a:ext>
              <a:ext uri="{28A0092B-C50C-407E-A947-70E740481C1C}">
                <a14:useLocalDpi xmlns:a14="http://schemas.microsoft.com/office/drawing/2010/main" val="0"/>
              </a:ext>
            </a:extLst>
          </a:blip>
          <a:srcRect/>
          <a:stretch/>
        </p:blipFill>
        <p:spPr>
          <a:xfrm flipH="1">
            <a:off x="94550" y="1339377"/>
            <a:ext cx="2741509" cy="4797972"/>
          </a:xfrm>
          <a:prstGeom prst="rect">
            <a:avLst/>
          </a:prstGeom>
        </p:spPr>
      </p:pic>
      <p:sp>
        <p:nvSpPr>
          <p:cNvPr id="46" name="文本框 45">
            <a:extLst>
              <a:ext uri="{FF2B5EF4-FFF2-40B4-BE49-F238E27FC236}">
                <a16:creationId xmlns="" xmlns:a16="http://schemas.microsoft.com/office/drawing/2014/main" id="{4B96FC22-77BD-45E5-9B34-24CC88BECD40}"/>
              </a:ext>
            </a:extLst>
          </p:cNvPr>
          <p:cNvSpPr txBox="1"/>
          <p:nvPr/>
        </p:nvSpPr>
        <p:spPr>
          <a:xfrm>
            <a:off x="1342284" y="279019"/>
            <a:ext cx="6851315"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4800" b="1" dirty="0" err="1">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Khi</a:t>
            </a:r>
            <a:r>
              <a:rPr lang="en-US" altLang="zh-CN" sz="4800" b="1" dirty="0">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 </a:t>
            </a:r>
            <a:r>
              <a:rPr lang="en-US" altLang="zh-CN" sz="4800" b="1" dirty="0" err="1">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cơ</a:t>
            </a:r>
            <a:r>
              <a:rPr lang="en-US" altLang="zh-CN" sz="4800" b="1" dirty="0">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 </a:t>
            </a:r>
            <a:r>
              <a:rPr lang="en-US" altLang="zh-CN" sz="4800" b="1" dirty="0" err="1">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thể</a:t>
            </a:r>
            <a:r>
              <a:rPr lang="en-US" altLang="zh-CN" sz="4800" b="1" dirty="0">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 </a:t>
            </a:r>
            <a:r>
              <a:rPr lang="en-US" altLang="zh-CN" sz="4800" b="1" dirty="0" err="1">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khỏe</a:t>
            </a:r>
            <a:r>
              <a:rPr lang="en-US" altLang="zh-CN" sz="4800" b="1" dirty="0">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 </a:t>
            </a:r>
            <a:r>
              <a:rPr lang="en-US" altLang="zh-CN" sz="4800" b="1" dirty="0" err="1">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mạnh</a:t>
            </a:r>
            <a:endParaRPr lang="zh-CN" altLang="en-US" sz="4800" b="1" dirty="0">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endParaRPr>
          </a:p>
        </p:txBody>
      </p:sp>
      <p:grpSp>
        <p:nvGrpSpPr>
          <p:cNvPr id="53" name="组合 52">
            <a:extLst>
              <a:ext uri="{FF2B5EF4-FFF2-40B4-BE49-F238E27FC236}">
                <a16:creationId xmlns="" xmlns:a16="http://schemas.microsoft.com/office/drawing/2014/main" id="{799C28F8-E3BE-4A37-B6B3-832637693CCE}"/>
              </a:ext>
            </a:extLst>
          </p:cNvPr>
          <p:cNvGrpSpPr/>
          <p:nvPr/>
        </p:nvGrpSpPr>
        <p:grpSpPr>
          <a:xfrm>
            <a:off x="3211714" y="1584188"/>
            <a:ext cx="3030794" cy="881071"/>
            <a:chOff x="5442154" y="1128254"/>
            <a:chExt cx="4041059" cy="881071"/>
          </a:xfrm>
        </p:grpSpPr>
        <p:pic>
          <p:nvPicPr>
            <p:cNvPr id="22" name="图片 21">
              <a:extLst>
                <a:ext uri="{FF2B5EF4-FFF2-40B4-BE49-F238E27FC236}">
                  <a16:creationId xmlns="" xmlns:a16="http://schemas.microsoft.com/office/drawing/2014/main" id="{30B7EE7E-014E-4FAD-B2CB-23A222DFD4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2154" y="1128254"/>
              <a:ext cx="4041059" cy="881071"/>
            </a:xfrm>
            <a:prstGeom prst="rect">
              <a:avLst/>
            </a:prstGeom>
          </p:spPr>
        </p:pic>
        <p:sp>
          <p:nvSpPr>
            <p:cNvPr id="77" name="文本框 76"/>
            <p:cNvSpPr txBox="1"/>
            <p:nvPr/>
          </p:nvSpPr>
          <p:spPr>
            <a:xfrm>
              <a:off x="6208311" y="1154316"/>
              <a:ext cx="2469052" cy="707886"/>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Dễ</a:t>
              </a:r>
              <a:r>
                <a:rPr lang="en-US" altLang="zh-CN" sz="4000" b="1" kern="0" dirty="0">
                  <a:solidFill>
                    <a:srgbClr val="28B8D3"/>
                  </a:solidFill>
                  <a:latin typeface="Times New Roman" pitchFamily="18" charset="0"/>
                  <a:ea typeface="经典趣体简" panose="02010609000101010101" pitchFamily="49" charset="-122"/>
                  <a:cs typeface="Times New Roman" pitchFamily="18" charset="0"/>
                </a:rPr>
                <a:t> </a:t>
              </a: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chịu</a:t>
              </a:r>
              <a:endParaRPr lang="zh-CN" altLang="en-US" sz="4000" b="1" kern="0" dirty="0">
                <a:solidFill>
                  <a:srgbClr val="28B8D3"/>
                </a:solidFill>
                <a:latin typeface="Times New Roman" pitchFamily="18" charset="0"/>
                <a:ea typeface="经典趣体简" panose="02010609000101010101" pitchFamily="49" charset="-122"/>
                <a:cs typeface="Times New Roman" pitchFamily="18" charset="0"/>
              </a:endParaRPr>
            </a:p>
          </p:txBody>
        </p:sp>
      </p:grpSp>
      <p:grpSp>
        <p:nvGrpSpPr>
          <p:cNvPr id="52" name="组合 51">
            <a:extLst>
              <a:ext uri="{FF2B5EF4-FFF2-40B4-BE49-F238E27FC236}">
                <a16:creationId xmlns="" xmlns:a16="http://schemas.microsoft.com/office/drawing/2014/main" id="{18F87623-9324-4EF5-B98E-55E58EB49813}"/>
              </a:ext>
            </a:extLst>
          </p:cNvPr>
          <p:cNvGrpSpPr/>
          <p:nvPr/>
        </p:nvGrpSpPr>
        <p:grpSpPr>
          <a:xfrm>
            <a:off x="3211714" y="2730059"/>
            <a:ext cx="3030794" cy="881071"/>
            <a:chOff x="4541358" y="2033536"/>
            <a:chExt cx="5389200" cy="881071"/>
          </a:xfrm>
        </p:grpSpPr>
        <p:pic>
          <p:nvPicPr>
            <p:cNvPr id="57" name="图片 56">
              <a:extLst>
                <a:ext uri="{FF2B5EF4-FFF2-40B4-BE49-F238E27FC236}">
                  <a16:creationId xmlns="" xmlns:a16="http://schemas.microsoft.com/office/drawing/2014/main" id="{C238E4FB-B28D-4FA4-A9BB-60476B5020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358" y="2033536"/>
              <a:ext cx="5389200" cy="881071"/>
            </a:xfrm>
            <a:prstGeom prst="rect">
              <a:avLst/>
            </a:prstGeom>
          </p:spPr>
        </p:pic>
        <p:sp>
          <p:nvSpPr>
            <p:cNvPr id="78" name="文本框 77"/>
            <p:cNvSpPr txBox="1"/>
            <p:nvPr/>
          </p:nvSpPr>
          <p:spPr>
            <a:xfrm>
              <a:off x="5075755" y="2096570"/>
              <a:ext cx="4663787" cy="707886"/>
            </a:xfrm>
            <a:prstGeom prst="rect">
              <a:avLst/>
            </a:prstGeom>
            <a:noFill/>
          </p:spPr>
          <p:txBody>
            <a:bodyPr wrap="none" rtlCol="0">
              <a:spAutoFit/>
              <a:scene3d>
                <a:camera prst="orthographicFront"/>
                <a:lightRig rig="threePt" dir="t"/>
              </a:scene3d>
              <a:sp3d extrusionH="57150" contourW="6350">
                <a:bevelT w="38100" h="38100"/>
                <a:contourClr>
                  <a:schemeClr val="bg1"/>
                </a:contourClr>
              </a:sp3d>
            </a:bodyPr>
            <a:lstStyle/>
            <a:p>
              <a:pPr>
                <a:defRPr/>
              </a:pP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Sảng</a:t>
              </a:r>
              <a:r>
                <a:rPr lang="en-US" altLang="zh-CN" sz="4000" b="1" kern="0" dirty="0">
                  <a:solidFill>
                    <a:srgbClr val="28B8D3"/>
                  </a:solidFill>
                  <a:latin typeface="Times New Roman" pitchFamily="18" charset="0"/>
                  <a:ea typeface="经典趣体简" panose="02010609000101010101" pitchFamily="49" charset="-122"/>
                  <a:cs typeface="Times New Roman" pitchFamily="18" charset="0"/>
                </a:rPr>
                <a:t> </a:t>
              </a: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khoái</a:t>
              </a:r>
              <a:endParaRPr lang="zh-CN" altLang="en-US" sz="4000" b="1" kern="0" dirty="0">
                <a:solidFill>
                  <a:srgbClr val="28B8D3"/>
                </a:solidFill>
                <a:latin typeface="Times New Roman" pitchFamily="18" charset="0"/>
                <a:ea typeface="经典趣体简" panose="02010609000101010101" pitchFamily="49" charset="-122"/>
                <a:cs typeface="Times New Roman" pitchFamily="18" charset="0"/>
              </a:endParaRPr>
            </a:p>
          </p:txBody>
        </p:sp>
      </p:grpSp>
      <p:grpSp>
        <p:nvGrpSpPr>
          <p:cNvPr id="25" name="组合 24">
            <a:extLst>
              <a:ext uri="{FF2B5EF4-FFF2-40B4-BE49-F238E27FC236}">
                <a16:creationId xmlns="" xmlns:a16="http://schemas.microsoft.com/office/drawing/2014/main" id="{25C2C96E-552F-418E-84E8-95CB837BEA82}"/>
              </a:ext>
            </a:extLst>
          </p:cNvPr>
          <p:cNvGrpSpPr/>
          <p:nvPr/>
        </p:nvGrpSpPr>
        <p:grpSpPr>
          <a:xfrm>
            <a:off x="3212073" y="3934890"/>
            <a:ext cx="3030794" cy="881071"/>
            <a:chOff x="4353577" y="2927716"/>
            <a:chExt cx="5389200" cy="881071"/>
          </a:xfrm>
        </p:grpSpPr>
        <p:pic>
          <p:nvPicPr>
            <p:cNvPr id="60" name="图片 59">
              <a:extLst>
                <a:ext uri="{FF2B5EF4-FFF2-40B4-BE49-F238E27FC236}">
                  <a16:creationId xmlns="" xmlns:a16="http://schemas.microsoft.com/office/drawing/2014/main" id="{14F5859C-65E2-4284-B139-BD391609C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3577" y="2927716"/>
              <a:ext cx="5389200" cy="881071"/>
            </a:xfrm>
            <a:prstGeom prst="rect">
              <a:avLst/>
            </a:prstGeom>
          </p:spPr>
        </p:pic>
        <p:sp>
          <p:nvSpPr>
            <p:cNvPr id="79" name="文本框 78"/>
            <p:cNvSpPr txBox="1"/>
            <p:nvPr/>
          </p:nvSpPr>
          <p:spPr>
            <a:xfrm>
              <a:off x="5054445" y="2946583"/>
              <a:ext cx="4307489" cy="707886"/>
            </a:xfrm>
            <a:prstGeom prst="rect">
              <a:avLst/>
            </a:prstGeom>
            <a:noFill/>
          </p:spPr>
          <p:txBody>
            <a:bodyPr wrap="none" rtlCol="0">
              <a:spAutoFit/>
              <a:scene3d>
                <a:camera prst="orthographicFront"/>
                <a:lightRig rig="threePt" dir="t"/>
              </a:scene3d>
              <a:sp3d extrusionH="57150" contourW="6350">
                <a:bevelT w="38100" h="38100"/>
                <a:contourClr>
                  <a:schemeClr val="bg1"/>
                </a:contourClr>
              </a:sp3d>
            </a:bodyPr>
            <a:lstStyle/>
            <a:p>
              <a:pPr>
                <a:defRPr/>
              </a:pP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Thoải</a:t>
              </a:r>
              <a:r>
                <a:rPr lang="en-US" altLang="zh-CN" sz="4000" b="1" kern="0" dirty="0">
                  <a:solidFill>
                    <a:srgbClr val="28B8D3"/>
                  </a:solidFill>
                  <a:latin typeface="Times New Roman" pitchFamily="18" charset="0"/>
                  <a:ea typeface="经典趣体简" panose="02010609000101010101" pitchFamily="49" charset="-122"/>
                  <a:cs typeface="Times New Roman" pitchFamily="18" charset="0"/>
                </a:rPr>
                <a:t> </a:t>
              </a: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mái</a:t>
              </a:r>
              <a:endParaRPr lang="zh-CN" altLang="en-US" sz="4000" b="1" kern="0" dirty="0">
                <a:solidFill>
                  <a:srgbClr val="28B8D3"/>
                </a:solidFill>
                <a:latin typeface="Times New Roman" pitchFamily="18" charset="0"/>
                <a:ea typeface="经典趣体简" panose="02010609000101010101" pitchFamily="49" charset="-122"/>
                <a:cs typeface="Times New Roman" pitchFamily="18" charset="0"/>
              </a:endParaRPr>
            </a:p>
          </p:txBody>
        </p:sp>
      </p:grpSp>
      <p:grpSp>
        <p:nvGrpSpPr>
          <p:cNvPr id="24" name="组合 23">
            <a:extLst>
              <a:ext uri="{FF2B5EF4-FFF2-40B4-BE49-F238E27FC236}">
                <a16:creationId xmlns="" xmlns:a16="http://schemas.microsoft.com/office/drawing/2014/main" id="{96957193-24D0-4E73-89F8-1356605DE2A6}"/>
              </a:ext>
            </a:extLst>
          </p:cNvPr>
          <p:cNvGrpSpPr/>
          <p:nvPr/>
        </p:nvGrpSpPr>
        <p:grpSpPr>
          <a:xfrm>
            <a:off x="3235149" y="5257179"/>
            <a:ext cx="3634692" cy="875385"/>
            <a:chOff x="4349629" y="3819891"/>
            <a:chExt cx="6463020" cy="875385"/>
          </a:xfrm>
        </p:grpSpPr>
        <p:pic>
          <p:nvPicPr>
            <p:cNvPr id="58" name="图片 57">
              <a:extLst>
                <a:ext uri="{FF2B5EF4-FFF2-40B4-BE49-F238E27FC236}">
                  <a16:creationId xmlns="" xmlns:a16="http://schemas.microsoft.com/office/drawing/2014/main" id="{93C07BA6-E15A-46B6-BF76-42FE0321A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9629" y="3819891"/>
              <a:ext cx="5389200" cy="875385"/>
            </a:xfrm>
            <a:prstGeom prst="rect">
              <a:avLst/>
            </a:prstGeom>
          </p:spPr>
        </p:pic>
        <p:sp>
          <p:nvSpPr>
            <p:cNvPr id="80" name="文本框 79"/>
            <p:cNvSpPr txBox="1"/>
            <p:nvPr/>
          </p:nvSpPr>
          <p:spPr>
            <a:xfrm>
              <a:off x="4945252" y="3836822"/>
              <a:ext cx="5867397" cy="707886"/>
            </a:xfrm>
            <a:prstGeom prst="rect">
              <a:avLst/>
            </a:prstGeom>
            <a:noFill/>
          </p:spPr>
          <p:txBody>
            <a:bodyPr wrap="square" rtlCol="0">
              <a:spAutoFit/>
              <a:scene3d>
                <a:camera prst="orthographicFront"/>
                <a:lightRig rig="threePt" dir="t"/>
              </a:scene3d>
              <a:sp3d extrusionH="57150" contourW="6350">
                <a:bevelT w="38100" h="38100"/>
                <a:contourClr>
                  <a:schemeClr val="bg1"/>
                </a:contourClr>
              </a:sp3d>
            </a:bodyPr>
            <a:lstStyle/>
            <a:p>
              <a:pPr>
                <a:defRPr/>
              </a:pP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Năng</a:t>
              </a:r>
              <a:r>
                <a:rPr lang="en-US" altLang="zh-CN" sz="4000" b="1" kern="0" dirty="0">
                  <a:solidFill>
                    <a:srgbClr val="28B8D3"/>
                  </a:solidFill>
                  <a:latin typeface="Times New Roman" pitchFamily="18" charset="0"/>
                  <a:ea typeface="经典趣体简" panose="02010609000101010101" pitchFamily="49" charset="-122"/>
                  <a:cs typeface="Times New Roman" pitchFamily="18" charset="0"/>
                </a:rPr>
                <a:t> </a:t>
              </a: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lượng</a:t>
              </a:r>
              <a:endParaRPr lang="zh-CN" altLang="en-US" sz="4000" b="1" kern="0" dirty="0">
                <a:solidFill>
                  <a:srgbClr val="28B8D3"/>
                </a:solidFill>
                <a:latin typeface="Times New Roman" pitchFamily="18" charset="0"/>
                <a:ea typeface="经典趣体简" panose="02010609000101010101" pitchFamily="49" charset="-122"/>
                <a:cs typeface="Times New Roman" pitchFamily="18" charset="0"/>
              </a:endParaRPr>
            </a:p>
          </p:txBody>
        </p:sp>
      </p:grpSp>
      <p:sp>
        <p:nvSpPr>
          <p:cNvPr id="65" name="云形 64">
            <a:extLst>
              <a:ext uri="{FF2B5EF4-FFF2-40B4-BE49-F238E27FC236}">
                <a16:creationId xmlns="" xmlns:a16="http://schemas.microsoft.com/office/drawing/2014/main" id="{B9B81FDF-EDB4-41EA-B8C0-76814B4B172E}"/>
              </a:ext>
            </a:extLst>
          </p:cNvPr>
          <p:cNvSpPr/>
          <p:nvPr/>
        </p:nvSpPr>
        <p:spPr>
          <a:xfrm>
            <a:off x="2856577" y="1494019"/>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微软雅黑" panose="020B0503020204020204" pitchFamily="34" charset="-122"/>
              <a:ea typeface="微软雅黑" panose="020B0503020204020204" pitchFamily="34" charset="-122"/>
            </a:endParaRPr>
          </a:p>
        </p:txBody>
      </p:sp>
      <p:sp>
        <p:nvSpPr>
          <p:cNvPr id="66" name="云形 65">
            <a:extLst>
              <a:ext uri="{FF2B5EF4-FFF2-40B4-BE49-F238E27FC236}">
                <a16:creationId xmlns="" xmlns:a16="http://schemas.microsoft.com/office/drawing/2014/main" id="{2F268CF8-AB42-4A0D-967A-22B50153A3DA}"/>
              </a:ext>
            </a:extLst>
          </p:cNvPr>
          <p:cNvSpPr/>
          <p:nvPr/>
        </p:nvSpPr>
        <p:spPr>
          <a:xfrm>
            <a:off x="2872740" y="2656241"/>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微软雅黑" panose="020B0503020204020204" pitchFamily="34" charset="-122"/>
              <a:ea typeface="微软雅黑" panose="020B0503020204020204" pitchFamily="34" charset="-122"/>
            </a:endParaRPr>
          </a:p>
        </p:txBody>
      </p:sp>
      <p:sp>
        <p:nvSpPr>
          <p:cNvPr id="67" name="云形 66">
            <a:extLst>
              <a:ext uri="{FF2B5EF4-FFF2-40B4-BE49-F238E27FC236}">
                <a16:creationId xmlns="" xmlns:a16="http://schemas.microsoft.com/office/drawing/2014/main" id="{70B335A1-910D-49E6-9D6C-FDDC4BE5EC7B}"/>
              </a:ext>
            </a:extLst>
          </p:cNvPr>
          <p:cNvSpPr/>
          <p:nvPr/>
        </p:nvSpPr>
        <p:spPr>
          <a:xfrm>
            <a:off x="2912338" y="3871864"/>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微软雅黑" panose="020B0503020204020204" pitchFamily="34" charset="-122"/>
              <a:ea typeface="微软雅黑" panose="020B0503020204020204" pitchFamily="34" charset="-122"/>
            </a:endParaRPr>
          </a:p>
        </p:txBody>
      </p:sp>
      <p:sp>
        <p:nvSpPr>
          <p:cNvPr id="68" name="云形 67">
            <a:extLst>
              <a:ext uri="{FF2B5EF4-FFF2-40B4-BE49-F238E27FC236}">
                <a16:creationId xmlns="" xmlns:a16="http://schemas.microsoft.com/office/drawing/2014/main" id="{7135F762-3E01-4790-94DC-77E140C69727}"/>
              </a:ext>
            </a:extLst>
          </p:cNvPr>
          <p:cNvSpPr/>
          <p:nvPr/>
        </p:nvSpPr>
        <p:spPr>
          <a:xfrm>
            <a:off x="2834408" y="5274110"/>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微软雅黑" panose="020B0503020204020204" pitchFamily="34" charset="-122"/>
              <a:ea typeface="微软雅黑" panose="020B0503020204020204" pitchFamily="34" charset="-122"/>
            </a:endParaRPr>
          </a:p>
        </p:txBody>
      </p:sp>
      <p:pic>
        <p:nvPicPr>
          <p:cNvPr id="56" name="图片 55">
            <a:extLst>
              <a:ext uri="{FF2B5EF4-FFF2-40B4-BE49-F238E27FC236}">
                <a16:creationId xmlns="" xmlns:a16="http://schemas.microsoft.com/office/drawing/2014/main" id="{CECE88DA-1928-40C8-AFA8-CA0AAD8D36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7075" y="5535973"/>
            <a:ext cx="1286739" cy="1691918"/>
          </a:xfrm>
          <a:prstGeom prst="rect">
            <a:avLst/>
          </a:prstGeom>
        </p:spPr>
      </p:pic>
      <p:sp>
        <p:nvSpPr>
          <p:cNvPr id="75" name="椭圆 74">
            <a:extLst>
              <a:ext uri="{FF2B5EF4-FFF2-40B4-BE49-F238E27FC236}">
                <a16:creationId xmlns="" xmlns:a16="http://schemas.microsoft.com/office/drawing/2014/main" id="{02B873A8-3BD7-414F-99B3-A29BBBEB32C8}"/>
              </a:ext>
            </a:extLst>
          </p:cNvPr>
          <p:cNvSpPr/>
          <p:nvPr/>
        </p:nvSpPr>
        <p:spPr>
          <a:xfrm rot="20326307">
            <a:off x="8013941" y="1077882"/>
            <a:ext cx="592495"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椭圆 75">
            <a:extLst>
              <a:ext uri="{FF2B5EF4-FFF2-40B4-BE49-F238E27FC236}">
                <a16:creationId xmlns="" xmlns:a16="http://schemas.microsoft.com/office/drawing/2014/main" id="{EB41D820-688D-4509-A925-02BCFD3FD000}"/>
              </a:ext>
            </a:extLst>
          </p:cNvPr>
          <p:cNvSpPr/>
          <p:nvPr/>
        </p:nvSpPr>
        <p:spPr>
          <a:xfrm rot="20326307">
            <a:off x="8516346" y="1308891"/>
            <a:ext cx="287986"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椭圆 81">
            <a:extLst>
              <a:ext uri="{FF2B5EF4-FFF2-40B4-BE49-F238E27FC236}">
                <a16:creationId xmlns="" xmlns:a16="http://schemas.microsoft.com/office/drawing/2014/main" id="{198E4163-390C-40D9-BA2D-E0D260EF7EEA}"/>
              </a:ext>
            </a:extLst>
          </p:cNvPr>
          <p:cNvSpPr/>
          <p:nvPr/>
        </p:nvSpPr>
        <p:spPr>
          <a:xfrm rot="18900000">
            <a:off x="2214914" y="5355914"/>
            <a:ext cx="592495" cy="789993"/>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83" name="椭圆 82">
            <a:extLst>
              <a:ext uri="{FF2B5EF4-FFF2-40B4-BE49-F238E27FC236}">
                <a16:creationId xmlns="" xmlns:a16="http://schemas.microsoft.com/office/drawing/2014/main" id="{4E299FBD-D941-41B9-A809-D03FFEA2884D}"/>
              </a:ext>
            </a:extLst>
          </p:cNvPr>
          <p:cNvSpPr/>
          <p:nvPr/>
        </p:nvSpPr>
        <p:spPr>
          <a:xfrm rot="18900000">
            <a:off x="2295089" y="5465938"/>
            <a:ext cx="432000" cy="576000"/>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37" name="椭圆 36">
            <a:extLst>
              <a:ext uri="{FF2B5EF4-FFF2-40B4-BE49-F238E27FC236}">
                <a16:creationId xmlns="" xmlns:a16="http://schemas.microsoft.com/office/drawing/2014/main" id="{4AF61F5C-03A1-4238-82FD-F8CBBBBC22E1}"/>
              </a:ext>
            </a:extLst>
          </p:cNvPr>
          <p:cNvSpPr/>
          <p:nvPr/>
        </p:nvSpPr>
        <p:spPr>
          <a:xfrm rot="18900000">
            <a:off x="2502338" y="3302979"/>
            <a:ext cx="297000" cy="396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38" name="椭圆 37">
            <a:extLst>
              <a:ext uri="{FF2B5EF4-FFF2-40B4-BE49-F238E27FC236}">
                <a16:creationId xmlns="" xmlns:a16="http://schemas.microsoft.com/office/drawing/2014/main" id="{F6871E6F-B712-4561-9E49-8BA4266D523D}"/>
              </a:ext>
            </a:extLst>
          </p:cNvPr>
          <p:cNvSpPr/>
          <p:nvPr/>
        </p:nvSpPr>
        <p:spPr>
          <a:xfrm rot="18900000">
            <a:off x="2516278" y="3360730"/>
            <a:ext cx="216000" cy="288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pic>
        <p:nvPicPr>
          <p:cNvPr id="34" name="图片 8">
            <a:extLst>
              <a:ext uri="{FF2B5EF4-FFF2-40B4-BE49-F238E27FC236}">
                <a16:creationId xmlns="" xmlns:a16="http://schemas.microsoft.com/office/drawing/2014/main" id="{86B7BE21-D84C-4D88-8439-23E1B435349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614" b="97386" l="2305" r="98050">
                        <a14:foregroundMark x1="57624" y1="7843" x2="48936" y2="7843"/>
                        <a14:foregroundMark x1="56738" y1="4575" x2="53723" y2="6373"/>
                        <a14:foregroundMark x1="91844" y1="22059" x2="87057" y2="25654"/>
                        <a14:foregroundMark x1="97872" y1="23693" x2="90957" y2="26797"/>
                        <a14:foregroundMark x1="97163" y1="26471" x2="96277" y2="24020"/>
                        <a14:foregroundMark x1="97872" y1="19935" x2="97872" y2="19935"/>
                        <a14:foregroundMark x1="98050" y1="25980" x2="98050" y2="25980"/>
                        <a14:foregroundMark x1="64716" y1="33007" x2="51596" y2="35621"/>
                        <a14:foregroundMark x1="25532" y1="71242" x2="17376" y2="83497"/>
                        <a14:foregroundMark x1="23936" y1="72549" x2="18972" y2="78595"/>
                        <a14:foregroundMark x1="32624" y1="89379" x2="40957" y2="94771"/>
                        <a14:foregroundMark x1="50532" y1="93954" x2="51596" y2="97549"/>
                        <a14:foregroundMark x1="10284" y1="33007" x2="5496" y2="34641"/>
                        <a14:foregroundMark x1="4255" y1="30065" x2="4255" y2="30065"/>
                        <a14:foregroundMark x1="4610" y1="34150" x2="2305" y2="33824"/>
                        <a14:foregroundMark x1="44504" y1="4739" x2="45745" y2="3922"/>
                        <a14:foregroundMark x1="58865" y1="2614" x2="53723" y2="5556"/>
                      </a14:backgroundRemoval>
                    </a14:imgEffect>
                  </a14:imgLayer>
                </a14:imgProps>
              </a:ext>
              <a:ext uri="{28A0092B-C50C-407E-A947-70E740481C1C}">
                <a14:useLocalDpi xmlns:a14="http://schemas.microsoft.com/office/drawing/2010/main" val="0"/>
              </a:ext>
            </a:extLst>
          </a:blip>
          <a:srcRect/>
          <a:stretch/>
        </p:blipFill>
        <p:spPr>
          <a:xfrm flipH="1">
            <a:off x="6307959" y="1691683"/>
            <a:ext cx="2827906" cy="4341438"/>
          </a:xfrm>
          <a:prstGeom prst="rect">
            <a:avLst/>
          </a:prstGeom>
        </p:spPr>
      </p:pic>
      <p:sp>
        <p:nvSpPr>
          <p:cNvPr id="35" name="椭圆 81">
            <a:extLst>
              <a:ext uri="{FF2B5EF4-FFF2-40B4-BE49-F238E27FC236}">
                <a16:creationId xmlns="" xmlns:a16="http://schemas.microsoft.com/office/drawing/2014/main" id="{6FD044DE-CD43-416D-A719-D52CF7BA8F48}"/>
              </a:ext>
            </a:extLst>
          </p:cNvPr>
          <p:cNvSpPr/>
          <p:nvPr/>
        </p:nvSpPr>
        <p:spPr>
          <a:xfrm rot="18900000">
            <a:off x="6641921" y="5649509"/>
            <a:ext cx="592495" cy="789993"/>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36" name="椭圆 82">
            <a:extLst>
              <a:ext uri="{FF2B5EF4-FFF2-40B4-BE49-F238E27FC236}">
                <a16:creationId xmlns="" xmlns:a16="http://schemas.microsoft.com/office/drawing/2014/main" id="{A9307CDF-4238-4DA8-9E78-D7D19D649552}"/>
              </a:ext>
            </a:extLst>
          </p:cNvPr>
          <p:cNvSpPr/>
          <p:nvPr/>
        </p:nvSpPr>
        <p:spPr>
          <a:xfrm rot="18900000">
            <a:off x="6721808" y="5759533"/>
            <a:ext cx="432000" cy="576000"/>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Tree>
    <p:extLst>
      <p:ext uri="{BB962C8B-B14F-4D97-AF65-F5344CB8AC3E}">
        <p14:creationId xmlns:p14="http://schemas.microsoft.com/office/powerpoint/2010/main" val="13868159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ppt_x"/>
                                          </p:val>
                                        </p:tav>
                                        <p:tav tm="100000">
                                          <p:val>
                                            <p:strVal val="#ppt_x"/>
                                          </p:val>
                                        </p:tav>
                                      </p:tavLst>
                                    </p:anim>
                                    <p:anim calcmode="lin" valueType="num">
                                      <p:cBhvr additive="base">
                                        <p:cTn id="8" dur="12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250"/>
                            </p:stCondLst>
                            <p:childTnLst>
                              <p:par>
                                <p:cTn id="10" presetID="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250" fill="hold"/>
                                        <p:tgtEl>
                                          <p:spTgt spid="34"/>
                                        </p:tgtEl>
                                        <p:attrNameLst>
                                          <p:attrName>ppt_x</p:attrName>
                                        </p:attrNameLst>
                                      </p:cBhvr>
                                      <p:tavLst>
                                        <p:tav tm="0">
                                          <p:val>
                                            <p:strVal val="#ppt_x"/>
                                          </p:val>
                                        </p:tav>
                                        <p:tav tm="100000">
                                          <p:val>
                                            <p:strVal val="#ppt_x"/>
                                          </p:val>
                                        </p:tav>
                                      </p:tavLst>
                                    </p:anim>
                                    <p:anim calcmode="lin" valueType="num">
                                      <p:cBhvr additive="base">
                                        <p:cTn id="13" dur="125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5"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style.rotation</p:attrName>
                                        </p:attrNameLst>
                                      </p:cBhvr>
                                      <p:tavLst>
                                        <p:tav tm="0">
                                          <p:val>
                                            <p:fltVal val="720"/>
                                          </p:val>
                                        </p:tav>
                                        <p:tav tm="100000">
                                          <p:val>
                                            <p:fltVal val="0"/>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ppt_w</p:attrName>
                                        </p:attrNameLst>
                                      </p:cBhvr>
                                      <p:tavLst>
                                        <p:tav tm="0">
                                          <p:val>
                                            <p:fltVal val="0"/>
                                          </p:val>
                                        </p:tav>
                                        <p:tav tm="100000">
                                          <p:val>
                                            <p:strVal val="#ppt_w"/>
                                          </p:val>
                                        </p:tav>
                                      </p:tavLst>
                                    </p:anim>
                                  </p:childTnLst>
                                </p:cTn>
                              </p:par>
                            </p:childTnLst>
                          </p:cTn>
                        </p:par>
                        <p:par>
                          <p:cTn id="22" fill="hold">
                            <p:stCondLst>
                              <p:cond delay="1000"/>
                            </p:stCondLst>
                            <p:childTnLst>
                              <p:par>
                                <p:cTn id="23" presetID="26"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290">
                                          <p:stCondLst>
                                            <p:cond delay="0"/>
                                          </p:stCondLst>
                                        </p:cTn>
                                        <p:tgtEl>
                                          <p:spTgt spid="46"/>
                                        </p:tgtEl>
                                      </p:cBhvr>
                                    </p:animEffect>
                                    <p:anim calcmode="lin" valueType="num">
                                      <p:cBhvr>
                                        <p:cTn id="26" dur="911"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46"/>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46"/>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46"/>
                                        </p:tgtEl>
                                        <p:attrNameLst>
                                          <p:attrName>ppt_y</p:attrName>
                                        </p:attrNameLst>
                                      </p:cBhvr>
                                      <p:tavLst>
                                        <p:tav tm="0" fmla="#ppt_y-sin(pi*$)/81">
                                          <p:val>
                                            <p:fltVal val="0"/>
                                          </p:val>
                                        </p:tav>
                                        <p:tav tm="100000">
                                          <p:val>
                                            <p:fltVal val="1"/>
                                          </p:val>
                                        </p:tav>
                                      </p:tavLst>
                                    </p:anim>
                                    <p:animScale>
                                      <p:cBhvr>
                                        <p:cTn id="31" dur="13">
                                          <p:stCondLst>
                                            <p:cond delay="325"/>
                                          </p:stCondLst>
                                        </p:cTn>
                                        <p:tgtEl>
                                          <p:spTgt spid="46"/>
                                        </p:tgtEl>
                                      </p:cBhvr>
                                      <p:to x="100000" y="60000"/>
                                    </p:animScale>
                                    <p:animScale>
                                      <p:cBhvr>
                                        <p:cTn id="32" dur="83" decel="50000">
                                          <p:stCondLst>
                                            <p:cond delay="338"/>
                                          </p:stCondLst>
                                        </p:cTn>
                                        <p:tgtEl>
                                          <p:spTgt spid="46"/>
                                        </p:tgtEl>
                                      </p:cBhvr>
                                      <p:to x="100000" y="100000"/>
                                    </p:animScale>
                                    <p:animScale>
                                      <p:cBhvr>
                                        <p:cTn id="33" dur="13">
                                          <p:stCondLst>
                                            <p:cond delay="656"/>
                                          </p:stCondLst>
                                        </p:cTn>
                                        <p:tgtEl>
                                          <p:spTgt spid="46"/>
                                        </p:tgtEl>
                                      </p:cBhvr>
                                      <p:to x="100000" y="80000"/>
                                    </p:animScale>
                                    <p:animScale>
                                      <p:cBhvr>
                                        <p:cTn id="34" dur="83" decel="50000">
                                          <p:stCondLst>
                                            <p:cond delay="669"/>
                                          </p:stCondLst>
                                        </p:cTn>
                                        <p:tgtEl>
                                          <p:spTgt spid="46"/>
                                        </p:tgtEl>
                                      </p:cBhvr>
                                      <p:to x="100000" y="100000"/>
                                    </p:animScale>
                                    <p:animScale>
                                      <p:cBhvr>
                                        <p:cTn id="35" dur="13">
                                          <p:stCondLst>
                                            <p:cond delay="821"/>
                                          </p:stCondLst>
                                        </p:cTn>
                                        <p:tgtEl>
                                          <p:spTgt spid="46"/>
                                        </p:tgtEl>
                                      </p:cBhvr>
                                      <p:to x="100000" y="90000"/>
                                    </p:animScale>
                                    <p:animScale>
                                      <p:cBhvr>
                                        <p:cTn id="36" dur="83" decel="50000">
                                          <p:stCondLst>
                                            <p:cond delay="834"/>
                                          </p:stCondLst>
                                        </p:cTn>
                                        <p:tgtEl>
                                          <p:spTgt spid="46"/>
                                        </p:tgtEl>
                                      </p:cBhvr>
                                      <p:to x="100000" y="100000"/>
                                    </p:animScale>
                                    <p:animScale>
                                      <p:cBhvr>
                                        <p:cTn id="37" dur="13">
                                          <p:stCondLst>
                                            <p:cond delay="904"/>
                                          </p:stCondLst>
                                        </p:cTn>
                                        <p:tgtEl>
                                          <p:spTgt spid="46"/>
                                        </p:tgtEl>
                                      </p:cBhvr>
                                      <p:to x="100000" y="95000"/>
                                    </p:animScale>
                                    <p:animScale>
                                      <p:cBhvr>
                                        <p:cTn id="38" dur="83" decel="50000">
                                          <p:stCondLst>
                                            <p:cond delay="917"/>
                                          </p:stCondLst>
                                        </p:cTn>
                                        <p:tgtEl>
                                          <p:spTgt spid="4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p:cTn id="43" dur="1000" fill="hold"/>
                                        <p:tgtEl>
                                          <p:spTgt spid="65"/>
                                        </p:tgtEl>
                                        <p:attrNameLst>
                                          <p:attrName>ppt_w</p:attrName>
                                        </p:attrNameLst>
                                      </p:cBhvr>
                                      <p:tavLst>
                                        <p:tav tm="0">
                                          <p:val>
                                            <p:fltVal val="0"/>
                                          </p:val>
                                        </p:tav>
                                        <p:tav tm="100000">
                                          <p:val>
                                            <p:strVal val="#ppt_w"/>
                                          </p:val>
                                        </p:tav>
                                      </p:tavLst>
                                    </p:anim>
                                    <p:anim calcmode="lin" valueType="num">
                                      <p:cBhvr>
                                        <p:cTn id="44" dur="1000" fill="hold"/>
                                        <p:tgtEl>
                                          <p:spTgt spid="65"/>
                                        </p:tgtEl>
                                        <p:attrNameLst>
                                          <p:attrName>ppt_h</p:attrName>
                                        </p:attrNameLst>
                                      </p:cBhvr>
                                      <p:tavLst>
                                        <p:tav tm="0">
                                          <p:val>
                                            <p:fltVal val="0"/>
                                          </p:val>
                                        </p:tav>
                                        <p:tav tm="100000">
                                          <p:val>
                                            <p:strVal val="#ppt_h"/>
                                          </p:val>
                                        </p:tav>
                                      </p:tavLst>
                                    </p:anim>
                                    <p:anim calcmode="lin" valueType="num">
                                      <p:cBhvr>
                                        <p:cTn id="45" dur="1000" fill="hold"/>
                                        <p:tgtEl>
                                          <p:spTgt spid="65"/>
                                        </p:tgtEl>
                                        <p:attrNameLst>
                                          <p:attrName>style.rotation</p:attrName>
                                        </p:attrNameLst>
                                      </p:cBhvr>
                                      <p:tavLst>
                                        <p:tav tm="0">
                                          <p:val>
                                            <p:fltVal val="90"/>
                                          </p:val>
                                        </p:tav>
                                        <p:tav tm="100000">
                                          <p:val>
                                            <p:fltVal val="0"/>
                                          </p:val>
                                        </p:tav>
                                      </p:tavLst>
                                    </p:anim>
                                    <p:animEffect transition="in" filter="fade">
                                      <p:cBhvr>
                                        <p:cTn id="46" dur="1000"/>
                                        <p:tgtEl>
                                          <p:spTgt spid="65"/>
                                        </p:tgtEl>
                                      </p:cBhvr>
                                    </p:animEffect>
                                  </p:childTnLst>
                                </p:cTn>
                              </p:par>
                            </p:childTnLst>
                          </p:cTn>
                        </p:par>
                        <p:par>
                          <p:cTn id="47" fill="hold">
                            <p:stCondLst>
                              <p:cond delay="1000"/>
                            </p:stCondLst>
                            <p:childTnLst>
                              <p:par>
                                <p:cTn id="48" presetID="2" presetClass="entr" presetSubtype="2" fill="hold" nodeType="after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1000" fill="hold"/>
                                        <p:tgtEl>
                                          <p:spTgt spid="53"/>
                                        </p:tgtEl>
                                        <p:attrNameLst>
                                          <p:attrName>ppt_x</p:attrName>
                                        </p:attrNameLst>
                                      </p:cBhvr>
                                      <p:tavLst>
                                        <p:tav tm="0">
                                          <p:val>
                                            <p:strVal val="1+#ppt_w/2"/>
                                          </p:val>
                                        </p:tav>
                                        <p:tav tm="100000">
                                          <p:val>
                                            <p:strVal val="#ppt_x"/>
                                          </p:val>
                                        </p:tav>
                                      </p:tavLst>
                                    </p:anim>
                                    <p:anim calcmode="lin" valueType="num">
                                      <p:cBhvr additive="base">
                                        <p:cTn id="51" dur="1000" fill="hold"/>
                                        <p:tgtEl>
                                          <p:spTgt spid="53"/>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31" presetClass="entr" presetSubtype="0" fill="hold" grpId="0" nodeType="after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p:cTn id="55" dur="1000" fill="hold"/>
                                        <p:tgtEl>
                                          <p:spTgt spid="66"/>
                                        </p:tgtEl>
                                        <p:attrNameLst>
                                          <p:attrName>ppt_w</p:attrName>
                                        </p:attrNameLst>
                                      </p:cBhvr>
                                      <p:tavLst>
                                        <p:tav tm="0">
                                          <p:val>
                                            <p:fltVal val="0"/>
                                          </p:val>
                                        </p:tav>
                                        <p:tav tm="100000">
                                          <p:val>
                                            <p:strVal val="#ppt_w"/>
                                          </p:val>
                                        </p:tav>
                                      </p:tavLst>
                                    </p:anim>
                                    <p:anim calcmode="lin" valueType="num">
                                      <p:cBhvr>
                                        <p:cTn id="56" dur="1000" fill="hold"/>
                                        <p:tgtEl>
                                          <p:spTgt spid="66"/>
                                        </p:tgtEl>
                                        <p:attrNameLst>
                                          <p:attrName>ppt_h</p:attrName>
                                        </p:attrNameLst>
                                      </p:cBhvr>
                                      <p:tavLst>
                                        <p:tav tm="0">
                                          <p:val>
                                            <p:fltVal val="0"/>
                                          </p:val>
                                        </p:tav>
                                        <p:tav tm="100000">
                                          <p:val>
                                            <p:strVal val="#ppt_h"/>
                                          </p:val>
                                        </p:tav>
                                      </p:tavLst>
                                    </p:anim>
                                    <p:anim calcmode="lin" valueType="num">
                                      <p:cBhvr>
                                        <p:cTn id="57" dur="1000" fill="hold"/>
                                        <p:tgtEl>
                                          <p:spTgt spid="66"/>
                                        </p:tgtEl>
                                        <p:attrNameLst>
                                          <p:attrName>style.rotation</p:attrName>
                                        </p:attrNameLst>
                                      </p:cBhvr>
                                      <p:tavLst>
                                        <p:tav tm="0">
                                          <p:val>
                                            <p:fltVal val="90"/>
                                          </p:val>
                                        </p:tav>
                                        <p:tav tm="100000">
                                          <p:val>
                                            <p:fltVal val="0"/>
                                          </p:val>
                                        </p:tav>
                                      </p:tavLst>
                                    </p:anim>
                                    <p:animEffect transition="in" filter="fade">
                                      <p:cBhvr>
                                        <p:cTn id="58" dur="1000"/>
                                        <p:tgtEl>
                                          <p:spTgt spid="66"/>
                                        </p:tgtEl>
                                      </p:cBhvr>
                                    </p:animEffect>
                                  </p:childTnLst>
                                </p:cTn>
                              </p:par>
                            </p:childTnLst>
                          </p:cTn>
                        </p:par>
                        <p:par>
                          <p:cTn id="59" fill="hold">
                            <p:stCondLst>
                              <p:cond delay="3000"/>
                            </p:stCondLst>
                            <p:childTnLst>
                              <p:par>
                                <p:cTn id="60" presetID="2" presetClass="entr" presetSubtype="2"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anim calcmode="lin" valueType="num">
                                      <p:cBhvr additive="base">
                                        <p:cTn id="62" dur="1000" fill="hold"/>
                                        <p:tgtEl>
                                          <p:spTgt spid="52"/>
                                        </p:tgtEl>
                                        <p:attrNameLst>
                                          <p:attrName>ppt_x</p:attrName>
                                        </p:attrNameLst>
                                      </p:cBhvr>
                                      <p:tavLst>
                                        <p:tav tm="0">
                                          <p:val>
                                            <p:strVal val="1+#ppt_w/2"/>
                                          </p:val>
                                        </p:tav>
                                        <p:tav tm="100000">
                                          <p:val>
                                            <p:strVal val="#ppt_x"/>
                                          </p:val>
                                        </p:tav>
                                      </p:tavLst>
                                    </p:anim>
                                    <p:anim calcmode="lin" valueType="num">
                                      <p:cBhvr additive="base">
                                        <p:cTn id="63" dur="1000" fill="hold"/>
                                        <p:tgtEl>
                                          <p:spTgt spid="52"/>
                                        </p:tgtEl>
                                        <p:attrNameLst>
                                          <p:attrName>ppt_y</p:attrName>
                                        </p:attrNameLst>
                                      </p:cBhvr>
                                      <p:tavLst>
                                        <p:tav tm="0">
                                          <p:val>
                                            <p:strVal val="#ppt_y"/>
                                          </p:val>
                                        </p:tav>
                                        <p:tav tm="100000">
                                          <p:val>
                                            <p:strVal val="#ppt_y"/>
                                          </p:val>
                                        </p:tav>
                                      </p:tavLst>
                                    </p:anim>
                                  </p:childTnLst>
                                </p:cTn>
                              </p:par>
                            </p:childTnLst>
                          </p:cTn>
                        </p:par>
                        <p:par>
                          <p:cTn id="64" fill="hold">
                            <p:stCondLst>
                              <p:cond delay="4000"/>
                            </p:stCondLst>
                            <p:childTnLst>
                              <p:par>
                                <p:cTn id="65" presetID="31" presetClass="entr" presetSubtype="0" fill="hold" grpId="0" nodeType="after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1000" fill="hold"/>
                                        <p:tgtEl>
                                          <p:spTgt spid="67"/>
                                        </p:tgtEl>
                                        <p:attrNameLst>
                                          <p:attrName>ppt_w</p:attrName>
                                        </p:attrNameLst>
                                      </p:cBhvr>
                                      <p:tavLst>
                                        <p:tav tm="0">
                                          <p:val>
                                            <p:fltVal val="0"/>
                                          </p:val>
                                        </p:tav>
                                        <p:tav tm="100000">
                                          <p:val>
                                            <p:strVal val="#ppt_w"/>
                                          </p:val>
                                        </p:tav>
                                      </p:tavLst>
                                    </p:anim>
                                    <p:anim calcmode="lin" valueType="num">
                                      <p:cBhvr>
                                        <p:cTn id="68" dur="1000" fill="hold"/>
                                        <p:tgtEl>
                                          <p:spTgt spid="67"/>
                                        </p:tgtEl>
                                        <p:attrNameLst>
                                          <p:attrName>ppt_h</p:attrName>
                                        </p:attrNameLst>
                                      </p:cBhvr>
                                      <p:tavLst>
                                        <p:tav tm="0">
                                          <p:val>
                                            <p:fltVal val="0"/>
                                          </p:val>
                                        </p:tav>
                                        <p:tav tm="100000">
                                          <p:val>
                                            <p:strVal val="#ppt_h"/>
                                          </p:val>
                                        </p:tav>
                                      </p:tavLst>
                                    </p:anim>
                                    <p:anim calcmode="lin" valueType="num">
                                      <p:cBhvr>
                                        <p:cTn id="69" dur="1000" fill="hold"/>
                                        <p:tgtEl>
                                          <p:spTgt spid="67"/>
                                        </p:tgtEl>
                                        <p:attrNameLst>
                                          <p:attrName>style.rotation</p:attrName>
                                        </p:attrNameLst>
                                      </p:cBhvr>
                                      <p:tavLst>
                                        <p:tav tm="0">
                                          <p:val>
                                            <p:fltVal val="90"/>
                                          </p:val>
                                        </p:tav>
                                        <p:tav tm="100000">
                                          <p:val>
                                            <p:fltVal val="0"/>
                                          </p:val>
                                        </p:tav>
                                      </p:tavLst>
                                    </p:anim>
                                    <p:animEffect transition="in" filter="fade">
                                      <p:cBhvr>
                                        <p:cTn id="70" dur="1000"/>
                                        <p:tgtEl>
                                          <p:spTgt spid="67"/>
                                        </p:tgtEl>
                                      </p:cBhvr>
                                    </p:animEffect>
                                  </p:childTnLst>
                                </p:cTn>
                              </p:par>
                            </p:childTnLst>
                          </p:cTn>
                        </p:par>
                        <p:par>
                          <p:cTn id="71" fill="hold">
                            <p:stCondLst>
                              <p:cond delay="5000"/>
                            </p:stCondLst>
                            <p:childTnLst>
                              <p:par>
                                <p:cTn id="72" presetID="2" presetClass="entr" presetSubtype="2" fill="hold"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1000" fill="hold"/>
                                        <p:tgtEl>
                                          <p:spTgt spid="25"/>
                                        </p:tgtEl>
                                        <p:attrNameLst>
                                          <p:attrName>ppt_x</p:attrName>
                                        </p:attrNameLst>
                                      </p:cBhvr>
                                      <p:tavLst>
                                        <p:tav tm="0">
                                          <p:val>
                                            <p:strVal val="1+#ppt_w/2"/>
                                          </p:val>
                                        </p:tav>
                                        <p:tav tm="100000">
                                          <p:val>
                                            <p:strVal val="#ppt_x"/>
                                          </p:val>
                                        </p:tav>
                                      </p:tavLst>
                                    </p:anim>
                                    <p:anim calcmode="lin" valueType="num">
                                      <p:cBhvr additive="base">
                                        <p:cTn id="75" dur="1000" fill="hold"/>
                                        <p:tgtEl>
                                          <p:spTgt spid="25"/>
                                        </p:tgtEl>
                                        <p:attrNameLst>
                                          <p:attrName>ppt_y</p:attrName>
                                        </p:attrNameLst>
                                      </p:cBhvr>
                                      <p:tavLst>
                                        <p:tav tm="0">
                                          <p:val>
                                            <p:strVal val="#ppt_y"/>
                                          </p:val>
                                        </p:tav>
                                        <p:tav tm="100000">
                                          <p:val>
                                            <p:strVal val="#ppt_y"/>
                                          </p:val>
                                        </p:tav>
                                      </p:tavLst>
                                    </p:anim>
                                  </p:childTnLst>
                                </p:cTn>
                              </p:par>
                            </p:childTnLst>
                          </p:cTn>
                        </p:par>
                        <p:par>
                          <p:cTn id="76" fill="hold">
                            <p:stCondLst>
                              <p:cond delay="6000"/>
                            </p:stCondLst>
                            <p:childTnLst>
                              <p:par>
                                <p:cTn id="77" presetID="31" presetClass="entr" presetSubtype="0" fill="hold" grpId="0" nodeType="afterEffect">
                                  <p:stCondLst>
                                    <p:cond delay="0"/>
                                  </p:stCondLst>
                                  <p:childTnLst>
                                    <p:set>
                                      <p:cBhvr>
                                        <p:cTn id="78" dur="1" fill="hold">
                                          <p:stCondLst>
                                            <p:cond delay="0"/>
                                          </p:stCondLst>
                                        </p:cTn>
                                        <p:tgtEl>
                                          <p:spTgt spid="68"/>
                                        </p:tgtEl>
                                        <p:attrNameLst>
                                          <p:attrName>style.visibility</p:attrName>
                                        </p:attrNameLst>
                                      </p:cBhvr>
                                      <p:to>
                                        <p:strVal val="visible"/>
                                      </p:to>
                                    </p:set>
                                    <p:anim calcmode="lin" valueType="num">
                                      <p:cBhvr>
                                        <p:cTn id="79" dur="1000" fill="hold"/>
                                        <p:tgtEl>
                                          <p:spTgt spid="68"/>
                                        </p:tgtEl>
                                        <p:attrNameLst>
                                          <p:attrName>ppt_w</p:attrName>
                                        </p:attrNameLst>
                                      </p:cBhvr>
                                      <p:tavLst>
                                        <p:tav tm="0">
                                          <p:val>
                                            <p:fltVal val="0"/>
                                          </p:val>
                                        </p:tav>
                                        <p:tav tm="100000">
                                          <p:val>
                                            <p:strVal val="#ppt_w"/>
                                          </p:val>
                                        </p:tav>
                                      </p:tavLst>
                                    </p:anim>
                                    <p:anim calcmode="lin" valueType="num">
                                      <p:cBhvr>
                                        <p:cTn id="80" dur="1000" fill="hold"/>
                                        <p:tgtEl>
                                          <p:spTgt spid="68"/>
                                        </p:tgtEl>
                                        <p:attrNameLst>
                                          <p:attrName>ppt_h</p:attrName>
                                        </p:attrNameLst>
                                      </p:cBhvr>
                                      <p:tavLst>
                                        <p:tav tm="0">
                                          <p:val>
                                            <p:fltVal val="0"/>
                                          </p:val>
                                        </p:tav>
                                        <p:tav tm="100000">
                                          <p:val>
                                            <p:strVal val="#ppt_h"/>
                                          </p:val>
                                        </p:tav>
                                      </p:tavLst>
                                    </p:anim>
                                    <p:anim calcmode="lin" valueType="num">
                                      <p:cBhvr>
                                        <p:cTn id="81" dur="1000" fill="hold"/>
                                        <p:tgtEl>
                                          <p:spTgt spid="68"/>
                                        </p:tgtEl>
                                        <p:attrNameLst>
                                          <p:attrName>style.rotation</p:attrName>
                                        </p:attrNameLst>
                                      </p:cBhvr>
                                      <p:tavLst>
                                        <p:tav tm="0">
                                          <p:val>
                                            <p:fltVal val="90"/>
                                          </p:val>
                                        </p:tav>
                                        <p:tav tm="100000">
                                          <p:val>
                                            <p:fltVal val="0"/>
                                          </p:val>
                                        </p:tav>
                                      </p:tavLst>
                                    </p:anim>
                                    <p:animEffect transition="in" filter="fade">
                                      <p:cBhvr>
                                        <p:cTn id="82" dur="1000"/>
                                        <p:tgtEl>
                                          <p:spTgt spid="68"/>
                                        </p:tgtEl>
                                      </p:cBhvr>
                                    </p:animEffect>
                                  </p:childTnLst>
                                </p:cTn>
                              </p:par>
                            </p:childTnLst>
                          </p:cTn>
                        </p:par>
                        <p:par>
                          <p:cTn id="83" fill="hold">
                            <p:stCondLst>
                              <p:cond delay="7000"/>
                            </p:stCondLst>
                            <p:childTnLst>
                              <p:par>
                                <p:cTn id="84" presetID="2" presetClass="entr" presetSubtype="2"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1000" fill="hold"/>
                                        <p:tgtEl>
                                          <p:spTgt spid="24"/>
                                        </p:tgtEl>
                                        <p:attrNameLst>
                                          <p:attrName>ppt_x</p:attrName>
                                        </p:attrNameLst>
                                      </p:cBhvr>
                                      <p:tavLst>
                                        <p:tav tm="0">
                                          <p:val>
                                            <p:strVal val="1+#ppt_w/2"/>
                                          </p:val>
                                        </p:tav>
                                        <p:tav tm="100000">
                                          <p:val>
                                            <p:strVal val="#ppt_x"/>
                                          </p:val>
                                        </p:tav>
                                      </p:tavLst>
                                    </p:anim>
                                    <p:anim calcmode="lin" valueType="num">
                                      <p:cBhvr additive="base">
                                        <p:cTn id="87" dur="1000" fill="hold"/>
                                        <p:tgtEl>
                                          <p:spTgt spid="24"/>
                                        </p:tgtEl>
                                        <p:attrNameLst>
                                          <p:attrName>ppt_y</p:attrName>
                                        </p:attrNameLst>
                                      </p:cBhvr>
                                      <p:tavLst>
                                        <p:tav tm="0">
                                          <p:val>
                                            <p:strVal val="#ppt_y"/>
                                          </p:val>
                                        </p:tav>
                                        <p:tav tm="100000">
                                          <p:val>
                                            <p:strVal val="#ppt_y"/>
                                          </p:val>
                                        </p:tav>
                                      </p:tavLst>
                                    </p:anim>
                                  </p:childTnLst>
                                </p:cTn>
                              </p:par>
                            </p:childTnLst>
                          </p:cTn>
                        </p:par>
                        <p:par>
                          <p:cTn id="88" fill="hold">
                            <p:stCondLst>
                              <p:cond delay="8000"/>
                            </p:stCondLst>
                            <p:childTnLst>
                              <p:par>
                                <p:cTn id="89" presetID="2" presetClass="entr" presetSubtype="6"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 calcmode="lin" valueType="num">
                                      <p:cBhvr additive="base">
                                        <p:cTn id="91" dur="1000" fill="hold"/>
                                        <p:tgtEl>
                                          <p:spTgt spid="56"/>
                                        </p:tgtEl>
                                        <p:attrNameLst>
                                          <p:attrName>ppt_x</p:attrName>
                                        </p:attrNameLst>
                                      </p:cBhvr>
                                      <p:tavLst>
                                        <p:tav tm="0">
                                          <p:val>
                                            <p:strVal val="1+#ppt_w/2"/>
                                          </p:val>
                                        </p:tav>
                                        <p:tav tm="100000">
                                          <p:val>
                                            <p:strVal val="#ppt_x"/>
                                          </p:val>
                                        </p:tav>
                                      </p:tavLst>
                                    </p:anim>
                                    <p:anim calcmode="lin" valueType="num">
                                      <p:cBhvr additive="base">
                                        <p:cTn id="92" dur="1000" fill="hold"/>
                                        <p:tgtEl>
                                          <p:spTgt spid="56"/>
                                        </p:tgtEl>
                                        <p:attrNameLst>
                                          <p:attrName>ppt_y</p:attrName>
                                        </p:attrNameLst>
                                      </p:cBhvr>
                                      <p:tavLst>
                                        <p:tav tm="0">
                                          <p:val>
                                            <p:strVal val="1+#ppt_h/2"/>
                                          </p:val>
                                        </p:tav>
                                        <p:tav tm="100000">
                                          <p:val>
                                            <p:strVal val="#ppt_y"/>
                                          </p:val>
                                        </p:tav>
                                      </p:tavLst>
                                    </p:anim>
                                  </p:childTnLst>
                                </p:cTn>
                              </p:par>
                              <p:par>
                                <p:cTn id="93" presetID="21" presetClass="entr" presetSubtype="1" repeatCount="3000" fill="hold" grpId="0" nodeType="with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wheel(1)">
                                      <p:cBhvr>
                                        <p:cTn id="95" dur="500"/>
                                        <p:tgtEl>
                                          <p:spTgt spid="83"/>
                                        </p:tgtEl>
                                      </p:cBhvr>
                                    </p:animEffect>
                                  </p:childTnLst>
                                </p:cTn>
                              </p:par>
                              <p:par>
                                <p:cTn id="96" presetID="53" presetClass="entr" presetSubtype="16" repeatCount="3000" fill="hold" grpId="0" nodeType="with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p:cTn id="98" dur="500" fill="hold"/>
                                        <p:tgtEl>
                                          <p:spTgt spid="82"/>
                                        </p:tgtEl>
                                        <p:attrNameLst>
                                          <p:attrName>ppt_w</p:attrName>
                                        </p:attrNameLst>
                                      </p:cBhvr>
                                      <p:tavLst>
                                        <p:tav tm="0">
                                          <p:val>
                                            <p:fltVal val="0"/>
                                          </p:val>
                                        </p:tav>
                                        <p:tav tm="100000">
                                          <p:val>
                                            <p:strVal val="#ppt_w"/>
                                          </p:val>
                                        </p:tav>
                                      </p:tavLst>
                                    </p:anim>
                                    <p:anim calcmode="lin" valueType="num">
                                      <p:cBhvr>
                                        <p:cTn id="99" dur="500" fill="hold"/>
                                        <p:tgtEl>
                                          <p:spTgt spid="82"/>
                                        </p:tgtEl>
                                        <p:attrNameLst>
                                          <p:attrName>ppt_h</p:attrName>
                                        </p:attrNameLst>
                                      </p:cBhvr>
                                      <p:tavLst>
                                        <p:tav tm="0">
                                          <p:val>
                                            <p:fltVal val="0"/>
                                          </p:val>
                                        </p:tav>
                                        <p:tav tm="100000">
                                          <p:val>
                                            <p:strVal val="#ppt_h"/>
                                          </p:val>
                                        </p:tav>
                                      </p:tavLst>
                                    </p:anim>
                                    <p:animEffect transition="in" filter="fade">
                                      <p:cBhvr>
                                        <p:cTn id="100" dur="500"/>
                                        <p:tgtEl>
                                          <p:spTgt spid="82"/>
                                        </p:tgtEl>
                                      </p:cBhvr>
                                    </p:animEffect>
                                  </p:childTnLst>
                                </p:cTn>
                              </p:par>
                              <p:par>
                                <p:cTn id="101" presetID="21" presetClass="entr" presetSubtype="1" repeatCount="300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heel(1)">
                                      <p:cBhvr>
                                        <p:cTn id="103" dur="500"/>
                                        <p:tgtEl>
                                          <p:spTgt spid="36"/>
                                        </p:tgtEl>
                                      </p:cBhvr>
                                    </p:animEffect>
                                  </p:childTnLst>
                                </p:cTn>
                              </p:par>
                              <p:par>
                                <p:cTn id="104" presetID="53" presetClass="entr" presetSubtype="16" repeatCount="3000" fill="hold" grpId="0" nodeType="withEffect">
                                  <p:stCondLst>
                                    <p:cond delay="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500" fill="hold"/>
                                        <p:tgtEl>
                                          <p:spTgt spid="35"/>
                                        </p:tgtEl>
                                        <p:attrNameLst>
                                          <p:attrName>ppt_w</p:attrName>
                                        </p:attrNameLst>
                                      </p:cBhvr>
                                      <p:tavLst>
                                        <p:tav tm="0">
                                          <p:val>
                                            <p:fltVal val="0"/>
                                          </p:val>
                                        </p:tav>
                                        <p:tav tm="100000">
                                          <p:val>
                                            <p:strVal val="#ppt_w"/>
                                          </p:val>
                                        </p:tav>
                                      </p:tavLst>
                                    </p:anim>
                                    <p:anim calcmode="lin" valueType="num">
                                      <p:cBhvr>
                                        <p:cTn id="107" dur="500" fill="hold"/>
                                        <p:tgtEl>
                                          <p:spTgt spid="35"/>
                                        </p:tgtEl>
                                        <p:attrNameLst>
                                          <p:attrName>ppt_h</p:attrName>
                                        </p:attrNameLst>
                                      </p:cBhvr>
                                      <p:tavLst>
                                        <p:tav tm="0">
                                          <p:val>
                                            <p:fltVal val="0"/>
                                          </p:val>
                                        </p:tav>
                                        <p:tav tm="100000">
                                          <p:val>
                                            <p:strVal val="#ppt_h"/>
                                          </p:val>
                                        </p:tav>
                                      </p:tavLst>
                                    </p:anim>
                                    <p:animEffect transition="in" filter="fade">
                                      <p:cBhvr>
                                        <p:cTn id="108" dur="500"/>
                                        <p:tgtEl>
                                          <p:spTgt spid="35"/>
                                        </p:tgtEl>
                                      </p:cBhvr>
                                    </p:animEffect>
                                  </p:childTnLst>
                                </p:cTn>
                              </p:par>
                              <p:par>
                                <p:cTn id="109" presetID="22" presetClass="entr" presetSubtype="2" repeatCount="3000"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animEffect transition="in" filter="wipe(right)">
                                      <p:cBhvr>
                                        <p:cTn id="111" dur="500"/>
                                        <p:tgtEl>
                                          <p:spTgt spid="75"/>
                                        </p:tgtEl>
                                      </p:cBhvr>
                                    </p:animEffect>
                                  </p:childTnLst>
                                </p:cTn>
                              </p:par>
                              <p:par>
                                <p:cTn id="112" presetID="22" presetClass="entr" presetSubtype="8" repeatCount="3000" fill="hold" grpId="0" nodeType="withEffect">
                                  <p:stCondLst>
                                    <p:cond delay="0"/>
                                  </p:stCondLst>
                                  <p:childTnLst>
                                    <p:set>
                                      <p:cBhvr>
                                        <p:cTn id="113" dur="1" fill="hold">
                                          <p:stCondLst>
                                            <p:cond delay="0"/>
                                          </p:stCondLst>
                                        </p:cTn>
                                        <p:tgtEl>
                                          <p:spTgt spid="76"/>
                                        </p:tgtEl>
                                        <p:attrNameLst>
                                          <p:attrName>style.visibility</p:attrName>
                                        </p:attrNameLst>
                                      </p:cBhvr>
                                      <p:to>
                                        <p:strVal val="visible"/>
                                      </p:to>
                                    </p:set>
                                    <p:animEffect transition="in" filter="wipe(left)">
                                      <p:cBhvr>
                                        <p:cTn id="114" dur="500"/>
                                        <p:tgtEl>
                                          <p:spTgt spid="76"/>
                                        </p:tgtEl>
                                      </p:cBhvr>
                                    </p:animEffect>
                                  </p:childTnLst>
                                </p:cTn>
                              </p:par>
                              <p:par>
                                <p:cTn id="115" presetID="2" presetClass="exit" presetSubtype="9" fill="hold" nodeType="withEffect">
                                  <p:stCondLst>
                                    <p:cond delay="0"/>
                                  </p:stCondLst>
                                  <p:childTnLst>
                                    <p:anim calcmode="lin" valueType="num">
                                      <p:cBhvr additive="base">
                                        <p:cTn id="116" dur="2000"/>
                                        <p:tgtEl>
                                          <p:spTgt spid="56"/>
                                        </p:tgtEl>
                                        <p:attrNameLst>
                                          <p:attrName>ppt_x</p:attrName>
                                        </p:attrNameLst>
                                      </p:cBhvr>
                                      <p:tavLst>
                                        <p:tav tm="0">
                                          <p:val>
                                            <p:strVal val="ppt_x"/>
                                          </p:val>
                                        </p:tav>
                                        <p:tav tm="100000">
                                          <p:val>
                                            <p:strVal val="0-ppt_w/2"/>
                                          </p:val>
                                        </p:tav>
                                      </p:tavLst>
                                    </p:anim>
                                    <p:anim calcmode="lin" valueType="num">
                                      <p:cBhvr additive="base">
                                        <p:cTn id="117" dur="2000"/>
                                        <p:tgtEl>
                                          <p:spTgt spid="56"/>
                                        </p:tgtEl>
                                        <p:attrNameLst>
                                          <p:attrName>ppt_y</p:attrName>
                                        </p:attrNameLst>
                                      </p:cBhvr>
                                      <p:tavLst>
                                        <p:tav tm="0">
                                          <p:val>
                                            <p:strVal val="ppt_y"/>
                                          </p:val>
                                        </p:tav>
                                        <p:tav tm="100000">
                                          <p:val>
                                            <p:strVal val="0-ppt_h/2"/>
                                          </p:val>
                                        </p:tav>
                                      </p:tavLst>
                                    </p:anim>
                                    <p:set>
                                      <p:cBhvr>
                                        <p:cTn id="118" dur="1" fill="hold">
                                          <p:stCondLst>
                                            <p:cond delay="1999"/>
                                          </p:stCondLst>
                                        </p:cTn>
                                        <p:tgtEl>
                                          <p:spTgt spid="56"/>
                                        </p:tgtEl>
                                        <p:attrNameLst>
                                          <p:attrName>style.visibility</p:attrName>
                                        </p:attrNameLst>
                                      </p:cBhvr>
                                      <p:to>
                                        <p:strVal val="hidden"/>
                                      </p:to>
                                    </p:set>
                                  </p:childTnLst>
                                </p:cTn>
                              </p:par>
                              <p:par>
                                <p:cTn id="119" presetID="21" presetClass="entr" presetSubtype="1" repeatCount="3000"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wheel(1)">
                                      <p:cBhvr>
                                        <p:cTn id="121" dur="500"/>
                                        <p:tgtEl>
                                          <p:spTgt spid="38"/>
                                        </p:tgtEl>
                                      </p:cBhvr>
                                    </p:animEffect>
                                  </p:childTnLst>
                                </p:cTn>
                              </p:par>
                              <p:par>
                                <p:cTn id="122" presetID="53" presetClass="entr" presetSubtype="16" repeatCount="3000" fill="hold" grpId="0" nodeType="withEffect">
                                  <p:stCondLst>
                                    <p:cond delay="0"/>
                                  </p:stCondLst>
                                  <p:childTnLst>
                                    <p:set>
                                      <p:cBhvr>
                                        <p:cTn id="123" dur="1" fill="hold">
                                          <p:stCondLst>
                                            <p:cond delay="0"/>
                                          </p:stCondLst>
                                        </p:cTn>
                                        <p:tgtEl>
                                          <p:spTgt spid="37"/>
                                        </p:tgtEl>
                                        <p:attrNameLst>
                                          <p:attrName>style.visibility</p:attrName>
                                        </p:attrNameLst>
                                      </p:cBhvr>
                                      <p:to>
                                        <p:strVal val="visible"/>
                                      </p:to>
                                    </p:set>
                                    <p:anim calcmode="lin" valueType="num">
                                      <p:cBhvr>
                                        <p:cTn id="124" dur="500" fill="hold"/>
                                        <p:tgtEl>
                                          <p:spTgt spid="37"/>
                                        </p:tgtEl>
                                        <p:attrNameLst>
                                          <p:attrName>ppt_w</p:attrName>
                                        </p:attrNameLst>
                                      </p:cBhvr>
                                      <p:tavLst>
                                        <p:tav tm="0">
                                          <p:val>
                                            <p:fltVal val="0"/>
                                          </p:val>
                                        </p:tav>
                                        <p:tav tm="100000">
                                          <p:val>
                                            <p:strVal val="#ppt_w"/>
                                          </p:val>
                                        </p:tav>
                                      </p:tavLst>
                                    </p:anim>
                                    <p:anim calcmode="lin" valueType="num">
                                      <p:cBhvr>
                                        <p:cTn id="125" dur="500" fill="hold"/>
                                        <p:tgtEl>
                                          <p:spTgt spid="37"/>
                                        </p:tgtEl>
                                        <p:attrNameLst>
                                          <p:attrName>ppt_h</p:attrName>
                                        </p:attrNameLst>
                                      </p:cBhvr>
                                      <p:tavLst>
                                        <p:tav tm="0">
                                          <p:val>
                                            <p:fltVal val="0"/>
                                          </p:val>
                                        </p:tav>
                                        <p:tav tm="100000">
                                          <p:val>
                                            <p:strVal val="#ppt_h"/>
                                          </p:val>
                                        </p:tav>
                                      </p:tavLst>
                                    </p:anim>
                                    <p:animEffect transition="in" filter="fade">
                                      <p:cBhvr>
                                        <p:cTn id="1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5" grpId="0" animBg="1"/>
      <p:bldP spid="66" grpId="0" animBg="1"/>
      <p:bldP spid="67" grpId="0" animBg="1"/>
      <p:bldP spid="68" grpId="0" animBg="1"/>
      <p:bldP spid="75" grpId="0" animBg="1"/>
      <p:bldP spid="76" grpId="0" animBg="1"/>
      <p:bldP spid="82" grpId="0" animBg="1"/>
      <p:bldP spid="83" grpId="0" animBg="1"/>
      <p:bldP spid="37" grpId="0" animBg="1"/>
      <p:bldP spid="38"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518434" y="361045"/>
            <a:ext cx="8447998" cy="152785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33617" l="3823" r="36833"/>
                    </a14:imgEffect>
                  </a14:imgLayer>
                </a14:imgProps>
              </a:ext>
              <a:ext uri="{28A0092B-C50C-407E-A947-70E740481C1C}">
                <a14:useLocalDpi xmlns:a14="http://schemas.microsoft.com/office/drawing/2010/main" val="0"/>
              </a:ext>
            </a:extLst>
          </a:blip>
          <a:srcRect r="61420" b="66920"/>
          <a:stretch/>
        </p:blipFill>
        <p:spPr>
          <a:xfrm>
            <a:off x="-640775" y="-357609"/>
            <a:ext cx="1984335" cy="2268638"/>
          </a:xfrm>
          <a:prstGeom prst="rect">
            <a:avLst/>
          </a:prstGeom>
        </p:spPr>
      </p:pic>
      <p:grpSp>
        <p:nvGrpSpPr>
          <p:cNvPr id="22" name="Group 21"/>
          <p:cNvGrpSpPr/>
          <p:nvPr/>
        </p:nvGrpSpPr>
        <p:grpSpPr>
          <a:xfrm>
            <a:off x="278246" y="4294605"/>
            <a:ext cx="3975905" cy="1825201"/>
            <a:chOff x="6298552" y="4378580"/>
            <a:chExt cx="5301207" cy="1566454"/>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Times New R\oman"/>
                  <a:cs typeface="Arial" pitchFamily="34" charset="0"/>
                </a:rPr>
                <a:t>	</a:t>
              </a:r>
              <a:r>
                <a:rPr lang="en-US" sz="4000" b="1" dirty="0" err="1">
                  <a:solidFill>
                    <a:prstClr val="white"/>
                  </a:solidFill>
                  <a:latin typeface="Times New Roman" pitchFamily="18" charset="0"/>
                  <a:cs typeface="Times New Roman" pitchFamily="18" charset="0"/>
                </a:rPr>
                <a:t>Giữ</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vệ</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sinh</a:t>
              </a:r>
              <a:r>
                <a:rPr lang="en-US" sz="4000" b="1" dirty="0">
                  <a:solidFill>
                    <a:prstClr val="white"/>
                  </a:solidFill>
                  <a:latin typeface="Times New Roman" pitchFamily="18" charset="0"/>
                  <a:cs typeface="Times New Roman" pitchFamily="18" charset="0"/>
                </a:rPr>
                <a:t> </a:t>
              </a:r>
            </a:p>
            <a:p>
              <a:pPr algn="ct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cá</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nhân</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12844" r="47506" b="9704"/>
            <a:stretch/>
          </p:blipFill>
          <p:spPr>
            <a:xfrm>
              <a:off x="6618802" y="4378580"/>
              <a:ext cx="1027677" cy="1566454"/>
            </a:xfrm>
            <a:prstGeom prst="rect">
              <a:avLst/>
            </a:prstGeom>
          </p:spPr>
        </p:pic>
      </p:grpSp>
      <p:grpSp>
        <p:nvGrpSpPr>
          <p:cNvPr id="21" name="Group 20"/>
          <p:cNvGrpSpPr/>
          <p:nvPr/>
        </p:nvGrpSpPr>
        <p:grpSpPr>
          <a:xfrm>
            <a:off x="5039671" y="2541514"/>
            <a:ext cx="3975905" cy="1552168"/>
            <a:chOff x="6169302" y="2829001"/>
            <a:chExt cx="5301207" cy="1552168"/>
          </a:xfrm>
        </p:grpSpPr>
        <p:sp>
          <p:nvSpPr>
            <p:cNvPr id="6" name="Round Diagonal Corner Rectangle 5"/>
            <p:cNvSpPr/>
            <p:nvPr/>
          </p:nvSpPr>
          <p:spPr>
            <a:xfrm>
              <a:off x="6169302" y="2935147"/>
              <a:ext cx="5301207" cy="1446022"/>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a:solidFill>
                    <a:srgbClr val="002060"/>
                  </a:solidFill>
                  <a:latin typeface="Times New R\oman"/>
                  <a:cs typeface="Arial" pitchFamily="34" charset="0"/>
                </a:rPr>
                <a:t>	</a:t>
              </a:r>
              <a:r>
                <a:rPr lang="en-US" sz="4000" b="1" dirty="0" err="1">
                  <a:solidFill>
                    <a:prstClr val="white"/>
                  </a:solidFill>
                  <a:latin typeface="Times New Roman" pitchFamily="18" charset="0"/>
                  <a:cs typeface="Times New Roman" pitchFamily="18" charset="0"/>
                </a:rPr>
                <a:t>Giữ</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vệ</a:t>
              </a:r>
              <a:r>
                <a:rPr lang="en-US" sz="4000" b="1" dirty="0">
                  <a:solidFill>
                    <a:prstClr val="white"/>
                  </a:solidFill>
                  <a:latin typeface="Times New Roman" pitchFamily="18" charset="0"/>
                  <a:cs typeface="Times New Roman" pitchFamily="18" charset="0"/>
                </a:rPr>
                <a:t> </a:t>
              </a:r>
              <a:r>
                <a:rPr lang="en-US" sz="4000" b="1" dirty="0" err="1" smtClean="0">
                  <a:solidFill>
                    <a:prstClr val="white"/>
                  </a:solidFill>
                  <a:latin typeface="Times New Roman" pitchFamily="18" charset="0"/>
                  <a:cs typeface="Times New Roman" pitchFamily="18" charset="0"/>
                </a:rPr>
                <a:t>sinh</a:t>
              </a:r>
              <a:r>
                <a:rPr lang="en-US" sz="4000" b="1" dirty="0" smtClean="0">
                  <a:solidFill>
                    <a:prstClr val="white"/>
                  </a:solidFill>
                  <a:latin typeface="Times New Roman" pitchFamily="18" charset="0"/>
                  <a:cs typeface="Times New Roman" pitchFamily="18" charset="0"/>
                </a:rPr>
                <a:t>              </a:t>
              </a:r>
              <a:r>
                <a:rPr lang="en-US" sz="4000" b="1" dirty="0" err="1" smtClean="0">
                  <a:solidFill>
                    <a:prstClr val="white"/>
                  </a:solidFill>
                  <a:latin typeface="Times New Roman" pitchFamily="18" charset="0"/>
                  <a:cs typeface="Times New Roman" pitchFamily="18" charset="0"/>
                </a:rPr>
                <a:t>môi</a:t>
              </a:r>
              <a:r>
                <a:rPr lang="en-US" sz="4000" b="1" dirty="0" smtClean="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trường</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14"/>
            <p:cNvPicPr>
              <a:picLocks noChangeAspect="1"/>
            </p:cNvPicPr>
            <p:nvPr/>
          </p:nvPicPr>
          <p:blipFill rotWithShape="1">
            <a:blip r:embed="rId11">
              <a:extLst>
                <a:ext uri="{28A0092B-C50C-407E-A947-70E740481C1C}">
                  <a14:useLocalDpi xmlns:a14="http://schemas.microsoft.com/office/drawing/2010/main" val="0"/>
                </a:ext>
              </a:extLst>
            </a:blip>
            <a:srcRect l="11813" t="17403" r="35881" b="20688"/>
            <a:stretch/>
          </p:blipFill>
          <p:spPr>
            <a:xfrm>
              <a:off x="6243154" y="2829001"/>
              <a:ext cx="1205113" cy="1331660"/>
            </a:xfrm>
            <a:prstGeom prst="rect">
              <a:avLst/>
            </a:prstGeom>
          </p:spPr>
        </p:pic>
      </p:grpSp>
      <p:grpSp>
        <p:nvGrpSpPr>
          <p:cNvPr id="20" name="Group 19"/>
          <p:cNvGrpSpPr/>
          <p:nvPr/>
        </p:nvGrpSpPr>
        <p:grpSpPr>
          <a:xfrm>
            <a:off x="5039670" y="4485508"/>
            <a:ext cx="3975905" cy="1692032"/>
            <a:chOff x="752350" y="4454273"/>
            <a:chExt cx="5301207" cy="1330175"/>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smtClean="0">
                  <a:solidFill>
                    <a:prstClr val="white"/>
                  </a:solidFill>
                  <a:latin typeface="Times New Roman" pitchFamily="18" charset="0"/>
                  <a:cs typeface="Times New Roman" pitchFamily="18" charset="0"/>
                </a:rPr>
                <a:t>Thực</a:t>
              </a:r>
              <a:r>
                <a:rPr lang="en-US" sz="4000" b="1" dirty="0" smtClean="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hiện</a:t>
              </a:r>
              <a:r>
                <a:rPr lang="en-US" sz="4000" b="1" dirty="0">
                  <a:solidFill>
                    <a:prstClr val="white"/>
                  </a:solidFill>
                  <a:latin typeface="Times New Roman" pitchFamily="18" charset="0"/>
                  <a:cs typeface="Times New Roman" pitchFamily="18" charset="0"/>
                </a:rPr>
                <a:t> </a:t>
              </a:r>
              <a:r>
                <a:rPr lang="en-US" sz="4000" b="1" dirty="0" smtClean="0">
                  <a:solidFill>
                    <a:prstClr val="white"/>
                  </a:solidFill>
                  <a:latin typeface="Times New Roman" pitchFamily="18" charset="0"/>
                  <a:cs typeface="Times New Roman" pitchFamily="18" charset="0"/>
                </a:rPr>
                <a:t>      </a:t>
              </a:r>
              <a:r>
                <a:rPr lang="en-US" sz="4000" b="1" dirty="0" err="1" smtClean="0">
                  <a:solidFill>
                    <a:prstClr val="white"/>
                  </a:solidFill>
                  <a:latin typeface="Times New Roman" pitchFamily="18" charset="0"/>
                  <a:cs typeface="Times New Roman" pitchFamily="18" charset="0"/>
                </a:rPr>
                <a:t>tất</a:t>
              </a:r>
              <a:r>
                <a:rPr lang="en-US" sz="4000" b="1" dirty="0" smtClean="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cả</a:t>
              </a:r>
              <a:r>
                <a:rPr lang="en-US" sz="4000" b="1" dirty="0">
                  <a:solidFill>
                    <a:prstClr val="white"/>
                  </a:solidFill>
                  <a:latin typeface="Times New Roman" pitchFamily="18" charset="0"/>
                  <a:cs typeface="Times New Roman" pitchFamily="18" charset="0"/>
                </a:rPr>
                <a:t> </a:t>
              </a:r>
              <a:r>
                <a:rPr lang="en-US" sz="4000" b="1" dirty="0" err="1" smtClean="0">
                  <a:solidFill>
                    <a:prstClr val="white"/>
                  </a:solidFill>
                  <a:latin typeface="Times New Roman" pitchFamily="18" charset="0"/>
                  <a:cs typeface="Times New Roman" pitchFamily="18" charset="0"/>
                </a:rPr>
                <a:t>những</a:t>
              </a:r>
              <a:r>
                <a:rPr lang="en-US" sz="4000" b="1" dirty="0" smtClean="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việc</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trên</a:t>
              </a:r>
              <a:r>
                <a:rPr lang="en-US" sz="4000" b="1" dirty="0">
                  <a:solidFill>
                    <a:prstClr val="white"/>
                  </a:solidFill>
                  <a:latin typeface="Times New Roman" pitchFamily="18" charset="0"/>
                  <a:cs typeface="Times New Roman" pitchFamily="18" charset="0"/>
                </a:rPr>
                <a:t>.</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6" name="Picture 15"/>
            <p:cNvPicPr>
              <a:picLocks noChangeAspect="1"/>
            </p:cNvPicPr>
            <p:nvPr/>
          </p:nvPicPr>
          <p:blipFill rotWithShape="1">
            <a:blip r:embed="rId12">
              <a:extLst>
                <a:ext uri="{28A0092B-C50C-407E-A947-70E740481C1C}">
                  <a14:useLocalDpi xmlns:a14="http://schemas.microsoft.com/office/drawing/2010/main" val="0"/>
                </a:ext>
              </a:extLst>
            </a:blip>
            <a:srcRect l="14453" t="22743" r="45080" b="9914"/>
            <a:stretch/>
          </p:blipFill>
          <p:spPr>
            <a:xfrm>
              <a:off x="877203" y="4454273"/>
              <a:ext cx="1091470" cy="1284789"/>
            </a:xfrm>
            <a:prstGeom prst="rect">
              <a:avLst/>
            </a:prstGeom>
          </p:spPr>
        </p:pic>
      </p:grpSp>
      <p:grpSp>
        <p:nvGrpSpPr>
          <p:cNvPr id="19" name="Group 18"/>
          <p:cNvGrpSpPr/>
          <p:nvPr/>
        </p:nvGrpSpPr>
        <p:grpSpPr>
          <a:xfrm>
            <a:off x="278246" y="2040971"/>
            <a:ext cx="4186631" cy="2052711"/>
            <a:chOff x="831618" y="2314146"/>
            <a:chExt cx="5301207" cy="2213623"/>
          </a:xfrm>
        </p:grpSpPr>
        <p:sp>
          <p:nvSpPr>
            <p:cNvPr id="4" name="Round Diagonal Corner Rectangle 3"/>
            <p:cNvSpPr/>
            <p:nvPr/>
          </p:nvSpPr>
          <p:spPr>
            <a:xfrm>
              <a:off x="831618" y="2920836"/>
              <a:ext cx="5301207" cy="1606933"/>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effectLst>
                    <a:outerShdw blurRad="38100" dist="38100" dir="2700000" algn="tl">
                      <a:srgbClr val="000000">
                        <a:alpha val="43137"/>
                      </a:srgbClr>
                    </a:outerShdw>
                  </a:effectLst>
                  <a:latin typeface="Times New R\oman"/>
                  <a:cs typeface="Arial" panose="020B0604020202020204" pitchFamily="34" charset="0"/>
                </a:rPr>
                <a:t> </a:t>
              </a:r>
              <a:r>
                <a:rPr lang="en-US" sz="4000" b="1" dirty="0" err="1" smtClean="0">
                  <a:solidFill>
                    <a:prstClr val="white"/>
                  </a:solidFill>
                  <a:latin typeface="Times New Roman" pitchFamily="18" charset="0"/>
                  <a:cs typeface="Times New Roman" pitchFamily="18" charset="0"/>
                </a:rPr>
                <a:t>Giữ</a:t>
              </a:r>
              <a:r>
                <a:rPr lang="en-US" sz="4000" b="1" dirty="0" smtClean="0">
                  <a:solidFill>
                    <a:prstClr val="white"/>
                  </a:solidFill>
                  <a:latin typeface="Times New Roman" pitchFamily="18" charset="0"/>
                  <a:cs typeface="Times New Roman" pitchFamily="18" charset="0"/>
                </a:rPr>
                <a:t> </a:t>
              </a:r>
              <a:r>
                <a:rPr lang="en-US" sz="4000" b="1" dirty="0" err="1" smtClean="0">
                  <a:solidFill>
                    <a:prstClr val="white"/>
                  </a:solidFill>
                  <a:latin typeface="Times New Roman" pitchFamily="18" charset="0"/>
                  <a:cs typeface="Times New Roman" pitchFamily="18" charset="0"/>
                </a:rPr>
                <a:t>vệ</a:t>
              </a:r>
              <a:r>
                <a:rPr lang="en-US" sz="4000" b="1" dirty="0">
                  <a:solidFill>
                    <a:prstClr val="white"/>
                  </a:solidFill>
                  <a:latin typeface="Times New Roman" pitchFamily="18" charset="0"/>
                  <a:cs typeface="Times New Roman" pitchFamily="18" charset="0"/>
                </a:rPr>
                <a:t> </a:t>
              </a:r>
              <a:endParaRPr lang="en-US" sz="4000" b="1" dirty="0" smtClean="0">
                <a:solidFill>
                  <a:prstClr val="white"/>
                </a:solidFill>
                <a:latin typeface="Times New Roman" pitchFamily="18" charset="0"/>
                <a:cs typeface="Times New Roman" pitchFamily="18" charset="0"/>
              </a:endParaRPr>
            </a:p>
            <a:p>
              <a:pPr algn="ctr"/>
              <a:r>
                <a:rPr lang="en-US" sz="4000" b="1" dirty="0" smtClean="0">
                  <a:solidFill>
                    <a:prstClr val="white"/>
                  </a:solidFill>
                  <a:latin typeface="Times New Roman" pitchFamily="18" charset="0"/>
                  <a:cs typeface="Times New Roman" pitchFamily="18" charset="0"/>
                </a:rPr>
                <a:t>     </a:t>
              </a:r>
              <a:r>
                <a:rPr lang="en-US" sz="4000" b="1" dirty="0" err="1" smtClean="0">
                  <a:solidFill>
                    <a:prstClr val="white"/>
                  </a:solidFill>
                  <a:latin typeface="Times New Roman" pitchFamily="18" charset="0"/>
                  <a:cs typeface="Times New Roman" pitchFamily="18" charset="0"/>
                </a:rPr>
                <a:t>sinh</a:t>
              </a:r>
              <a:r>
                <a:rPr lang="en-US" sz="4000" b="1" dirty="0" smtClean="0">
                  <a:solidFill>
                    <a:prstClr val="white"/>
                  </a:solidFill>
                  <a:latin typeface="Times New Roman" pitchFamily="18" charset="0"/>
                  <a:cs typeface="Times New Roman" pitchFamily="18" charset="0"/>
                </a:rPr>
                <a:t> </a:t>
              </a:r>
              <a:r>
                <a:rPr lang="en-US" sz="4000" b="1" dirty="0" err="1" smtClean="0">
                  <a:solidFill>
                    <a:prstClr val="white"/>
                  </a:solidFill>
                  <a:latin typeface="Times New Roman" pitchFamily="18" charset="0"/>
                  <a:cs typeface="Times New Roman" pitchFamily="18" charset="0"/>
                </a:rPr>
                <a:t>ăn</a:t>
              </a:r>
              <a:r>
                <a:rPr lang="en-US" sz="4000" b="1" dirty="0">
                  <a:solidFill>
                    <a:prstClr val="white"/>
                  </a:solidFill>
                  <a:latin typeface="Times New Roman" pitchFamily="18" charset="0"/>
                  <a:cs typeface="Times New Roman" pitchFamily="18" charset="0"/>
                </a:rPr>
                <a:t> </a:t>
              </a:r>
              <a:r>
                <a:rPr lang="en-US" sz="4000" b="1" dirty="0" err="1" smtClean="0">
                  <a:solidFill>
                    <a:prstClr val="white"/>
                  </a:solidFill>
                  <a:latin typeface="Times New Roman" pitchFamily="18" charset="0"/>
                  <a:cs typeface="Times New Roman" pitchFamily="18" charset="0"/>
                </a:rPr>
                <a:t>uống</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Picture 16"/>
            <p:cNvPicPr>
              <a:picLocks noChangeAspect="1"/>
            </p:cNvPicPr>
            <p:nvPr/>
          </p:nvPicPr>
          <p:blipFill rotWithShape="1">
            <a:blip r:embed="rId13">
              <a:extLst>
                <a:ext uri="{28A0092B-C50C-407E-A947-70E740481C1C}">
                  <a14:useLocalDpi xmlns:a14="http://schemas.microsoft.com/office/drawing/2010/main" val="0"/>
                </a:ext>
              </a:extLst>
            </a:blip>
            <a:srcRect l="11961" r="40456"/>
            <a:stretch/>
          </p:blipFill>
          <p:spPr>
            <a:xfrm>
              <a:off x="941019" y="2314146"/>
              <a:ext cx="1356355" cy="2213623"/>
            </a:xfrm>
            <a:prstGeom prst="rect">
              <a:avLst/>
            </a:prstGeom>
          </p:spPr>
        </p:pic>
      </p:grpSp>
      <p:sp>
        <p:nvSpPr>
          <p:cNvPr id="23" name="TextBox 22"/>
          <p:cNvSpPr txBox="1"/>
          <p:nvPr/>
        </p:nvSpPr>
        <p:spPr>
          <a:xfrm>
            <a:off x="1049694" y="361045"/>
            <a:ext cx="7733977" cy="1446550"/>
          </a:xfrm>
          <a:prstGeom prst="rect">
            <a:avLst/>
          </a:prstGeom>
          <a:noFill/>
        </p:spPr>
        <p:txBody>
          <a:bodyPr wrap="square" rtlCol="0">
            <a:spAutoFit/>
          </a:bodyPr>
          <a:lstStyle/>
          <a:p>
            <a:pPr algn="ct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Để</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phòng</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bệnh</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lây</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qua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đường</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tiêu</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hóa</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chúng</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ta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cần</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00942" y="3451288"/>
            <a:ext cx="2782705" cy="3710273"/>
          </a:xfrm>
          <a:prstGeom prst="rect">
            <a:avLst/>
          </a:prstGeom>
        </p:spPr>
      </p:pic>
      <p:pic>
        <p:nvPicPr>
          <p:cNvPr id="26" name="Picture 25"/>
          <p:cNvPicPr>
            <a:picLocks noChangeAspect="1"/>
          </p:cNvPicPr>
          <p:nvPr/>
        </p:nvPicPr>
        <p:blipFill>
          <a:blip r:embed="rId14">
            <a:extLst>
              <a:ext uri="{BEBA8EAE-BF5A-486C-A8C5-ECC9F3942E4B}">
                <a14:imgProps xmlns:a14="http://schemas.microsoft.com/office/drawing/2010/main">
                  <a14:imgLayer r:embed="rId15">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00942" y="3408578"/>
            <a:ext cx="2782705" cy="3710273"/>
          </a:xfrm>
          <a:prstGeom prst="rect">
            <a:avLst/>
          </a:prstGeom>
        </p:spPr>
      </p:pic>
      <p:pic>
        <p:nvPicPr>
          <p:cNvPr id="27" name="Picture 26"/>
          <p:cNvPicPr>
            <a:picLocks noChangeAspect="1"/>
          </p:cNvPicPr>
          <p:nvPr/>
        </p:nvPicPr>
        <p:blipFill>
          <a:blip r:embed="rId14">
            <a:extLst>
              <a:ext uri="{BEBA8EAE-BF5A-486C-A8C5-ECC9F3942E4B}">
                <a14:imgProps xmlns:a14="http://schemas.microsoft.com/office/drawing/2010/main">
                  <a14:imgLayer r:embed="rId15">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196475" y="3451286"/>
            <a:ext cx="2782705" cy="3710273"/>
          </a:xfrm>
          <a:prstGeom prst="rect">
            <a:avLst/>
          </a:prstGeom>
        </p:spPr>
      </p:pic>
      <p:pic>
        <p:nvPicPr>
          <p:cNvPr id="2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53686" y="-601290"/>
            <a:ext cx="365522" cy="487363"/>
          </a:xfrm>
          <a:prstGeom prst="rect">
            <a:avLst/>
          </a:prstGeom>
        </p:spPr>
      </p:pic>
      <p:pic>
        <p:nvPicPr>
          <p:cNvPr id="29"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673683" y="-580893"/>
            <a:ext cx="365522" cy="487363"/>
          </a:xfrm>
          <a:prstGeom prst="rect">
            <a:avLst/>
          </a:prstGeom>
        </p:spPr>
      </p:pic>
      <p:pic>
        <p:nvPicPr>
          <p:cNvPr id="30"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103517" y="-580894"/>
            <a:ext cx="365522" cy="487363"/>
          </a:xfrm>
          <a:prstGeom prst="rect">
            <a:avLst/>
          </a:prstGeom>
        </p:spPr>
      </p:pic>
      <p:pic>
        <p:nvPicPr>
          <p:cNvPr id="31"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783671" y="-580894"/>
            <a:ext cx="365522" cy="487363"/>
          </a:xfrm>
          <a:prstGeom prst="rect">
            <a:avLst/>
          </a:prstGeom>
        </p:spPr>
      </p:pic>
      <p:pic>
        <p:nvPicPr>
          <p:cNvPr id="25" name="Picture 24"/>
          <p:cNvPicPr>
            <a:picLocks noChangeAspect="1"/>
          </p:cNvPicPr>
          <p:nvPr/>
        </p:nvPicPr>
        <p:blipFill>
          <a:blip r:embed="rId17">
            <a:extLst>
              <a:ext uri="{BEBA8EAE-BF5A-486C-A8C5-ECC9F3942E4B}">
                <a14:imgProps xmlns:a14="http://schemas.microsoft.com/office/drawing/2010/main">
                  <a14:imgLayer r:embed="rId18">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3252643" y="3381876"/>
            <a:ext cx="2782705" cy="3710273"/>
          </a:xfrm>
          <a:prstGeom prst="rect">
            <a:avLst/>
          </a:prstGeom>
        </p:spPr>
      </p:pic>
    </p:spTree>
    <p:extLst>
      <p:ext uri="{BB962C8B-B14F-4D97-AF65-F5344CB8AC3E}">
        <p14:creationId xmlns:p14="http://schemas.microsoft.com/office/powerpoint/2010/main" val="409064004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strVal val="#ppt_w+.3"/>
                                          </p:val>
                                        </p:tav>
                                        <p:tav tm="100000">
                                          <p:val>
                                            <p:strVal val="#ppt_w"/>
                                          </p:val>
                                        </p:tav>
                                      </p:tavLst>
                                    </p:anim>
                                    <p:anim calcmode="lin" valueType="num">
                                      <p:cBhvr>
                                        <p:cTn id="19" dur="1000" fill="hold"/>
                                        <p:tgtEl>
                                          <p:spTgt spid="23"/>
                                        </p:tgtEl>
                                        <p:attrNameLst>
                                          <p:attrName>ppt_h</p:attrName>
                                        </p:attrNameLst>
                                      </p:cBhvr>
                                      <p:tavLst>
                                        <p:tav tm="0">
                                          <p:val>
                                            <p:strVal val="#ppt_h"/>
                                          </p:val>
                                        </p:tav>
                                        <p:tav tm="100000">
                                          <p:val>
                                            <p:strVal val="#ppt_h"/>
                                          </p:val>
                                        </p:tav>
                                      </p:tavLst>
                                    </p:anim>
                                    <p:animEffect transition="in" filter="fade">
                                      <p:cBhvr>
                                        <p:cTn id="20" dur="1000"/>
                                        <p:tgtEl>
                                          <p:spTgt spid="23"/>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par>
                          <p:cTn id="29" fill="hold">
                            <p:stCondLst>
                              <p:cond delay="3500"/>
                            </p:stCondLst>
                            <p:childTnLst>
                              <p:par>
                                <p:cTn id="30" presetID="2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par>
                          <p:cTn id="33" fill="hold">
                            <p:stCondLst>
                              <p:cond delay="4000"/>
                            </p:stCondLst>
                            <p:childTnLst>
                              <p:par>
                                <p:cTn id="34" presetID="22" presetClass="entr" presetSubtype="4"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150" fill="hold"/>
                                        <p:tgtEl>
                                          <p:spTgt spid="28"/>
                                        </p:tgtEl>
                                      </p:cBhvr>
                                    </p:cmd>
                                  </p:childTnLst>
                                </p:cTn>
                              </p:par>
                              <p:par>
                                <p:cTn id="42" presetID="2" presetClass="entr" presetSubtype="4"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8150" fill="hold"/>
                                        <p:tgtEl>
                                          <p:spTgt spid="29"/>
                                        </p:tgtEl>
                                      </p:cBhvr>
                                    </p:cmd>
                                  </p:childTnLst>
                                </p:cTn>
                              </p:par>
                              <p:par>
                                <p:cTn id="51" presetID="2" presetClass="entr" presetSubtype="4"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8085" fill="hold"/>
                                        <p:tgtEl>
                                          <p:spTgt spid="31"/>
                                        </p:tgtEl>
                                      </p:cBhvr>
                                    </p:cmd>
                                  </p:childTnLst>
                                </p:cTn>
                              </p:par>
                              <p:par>
                                <p:cTn id="60" presetID="2" presetClass="entr" presetSubtype="4"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par>
                                <p:cTn id="64" presetID="1" presetClass="exit" presetSubtype="0" fill="hold" nodeType="withEffect">
                                  <p:stCondLst>
                                    <p:cond delay="0"/>
                                  </p:stCondLst>
                                  <p:childTnLst>
                                    <p:set>
                                      <p:cBhvr>
                                        <p:cTn id="65" dur="1" fill="hold">
                                          <p:stCondLst>
                                            <p:cond delay="0"/>
                                          </p:stCondLst>
                                        </p:cTn>
                                        <p:tgtEl>
                                          <p:spTgt spid="19"/>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8150" fill="hold"/>
                                        <p:tgtEl>
                                          <p:spTgt spid="30"/>
                                        </p:tgtEl>
                                      </p:cBhvr>
                                    </p:cmd>
                                  </p:childTnLst>
                                </p:cTn>
                              </p:par>
                              <p:par>
                                <p:cTn id="75" presetID="2" presetClass="entr" presetSubtype="4"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audio>
              <p:cMediaNode vol="80000">
                <p:cTn id="79" fill="hold" display="0">
                  <p:stCondLst>
                    <p:cond delay="indefinite"/>
                  </p:stCondLst>
                  <p:endCondLst>
                    <p:cond evt="onStopAudio" delay="0">
                      <p:tgtEl>
                        <p:sldTgt/>
                      </p:tgtEl>
                    </p:cond>
                  </p:endCondLst>
                </p:cTn>
                <p:tgtEl>
                  <p:spTgt spid="28"/>
                </p:tgtEl>
              </p:cMediaNode>
            </p:audio>
            <p:audio>
              <p:cMediaNode vol="80000">
                <p:cTn id="80" fill="hold" display="0">
                  <p:stCondLst>
                    <p:cond delay="indefinite"/>
                  </p:stCondLst>
                  <p:endCondLst>
                    <p:cond evt="onStopAudio" delay="0">
                      <p:tgtEl>
                        <p:sldTgt/>
                      </p:tgtEl>
                    </p:cond>
                  </p:endCondLst>
                </p:cTn>
                <p:tgtEl>
                  <p:spTgt spid="29"/>
                </p:tgtEl>
              </p:cMediaNode>
            </p:audio>
            <p:audio>
              <p:cMediaNode vol="80000">
                <p:cTn id="81" fill="hold" display="0">
                  <p:stCondLst>
                    <p:cond delay="indefinite"/>
                  </p:stCondLst>
                  <p:endCondLst>
                    <p:cond evt="onStopAudio" delay="0">
                      <p:tgtEl>
                        <p:sldTgt/>
                      </p:tgtEl>
                    </p:cond>
                  </p:endCondLst>
                </p:cTn>
                <p:tgtEl>
                  <p:spTgt spid="30"/>
                </p:tgtEl>
              </p:cMediaNode>
            </p:audio>
            <p:audio>
              <p:cMediaNode vol="80000">
                <p:cTn id="82" fill="hold" display="0">
                  <p:stCondLst>
                    <p:cond delay="indefinite"/>
                  </p:stCondLst>
                  <p:endCondLst>
                    <p:cond evt="onStopAudio" delay="0">
                      <p:tgtEl>
                        <p:sldTgt/>
                      </p:tgtEl>
                    </p:cond>
                  </p:endCondLst>
                </p:cTn>
                <p:tgtEl>
                  <p:spTgt spid="31"/>
                </p:tgtEl>
              </p:cMediaNode>
            </p:audio>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8" restart="whenNotActive" fill="hold" evtFilter="cancelBubble" nodeType="interactiveSeq">
                <p:stCondLst>
                  <p:cond evt="onClick" delay="0">
                    <p:tgtEl>
                      <p:spTgt spid="26"/>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8" restart="whenNotActive" fill="hold" evtFilter="cancelBubble" nodeType="interactiveSeq">
                <p:stCondLst>
                  <p:cond evt="onClick" delay="0">
                    <p:tgtEl>
                      <p:spTgt spid="2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3"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0">
            <a:extLst>
              <a:ext uri="{FF2B5EF4-FFF2-40B4-BE49-F238E27FC236}">
                <a16:creationId xmlns="" xmlns:a16="http://schemas.microsoft.com/office/drawing/2014/main" id="{96FF6E22-87B4-4720-BA28-F718ED5B556F}"/>
              </a:ext>
            </a:extLst>
          </p:cNvPr>
          <p:cNvGrpSpPr/>
          <p:nvPr/>
        </p:nvGrpSpPr>
        <p:grpSpPr>
          <a:xfrm>
            <a:off x="8307029" y="217951"/>
            <a:ext cx="792726" cy="707209"/>
            <a:chOff x="1281153" y="5632171"/>
            <a:chExt cx="1466266" cy="937662"/>
          </a:xfrm>
        </p:grpSpPr>
        <p:sp>
          <p:nvSpPr>
            <p:cNvPr id="11" name="云形 61">
              <a:extLst>
                <a:ext uri="{FF2B5EF4-FFF2-40B4-BE49-F238E27FC236}">
                  <a16:creationId xmlns="" xmlns:a16="http://schemas.microsoft.com/office/drawing/2014/main" id="{66A4376B-6575-4C48-8A69-5F36B8941AA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云形 62">
              <a:extLst>
                <a:ext uri="{FF2B5EF4-FFF2-40B4-BE49-F238E27FC236}">
                  <a16:creationId xmlns="" xmlns:a16="http://schemas.microsoft.com/office/drawing/2014/main" id="{AB4CC27E-11BA-4682-B45D-7323E498DE71}"/>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Picture 4">
            <a:extLst>
              <a:ext uri="{FF2B5EF4-FFF2-40B4-BE49-F238E27FC236}">
                <a16:creationId xmlns="" xmlns:a16="http://schemas.microsoft.com/office/drawing/2014/main" id="{61A5A20D-CE54-4B6A-9F2B-453326D9DD14}"/>
              </a:ext>
            </a:extLst>
          </p:cNvPr>
          <p:cNvPicPr>
            <a:picLocks noChangeAspect="1"/>
          </p:cNvPicPr>
          <p:nvPr/>
        </p:nvPicPr>
        <p:blipFill>
          <a:blip r:embed="rId2" cstate="print">
            <a:extLst>
              <a:ext uri="{28A0092B-C50C-407E-A947-70E740481C1C}">
                <a14:useLocalDpi xmlns:a14="http://schemas.microsoft.com/office/drawing/2010/main" val="0"/>
              </a:ext>
            </a:extLst>
          </a:blip>
          <a:srcRect l="4089" r="4089"/>
          <a:stretch/>
        </p:blipFill>
        <p:spPr>
          <a:xfrm>
            <a:off x="-711376" y="719413"/>
            <a:ext cx="4820458" cy="6999698"/>
          </a:xfrm>
          <a:prstGeom prst="rect">
            <a:avLst/>
          </a:prstGeom>
        </p:spPr>
      </p:pic>
      <p:pic>
        <p:nvPicPr>
          <p:cNvPr id="7" name="Picture 6">
            <a:extLst>
              <a:ext uri="{FF2B5EF4-FFF2-40B4-BE49-F238E27FC236}">
                <a16:creationId xmlns="" xmlns:a16="http://schemas.microsoft.com/office/drawing/2014/main" id="{BD44CCC0-A3B1-47ED-A861-A01858E618BE}"/>
              </a:ext>
            </a:extLst>
          </p:cNvPr>
          <p:cNvPicPr>
            <a:picLocks noChangeAspect="1"/>
          </p:cNvPicPr>
          <p:nvPr/>
        </p:nvPicPr>
        <p:blipFill>
          <a:blip r:embed="rId3" cstate="print">
            <a:extLst>
              <a:ext uri="{28A0092B-C50C-407E-A947-70E740481C1C}">
                <a14:useLocalDpi xmlns:a14="http://schemas.microsoft.com/office/drawing/2010/main" val="0"/>
              </a:ext>
            </a:extLst>
          </a:blip>
          <a:srcRect t="10569" b="10569"/>
          <a:stretch/>
        </p:blipFill>
        <p:spPr>
          <a:xfrm>
            <a:off x="2627784" y="-710517"/>
            <a:ext cx="6837869" cy="7568517"/>
          </a:xfrm>
          <a:prstGeom prst="rect">
            <a:avLst/>
          </a:prstGeom>
        </p:spPr>
      </p:pic>
      <p:grpSp>
        <p:nvGrpSpPr>
          <p:cNvPr id="13" name="组合 60">
            <a:extLst>
              <a:ext uri="{FF2B5EF4-FFF2-40B4-BE49-F238E27FC236}">
                <a16:creationId xmlns="" xmlns:a16="http://schemas.microsoft.com/office/drawing/2014/main" id="{D704551F-1186-4FF3-8856-305D62360A52}"/>
              </a:ext>
            </a:extLst>
          </p:cNvPr>
          <p:cNvGrpSpPr/>
          <p:nvPr/>
        </p:nvGrpSpPr>
        <p:grpSpPr>
          <a:xfrm>
            <a:off x="2817754" y="499324"/>
            <a:ext cx="989156" cy="707209"/>
            <a:chOff x="1281153" y="5632171"/>
            <a:chExt cx="1466266" cy="937662"/>
          </a:xfrm>
        </p:grpSpPr>
        <p:sp>
          <p:nvSpPr>
            <p:cNvPr id="14" name="云形 61">
              <a:extLst>
                <a:ext uri="{FF2B5EF4-FFF2-40B4-BE49-F238E27FC236}">
                  <a16:creationId xmlns="" xmlns:a16="http://schemas.microsoft.com/office/drawing/2014/main" id="{E83D5644-DA07-4E08-B2BE-2D855F31A83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62">
              <a:extLst>
                <a:ext uri="{FF2B5EF4-FFF2-40B4-BE49-F238E27FC236}">
                  <a16:creationId xmlns="" xmlns:a16="http://schemas.microsoft.com/office/drawing/2014/main" id="{4D857D4D-5D7C-46BB-A49E-50D3D0C86E14}"/>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60">
            <a:extLst>
              <a:ext uri="{FF2B5EF4-FFF2-40B4-BE49-F238E27FC236}">
                <a16:creationId xmlns="" xmlns:a16="http://schemas.microsoft.com/office/drawing/2014/main" id="{5F0B359D-5FE4-4EFC-ACD7-0BA65E06E678}"/>
              </a:ext>
            </a:extLst>
          </p:cNvPr>
          <p:cNvGrpSpPr/>
          <p:nvPr/>
        </p:nvGrpSpPr>
        <p:grpSpPr>
          <a:xfrm>
            <a:off x="217427" y="123217"/>
            <a:ext cx="1481773" cy="1193779"/>
            <a:chOff x="1281153" y="5632171"/>
            <a:chExt cx="1466266" cy="937662"/>
          </a:xfrm>
        </p:grpSpPr>
        <p:sp>
          <p:nvSpPr>
            <p:cNvPr id="17" name="云形 61">
              <a:extLst>
                <a:ext uri="{FF2B5EF4-FFF2-40B4-BE49-F238E27FC236}">
                  <a16:creationId xmlns="" xmlns:a16="http://schemas.microsoft.com/office/drawing/2014/main" id="{03EA0F9B-E850-4897-95F6-EFF061C1F587}"/>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云形 62">
              <a:extLst>
                <a:ext uri="{FF2B5EF4-FFF2-40B4-BE49-F238E27FC236}">
                  <a16:creationId xmlns="" xmlns:a16="http://schemas.microsoft.com/office/drawing/2014/main" id="{C8030607-8652-4A3A-8B6B-DDF36A077B08}"/>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9" name="图片 55">
            <a:extLst>
              <a:ext uri="{FF2B5EF4-FFF2-40B4-BE49-F238E27FC236}">
                <a16:creationId xmlns="" xmlns:a16="http://schemas.microsoft.com/office/drawing/2014/main" id="{04D5A8B6-F6F8-45EE-B995-DFFE594E30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3605" y="4917840"/>
            <a:ext cx="1446150" cy="1901525"/>
          </a:xfrm>
          <a:prstGeom prst="rect">
            <a:avLst/>
          </a:prstGeom>
        </p:spPr>
      </p:pic>
      <p:sp>
        <p:nvSpPr>
          <p:cNvPr id="3" name="Rectangle 2"/>
          <p:cNvSpPr/>
          <p:nvPr/>
        </p:nvSpPr>
        <p:spPr>
          <a:xfrm>
            <a:off x="3953389" y="1755696"/>
            <a:ext cx="4186658" cy="3016210"/>
          </a:xfrm>
          <a:prstGeom prst="rect">
            <a:avLst/>
          </a:prstGeom>
          <a:noFill/>
        </p:spPr>
        <p:txBody>
          <a:bodyPr wrap="square" lIns="91440" tIns="45720" rIns="91440" bIns="45720">
            <a:spAutoFit/>
          </a:bodyPr>
          <a:lstStyle/>
          <a:p>
            <a:pPr algn="ctr"/>
            <a:r>
              <a:rPr lang="en-US" sz="3800" b="1" cap="none" spc="0"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Bạn</a:t>
            </a:r>
            <a:r>
              <a:rPr lang="en-US" sz="3800" b="1" cap="none" spc="0"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đã</a:t>
            </a:r>
            <a:r>
              <a:rPr lang="en-US" sz="3800" b="1" cap="none" spc="0"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từng</a:t>
            </a:r>
            <a:r>
              <a:rPr lang="en-US" sz="3800" b="1" cap="none" spc="0"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mắc</a:t>
            </a:r>
            <a:r>
              <a:rPr lang="en-US" sz="3800" b="1" cap="none" spc="0"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bệnh</a:t>
            </a:r>
            <a:r>
              <a:rPr lang="en-US" sz="3800" b="1" cap="none" spc="0"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gì</a:t>
            </a:r>
            <a:r>
              <a:rPr lang="en-US" sz="3800" b="1" cap="none" spc="0"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a:t>
            </a:r>
          </a:p>
          <a:p>
            <a:pPr algn="ctr"/>
            <a:r>
              <a:rPr lang="en-US" sz="3800" b="1"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Khi</a:t>
            </a:r>
            <a:r>
              <a:rPr lang="en-US" sz="3800" b="1"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mắc</a:t>
            </a:r>
            <a:r>
              <a:rPr lang="en-US" sz="3800" b="1"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bệnh</a:t>
            </a:r>
            <a:r>
              <a:rPr lang="en-US" sz="3800" b="1"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bạn</a:t>
            </a:r>
            <a:r>
              <a:rPr lang="en-US" sz="3800" b="1"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cảm</a:t>
            </a:r>
            <a:r>
              <a:rPr lang="en-US" sz="3800" b="1"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thấy</a:t>
            </a:r>
            <a:r>
              <a:rPr lang="en-US" sz="3800" b="1"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thế</a:t>
            </a:r>
            <a:r>
              <a:rPr lang="en-US" sz="3800" b="1"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nào</a:t>
            </a:r>
            <a:r>
              <a:rPr lang="en-US" sz="3800" b="1" dirty="0" smtClean="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a:t>
            </a:r>
            <a:endPar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endParaRPr>
          </a:p>
        </p:txBody>
      </p:sp>
    </p:spTree>
    <p:extLst>
      <p:ext uri="{BB962C8B-B14F-4D97-AF65-F5344CB8AC3E}">
        <p14:creationId xmlns:p14="http://schemas.microsoft.com/office/powerpoint/2010/main" val="227292003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2000"/>
                            </p:stCondLst>
                            <p:childTnLst>
                              <p:par>
                                <p:cTn id="39" presetID="2" presetClass="entr" presetSubtype="6"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 xmlns:a16="http://schemas.microsoft.com/office/drawing/2014/main" id="{B499355C-6A42-4833-A4D0-A648016A476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352" b="90000" l="10000" r="90000">
                        <a14:foregroundMark x1="43067" y1="7778" x2="69200" y2="7222"/>
                        <a14:foregroundMark x1="46000" y1="4630" x2="55600" y2="4352"/>
                        <a14:foregroundMark x1="33067" y1="41944" x2="30933" y2="46389"/>
                        <a14:foregroundMark x1="36000" y1="39907" x2="32400" y2="50000"/>
                        <a14:foregroundMark x1="15200" y1="45741" x2="15200" y2="45741"/>
                        <a14:foregroundMark x1="15200" y1="52870" x2="15200" y2="52870"/>
                        <a14:foregroundMark x1="54267" y1="75000" x2="50400" y2="79907"/>
                        <a14:foregroundMark x1="70000" y1="78148" x2="66800" y2="84444"/>
                        <a14:foregroundMark x1="57467" y1="88333" x2="70000" y2="89074"/>
                        <a14:foregroundMark x1="41733" y1="83241" x2="53200" y2="82222"/>
                      </a14:backgroundRemoval>
                    </a14:imgEffect>
                  </a14:imgLayer>
                </a14:imgProps>
              </a:ext>
              <a:ext uri="{28A0092B-C50C-407E-A947-70E740481C1C}">
                <a14:useLocalDpi xmlns:a14="http://schemas.microsoft.com/office/drawing/2010/main" val="0"/>
              </a:ext>
            </a:extLst>
          </a:blip>
          <a:stretch>
            <a:fillRect/>
          </a:stretch>
        </p:blipFill>
        <p:spPr>
          <a:xfrm>
            <a:off x="5752581" y="166194"/>
            <a:ext cx="2238342" cy="4297617"/>
          </a:xfrm>
          <a:prstGeom prst="rect">
            <a:avLst/>
          </a:prstGeom>
        </p:spPr>
      </p:pic>
      <p:pic>
        <p:nvPicPr>
          <p:cNvPr id="3" name="Picture 2" descr="A child's drawing of a child&#10;&#10;Description automatically generated with low confidence">
            <a:extLst>
              <a:ext uri="{FF2B5EF4-FFF2-40B4-BE49-F238E27FC236}">
                <a16:creationId xmlns="" xmlns:a16="http://schemas.microsoft.com/office/drawing/2014/main" id="{FFECA33B-2B57-4546-A08D-5519358DFE5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296" b="92130" l="7429" r="93429">
                        <a14:foregroundMark x1="29143" y1="7685" x2="55571" y2="9722"/>
                        <a14:foregroundMark x1="45714" y1="3519" x2="60714" y2="3056"/>
                        <a14:foregroundMark x1="9429" y1="25278" x2="12000" y2="26204"/>
                        <a14:foregroundMark x1="10000" y1="31019" x2="7714" y2="31944"/>
                        <a14:foregroundMark x1="83714" y1="26111" x2="87143" y2="26667"/>
                        <a14:foregroundMark x1="80286" y1="31944" x2="82429" y2="33056"/>
                        <a14:foregroundMark x1="90000" y1="85093" x2="84143" y2="90000"/>
                        <a14:foregroundMark x1="91000" y1="89074" x2="82286" y2="91667"/>
                        <a14:foregroundMark x1="82286" y1="90000" x2="90000" y2="92130"/>
                        <a14:foregroundMark x1="79714" y1="90556" x2="88571" y2="90648"/>
                        <a14:foregroundMark x1="93714" y1="85741" x2="89286" y2="90556"/>
                        <a14:foregroundMark x1="93714" y1="85926" x2="91714" y2="89444"/>
                        <a14:foregroundMark x1="93714" y1="84815" x2="93429" y2="85000"/>
                        <a14:foregroundMark x1="38143" y1="87963" x2="50857" y2="87778"/>
                        <a14:foregroundMark x1="50857" y1="87778" x2="50857" y2="87778"/>
                        <a14:foregroundMark x1="38143" y1="90000" x2="49429" y2="89907"/>
                        <a14:foregroundMark x1="49429" y1="89907" x2="53143" y2="89907"/>
                        <a14:foregroundMark x1="48000" y1="89537" x2="54857" y2="88148"/>
                        <a14:foregroundMark x1="35143" y1="90370" x2="41286" y2="89074"/>
                        <a14:foregroundMark x1="80571" y1="9907" x2="80571" y2="9907"/>
                        <a14:foregroundMark x1="77571" y1="8611" x2="77571" y2="8611"/>
                        <a14:foregroundMark x1="76571" y1="5926" x2="76571" y2="5926"/>
                        <a14:foregroundMark x1="79286" y1="4444" x2="79286" y2="4444"/>
                        <a14:foregroundMark x1="80714" y1="3519" x2="80714" y2="3519"/>
                        <a14:foregroundMark x1="84143" y1="3519" x2="84143" y2="3519"/>
                        <a14:foregroundMark x1="86571" y1="5463" x2="86571" y2="5463"/>
                        <a14:foregroundMark x1="86571" y1="8148" x2="86571" y2="8148"/>
                        <a14:foregroundMark x1="85429" y1="10648" x2="85429" y2="10648"/>
                        <a14:foregroundMark x1="25143" y1="1944" x2="25143" y2="1944"/>
                        <a14:foregroundMark x1="24000" y1="3981" x2="24000" y2="3981"/>
                        <a14:foregroundMark x1="20286" y1="5278" x2="20286" y2="5278"/>
                        <a14:foregroundMark x1="18000" y1="4444" x2="18000" y2="4444"/>
                        <a14:foregroundMark x1="15143" y1="1296" x2="15143" y2="1296"/>
                        <a14:foregroundMark x1="18286" y1="3241" x2="18286" y2="3241"/>
                        <a14:foregroundMark x1="19286" y1="1481" x2="19286" y2="1481"/>
                        <a14:foregroundMark x1="22286" y1="1296" x2="22286" y2="1296"/>
                        <a14:backgroundMark x1="44286" y1="92222" x2="44286" y2="92222"/>
                        <a14:backgroundMark x1="47714" y1="92222" x2="47714" y2="92222"/>
                        <a14:backgroundMark x1="42571" y1="92593" x2="42571" y2="92593"/>
                        <a14:backgroundMark x1="44000" y1="92130" x2="44000" y2="92130"/>
                        <a14:backgroundMark x1="46429" y1="92407" x2="46429" y2="92407"/>
                        <a14:backgroundMark x1="41571" y1="92778" x2="41571" y2="92778"/>
                        <a14:backgroundMark x1="39429" y1="91944" x2="39429" y2="91944"/>
                      </a14:backgroundRemoval>
                    </a14:imgEffect>
                  </a14:imgLayer>
                </a14:imgProps>
              </a:ext>
              <a:ext uri="{28A0092B-C50C-407E-A947-70E740481C1C}">
                <a14:useLocalDpi xmlns:a14="http://schemas.microsoft.com/office/drawing/2010/main" val="0"/>
              </a:ext>
            </a:extLst>
          </a:blip>
          <a:stretch>
            <a:fillRect/>
          </a:stretch>
        </p:blipFill>
        <p:spPr>
          <a:xfrm>
            <a:off x="7210819" y="2956936"/>
            <a:ext cx="1985378" cy="4084205"/>
          </a:xfrm>
          <a:prstGeom prst="rect">
            <a:avLst/>
          </a:prstGeom>
        </p:spPr>
      </p:pic>
      <p:pic>
        <p:nvPicPr>
          <p:cNvPr id="4" name="Picture 3" descr="Icon&#10;&#10;Description automatically generated">
            <a:extLst>
              <a:ext uri="{FF2B5EF4-FFF2-40B4-BE49-F238E27FC236}">
                <a16:creationId xmlns="" xmlns:a16="http://schemas.microsoft.com/office/drawing/2014/main" id="{4FF8E774-941D-4F5F-B8BD-170BB9ED69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8532" l="1596" r="96277">
                        <a14:foregroundMark x1="19681" y1="35683" x2="29610" y2="38032"/>
                        <a14:foregroundMark x1="42021" y1="36270" x2="37943" y2="37004"/>
                        <a14:foregroundMark x1="17730" y1="36270" x2="23759" y2="40969"/>
                        <a14:foregroundMark x1="24823" y1="47577" x2="45213" y2="46402"/>
                        <a14:foregroundMark x1="31738" y1="44787" x2="41489" y2="44787"/>
                        <a14:foregroundMark x1="44681" y1="32012" x2="40248" y2="41116"/>
                        <a14:foregroundMark x1="19149" y1="7930" x2="32447" y2="9104"/>
                        <a14:foregroundMark x1="32447" y1="9104" x2="38121" y2="9104"/>
                        <a14:foregroundMark x1="18262" y1="8223" x2="51418" y2="10720"/>
                        <a14:foregroundMark x1="20213" y1="14391" x2="39716" y2="12041"/>
                        <a14:foregroundMark x1="39716" y1="12041" x2="40071" y2="11747"/>
                        <a14:foregroundMark x1="24291" y1="17915" x2="34043" y2="16740"/>
                        <a14:foregroundMark x1="34043" y1="16740" x2="45745" y2="12335"/>
                        <a14:foregroundMark x1="12589" y1="18062" x2="26418" y2="11160"/>
                        <a14:foregroundMark x1="16312" y1="13069" x2="11348" y2="25551"/>
                        <a14:foregroundMark x1="11348" y1="25551" x2="12057" y2="27019"/>
                        <a14:foregroundMark x1="10638" y1="17768" x2="8333" y2="32159"/>
                        <a14:foregroundMark x1="8333" y1="32159" x2="8865" y2="32746"/>
                        <a14:foregroundMark x1="25887" y1="3818" x2="38830" y2="3231"/>
                        <a14:foregroundMark x1="38830" y1="3231" x2="40071" y2="3377"/>
                        <a14:foregroundMark x1="50887" y1="2937" x2="55142" y2="2643"/>
                        <a14:foregroundMark x1="27482" y1="2056" x2="31560" y2="2349"/>
                        <a14:foregroundMark x1="53723" y1="2349" x2="55142" y2="0"/>
                        <a14:foregroundMark x1="43262" y1="34361" x2="44681" y2="42731"/>
                        <a14:foregroundMark x1="8865" y1="77239" x2="4078" y2="93245"/>
                        <a14:foregroundMark x1="7270" y1="84581" x2="1950" y2="97210"/>
                        <a14:foregroundMark x1="9574" y1="86344" x2="6915" y2="91924"/>
                        <a14:foregroundMark x1="5142" y1="86197" x2="1773" y2="90308"/>
                        <a14:foregroundMark x1="2660" y1="82085" x2="1773" y2="86197"/>
                        <a14:foregroundMark x1="14716" y1="85903" x2="13830" y2="89721"/>
                        <a14:foregroundMark x1="27305" y1="66814" x2="40603" y2="69897"/>
                        <a14:foregroundMark x1="40603" y1="69897" x2="40957" y2="67548"/>
                        <a14:foregroundMark x1="25000" y1="65639" x2="31560" y2="69310"/>
                        <a14:foregroundMark x1="60816" y1="76065" x2="55142" y2="80470"/>
                        <a14:foregroundMark x1="22518" y1="98678" x2="44681" y2="97651"/>
                        <a14:foregroundMark x1="65426" y1="36123" x2="65426" y2="36123"/>
                        <a14:foregroundMark x1="65780" y1="35683" x2="66312" y2="35683"/>
                        <a14:foregroundMark x1="64716" y1="36123" x2="69326" y2="36858"/>
                        <a14:foregroundMark x1="59043" y1="40529" x2="60284" y2="40235"/>
                        <a14:foregroundMark x1="86170" y1="19383" x2="85461" y2="28488"/>
                        <a14:foregroundMark x1="79078" y1="20999" x2="83865" y2="30543"/>
                        <a14:foregroundMark x1="89007" y1="20852" x2="89539" y2="31571"/>
                        <a14:foregroundMark x1="89539" y1="31571" x2="89184" y2="31865"/>
                        <a14:foregroundMark x1="89716" y1="25698" x2="88830" y2="35536"/>
                        <a14:foregroundMark x1="96277" y1="23642" x2="90426" y2="32159"/>
                        <a14:foregroundMark x1="92730" y1="22614" x2="86170" y2="31131"/>
                        <a14:foregroundMark x1="86170" y1="31131" x2="85638" y2="31131"/>
                        <a14:foregroundMark x1="72163" y1="19090" x2="73936" y2="28928"/>
                        <a14:foregroundMark x1="73936" y1="28928" x2="75355" y2="30543"/>
                      </a14:backgroundRemoval>
                    </a14:imgEffect>
                  </a14:imgLayer>
                </a14:imgProps>
              </a:ext>
              <a:ext uri="{28A0092B-C50C-407E-A947-70E740481C1C}">
                <a14:useLocalDpi xmlns:a14="http://schemas.microsoft.com/office/drawing/2010/main" val="0"/>
              </a:ext>
            </a:extLst>
          </a:blip>
          <a:stretch>
            <a:fillRect/>
          </a:stretch>
        </p:blipFill>
        <p:spPr>
          <a:xfrm>
            <a:off x="4578892" y="3467804"/>
            <a:ext cx="1985378" cy="3061148"/>
          </a:xfrm>
          <a:prstGeom prst="rect">
            <a:avLst/>
          </a:prstGeom>
        </p:spPr>
      </p:pic>
      <p:pic>
        <p:nvPicPr>
          <p:cNvPr id="5" name="Picture 4" descr="A picture containing toy, doll, vector graphics&#10;&#10;Description automatically generated">
            <a:extLst>
              <a:ext uri="{FF2B5EF4-FFF2-40B4-BE49-F238E27FC236}">
                <a16:creationId xmlns="" xmlns:a16="http://schemas.microsoft.com/office/drawing/2014/main" id="{FC7F48E0-29CA-4536-A601-737F78638EE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4149" y1="14894" x2="57447" y2="14007"/>
                        <a14:foregroundMark x1="38652" y1="15071" x2="37234" y2="22340"/>
                        <a14:foregroundMark x1="43440" y1="28191" x2="52305" y2="28546"/>
                        <a14:foregroundMark x1="55674" y1="28546" x2="60993" y2="26064"/>
                        <a14:foregroundMark x1="50355" y1="34220" x2="55851" y2="33511"/>
                        <a14:foregroundMark x1="45567" y1="40426" x2="51064" y2="45390"/>
                        <a14:foregroundMark x1="42376" y1="82624" x2="42553" y2="87234"/>
                        <a14:foregroundMark x1="42376" y1="84043" x2="40248" y2="85106"/>
                        <a14:foregroundMark x1="40071" y1="82801" x2="38298" y2="84929"/>
                        <a14:foregroundMark x1="43085" y1="81738" x2="45213" y2="87589"/>
                        <a14:foregroundMark x1="55674" y1="80319" x2="55674" y2="86525"/>
                        <a14:foregroundMark x1="54787" y1="83511" x2="53014" y2="86525"/>
                        <a14:foregroundMark x1="68440" y1="50177" x2="66667" y2="51418"/>
                        <a14:foregroundMark x1="65248" y1="52660" x2="65248" y2="52660"/>
                        <a14:foregroundMark x1="63475" y1="54610" x2="63475" y2="54610"/>
                        <a14:foregroundMark x1="63830" y1="53191" x2="64362" y2="55319"/>
                        <a14:foregroundMark x1="61525" y1="54787" x2="60816" y2="55851"/>
                        <a14:foregroundMark x1="62411" y1="58156" x2="65248" y2="59574"/>
                        <a14:foregroundMark x1="63121" y1="62234" x2="65780" y2="65603"/>
                      </a14:backgroundRemoval>
                    </a14:imgEffect>
                  </a14:imgLayer>
                </a14:imgProps>
              </a:ext>
              <a:ext uri="{28A0092B-C50C-407E-A947-70E740481C1C}">
                <a14:useLocalDpi xmlns:a14="http://schemas.microsoft.com/office/drawing/2010/main" val="0"/>
              </a:ext>
            </a:extLst>
          </a:blip>
          <a:stretch>
            <a:fillRect/>
          </a:stretch>
        </p:blipFill>
        <p:spPr>
          <a:xfrm>
            <a:off x="2425107" y="661"/>
            <a:ext cx="3315541" cy="4420721"/>
          </a:xfrm>
          <a:prstGeom prst="rect">
            <a:avLst/>
          </a:prstGeom>
        </p:spPr>
      </p:pic>
      <p:pic>
        <p:nvPicPr>
          <p:cNvPr id="6" name="Picture 5" descr="A picture containing text, clipart&#10;&#10;Description automatically generated">
            <a:extLst>
              <a:ext uri="{FF2B5EF4-FFF2-40B4-BE49-F238E27FC236}">
                <a16:creationId xmlns="" xmlns:a16="http://schemas.microsoft.com/office/drawing/2014/main" id="{78AEDA30-1B56-4509-B4DD-B5046D61E8F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20" b="90690" l="9752" r="89894">
                        <a14:foregroundMark x1="38652" y1="4598" x2="65957" y2="7816"/>
                        <a14:foregroundMark x1="45035" y1="920" x2="50532" y2="1724"/>
                        <a14:foregroundMark x1="45390" y1="22529" x2="37766" y2="29885"/>
                        <a14:foregroundMark x1="58511" y1="30920" x2="64007" y2="34253"/>
                        <a14:foregroundMark x1="75887" y1="30690" x2="78369" y2="34713"/>
                        <a14:foregroundMark x1="53901" y1="90690" x2="60106" y2="90690"/>
                        <a14:foregroundMark x1="36348" y1="82184" x2="37234" y2="83333"/>
                        <a14:foregroundMark x1="54078" y1="81609" x2="53191" y2="82644"/>
                        <a14:foregroundMark x1="79610" y1="34483" x2="82979" y2="35057"/>
                        <a14:foregroundMark x1="16667" y1="28851" x2="18556" y2="29107"/>
                        <a14:backgroundMark x1="15771" y1="29643" x2="13830" y2="29310"/>
                        <a14:backgroundMark x1="20035" y1="30345" x2="20035" y2="30345"/>
                        <a14:backgroundMark x1="20035" y1="30345" x2="22340" y2="30000"/>
                        <a14:backgroundMark x1="18794" y1="30000" x2="23050" y2="29195"/>
                        <a14:backgroundMark x1="18440" y1="29195" x2="23404" y2="30575"/>
                        <a14:backgroundMark x1="20390" y1="32989" x2="23404" y2="32414"/>
                        <a14:backgroundMark x1="21454" y1="33793" x2="23936" y2="32989"/>
                      </a14:backgroundRemoval>
                    </a14:imgEffect>
                  </a14:imgLayer>
                </a14:imgProps>
              </a:ext>
              <a:ext uri="{28A0092B-C50C-407E-A947-70E740481C1C}">
                <a14:useLocalDpi xmlns:a14="http://schemas.microsoft.com/office/drawing/2010/main" val="0"/>
              </a:ext>
            </a:extLst>
          </a:blip>
          <a:stretch>
            <a:fillRect/>
          </a:stretch>
        </p:blipFill>
        <p:spPr>
          <a:xfrm>
            <a:off x="796676" y="336210"/>
            <a:ext cx="1923563" cy="3956264"/>
          </a:xfrm>
          <a:prstGeom prst="rect">
            <a:avLst/>
          </a:prstGeom>
        </p:spPr>
      </p:pic>
      <p:pic>
        <p:nvPicPr>
          <p:cNvPr id="8" name="Picture 7">
            <a:extLst>
              <a:ext uri="{FF2B5EF4-FFF2-40B4-BE49-F238E27FC236}">
                <a16:creationId xmlns="" xmlns:a16="http://schemas.microsoft.com/office/drawing/2014/main" id="{648BEAC0-5E23-4F29-87E8-E11F6037314A}"/>
              </a:ext>
            </a:extLst>
          </p:cNvPr>
          <p:cNvPicPr>
            <a:picLocks noChangeAspect="1"/>
          </p:cNvPicPr>
          <p:nvPr/>
        </p:nvPicPr>
        <p:blipFill rotWithShape="1">
          <a:blip r:embed="rId12">
            <a:extLst>
              <a:ext uri="{28A0092B-C50C-407E-A947-70E740481C1C}">
                <a14:useLocalDpi xmlns:a14="http://schemas.microsoft.com/office/drawing/2010/main" val="0"/>
              </a:ext>
            </a:extLst>
          </a:blip>
          <a:srcRect l="7810" t="13182"/>
          <a:stretch/>
        </p:blipFill>
        <p:spPr>
          <a:xfrm>
            <a:off x="261257" y="4072080"/>
            <a:ext cx="2993742" cy="2450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7500412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486" y="384675"/>
            <a:ext cx="8298180" cy="3447098"/>
          </a:xfrm>
          <a:prstGeom prst="rect">
            <a:avLst/>
          </a:prstGeom>
          <a:noFill/>
        </p:spPr>
        <p:txBody>
          <a:bodyPr wrap="square" rtlCol="0">
            <a:spAutoFit/>
          </a:bodyPr>
          <a:lstStyle/>
          <a:p>
            <a:pPr algn="ctr"/>
            <a:r>
              <a:rPr lang="en-US" sz="3400" dirty="0" err="1">
                <a:solidFill>
                  <a:prstClr val="black"/>
                </a:solidFill>
                <a:latin typeface="Times New Roman" pitchFamily="18" charset="0"/>
                <a:cs typeface="Times New Roman" pitchFamily="18" charset="0"/>
              </a:rPr>
              <a:t>Thứ</a:t>
            </a:r>
            <a:r>
              <a:rPr lang="en-US" sz="3400" dirty="0">
                <a:solidFill>
                  <a:prstClr val="black"/>
                </a:solidFill>
                <a:latin typeface="Times New Roman" pitchFamily="18" charset="0"/>
                <a:cs typeface="Times New Roman" pitchFamily="18" charset="0"/>
              </a:rPr>
              <a:t> </a:t>
            </a:r>
            <a:r>
              <a:rPr lang="en-US" sz="3400" dirty="0" smtClean="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ngày</a:t>
            </a:r>
            <a:r>
              <a:rPr lang="en-US" sz="3400" dirty="0">
                <a:solidFill>
                  <a:prstClr val="black"/>
                </a:solidFill>
                <a:latin typeface="Times New Roman" pitchFamily="18" charset="0"/>
                <a:cs typeface="Times New Roman" pitchFamily="18" charset="0"/>
              </a:rPr>
              <a:t> </a:t>
            </a:r>
            <a:r>
              <a:rPr lang="en-US" sz="3400" dirty="0" smtClean="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tháng</a:t>
            </a:r>
            <a:r>
              <a:rPr lang="en-US" sz="3400" dirty="0">
                <a:solidFill>
                  <a:prstClr val="black"/>
                </a:solidFill>
                <a:latin typeface="Times New Roman" pitchFamily="18" charset="0"/>
                <a:cs typeface="Times New Roman" pitchFamily="18" charset="0"/>
              </a:rPr>
              <a:t> </a:t>
            </a:r>
            <a:r>
              <a:rPr lang="en-US" sz="3400" dirty="0" smtClean="0">
                <a:solidFill>
                  <a:prstClr val="black"/>
                </a:solidFill>
                <a:latin typeface="Times New Roman" pitchFamily="18" charset="0"/>
                <a:cs typeface="Times New Roman" pitchFamily="18" charset="0"/>
              </a:rPr>
              <a:t>11 </a:t>
            </a:r>
            <a:r>
              <a:rPr lang="en-US" sz="3400" dirty="0" err="1">
                <a:solidFill>
                  <a:prstClr val="black"/>
                </a:solidFill>
                <a:latin typeface="Times New Roman" pitchFamily="18" charset="0"/>
                <a:cs typeface="Times New Roman" pitchFamily="18" charset="0"/>
              </a:rPr>
              <a:t>năm</a:t>
            </a:r>
            <a:r>
              <a:rPr lang="en-US" sz="3400" dirty="0">
                <a:solidFill>
                  <a:prstClr val="black"/>
                </a:solidFill>
                <a:latin typeface="Times New Roman" pitchFamily="18" charset="0"/>
                <a:cs typeface="Times New Roman" pitchFamily="18" charset="0"/>
              </a:rPr>
              <a:t> 2021.</a:t>
            </a:r>
          </a:p>
          <a:p>
            <a:pPr algn="ctr"/>
            <a:r>
              <a:rPr lang="en-US" sz="3400" dirty="0" err="1">
                <a:solidFill>
                  <a:prstClr val="black"/>
                </a:solidFill>
                <a:latin typeface="Times New Roman" pitchFamily="18" charset="0"/>
                <a:cs typeface="Times New Roman" pitchFamily="18" charset="0"/>
              </a:rPr>
              <a:t>Khoa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học</a:t>
            </a:r>
            <a:endParaRPr lang="en-US" sz="3400" dirty="0">
              <a:solidFill>
                <a:prstClr val="black"/>
              </a:solidFill>
              <a:latin typeface="Times New Roman" pitchFamily="18" charset="0"/>
              <a:cs typeface="Times New Roman" pitchFamily="18" charset="0"/>
            </a:endParaRPr>
          </a:p>
          <a:p>
            <a:pPr algn="ctr">
              <a:lnSpc>
                <a:spcPct val="150000"/>
              </a:lnSpc>
            </a:pPr>
            <a:r>
              <a:rPr lang="en-US" sz="3800" dirty="0" err="1">
                <a:solidFill>
                  <a:srgbClr val="FF0000"/>
                </a:solidFill>
                <a:latin typeface="Times New Roman" pitchFamily="18" charset="0"/>
                <a:cs typeface="Times New Roman" pitchFamily="18" charset="0"/>
              </a:rPr>
              <a:t>Bạn</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cảm</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thấy</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thế</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nào</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khi</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bị</a:t>
            </a:r>
            <a:r>
              <a:rPr lang="en-US" sz="3800" dirty="0">
                <a:solidFill>
                  <a:srgbClr val="FF0000"/>
                </a:solidFill>
                <a:latin typeface="Times New Roman" pitchFamily="18" charset="0"/>
                <a:cs typeface="Times New Roman" pitchFamily="18" charset="0"/>
              </a:rPr>
              <a:t> </a:t>
            </a:r>
            <a:r>
              <a:rPr lang="en-US" sz="3800" dirty="0" err="1" smtClean="0">
                <a:solidFill>
                  <a:srgbClr val="FF0000"/>
                </a:solidFill>
                <a:latin typeface="Times New Roman" pitchFamily="18" charset="0"/>
                <a:cs typeface="Times New Roman" pitchFamily="18" charset="0"/>
              </a:rPr>
              <a:t>bệnh</a:t>
            </a:r>
            <a:r>
              <a:rPr lang="en-US" sz="3800" dirty="0" smtClean="0">
                <a:solidFill>
                  <a:srgbClr val="FF0000"/>
                </a:solidFill>
                <a:latin typeface="Times New Roman" pitchFamily="18" charset="0"/>
                <a:cs typeface="Times New Roman" pitchFamily="18" charset="0"/>
              </a:rPr>
              <a:t>?</a:t>
            </a:r>
          </a:p>
          <a:p>
            <a:pPr algn="ctr">
              <a:lnSpc>
                <a:spcPct val="150000"/>
              </a:lnSpc>
            </a:pPr>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a:t>
            </a:r>
            <a:r>
              <a:rPr lang="en-US" sz="2800" dirty="0" err="1">
                <a:solidFill>
                  <a:prstClr val="black"/>
                </a:solidFill>
                <a:latin typeface="Times New Roman" pitchFamily="18" charset="0"/>
                <a:cs typeface="Times New Roman" pitchFamily="18" charset="0"/>
              </a:rPr>
              <a:t>trang</a:t>
            </a:r>
            <a:r>
              <a:rPr lang="en-US" sz="2800" dirty="0">
                <a:solidFill>
                  <a:prstClr val="black"/>
                </a:solidFill>
                <a:latin typeface="Times New Roman" pitchFamily="18" charset="0"/>
                <a:cs typeface="Times New Roman" pitchFamily="18" charset="0"/>
              </a:rPr>
              <a:t> 32)</a:t>
            </a:r>
          </a:p>
          <a:p>
            <a:pPr>
              <a:lnSpc>
                <a:spcPct val="150000"/>
              </a:lnSpc>
            </a:pPr>
            <a:r>
              <a:rPr lang="en-US" sz="3400" dirty="0">
                <a:solidFill>
                  <a:prstClr val="black"/>
                </a:solidFill>
                <a:latin typeface="Times New Roman" pitchFamily="18" charset="0"/>
                <a:cs typeface="Times New Roman" pitchFamily="18" charset="0"/>
              </a:rPr>
              <a:t>1) </a:t>
            </a:r>
            <a:r>
              <a:rPr lang="en-US" sz="3400" dirty="0" err="1">
                <a:solidFill>
                  <a:prstClr val="black"/>
                </a:solidFill>
                <a:latin typeface="Times New Roman" pitchFamily="18" charset="0"/>
                <a:cs typeface="Times New Roman" pitchFamily="18" charset="0"/>
              </a:rPr>
              <a:t>Những</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biểu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hiện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khi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bị</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bệnh</a:t>
            </a:r>
            <a:endParaRPr lang="en-US" sz="3400" dirty="0">
              <a:solidFill>
                <a:prstClr val="black"/>
              </a:solidFill>
              <a:latin typeface="Times New Roman" pitchFamily="18" charset="0"/>
              <a:cs typeface="Times New Roman" pitchFamily="18" charset="0"/>
            </a:endParaRPr>
          </a:p>
        </p:txBody>
      </p:sp>
      <p:sp>
        <p:nvSpPr>
          <p:cNvPr id="3" name="TextBox 2"/>
          <p:cNvSpPr txBox="1"/>
          <p:nvPr/>
        </p:nvSpPr>
        <p:spPr>
          <a:xfrm>
            <a:off x="485489" y="3785606"/>
            <a:ext cx="8298180" cy="1138773"/>
          </a:xfrm>
          <a:prstGeom prst="rect">
            <a:avLst/>
          </a:prstGeom>
          <a:noFill/>
        </p:spPr>
        <p:txBody>
          <a:bodyPr wrap="square" rtlCol="0">
            <a:spAutoFit/>
          </a:bodyPr>
          <a:lstStyle/>
          <a:p>
            <a:r>
              <a:rPr lang="en-US" sz="3400" dirty="0" smtClean="0">
                <a:solidFill>
                  <a:prstClr val="black"/>
                </a:solidFill>
                <a:latin typeface="Times New Roman" pitchFamily="18" charset="0"/>
                <a:cs typeface="Times New Roman" pitchFamily="18" charset="0"/>
              </a:rPr>
              <a:t>- </a:t>
            </a:r>
            <a:r>
              <a:rPr lang="en-US" sz="3400" dirty="0" err="1" smtClean="0">
                <a:solidFill>
                  <a:prstClr val="black"/>
                </a:solidFill>
                <a:latin typeface="Times New Roman" pitchFamily="18" charset="0"/>
                <a:cs typeface="Times New Roman" pitchFamily="18" charset="0"/>
              </a:rPr>
              <a:t>Hắt</a:t>
            </a:r>
            <a:r>
              <a:rPr lang="en-US" sz="3400" dirty="0" smtClean="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hơi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sổ</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mũi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chán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ăn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mệt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mỏi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đau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bụng</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nôn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mửa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tiêu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chảy</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sốt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cao</a:t>
            </a:r>
            <a:r>
              <a:rPr lang="en-US" sz="34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3794437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barn(inVertical)">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0">
            <a:extLst>
              <a:ext uri="{FF2B5EF4-FFF2-40B4-BE49-F238E27FC236}">
                <a16:creationId xmlns="" xmlns:a16="http://schemas.microsoft.com/office/drawing/2014/main" id="{96FF6E22-87B4-4720-BA28-F718ED5B556F}"/>
              </a:ext>
            </a:extLst>
          </p:cNvPr>
          <p:cNvGrpSpPr/>
          <p:nvPr/>
        </p:nvGrpSpPr>
        <p:grpSpPr>
          <a:xfrm>
            <a:off x="8307029" y="217849"/>
            <a:ext cx="792726" cy="707209"/>
            <a:chOff x="1281153" y="5632171"/>
            <a:chExt cx="1466266" cy="937662"/>
          </a:xfrm>
        </p:grpSpPr>
        <p:sp>
          <p:nvSpPr>
            <p:cNvPr id="11" name="云形 61">
              <a:extLst>
                <a:ext uri="{FF2B5EF4-FFF2-40B4-BE49-F238E27FC236}">
                  <a16:creationId xmlns="" xmlns:a16="http://schemas.microsoft.com/office/drawing/2014/main" id="{66A4376B-6575-4C48-8A69-5F36B8941AA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云形 62">
              <a:extLst>
                <a:ext uri="{FF2B5EF4-FFF2-40B4-BE49-F238E27FC236}">
                  <a16:creationId xmlns="" xmlns:a16="http://schemas.microsoft.com/office/drawing/2014/main" id="{AB4CC27E-11BA-4682-B45D-7323E498DE71}"/>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Picture 4">
            <a:extLst>
              <a:ext uri="{FF2B5EF4-FFF2-40B4-BE49-F238E27FC236}">
                <a16:creationId xmlns="" xmlns:a16="http://schemas.microsoft.com/office/drawing/2014/main" id="{61A5A20D-CE54-4B6A-9F2B-453326D9DD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85" b="90000" l="12429" r="90143">
                        <a14:foregroundMark x1="43000" y1="84167" x2="41571" y2="89815"/>
                        <a14:foregroundMark x1="64000" y1="82778" x2="64286" y2="89815"/>
                        <a14:foregroundMark x1="64286" y1="89815" x2="64286" y2="90000"/>
                        <a14:foregroundMark x1="34143" y1="67870" x2="31857" y2="70093"/>
                        <a14:foregroundMark x1="37714" y1="66944" x2="39143" y2="68056"/>
                        <a14:foregroundMark x1="62286" y1="20648" x2="62286" y2="20648"/>
                        <a14:foregroundMark x1="69714" y1="21204" x2="69714" y2="21204"/>
                        <a14:foregroundMark x1="69714" y1="38519" x2="69714" y2="38519"/>
                        <a14:foregroundMark x1="72429" y1="38796" x2="72429" y2="38796"/>
                        <a14:foregroundMark x1="74143" y1="34074" x2="74143" y2="34074"/>
                        <a14:foregroundMark x1="29714" y1="59444" x2="29714" y2="59444"/>
                        <a14:foregroundMark x1="26857" y1="58889" x2="26857" y2="58889"/>
                        <a14:foregroundMark x1="27286" y1="58426" x2="27286" y2="58426"/>
                        <a14:foregroundMark x1="27857" y1="56852" x2="27857" y2="56852"/>
                        <a14:foregroundMark x1="47714" y1="14259" x2="47714" y2="14259"/>
                        <a14:foregroundMark x1="50286" y1="10556" x2="50286" y2="10556"/>
                        <a14:foregroundMark x1="48286" y1="7778" x2="48286" y2="7778"/>
                        <a14:foregroundMark x1="75000" y1="7407" x2="75000" y2="7407"/>
                        <a14:foregroundMark x1="75000" y1="7407" x2="75000" y2="7407"/>
                        <a14:foregroundMark x1="68714" y1="14630" x2="68714" y2="14630"/>
                        <a14:foregroundMark x1="49429" y1="17870" x2="49429" y2="17870"/>
                        <a14:foregroundMark x1="73143" y1="2685" x2="73143" y2="2685"/>
                        <a14:foregroundMark x1="71286" y1="34167" x2="71286" y2="34167"/>
                        <a14:foregroundMark x1="71857" y1="31296" x2="71857" y2="31296"/>
                        <a14:foregroundMark x1="74714" y1="32870" x2="74714" y2="32870"/>
                        <a14:foregroundMark x1="47571" y1="44444" x2="54571" y2="45370"/>
                        <a14:foregroundMark x1="26429" y1="61019" x2="26429" y2="61019"/>
                        <a14:foregroundMark x1="30429" y1="56944" x2="30429" y2="56944"/>
                        <a14:foregroundMark x1="32429" y1="53611" x2="32429" y2="53611"/>
                        <a14:foregroundMark x1="29000" y1="60833" x2="29000" y2="60833"/>
                        <a14:foregroundMark x1="29000" y1="55463" x2="29000" y2="55463"/>
                        <a14:foregroundMark x1="74857" y1="32222" x2="74857" y2="32222"/>
                        <a14:foregroundMark x1="74857" y1="31759" x2="74857" y2="31759"/>
                        <a14:foregroundMark x1="72000" y1="28241" x2="72000" y2="28241"/>
                      </a14:backgroundRemoval>
                    </a14:imgEffect>
                  </a14:imgLayer>
                </a14:imgProps>
              </a:ext>
              <a:ext uri="{28A0092B-C50C-407E-A947-70E740481C1C}">
                <a14:useLocalDpi xmlns:a14="http://schemas.microsoft.com/office/drawing/2010/main" val="0"/>
              </a:ext>
            </a:extLst>
          </a:blip>
          <a:srcRect l="1476" t="-363" r="-1476" b="-4070"/>
          <a:stretch/>
        </p:blipFill>
        <p:spPr>
          <a:xfrm>
            <a:off x="201050" y="943956"/>
            <a:ext cx="3406257" cy="6350211"/>
          </a:xfrm>
          <a:prstGeom prst="rect">
            <a:avLst/>
          </a:prstGeom>
        </p:spPr>
      </p:pic>
      <p:grpSp>
        <p:nvGrpSpPr>
          <p:cNvPr id="9" name="Group 8">
            <a:extLst>
              <a:ext uri="{FF2B5EF4-FFF2-40B4-BE49-F238E27FC236}">
                <a16:creationId xmlns="" xmlns:a16="http://schemas.microsoft.com/office/drawing/2014/main" id="{A0036A3D-C17C-4CCE-A96E-1330F77C5637}"/>
              </a:ext>
            </a:extLst>
          </p:cNvPr>
          <p:cNvGrpSpPr/>
          <p:nvPr/>
        </p:nvGrpSpPr>
        <p:grpSpPr>
          <a:xfrm>
            <a:off x="2700411" y="281834"/>
            <a:ext cx="6327322" cy="6031077"/>
            <a:chOff x="7946147" y="374467"/>
            <a:chExt cx="8436429" cy="5658711"/>
          </a:xfrm>
        </p:grpSpPr>
        <p:pic>
          <p:nvPicPr>
            <p:cNvPr id="7" name="Picture 6">
              <a:extLst>
                <a:ext uri="{FF2B5EF4-FFF2-40B4-BE49-F238E27FC236}">
                  <a16:creationId xmlns="" xmlns:a16="http://schemas.microsoft.com/office/drawing/2014/main" id="{BD44CCC0-A3B1-47ED-A861-A01858E618BE}"/>
                </a:ext>
              </a:extLst>
            </p:cNvPr>
            <p:cNvPicPr>
              <a:picLocks noChangeAspect="1"/>
            </p:cNvPicPr>
            <p:nvPr/>
          </p:nvPicPr>
          <p:blipFill>
            <a:blip r:embed="rId4" cstate="print">
              <a:extLst>
                <a:ext uri="{28A0092B-C50C-407E-A947-70E740481C1C}">
                  <a14:useLocalDpi xmlns:a14="http://schemas.microsoft.com/office/drawing/2010/main" val="0"/>
                </a:ext>
              </a:extLst>
            </a:blip>
            <a:srcRect t="10886" b="10886"/>
            <a:stretch/>
          </p:blipFill>
          <p:spPr>
            <a:xfrm flipH="1">
              <a:off x="7946147" y="374467"/>
              <a:ext cx="8436429" cy="5658711"/>
            </a:xfrm>
            <a:prstGeom prst="rect">
              <a:avLst/>
            </a:prstGeom>
          </p:spPr>
        </p:pic>
        <p:sp>
          <p:nvSpPr>
            <p:cNvPr id="8" name="TextBox 7">
              <a:extLst>
                <a:ext uri="{FF2B5EF4-FFF2-40B4-BE49-F238E27FC236}">
                  <a16:creationId xmlns="" xmlns:a16="http://schemas.microsoft.com/office/drawing/2014/main" id="{702CBA12-9981-4F41-9A11-F6F2F6749769}"/>
                </a:ext>
              </a:extLst>
            </p:cNvPr>
            <p:cNvSpPr txBox="1"/>
            <p:nvPr/>
          </p:nvSpPr>
          <p:spPr>
            <a:xfrm>
              <a:off x="9439420" y="1705832"/>
              <a:ext cx="5449882" cy="2396824"/>
            </a:xfrm>
            <a:prstGeom prst="rect">
              <a:avLst/>
            </a:prstGeom>
            <a:noFill/>
          </p:spPr>
          <p:txBody>
            <a:bodyPr wrap="square">
              <a:spAutoFit/>
              <a:scene3d>
                <a:camera prst="orthographicFront"/>
                <a:lightRig rig="threePt" dir="t"/>
              </a:scene3d>
              <a:sp3d extrusionH="57150">
                <a:bevelT w="38100" h="38100"/>
              </a:sp3d>
            </a:bodyPr>
            <a:lstStyle/>
            <a:p>
              <a:pPr algn="just"/>
              <a:r>
                <a:rPr lang="en-US" sz="4000" b="1" dirty="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Khi</a:t>
              </a:r>
              <a:r>
                <a:rPr lang="en-US" sz="4000" b="1" dirty="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trong</a:t>
              </a:r>
              <a:r>
                <a:rPr lang="en-US" sz="4000" b="1" dirty="0" smtClean="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người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cảm</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thấy</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khó</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chịu</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bạn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sẽ</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làm</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gì</a:t>
              </a:r>
              <a:r>
                <a:rPr lang="en-US" sz="4000" b="1" dirty="0">
                  <a:solidFill>
                    <a:srgbClr val="C00000"/>
                  </a:solidFill>
                  <a:latin typeface="Times New Roman" pitchFamily="18" charset="0"/>
                  <a:cs typeface="Times New Roman" pitchFamily="18" charset="0"/>
                </a:rPr>
                <a:t>?</a:t>
              </a:r>
            </a:p>
          </p:txBody>
        </p:sp>
      </p:grpSp>
      <p:grpSp>
        <p:nvGrpSpPr>
          <p:cNvPr id="13" name="组合 60">
            <a:extLst>
              <a:ext uri="{FF2B5EF4-FFF2-40B4-BE49-F238E27FC236}">
                <a16:creationId xmlns="" xmlns:a16="http://schemas.microsoft.com/office/drawing/2014/main" id="{D704551F-1186-4FF3-8856-305D62360A52}"/>
              </a:ext>
            </a:extLst>
          </p:cNvPr>
          <p:cNvGrpSpPr/>
          <p:nvPr/>
        </p:nvGrpSpPr>
        <p:grpSpPr>
          <a:xfrm>
            <a:off x="4077424" y="444881"/>
            <a:ext cx="989156" cy="707209"/>
            <a:chOff x="1281153" y="5632171"/>
            <a:chExt cx="1466266" cy="937662"/>
          </a:xfrm>
        </p:grpSpPr>
        <p:sp>
          <p:nvSpPr>
            <p:cNvPr id="14" name="云形 61">
              <a:extLst>
                <a:ext uri="{FF2B5EF4-FFF2-40B4-BE49-F238E27FC236}">
                  <a16:creationId xmlns="" xmlns:a16="http://schemas.microsoft.com/office/drawing/2014/main" id="{E83D5644-DA07-4E08-B2BE-2D855F31A83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62">
              <a:extLst>
                <a:ext uri="{FF2B5EF4-FFF2-40B4-BE49-F238E27FC236}">
                  <a16:creationId xmlns="" xmlns:a16="http://schemas.microsoft.com/office/drawing/2014/main" id="{4D857D4D-5D7C-46BB-A49E-50D3D0C86E14}"/>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60">
            <a:extLst>
              <a:ext uri="{FF2B5EF4-FFF2-40B4-BE49-F238E27FC236}">
                <a16:creationId xmlns="" xmlns:a16="http://schemas.microsoft.com/office/drawing/2014/main" id="{5F0B359D-5FE4-4EFC-ACD7-0BA65E06E678}"/>
              </a:ext>
            </a:extLst>
          </p:cNvPr>
          <p:cNvGrpSpPr/>
          <p:nvPr/>
        </p:nvGrpSpPr>
        <p:grpSpPr>
          <a:xfrm>
            <a:off x="98965" y="80239"/>
            <a:ext cx="1481773" cy="1193779"/>
            <a:chOff x="1281153" y="5632171"/>
            <a:chExt cx="1466266" cy="937662"/>
          </a:xfrm>
        </p:grpSpPr>
        <p:sp>
          <p:nvSpPr>
            <p:cNvPr id="17" name="云形 61">
              <a:extLst>
                <a:ext uri="{FF2B5EF4-FFF2-40B4-BE49-F238E27FC236}">
                  <a16:creationId xmlns="" xmlns:a16="http://schemas.microsoft.com/office/drawing/2014/main" id="{03EA0F9B-E850-4897-95F6-EFF061C1F587}"/>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云形 62">
              <a:extLst>
                <a:ext uri="{FF2B5EF4-FFF2-40B4-BE49-F238E27FC236}">
                  <a16:creationId xmlns="" xmlns:a16="http://schemas.microsoft.com/office/drawing/2014/main" id="{C8030607-8652-4A3A-8B6B-DDF36A077B08}"/>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9" name="图片 55">
            <a:extLst>
              <a:ext uri="{FF2B5EF4-FFF2-40B4-BE49-F238E27FC236}">
                <a16:creationId xmlns="" xmlns:a16="http://schemas.microsoft.com/office/drawing/2014/main" id="{04D5A8B6-F6F8-45EE-B995-DFFE594E30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3605" y="4917738"/>
            <a:ext cx="1446150" cy="1901525"/>
          </a:xfrm>
          <a:prstGeom prst="rect">
            <a:avLst/>
          </a:prstGeom>
        </p:spPr>
      </p:pic>
    </p:spTree>
    <p:extLst>
      <p:ext uri="{BB962C8B-B14F-4D97-AF65-F5344CB8AC3E}">
        <p14:creationId xmlns:p14="http://schemas.microsoft.com/office/powerpoint/2010/main" val="357590315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 presetClass="entr" presetSubtype="6"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496944"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688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6E921B0A-5D22-4B29-BB53-18824DC29F19}"/>
              </a:ext>
            </a:extLst>
          </p:cNvPr>
          <p:cNvGrpSpPr/>
          <p:nvPr/>
        </p:nvGrpSpPr>
        <p:grpSpPr>
          <a:xfrm>
            <a:off x="3563888" y="-516092"/>
            <a:ext cx="6312412" cy="7545492"/>
            <a:chOff x="5322178" y="-516091"/>
            <a:chExt cx="7846219" cy="7201633"/>
          </a:xfrm>
        </p:grpSpPr>
        <p:pic>
          <p:nvPicPr>
            <p:cNvPr id="7" name="Picture 6" descr="Shape&#10;&#10;Description automatically generated with low confidence">
              <a:extLst>
                <a:ext uri="{FF2B5EF4-FFF2-40B4-BE49-F238E27FC236}">
                  <a16:creationId xmlns="" xmlns:a16="http://schemas.microsoft.com/office/drawing/2014/main" id="{F58FC8DC-3B5D-4595-BCE4-9D647BA80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2178" y="-516091"/>
              <a:ext cx="7846219" cy="7201633"/>
            </a:xfrm>
            <a:prstGeom prst="rect">
              <a:avLst/>
            </a:prstGeom>
          </p:spPr>
        </p:pic>
        <p:sp>
          <p:nvSpPr>
            <p:cNvPr id="3" name="TextBox 2">
              <a:extLst>
                <a:ext uri="{FF2B5EF4-FFF2-40B4-BE49-F238E27FC236}">
                  <a16:creationId xmlns="" xmlns:a16="http://schemas.microsoft.com/office/drawing/2014/main" id="{F10C86DA-505A-4876-BE92-F863CE7228FE}"/>
                </a:ext>
              </a:extLst>
            </p:cNvPr>
            <p:cNvSpPr txBox="1"/>
            <p:nvPr/>
          </p:nvSpPr>
          <p:spPr>
            <a:xfrm>
              <a:off x="6127719" y="1481002"/>
              <a:ext cx="5253550" cy="4083136"/>
            </a:xfrm>
            <a:prstGeom prst="rect">
              <a:avLst/>
            </a:prstGeom>
            <a:noFill/>
          </p:spPr>
          <p:txBody>
            <a:bodyPr wrap="square">
              <a:spAutoFit/>
            </a:bodyPr>
            <a:lstStyle/>
            <a:p>
              <a:pPr algn="just"/>
              <a:r>
                <a:rPr lang="en-US" sz="3400" b="1" dirty="0">
                  <a:solidFill>
                    <a:prstClr val="black"/>
                  </a:solidFill>
                  <a:latin typeface="Times New Roman" pitchFamily="18" charset="0"/>
                  <a:cs typeface="Times New Roman" pitchFamily="18" charset="0"/>
                </a:rPr>
                <a:t> </a:t>
              </a:r>
              <a:r>
                <a:rPr lang="vi-VN" sz="3400" b="1" dirty="0" smtClean="0">
                  <a:solidFill>
                    <a:prstClr val="black"/>
                  </a:solidFill>
                  <a:latin typeface="Times New Roman" pitchFamily="18" charset="0"/>
                  <a:cs typeface="Times New Roman" pitchFamily="18" charset="0"/>
                </a:rPr>
                <a:t>- Khi </a:t>
              </a:r>
              <a:r>
                <a:rPr lang="vi-VN" sz="3400" b="1" dirty="0">
                  <a:solidFill>
                    <a:prstClr val="black"/>
                  </a:solidFill>
                  <a:latin typeface="Times New Roman" pitchFamily="18" charset="0"/>
                  <a:cs typeface="Times New Roman" pitchFamily="18" charset="0"/>
                </a:rPr>
                <a:t>trong người cảm thấy khó chịu và không bình thường </a:t>
              </a:r>
              <a:r>
                <a:rPr lang="vi-VN" sz="3400" b="1" dirty="0">
                  <a:solidFill>
                    <a:srgbClr val="C00000"/>
                  </a:solidFill>
                  <a:latin typeface="Times New Roman" pitchFamily="18" charset="0"/>
                  <a:cs typeface="Times New Roman" pitchFamily="18" charset="0"/>
                </a:rPr>
                <a:t>phải báo ngay cho cha mẹ</a:t>
              </a:r>
              <a:r>
                <a:rPr lang="vi-VN" sz="3400" b="1" dirty="0">
                  <a:solidFill>
                    <a:prstClr val="black"/>
                  </a:solidFill>
                  <a:latin typeface="Times New Roman" pitchFamily="18" charset="0"/>
                  <a:cs typeface="Times New Roman" pitchFamily="18" charset="0"/>
                </a:rPr>
                <a:t> hoặc </a:t>
              </a:r>
              <a:r>
                <a:rPr lang="vi-VN" sz="3400" b="1" dirty="0">
                  <a:solidFill>
                    <a:srgbClr val="C00000"/>
                  </a:solidFill>
                  <a:latin typeface="Times New Roman" pitchFamily="18" charset="0"/>
                  <a:cs typeface="Times New Roman" pitchFamily="18" charset="0"/>
                </a:rPr>
                <a:t>người lớn </a:t>
              </a:r>
              <a:r>
                <a:rPr lang="vi-VN" sz="3400" b="1" dirty="0">
                  <a:solidFill>
                    <a:prstClr val="black"/>
                  </a:solidFill>
                  <a:latin typeface="Times New Roman" pitchFamily="18" charset="0"/>
                  <a:cs typeface="Times New Roman" pitchFamily="18" charset="0"/>
                </a:rPr>
                <a:t>biết để kịp thời phát hiện bệnh và chữa trị.</a:t>
              </a:r>
              <a:endParaRPr lang="en-US" sz="3400" dirty="0">
                <a:solidFill>
                  <a:prstClr val="black"/>
                </a:solidFill>
                <a:latin typeface="Times New Roman" pitchFamily="18" charset="0"/>
                <a:cs typeface="Times New Roman" pitchFamily="18" charset="0"/>
              </a:endParaRPr>
            </a:p>
          </p:txBody>
        </p:sp>
      </p:grpSp>
      <p:pic>
        <p:nvPicPr>
          <p:cNvPr id="5" name="Picture 4" descr="A picture containing toy, doll&#10;&#10;Description automatically generated">
            <a:extLst>
              <a:ext uri="{FF2B5EF4-FFF2-40B4-BE49-F238E27FC236}">
                <a16:creationId xmlns="" xmlns:a16="http://schemas.microsoft.com/office/drawing/2014/main" id="{96A1F3C2-4AE3-4CA4-9D29-E51D8FC1D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5" y="1719944"/>
            <a:ext cx="4171115" cy="4855029"/>
          </a:xfrm>
          <a:prstGeom prst="rect">
            <a:avLst/>
          </a:prstGeom>
        </p:spPr>
      </p:pic>
      <p:sp>
        <p:nvSpPr>
          <p:cNvPr id="9" name="椭圆 74">
            <a:extLst>
              <a:ext uri="{FF2B5EF4-FFF2-40B4-BE49-F238E27FC236}">
                <a16:creationId xmlns="" xmlns:a16="http://schemas.microsoft.com/office/drawing/2014/main" id="{C9E1E608-F01D-479E-8A40-ED58C63C0E16}"/>
              </a:ext>
            </a:extLst>
          </p:cNvPr>
          <p:cNvSpPr/>
          <p:nvPr/>
        </p:nvSpPr>
        <p:spPr>
          <a:xfrm rot="20326307">
            <a:off x="7399167" y="199554"/>
            <a:ext cx="592495"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75">
            <a:extLst>
              <a:ext uri="{FF2B5EF4-FFF2-40B4-BE49-F238E27FC236}">
                <a16:creationId xmlns="" xmlns:a16="http://schemas.microsoft.com/office/drawing/2014/main" id="{7FCD2202-86CA-4668-97F3-AB968C5F0342}"/>
              </a:ext>
            </a:extLst>
          </p:cNvPr>
          <p:cNvSpPr/>
          <p:nvPr/>
        </p:nvSpPr>
        <p:spPr>
          <a:xfrm rot="20326307">
            <a:off x="7901658" y="430563"/>
            <a:ext cx="287986"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81">
            <a:extLst>
              <a:ext uri="{FF2B5EF4-FFF2-40B4-BE49-F238E27FC236}">
                <a16:creationId xmlns="" xmlns:a16="http://schemas.microsoft.com/office/drawing/2014/main" id="{21C33467-D39B-4F04-9276-6F5CE5EBE4E7}"/>
              </a:ext>
            </a:extLst>
          </p:cNvPr>
          <p:cNvSpPr/>
          <p:nvPr/>
        </p:nvSpPr>
        <p:spPr>
          <a:xfrm rot="18900000">
            <a:off x="469178" y="475483"/>
            <a:ext cx="592495" cy="789993"/>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2" name="椭圆 82">
            <a:extLst>
              <a:ext uri="{FF2B5EF4-FFF2-40B4-BE49-F238E27FC236}">
                <a16:creationId xmlns="" xmlns:a16="http://schemas.microsoft.com/office/drawing/2014/main" id="{FCE72D6C-1374-4FD9-9987-F661621845F4}"/>
              </a:ext>
            </a:extLst>
          </p:cNvPr>
          <p:cNvSpPr/>
          <p:nvPr/>
        </p:nvSpPr>
        <p:spPr>
          <a:xfrm rot="18900000">
            <a:off x="549401" y="586230"/>
            <a:ext cx="432000" cy="576000"/>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3" name="椭圆 36">
            <a:extLst>
              <a:ext uri="{FF2B5EF4-FFF2-40B4-BE49-F238E27FC236}">
                <a16:creationId xmlns="" xmlns:a16="http://schemas.microsoft.com/office/drawing/2014/main" id="{474B7625-02A7-44F9-BCD3-3238943C6045}"/>
              </a:ext>
            </a:extLst>
          </p:cNvPr>
          <p:cNvSpPr/>
          <p:nvPr/>
        </p:nvSpPr>
        <p:spPr>
          <a:xfrm rot="18900000">
            <a:off x="6941658" y="5830892"/>
            <a:ext cx="297000" cy="396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4" name="椭圆 37">
            <a:extLst>
              <a:ext uri="{FF2B5EF4-FFF2-40B4-BE49-F238E27FC236}">
                <a16:creationId xmlns="" xmlns:a16="http://schemas.microsoft.com/office/drawing/2014/main" id="{C7C69112-1EED-422A-B964-953EC986F90C}"/>
              </a:ext>
            </a:extLst>
          </p:cNvPr>
          <p:cNvSpPr/>
          <p:nvPr/>
        </p:nvSpPr>
        <p:spPr>
          <a:xfrm rot="18900000">
            <a:off x="6955598" y="5888643"/>
            <a:ext cx="216000" cy="288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5" name="椭圆 74">
            <a:extLst>
              <a:ext uri="{FF2B5EF4-FFF2-40B4-BE49-F238E27FC236}">
                <a16:creationId xmlns="" xmlns:a16="http://schemas.microsoft.com/office/drawing/2014/main" id="{3AEBACF2-45A5-4438-8680-5ABE5C98CC05}"/>
              </a:ext>
            </a:extLst>
          </p:cNvPr>
          <p:cNvSpPr/>
          <p:nvPr/>
        </p:nvSpPr>
        <p:spPr>
          <a:xfrm rot="20326307">
            <a:off x="1965324" y="1227541"/>
            <a:ext cx="592495"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75">
            <a:extLst>
              <a:ext uri="{FF2B5EF4-FFF2-40B4-BE49-F238E27FC236}">
                <a16:creationId xmlns="" xmlns:a16="http://schemas.microsoft.com/office/drawing/2014/main" id="{AD4C628C-B8DE-490B-8AC3-F26B008B32C9}"/>
              </a:ext>
            </a:extLst>
          </p:cNvPr>
          <p:cNvSpPr/>
          <p:nvPr/>
        </p:nvSpPr>
        <p:spPr>
          <a:xfrm rot="20326307">
            <a:off x="2467815" y="1458550"/>
            <a:ext cx="287986"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98728620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5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Scale>
                                      <p:cBhvr>
                                        <p:cTn id="1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8"/>
                                        </p:tgtEl>
                                        <p:attrNameLst>
                                          <p:attrName>ppt_x</p:attrName>
                                          <p:attrName>ppt_y</p:attrName>
                                        </p:attrNameLst>
                                      </p:cBhvr>
                                    </p:animMotion>
                                    <p:animEffect transition="in" filter="fade">
                                      <p:cBhvr>
                                        <p:cTn id="13" dur="1000"/>
                                        <p:tgtEl>
                                          <p:spTgt spid="8"/>
                                        </p:tgtEl>
                                      </p:cBhvr>
                                    </p:animEffect>
                                  </p:childTnLst>
                                </p:cTn>
                              </p:par>
                            </p:childTnLst>
                          </p:cTn>
                        </p:par>
                        <p:par>
                          <p:cTn id="14" fill="hold">
                            <p:stCondLst>
                              <p:cond delay="2000"/>
                            </p:stCondLst>
                            <p:childTnLst>
                              <p:par>
                                <p:cTn id="15" presetID="21" presetClass="entr" presetSubtype="1" repeatCount="300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par>
                                <p:cTn id="18" presetID="53" presetClass="entr" presetSubtype="16" repeatCount="300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22" presetClass="entr" presetSubtype="2" repeatCount="300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par>
                                <p:cTn id="26" presetID="22" presetClass="entr" presetSubtype="8" repeatCount="300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1" presetClass="entr" presetSubtype="1" repeatCount="3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500"/>
                                        <p:tgtEl>
                                          <p:spTgt spid="14"/>
                                        </p:tgtEl>
                                      </p:cBhvr>
                                    </p:animEffect>
                                  </p:childTnLst>
                                </p:cTn>
                              </p:par>
                              <p:par>
                                <p:cTn id="32" presetID="53" presetClass="entr" presetSubtype="16" repeatCount="300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22" presetClass="entr" presetSubtype="2" repeatCount="300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par>
                                <p:cTn id="40" presetID="22" presetClass="entr" presetSubtype="8" repeatCount="300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486" y="384561"/>
            <a:ext cx="8298180" cy="3447098"/>
          </a:xfrm>
          <a:prstGeom prst="rect">
            <a:avLst/>
          </a:prstGeom>
          <a:noFill/>
        </p:spPr>
        <p:txBody>
          <a:bodyPr wrap="square" rtlCol="0">
            <a:spAutoFit/>
          </a:bodyPr>
          <a:lstStyle/>
          <a:p>
            <a:pPr algn="ctr"/>
            <a:r>
              <a:rPr lang="en-US" sz="3400" dirty="0" err="1">
                <a:solidFill>
                  <a:prstClr val="black"/>
                </a:solidFill>
                <a:latin typeface="Times New Roman" pitchFamily="18" charset="0"/>
                <a:cs typeface="Times New Roman" pitchFamily="18" charset="0"/>
              </a:rPr>
              <a:t>Thứ</a:t>
            </a:r>
            <a:r>
              <a:rPr lang="en-US" sz="3400" dirty="0">
                <a:solidFill>
                  <a:prstClr val="black"/>
                </a:solidFill>
                <a:latin typeface="Times New Roman" pitchFamily="18" charset="0"/>
                <a:cs typeface="Times New Roman" pitchFamily="18" charset="0"/>
              </a:rPr>
              <a:t>  </a:t>
            </a:r>
            <a:r>
              <a:rPr lang="en-US" sz="3400" dirty="0" smtClean="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ngày</a:t>
            </a:r>
            <a:r>
              <a:rPr lang="en-US" sz="3400" dirty="0">
                <a:solidFill>
                  <a:prstClr val="black"/>
                </a:solidFill>
                <a:latin typeface="Times New Roman" pitchFamily="18" charset="0"/>
                <a:cs typeface="Times New Roman" pitchFamily="18" charset="0"/>
              </a:rPr>
              <a:t>  </a:t>
            </a:r>
            <a:r>
              <a:rPr lang="en-US" sz="3400" dirty="0" smtClean="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tháng</a:t>
            </a:r>
            <a:r>
              <a:rPr lang="en-US" sz="3400" dirty="0">
                <a:solidFill>
                  <a:prstClr val="black"/>
                </a:solidFill>
                <a:latin typeface="Times New Roman" pitchFamily="18" charset="0"/>
                <a:cs typeface="Times New Roman" pitchFamily="18" charset="0"/>
              </a:rPr>
              <a:t> </a:t>
            </a:r>
            <a:r>
              <a:rPr lang="en-US" sz="3400" dirty="0" smtClean="0">
                <a:solidFill>
                  <a:prstClr val="black"/>
                </a:solidFill>
                <a:latin typeface="Times New Roman" pitchFamily="18" charset="0"/>
                <a:cs typeface="Times New Roman" pitchFamily="18" charset="0"/>
              </a:rPr>
              <a:t> 11  </a:t>
            </a:r>
            <a:r>
              <a:rPr lang="en-US" sz="3400" dirty="0" err="1">
                <a:solidFill>
                  <a:prstClr val="black"/>
                </a:solidFill>
                <a:latin typeface="Times New Roman" pitchFamily="18" charset="0"/>
                <a:cs typeface="Times New Roman" pitchFamily="18" charset="0"/>
              </a:rPr>
              <a:t>năm</a:t>
            </a:r>
            <a:r>
              <a:rPr lang="en-US" sz="3400" dirty="0">
                <a:solidFill>
                  <a:prstClr val="black"/>
                </a:solidFill>
                <a:latin typeface="Times New Roman" pitchFamily="18" charset="0"/>
                <a:cs typeface="Times New Roman" pitchFamily="18" charset="0"/>
              </a:rPr>
              <a:t> </a:t>
            </a:r>
            <a:r>
              <a:rPr lang="en-US" sz="3400" dirty="0" smtClean="0">
                <a:solidFill>
                  <a:prstClr val="black"/>
                </a:solidFill>
                <a:latin typeface="Times New Roman" pitchFamily="18" charset="0"/>
                <a:cs typeface="Times New Roman" pitchFamily="18" charset="0"/>
              </a:rPr>
              <a:t> 2021</a:t>
            </a:r>
            <a:r>
              <a:rPr lang="en-US" sz="3400" dirty="0">
                <a:solidFill>
                  <a:prstClr val="black"/>
                </a:solidFill>
                <a:latin typeface="Times New Roman" pitchFamily="18" charset="0"/>
                <a:cs typeface="Times New Roman" pitchFamily="18" charset="0"/>
              </a:rPr>
              <a:t>.</a:t>
            </a:r>
          </a:p>
          <a:p>
            <a:pPr algn="ctr"/>
            <a:r>
              <a:rPr lang="en-US" sz="3400" dirty="0" err="1">
                <a:solidFill>
                  <a:prstClr val="black"/>
                </a:solidFill>
                <a:latin typeface="Times New Roman" pitchFamily="18" charset="0"/>
                <a:cs typeface="Times New Roman" pitchFamily="18" charset="0"/>
              </a:rPr>
              <a:t>Khoa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học</a:t>
            </a:r>
            <a:endParaRPr lang="en-US" sz="3400" dirty="0">
              <a:solidFill>
                <a:prstClr val="black"/>
              </a:solidFill>
              <a:latin typeface="Times New Roman" pitchFamily="18" charset="0"/>
              <a:cs typeface="Times New Roman" pitchFamily="18" charset="0"/>
            </a:endParaRPr>
          </a:p>
          <a:p>
            <a:pPr algn="ctr">
              <a:lnSpc>
                <a:spcPct val="150000"/>
              </a:lnSpc>
            </a:pPr>
            <a:r>
              <a:rPr lang="en-US" sz="3800" dirty="0" err="1">
                <a:solidFill>
                  <a:srgbClr val="FF0000"/>
                </a:solidFill>
                <a:latin typeface="Times New Roman" pitchFamily="18" charset="0"/>
                <a:cs typeface="Times New Roman" pitchFamily="18" charset="0"/>
              </a:rPr>
              <a:t>Bạn</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cảm</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thấy</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thế</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nào</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khi</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bị</a:t>
            </a:r>
            <a:r>
              <a:rPr lang="en-US" sz="3800" dirty="0">
                <a:solidFill>
                  <a:srgbClr val="FF0000"/>
                </a:solidFill>
                <a:latin typeface="Times New Roman" pitchFamily="18" charset="0"/>
                <a:cs typeface="Times New Roman" pitchFamily="18" charset="0"/>
              </a:rPr>
              <a:t> </a:t>
            </a:r>
            <a:r>
              <a:rPr lang="en-US" sz="3800" dirty="0" err="1" smtClean="0">
                <a:solidFill>
                  <a:srgbClr val="FF0000"/>
                </a:solidFill>
                <a:latin typeface="Times New Roman" pitchFamily="18" charset="0"/>
                <a:cs typeface="Times New Roman" pitchFamily="18" charset="0"/>
              </a:rPr>
              <a:t>bệnh</a:t>
            </a:r>
            <a:r>
              <a:rPr lang="en-US" sz="3800" dirty="0" smtClean="0">
                <a:solidFill>
                  <a:srgbClr val="FF0000"/>
                </a:solidFill>
                <a:latin typeface="Times New Roman" pitchFamily="18" charset="0"/>
                <a:cs typeface="Times New Roman" pitchFamily="18" charset="0"/>
              </a:rPr>
              <a:t>?</a:t>
            </a:r>
          </a:p>
          <a:p>
            <a:pPr algn="ctr">
              <a:lnSpc>
                <a:spcPct val="150000"/>
              </a:lnSpc>
            </a:pPr>
            <a:r>
              <a:rPr lang="en-US" sz="2800" dirty="0" smtClean="0">
                <a:solidFill>
                  <a:srgbClr val="FF0000"/>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a:t>
            </a:r>
            <a:r>
              <a:rPr lang="en-US" sz="2800" dirty="0" err="1">
                <a:solidFill>
                  <a:prstClr val="black"/>
                </a:solidFill>
                <a:latin typeface="Times New Roman" pitchFamily="18" charset="0"/>
                <a:cs typeface="Times New Roman" pitchFamily="18" charset="0"/>
              </a:rPr>
              <a:t>trang</a:t>
            </a:r>
            <a:r>
              <a:rPr lang="en-US" sz="2800" dirty="0">
                <a:solidFill>
                  <a:prstClr val="black"/>
                </a:solidFill>
                <a:latin typeface="Times New Roman" pitchFamily="18" charset="0"/>
                <a:cs typeface="Times New Roman" pitchFamily="18" charset="0"/>
              </a:rPr>
              <a:t> 32)</a:t>
            </a:r>
          </a:p>
          <a:p>
            <a:pPr>
              <a:lnSpc>
                <a:spcPct val="150000"/>
              </a:lnSpc>
            </a:pPr>
            <a:r>
              <a:rPr lang="en-US" sz="3400" dirty="0">
                <a:solidFill>
                  <a:prstClr val="black"/>
                </a:solidFill>
                <a:latin typeface="Times New Roman" pitchFamily="18" charset="0"/>
                <a:cs typeface="Times New Roman" pitchFamily="18" charset="0"/>
              </a:rPr>
              <a:t>1) </a:t>
            </a:r>
            <a:r>
              <a:rPr lang="en-US" sz="3400" dirty="0" err="1">
                <a:solidFill>
                  <a:prstClr val="black"/>
                </a:solidFill>
                <a:latin typeface="Times New Roman" pitchFamily="18" charset="0"/>
                <a:cs typeface="Times New Roman" pitchFamily="18" charset="0"/>
              </a:rPr>
              <a:t>Những</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biểu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hiện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khi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bị</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bệnh</a:t>
            </a:r>
            <a:endParaRPr lang="en-US" sz="3400" dirty="0">
              <a:solidFill>
                <a:prstClr val="black"/>
              </a:solidFill>
              <a:latin typeface="Times New Roman" pitchFamily="18" charset="0"/>
              <a:cs typeface="Times New Roman" pitchFamily="18" charset="0"/>
            </a:endParaRPr>
          </a:p>
        </p:txBody>
      </p:sp>
      <p:sp>
        <p:nvSpPr>
          <p:cNvPr id="3" name="TextBox 2"/>
          <p:cNvSpPr txBox="1"/>
          <p:nvPr/>
        </p:nvSpPr>
        <p:spPr>
          <a:xfrm>
            <a:off x="504120" y="3637057"/>
            <a:ext cx="8208912" cy="2185214"/>
          </a:xfrm>
          <a:prstGeom prst="rect">
            <a:avLst/>
          </a:prstGeom>
          <a:noFill/>
        </p:spPr>
        <p:txBody>
          <a:bodyPr wrap="square" rtlCol="0">
            <a:spAutoFit/>
          </a:bodyPr>
          <a:lstStyle/>
          <a:p>
            <a:r>
              <a:rPr lang="en-US" sz="3400" dirty="0" smtClean="0">
                <a:solidFill>
                  <a:prstClr val="black"/>
                </a:solidFill>
                <a:latin typeface="Times New Roman" pitchFamily="18" charset="0"/>
                <a:cs typeface="Times New Roman" pitchFamily="18" charset="0"/>
              </a:rPr>
              <a:t>- </a:t>
            </a:r>
            <a:r>
              <a:rPr lang="en-US" sz="3400" dirty="0" err="1" smtClean="0">
                <a:solidFill>
                  <a:prstClr val="black"/>
                </a:solidFill>
                <a:latin typeface="Times New Roman" pitchFamily="18" charset="0"/>
                <a:cs typeface="Times New Roman" pitchFamily="18" charset="0"/>
              </a:rPr>
              <a:t>Hắt</a:t>
            </a:r>
            <a:r>
              <a:rPr lang="en-US" sz="3400" dirty="0" smtClean="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hơi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sổ</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mũi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chán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ăn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mệt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mỏi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đau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bụng</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nôn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mửa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tiêu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chảy</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sốt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cao</a:t>
            </a:r>
            <a:r>
              <a:rPr lang="en-US" sz="3400" dirty="0">
                <a:solidFill>
                  <a:prstClr val="black"/>
                </a:solidFill>
                <a:latin typeface="Times New Roman" pitchFamily="18" charset="0"/>
                <a:cs typeface="Times New Roman" pitchFamily="18" charset="0"/>
              </a:rPr>
              <a:t>, …</a:t>
            </a:r>
          </a:p>
          <a:p>
            <a:r>
              <a:rPr lang="en-US" sz="3400" dirty="0">
                <a:solidFill>
                  <a:prstClr val="black"/>
                </a:solidFill>
                <a:latin typeface="Times New Roman" pitchFamily="18" charset="0"/>
                <a:cs typeface="Times New Roman" pitchFamily="18" charset="0"/>
              </a:rPr>
              <a:t>2) </a:t>
            </a:r>
            <a:r>
              <a:rPr lang="en-US" sz="3400" dirty="0" err="1">
                <a:solidFill>
                  <a:prstClr val="black"/>
                </a:solidFill>
                <a:latin typeface="Times New Roman" pitchFamily="18" charset="0"/>
                <a:cs typeface="Times New Roman" pitchFamily="18" charset="0"/>
              </a:rPr>
              <a:t>Khi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bị</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bệnh</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cần</a:t>
            </a:r>
            <a:r>
              <a:rPr lang="en-US" sz="3400" dirty="0">
                <a:solidFill>
                  <a:prstClr val="black"/>
                </a:solidFill>
                <a:latin typeface="Times New Roman" pitchFamily="18" charset="0"/>
                <a:cs typeface="Times New Roman" pitchFamily="18" charset="0"/>
              </a:rPr>
              <a:t>:</a:t>
            </a:r>
          </a:p>
          <a:p>
            <a:endParaRPr lang="en-US" sz="3400" dirty="0">
              <a:solidFill>
                <a:prstClr val="black"/>
              </a:solidFill>
              <a:latin typeface="Times New Roman" pitchFamily="18" charset="0"/>
              <a:cs typeface="Times New Roman" pitchFamily="18" charset="0"/>
            </a:endParaRPr>
          </a:p>
        </p:txBody>
      </p:sp>
      <p:sp>
        <p:nvSpPr>
          <p:cNvPr id="4" name="TextBox 3"/>
          <p:cNvSpPr txBox="1"/>
          <p:nvPr/>
        </p:nvSpPr>
        <p:spPr>
          <a:xfrm>
            <a:off x="469303" y="5229200"/>
            <a:ext cx="8298180" cy="1138773"/>
          </a:xfrm>
          <a:prstGeom prst="rect">
            <a:avLst/>
          </a:prstGeom>
          <a:noFill/>
        </p:spPr>
        <p:txBody>
          <a:bodyPr wrap="square" rtlCol="0">
            <a:spAutoFit/>
          </a:bodyPr>
          <a:lstStyle/>
          <a:p>
            <a:r>
              <a:rPr lang="en-US" sz="3400" dirty="0" smtClean="0">
                <a:solidFill>
                  <a:prstClr val="black"/>
                </a:solidFill>
                <a:latin typeface="Times New Roman" pitchFamily="18" charset="0"/>
                <a:cs typeface="Times New Roman" pitchFamily="18" charset="0"/>
              </a:rPr>
              <a:t>- </a:t>
            </a:r>
            <a:r>
              <a:rPr lang="en-US" sz="3400" dirty="0" err="1" smtClean="0">
                <a:solidFill>
                  <a:prstClr val="black"/>
                </a:solidFill>
                <a:latin typeface="Times New Roman" pitchFamily="18" charset="0"/>
                <a:cs typeface="Times New Roman" pitchFamily="18" charset="0"/>
              </a:rPr>
              <a:t>Báo</a:t>
            </a:r>
            <a:r>
              <a:rPr lang="en-US" sz="3400" dirty="0" smtClean="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ngay</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cho</a:t>
            </a:r>
            <a:r>
              <a:rPr lang="en-US" sz="3400" dirty="0">
                <a:solidFill>
                  <a:prstClr val="black"/>
                </a:solidFill>
                <a:latin typeface="Times New Roman" pitchFamily="18" charset="0"/>
                <a:cs typeface="Times New Roman" pitchFamily="18" charset="0"/>
              </a:rPr>
              <a:t> cha </a:t>
            </a:r>
            <a:r>
              <a:rPr lang="en-US" sz="3400" dirty="0" err="1">
                <a:solidFill>
                  <a:prstClr val="black"/>
                </a:solidFill>
                <a:latin typeface="Times New Roman" pitchFamily="18" charset="0"/>
                <a:cs typeface="Times New Roman" pitchFamily="18" charset="0"/>
              </a:rPr>
              <a:t>mẹ</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hoặc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người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lớn</a:t>
            </a:r>
            <a:r>
              <a:rPr lang="en-US" sz="3400" dirty="0">
                <a:solidFill>
                  <a:prstClr val="black"/>
                </a:solidFill>
                <a:latin typeface="Times New Roman" pitchFamily="18" charset="0"/>
                <a:cs typeface="Times New Roman" pitchFamily="18" charset="0"/>
              </a:rPr>
              <a:t> </a:t>
            </a:r>
            <a:r>
              <a:rPr lang="vi-VN" sz="3400" dirty="0">
                <a:solidFill>
                  <a:prstClr val="black"/>
                </a:solidFill>
                <a:latin typeface="Times New Roman" pitchFamily="18" charset="0"/>
                <a:cs typeface="Times New Roman" pitchFamily="18" charset="0"/>
              </a:rPr>
              <a:t>biết để kịp thời phát hiện bệnh và chữa trị.</a:t>
            </a:r>
            <a:r>
              <a:rPr lang="en-US" sz="34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668335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3">
            <a:extLst>
              <a:ext uri="{FF2B5EF4-FFF2-40B4-BE49-F238E27FC236}">
                <a16:creationId xmlns="" xmlns:a16="http://schemas.microsoft.com/office/drawing/2014/main" id="{87CD1CDD-0D38-4860-8223-35202A81F7B0}"/>
              </a:ext>
            </a:extLst>
          </p:cNvPr>
          <p:cNvGrpSpPr/>
          <p:nvPr/>
        </p:nvGrpSpPr>
        <p:grpSpPr>
          <a:xfrm>
            <a:off x="2941650" y="225433"/>
            <a:ext cx="4010513" cy="1581510"/>
            <a:chOff x="3751558" y="4986445"/>
            <a:chExt cx="2462774" cy="868794"/>
          </a:xfrm>
        </p:grpSpPr>
        <p:sp>
          <p:nvSpPr>
            <p:cNvPr id="4" name="双波形 34">
              <a:extLst>
                <a:ext uri="{FF2B5EF4-FFF2-40B4-BE49-F238E27FC236}">
                  <a16:creationId xmlns="" xmlns:a16="http://schemas.microsoft.com/office/drawing/2014/main" id="{6B57F3D7-8289-4611-97DF-57084DC7A521}"/>
                </a:ext>
              </a:extLst>
            </p:cNvPr>
            <p:cNvSpPr/>
            <p:nvPr/>
          </p:nvSpPr>
          <p:spPr>
            <a:xfrm>
              <a:off x="3751558" y="4986445"/>
              <a:ext cx="1908000" cy="828000"/>
            </a:xfrm>
            <a:prstGeom prst="doubleWav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双波形 35">
              <a:extLst>
                <a:ext uri="{FF2B5EF4-FFF2-40B4-BE49-F238E27FC236}">
                  <a16:creationId xmlns="" xmlns:a16="http://schemas.microsoft.com/office/drawing/2014/main" id="{39F15E27-6F20-4B9C-8039-A9FFF5E2838B}"/>
                </a:ext>
              </a:extLst>
            </p:cNvPr>
            <p:cNvSpPr/>
            <p:nvPr/>
          </p:nvSpPr>
          <p:spPr>
            <a:xfrm>
              <a:off x="3867124" y="5085648"/>
              <a:ext cx="1967010" cy="769591"/>
            </a:xfrm>
            <a:prstGeom prst="doubleWave">
              <a:avLst/>
            </a:prstGeom>
            <a:pattFill prst="pct10">
              <a:fgClr>
                <a:srgbClr val="FFC000"/>
              </a:fgClr>
              <a:bgClr>
                <a:schemeClr val="bg1"/>
              </a:bgClr>
            </a:patt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36">
              <a:extLst>
                <a:ext uri="{FF2B5EF4-FFF2-40B4-BE49-F238E27FC236}">
                  <a16:creationId xmlns="" xmlns:a16="http://schemas.microsoft.com/office/drawing/2014/main" id="{82EF2AB4-036B-4646-BEA6-F6B8DD2E7779}"/>
                </a:ext>
              </a:extLst>
            </p:cNvPr>
            <p:cNvSpPr/>
            <p:nvPr/>
          </p:nvSpPr>
          <p:spPr>
            <a:xfrm>
              <a:off x="3751558" y="5096108"/>
              <a:ext cx="2462774" cy="608672"/>
            </a:xfrm>
            <a:prstGeom prst="rect">
              <a:avLst/>
            </a:prstGeom>
          </p:spPr>
          <p:txBody>
            <a:bodyPr wrap="square">
              <a:spAutoFit/>
              <a:scene3d>
                <a:camera prst="orthographicFront"/>
                <a:lightRig rig="threePt" dir="t"/>
              </a:scene3d>
              <a:sp3d extrusionH="57150">
                <a:bevelT w="38100" h="38100"/>
              </a:sp3d>
            </a:bodyPr>
            <a:lstStyle/>
            <a:p>
              <a:r>
                <a:rPr lang="en-US" altLang="zh-CN" sz="6600" b="1" dirty="0" err="1">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itchFamily="18" charset="0"/>
                  <a:ea typeface="微软雅黑" panose="020B0503020204020204" pitchFamily="34" charset="-122"/>
                  <a:cs typeface="Times New Roman" pitchFamily="18" charset="0"/>
                </a:rPr>
                <a:t>Ghi</a:t>
              </a:r>
              <a:r>
                <a:rPr lang="en-US" altLang="zh-CN" sz="6600" b="1" dirty="0">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itchFamily="18" charset="0"/>
                  <a:ea typeface="微软雅黑" panose="020B0503020204020204" pitchFamily="34" charset="-122"/>
                  <a:cs typeface="Times New Roman" pitchFamily="18" charset="0"/>
                </a:rPr>
                <a:t> </a:t>
              </a:r>
              <a:r>
                <a:rPr lang="en-US" altLang="zh-CN" sz="6600" b="1" dirty="0" err="1">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itchFamily="18" charset="0"/>
                  <a:ea typeface="微软雅黑" panose="020B0503020204020204" pitchFamily="34" charset="-122"/>
                  <a:cs typeface="Times New Roman" pitchFamily="18" charset="0"/>
                </a:rPr>
                <a:t>nhớ</a:t>
              </a:r>
              <a:endParaRPr lang="zh-CN" altLang="en-US" sz="6600" b="1" dirty="0">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itchFamily="18" charset="0"/>
                <a:cs typeface="Times New Roman" pitchFamily="18" charset="0"/>
              </a:endParaRPr>
            </a:p>
          </p:txBody>
        </p:sp>
      </p:grpSp>
      <p:grpSp>
        <p:nvGrpSpPr>
          <p:cNvPr id="10" name="Group 9">
            <a:extLst>
              <a:ext uri="{FF2B5EF4-FFF2-40B4-BE49-F238E27FC236}">
                <a16:creationId xmlns="" xmlns:a16="http://schemas.microsoft.com/office/drawing/2014/main" id="{0AF41B44-24DD-4287-87B4-59BB17FC69B8}"/>
              </a:ext>
            </a:extLst>
          </p:cNvPr>
          <p:cNvGrpSpPr/>
          <p:nvPr/>
        </p:nvGrpSpPr>
        <p:grpSpPr>
          <a:xfrm>
            <a:off x="1714083" y="674772"/>
            <a:ext cx="7126325" cy="5953115"/>
            <a:chOff x="979714" y="685799"/>
            <a:chExt cx="9501766" cy="5731761"/>
          </a:xfrm>
        </p:grpSpPr>
        <p:pic>
          <p:nvPicPr>
            <p:cNvPr id="2" name="图片 4">
              <a:extLst>
                <a:ext uri="{FF2B5EF4-FFF2-40B4-BE49-F238E27FC236}">
                  <a16:creationId xmlns="" xmlns:a16="http://schemas.microsoft.com/office/drawing/2014/main" id="{5B874307-FC80-4078-97EF-680D40925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14" y="685799"/>
              <a:ext cx="9448800" cy="5731761"/>
            </a:xfrm>
            <a:prstGeom prst="rect">
              <a:avLst/>
            </a:prstGeom>
          </p:spPr>
        </p:pic>
        <p:sp>
          <p:nvSpPr>
            <p:cNvPr id="7" name="Text Box 3">
              <a:extLst>
                <a:ext uri="{FF2B5EF4-FFF2-40B4-BE49-F238E27FC236}">
                  <a16:creationId xmlns="" xmlns:a16="http://schemas.microsoft.com/office/drawing/2014/main" id="{9B0479C8-6F26-4F7C-8A1D-CBCCFC6613A1}"/>
                </a:ext>
              </a:extLst>
            </p:cNvPr>
            <p:cNvSpPr txBox="1">
              <a:spLocks noChangeArrowheads="1"/>
            </p:cNvSpPr>
            <p:nvPr/>
          </p:nvSpPr>
          <p:spPr bwMode="auto">
            <a:xfrm>
              <a:off x="1870599" y="2000898"/>
              <a:ext cx="8610881" cy="918631"/>
            </a:xfrm>
            <a:prstGeom prst="rect">
              <a:avLst/>
            </a:prstGeom>
            <a:noFill/>
            <a:ln>
              <a:noFill/>
            </a:ln>
            <a:effectLst/>
          </p:spPr>
          <p:txBody>
            <a:bodyPr wrap="square">
              <a:spAutoFit/>
            </a:bodyPr>
            <a:lstStyle/>
            <a:p>
              <a:pPr>
                <a:spcBef>
                  <a:spcPct val="50000"/>
                </a:spcBef>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khoẻ</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mạnh</a:t>
              </a:r>
              <a:r>
                <a:rPr lang="en-US" sz="2800" b="1" dirty="0">
                  <a:solidFill>
                    <a:prstClr val="black"/>
                  </a:solidFill>
                  <a:latin typeface="Times New Roman" pitchFamily="18" charset="0"/>
                  <a:cs typeface="Times New Roman" pitchFamily="18" charset="0"/>
                </a:rPr>
                <a:t> ta </a:t>
              </a:r>
              <a:r>
                <a:rPr lang="en-US" sz="2800" b="1" dirty="0" err="1">
                  <a:solidFill>
                    <a:prstClr val="black"/>
                  </a:solidFill>
                  <a:latin typeface="Times New Roman" pitchFamily="18" charset="0"/>
                  <a:cs typeface="Times New Roman" pitchFamily="18" charset="0"/>
                </a:rPr>
                <a:t>cảm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thấy</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thoải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dễ</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chịu</a:t>
              </a:r>
              <a:r>
                <a:rPr lang="en-US" sz="2800" b="1" dirty="0">
                  <a:solidFill>
                    <a:prstClr val="black"/>
                  </a:solidFill>
                  <a:latin typeface="Times New Roman" pitchFamily="18" charset="0"/>
                  <a:cs typeface="Times New Roman" pitchFamily="18" charset="0"/>
                </a:rPr>
                <a:t>,...</a:t>
              </a:r>
            </a:p>
          </p:txBody>
        </p:sp>
        <p:sp>
          <p:nvSpPr>
            <p:cNvPr id="8" name="Text Box 5">
              <a:extLst>
                <a:ext uri="{FF2B5EF4-FFF2-40B4-BE49-F238E27FC236}">
                  <a16:creationId xmlns="" xmlns:a16="http://schemas.microsoft.com/office/drawing/2014/main" id="{877D4E8E-7ABD-478B-A237-560A231F5C01}"/>
                </a:ext>
              </a:extLst>
            </p:cNvPr>
            <p:cNvSpPr txBox="1">
              <a:spLocks noChangeArrowheads="1"/>
            </p:cNvSpPr>
            <p:nvPr/>
          </p:nvSpPr>
          <p:spPr bwMode="auto">
            <a:xfrm>
              <a:off x="1621918" y="4427830"/>
              <a:ext cx="8384715" cy="17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b="1" dirty="0">
                  <a:solidFill>
                    <a:prstClr val="black"/>
                  </a:solidFill>
                  <a:latin typeface="Times New Roman" pitchFamily="18" charset="0"/>
                  <a:cs typeface="Times New Roman" pitchFamily="18" charset="0"/>
                </a:rPr>
                <a:t>  </a:t>
              </a:r>
              <a:r>
                <a:rPr lang="vi-VN" sz="2800" b="1" dirty="0">
                  <a:solidFill>
                    <a:prstClr val="black"/>
                  </a:solidFill>
                  <a:latin typeface="Times New Roman" pitchFamily="18" charset="0"/>
                  <a:cs typeface="Times New Roman" pitchFamily="18" charset="0"/>
                </a:rPr>
                <a:t>- Khi trong người cảm thấy khó chịu và không bình thường phải báo ngay cho cha mẹ hoặc người lớn biết để kịp thời phát hiện bệnh và chữa trị.</a:t>
              </a:r>
            </a:p>
          </p:txBody>
        </p:sp>
        <p:sp>
          <p:nvSpPr>
            <p:cNvPr id="9" name="Text Box 4">
              <a:extLst>
                <a:ext uri="{FF2B5EF4-FFF2-40B4-BE49-F238E27FC236}">
                  <a16:creationId xmlns="" xmlns:a16="http://schemas.microsoft.com/office/drawing/2014/main" id="{A3E65C75-DD0B-4043-AD82-BE68E4EB3073}"/>
                </a:ext>
              </a:extLst>
            </p:cNvPr>
            <p:cNvSpPr txBox="1">
              <a:spLocks noChangeArrowheads="1"/>
            </p:cNvSpPr>
            <p:nvPr/>
          </p:nvSpPr>
          <p:spPr bwMode="auto">
            <a:xfrm>
              <a:off x="1621918" y="2861417"/>
              <a:ext cx="8557913" cy="17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b="1" dirty="0">
                  <a:solidFill>
                    <a:prstClr val="black"/>
                  </a:solidFill>
                  <a:latin typeface="Times New Roman" pitchFamily="18" charset="0"/>
                  <a:cs typeface="Times New Roman" pitchFamily="18" charset="0"/>
                </a:rPr>
                <a:t>  </a:t>
              </a:r>
              <a:r>
                <a:rPr lang="vi-VN" sz="2800" b="1" dirty="0">
                  <a:solidFill>
                    <a:prstClr val="black"/>
                  </a:solidFill>
                  <a:latin typeface="Times New Roman" pitchFamily="18" charset="0"/>
                  <a:cs typeface="Times New Roman" pitchFamily="18" charset="0"/>
                </a:rPr>
                <a:t>-  Khi bị bệnh có thể có những biểu hiện như hắt hơi, sổ mũi, chán ăn, mệt mỏi hoặc đau bụng, nôn mửa,</a:t>
              </a:r>
              <a:r>
                <a:rPr lang="en-US" sz="2800" b="1" dirty="0">
                  <a:solidFill>
                    <a:prstClr val="black"/>
                  </a:solidFill>
                  <a:latin typeface="Times New Roman" pitchFamily="18" charset="0"/>
                  <a:cs typeface="Times New Roman" pitchFamily="18" charset="0"/>
                </a:rPr>
                <a:t> </a:t>
              </a:r>
              <a:r>
                <a:rPr lang="vi-VN" sz="2800" b="1" dirty="0">
                  <a:solidFill>
                    <a:prstClr val="black"/>
                  </a:solidFill>
                  <a:latin typeface="Times New Roman" pitchFamily="18" charset="0"/>
                  <a:cs typeface="Times New Roman" pitchFamily="18" charset="0"/>
                </a:rPr>
                <a:t>tiêu chảy, sốt cao,…</a:t>
              </a:r>
            </a:p>
          </p:txBody>
        </p:sp>
      </p:grpSp>
      <p:pic>
        <p:nvPicPr>
          <p:cNvPr id="18" name="Picture 17" descr="A child holding a book&#10;&#10;Description automatically generated with low confidence">
            <a:extLst>
              <a:ext uri="{FF2B5EF4-FFF2-40B4-BE49-F238E27FC236}">
                <a16:creationId xmlns="" xmlns:a16="http://schemas.microsoft.com/office/drawing/2014/main" id="{B0BB1561-0F22-4C05-9A5A-3AD00E89C5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87" b="90000" l="9947" r="89876">
                        <a14:foregroundMark x1="40497" y1="31290" x2="40497" y2="31290"/>
                        <a14:foregroundMark x1="56838" y1="33226" x2="56838" y2="33226"/>
                        <a14:foregroundMark x1="75844" y1="16935" x2="75844" y2="16935"/>
                        <a14:foregroundMark x1="75666" y1="23065" x2="75666" y2="23065"/>
                        <a14:foregroundMark x1="75133" y1="24839" x2="75133" y2="24839"/>
                        <a14:foregroundMark x1="80107" y1="8387" x2="80107" y2="8387"/>
                        <a14:foregroundMark x1="75666" y1="9032" x2="75666" y2="9032"/>
                        <a14:foregroundMark x1="71758" y1="8710" x2="71758" y2="8710"/>
                        <a14:foregroundMark x1="68739" y1="11774" x2="68739" y2="11774"/>
                        <a14:foregroundMark x1="67318" y1="14194" x2="67318" y2="14194"/>
                        <a14:foregroundMark x1="67496" y1="17742" x2="67496" y2="17742"/>
                        <a14:foregroundMark x1="67673" y1="20484" x2="67673" y2="20484"/>
                        <a14:foregroundMark x1="82238" y1="11774" x2="82238" y2="11774"/>
                        <a14:foregroundMark x1="85080" y1="13548" x2="85080" y2="13548"/>
                        <a14:foregroundMark x1="85080" y1="18065" x2="85080" y2="18065"/>
                        <a14:foregroundMark x1="84902" y1="21290" x2="84902" y2="21290"/>
                        <a14:foregroundMark x1="33925" y1="25000" x2="33925" y2="25000"/>
                        <a14:foregroundMark x1="30373" y1="48387" x2="30373" y2="48387"/>
                        <a14:foregroundMark x1="25933" y1="48226" x2="25933" y2="48226"/>
                        <a14:foregroundMark x1="25400" y1="48226" x2="25400" y2="48226"/>
                        <a14:foregroundMark x1="23979" y1="49032" x2="23979" y2="49032"/>
                        <a14:foregroundMark x1="54529" y1="49194" x2="54529" y2="49194"/>
                        <a14:foregroundMark x1="53464" y1="85484" x2="53464" y2="85484"/>
                        <a14:foregroundMark x1="53464" y1="85484" x2="54707" y2="89194"/>
                        <a14:foregroundMark x1="56483" y1="87742" x2="56483" y2="87742"/>
                        <a14:foregroundMark x1="57726" y1="87742" x2="57726" y2="87742"/>
                        <a14:foregroundMark x1="53108" y1="83871" x2="53108" y2="83871"/>
                        <a14:foregroundMark x1="43872" y1="86613" x2="43872" y2="86613"/>
                        <a14:foregroundMark x1="42984" y1="84032" x2="42984" y2="84032"/>
                        <a14:foregroundMark x1="41563" y1="88065" x2="41563" y2="880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9480" y="1136979"/>
            <a:ext cx="4021931" cy="5905500"/>
          </a:xfrm>
          <a:prstGeom prst="rect">
            <a:avLst/>
          </a:prstGeom>
        </p:spPr>
      </p:pic>
    </p:spTree>
    <p:extLst>
      <p:ext uri="{BB962C8B-B14F-4D97-AF65-F5344CB8AC3E}">
        <p14:creationId xmlns:p14="http://schemas.microsoft.com/office/powerpoint/2010/main" val="72975725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137" r="3779" b="22789"/>
          <a:stretch/>
        </p:blipFill>
        <p:spPr>
          <a:xfrm>
            <a:off x="-10792" y="0"/>
            <a:ext cx="9144001" cy="6858000"/>
          </a:xfrm>
          <a:prstGeom prst="rect">
            <a:avLst/>
          </a:prstGeom>
        </p:spPr>
      </p:pic>
    </p:spTree>
    <p:extLst>
      <p:ext uri="{BB962C8B-B14F-4D97-AF65-F5344CB8AC3E}">
        <p14:creationId xmlns:p14="http://schemas.microsoft.com/office/powerpoint/2010/main" val="2370996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F83A68C9-3752-49DE-90FD-4AA37B9EDB46}"/>
              </a:ext>
            </a:extLst>
          </p:cNvPr>
          <p:cNvGrpSpPr/>
          <p:nvPr/>
        </p:nvGrpSpPr>
        <p:grpSpPr>
          <a:xfrm>
            <a:off x="4620818" y="234710"/>
            <a:ext cx="2013391" cy="3066078"/>
            <a:chOff x="6161038" y="234710"/>
            <a:chExt cx="2684521" cy="3066078"/>
          </a:xfrm>
        </p:grpSpPr>
        <p:pic>
          <p:nvPicPr>
            <p:cNvPr id="4" name="图片 2">
              <a:extLst>
                <a:ext uri="{FF2B5EF4-FFF2-40B4-BE49-F238E27FC236}">
                  <a16:creationId xmlns="" xmlns:a16="http://schemas.microsoft.com/office/drawing/2014/main" id="{7D31AE06-8536-4D56-AA10-C850598CB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1038" y="234710"/>
              <a:ext cx="2684521" cy="3066078"/>
            </a:xfrm>
            <a:prstGeom prst="rect">
              <a:avLst/>
            </a:prstGeom>
          </p:spPr>
        </p:pic>
        <p:sp>
          <p:nvSpPr>
            <p:cNvPr id="5" name="Oval 4">
              <a:extLst>
                <a:ext uri="{FF2B5EF4-FFF2-40B4-BE49-F238E27FC236}">
                  <a16:creationId xmlns="" xmlns:a16="http://schemas.microsoft.com/office/drawing/2014/main" id="{1C96E9CB-6C19-47DB-9641-205C9E4F184B}"/>
                </a:ext>
              </a:extLst>
            </p:cNvPr>
            <p:cNvSpPr/>
            <p:nvPr/>
          </p:nvSpPr>
          <p:spPr>
            <a:xfrm>
              <a:off x="6250923" y="1044653"/>
              <a:ext cx="2252712" cy="2165992"/>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 name="Picture 5">
            <a:hlinkClick r:id="rId6" action="ppaction://hlinksldjump"/>
            <a:extLst>
              <a:ext uri="{FF2B5EF4-FFF2-40B4-BE49-F238E27FC236}">
                <a16:creationId xmlns="" xmlns:a16="http://schemas.microsoft.com/office/drawing/2014/main" id="{ABA75474-3407-45B1-8FA8-23892807FB2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33617" l="3823" r="36833"/>
                    </a14:imgEffect>
                  </a14:imgLayer>
                </a14:imgProps>
              </a:ext>
              <a:ext uri="{28A0092B-C50C-407E-A947-70E740481C1C}">
                <a14:useLocalDpi xmlns:a14="http://schemas.microsoft.com/office/drawing/2010/main" val="0"/>
              </a:ext>
            </a:extLst>
          </a:blip>
          <a:srcRect l="16527" t="4686" r="58968" b="62535"/>
          <a:stretch/>
        </p:blipFill>
        <p:spPr>
          <a:xfrm>
            <a:off x="4733735" y="862294"/>
            <a:ext cx="1576578" cy="2247985"/>
          </a:xfrm>
          <a:prstGeom prst="rect">
            <a:avLst/>
          </a:prstGeom>
        </p:spPr>
      </p:pic>
      <p:grpSp>
        <p:nvGrpSpPr>
          <p:cNvPr id="8" name="Group 7">
            <a:extLst>
              <a:ext uri="{FF2B5EF4-FFF2-40B4-BE49-F238E27FC236}">
                <a16:creationId xmlns="" xmlns:a16="http://schemas.microsoft.com/office/drawing/2014/main" id="{D9587D36-FA4B-46D0-80C9-FAA4DE21858F}"/>
              </a:ext>
            </a:extLst>
          </p:cNvPr>
          <p:cNvGrpSpPr/>
          <p:nvPr/>
        </p:nvGrpSpPr>
        <p:grpSpPr>
          <a:xfrm>
            <a:off x="6756106" y="234710"/>
            <a:ext cx="2171763" cy="3066078"/>
            <a:chOff x="912232" y="3631428"/>
            <a:chExt cx="2684521" cy="3066078"/>
          </a:xfrm>
        </p:grpSpPr>
        <p:pic>
          <p:nvPicPr>
            <p:cNvPr id="9" name="图片 2">
              <a:extLst>
                <a:ext uri="{FF2B5EF4-FFF2-40B4-BE49-F238E27FC236}">
                  <a16:creationId xmlns="" xmlns:a16="http://schemas.microsoft.com/office/drawing/2014/main" id="{191C0BB1-0295-4B4B-BA72-7C86D24598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10" name="Oval 9">
              <a:extLst>
                <a:ext uri="{FF2B5EF4-FFF2-40B4-BE49-F238E27FC236}">
                  <a16:creationId xmlns="" xmlns:a16="http://schemas.microsoft.com/office/drawing/2014/main" id="{CDEBFAD8-3613-4DE2-AC42-0FB242F1D34B}"/>
                </a:ext>
              </a:extLst>
            </p:cNvPr>
            <p:cNvSpPr/>
            <p:nvPr/>
          </p:nvSpPr>
          <p:spPr>
            <a:xfrm>
              <a:off x="1002117" y="4441371"/>
              <a:ext cx="2252712" cy="216599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2" name="Picture 11">
            <a:hlinkClick r:id="rId9" action="ppaction://hlinksldjump"/>
            <a:extLst>
              <a:ext uri="{FF2B5EF4-FFF2-40B4-BE49-F238E27FC236}">
                <a16:creationId xmlns="" xmlns:a16="http://schemas.microsoft.com/office/drawing/2014/main" id="{67F3F749-95A1-4C53-8691-03A3E49649A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398" b="34405" l="40777" r="63714"/>
                    </a14:imgEffect>
                  </a14:imgLayer>
                </a14:imgProps>
              </a:ext>
              <a:ext uri="{28A0092B-C50C-407E-A947-70E740481C1C}">
                <a14:useLocalDpi xmlns:a14="http://schemas.microsoft.com/office/drawing/2010/main" val="0"/>
              </a:ext>
            </a:extLst>
          </a:blip>
          <a:srcRect l="38242" r="36273" b="65738"/>
          <a:stretch/>
        </p:blipFill>
        <p:spPr>
          <a:xfrm>
            <a:off x="7084621" y="592922"/>
            <a:ext cx="1310834" cy="2349661"/>
          </a:xfrm>
          <a:prstGeom prst="rect">
            <a:avLst/>
          </a:prstGeom>
        </p:spPr>
      </p:pic>
      <p:grpSp>
        <p:nvGrpSpPr>
          <p:cNvPr id="17" name="Group 16">
            <a:extLst>
              <a:ext uri="{FF2B5EF4-FFF2-40B4-BE49-F238E27FC236}">
                <a16:creationId xmlns="" xmlns:a16="http://schemas.microsoft.com/office/drawing/2014/main" id="{C99E48AB-A10B-4681-AB68-6DDB6C922DE4}"/>
              </a:ext>
            </a:extLst>
          </p:cNvPr>
          <p:cNvGrpSpPr/>
          <p:nvPr/>
        </p:nvGrpSpPr>
        <p:grpSpPr>
          <a:xfrm>
            <a:off x="6850811" y="3719245"/>
            <a:ext cx="2013391" cy="3066078"/>
            <a:chOff x="912232" y="3631428"/>
            <a:chExt cx="2684521" cy="3066078"/>
          </a:xfrm>
        </p:grpSpPr>
        <p:pic>
          <p:nvPicPr>
            <p:cNvPr id="19" name="图片 2">
              <a:extLst>
                <a:ext uri="{FF2B5EF4-FFF2-40B4-BE49-F238E27FC236}">
                  <a16:creationId xmlns="" xmlns:a16="http://schemas.microsoft.com/office/drawing/2014/main" id="{35880D43-06DE-4872-9600-01A8724A5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0" name="Oval 19">
              <a:extLst>
                <a:ext uri="{FF2B5EF4-FFF2-40B4-BE49-F238E27FC236}">
                  <a16:creationId xmlns="" xmlns:a16="http://schemas.microsoft.com/office/drawing/2014/main" id="{7FD72A61-D50F-4245-B564-B87532A835AF}"/>
                </a:ext>
              </a:extLst>
            </p:cNvPr>
            <p:cNvSpPr/>
            <p:nvPr/>
          </p:nvSpPr>
          <p:spPr>
            <a:xfrm>
              <a:off x="1002117" y="4441371"/>
              <a:ext cx="2252712" cy="2165992"/>
            </a:xfrm>
            <a:prstGeom prst="ellipse">
              <a:avLst/>
            </a:prstGeom>
            <a:solidFill>
              <a:srgbClr val="FFBD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4" name="Picture 13">
            <a:hlinkClick r:id="rId12" action="ppaction://hlinksldjump"/>
            <a:extLst>
              <a:ext uri="{FF2B5EF4-FFF2-40B4-BE49-F238E27FC236}">
                <a16:creationId xmlns="" xmlns:a16="http://schemas.microsoft.com/office/drawing/2014/main" id="{4FA89154-FA3A-471E-A526-7C7B023172B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5133" b="61954" l="2731" r="29430"/>
                    </a14:imgEffect>
                  </a14:imgLayer>
                </a14:imgProps>
              </a:ext>
              <a:ext uri="{28A0092B-C50C-407E-A947-70E740481C1C}">
                <a14:useLocalDpi xmlns:a14="http://schemas.microsoft.com/office/drawing/2010/main" val="0"/>
              </a:ext>
            </a:extLst>
          </a:blip>
          <a:srcRect t="36962" r="71547" b="37384"/>
          <a:stretch/>
        </p:blipFill>
        <p:spPr>
          <a:xfrm>
            <a:off x="6850623" y="4758623"/>
            <a:ext cx="1518604" cy="1759352"/>
          </a:xfrm>
          <a:prstGeom prst="rect">
            <a:avLst/>
          </a:prstGeom>
        </p:spPr>
      </p:pic>
      <p:grpSp>
        <p:nvGrpSpPr>
          <p:cNvPr id="22" name="Group 21">
            <a:extLst>
              <a:ext uri="{FF2B5EF4-FFF2-40B4-BE49-F238E27FC236}">
                <a16:creationId xmlns="" xmlns:a16="http://schemas.microsoft.com/office/drawing/2014/main" id="{70DD4B4D-CD55-4454-A312-7D6EF3185C22}"/>
              </a:ext>
            </a:extLst>
          </p:cNvPr>
          <p:cNvGrpSpPr/>
          <p:nvPr/>
        </p:nvGrpSpPr>
        <p:grpSpPr>
          <a:xfrm>
            <a:off x="4620818" y="3704179"/>
            <a:ext cx="2013391" cy="3066078"/>
            <a:chOff x="912232" y="3631428"/>
            <a:chExt cx="2684521" cy="3066078"/>
          </a:xfrm>
        </p:grpSpPr>
        <p:pic>
          <p:nvPicPr>
            <p:cNvPr id="24" name="图片 2">
              <a:extLst>
                <a:ext uri="{FF2B5EF4-FFF2-40B4-BE49-F238E27FC236}">
                  <a16:creationId xmlns="" xmlns:a16="http://schemas.microsoft.com/office/drawing/2014/main" id="{20CD175D-F742-4537-844A-6715F07368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5" name="Oval 24">
              <a:extLst>
                <a:ext uri="{FF2B5EF4-FFF2-40B4-BE49-F238E27FC236}">
                  <a16:creationId xmlns="" xmlns:a16="http://schemas.microsoft.com/office/drawing/2014/main" id="{F115E15E-4056-4CD8-83EC-151F46E5B139}"/>
                </a:ext>
              </a:extLst>
            </p:cNvPr>
            <p:cNvSpPr/>
            <p:nvPr/>
          </p:nvSpPr>
          <p:spPr>
            <a:xfrm>
              <a:off x="1002117" y="4441371"/>
              <a:ext cx="2252712" cy="2165992"/>
            </a:xfrm>
            <a:prstGeom prst="ellipse">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3" name="Picture 12">
            <a:hlinkClick r:id="rId15" action="ppaction://hlinksldjump"/>
            <a:extLst>
              <a:ext uri="{FF2B5EF4-FFF2-40B4-BE49-F238E27FC236}">
                <a16:creationId xmlns="" xmlns:a16="http://schemas.microsoft.com/office/drawing/2014/main" id="{B3B6B98A-BB66-44C2-9138-701CE3661A52}"/>
              </a:ext>
            </a:extLst>
          </p:cNvPr>
          <p:cNvPicPr>
            <a:picLocks noChangeAspect="1"/>
          </p:cNvPicPr>
          <p:nvPr/>
        </p:nvPicPr>
        <p:blipFill rotWithShape="1">
          <a:blip r:embed="rId16" cstate="print">
            <a:extLst>
              <a:ext uri="{BEBA8EAE-BF5A-486C-A8C5-ECC9F3942E4B}">
                <a14:imgProps xmlns:a14="http://schemas.microsoft.com/office/drawing/2010/main">
                  <a14:imgLayer r:embed="rId11">
                    <a14:imgEffect>
                      <a14:backgroundRemoval t="3398" b="34527" l="65413" r="88228"/>
                    </a14:imgEffect>
                  </a14:imgLayer>
                </a14:imgProps>
              </a:ext>
              <a:ext uri="{28A0092B-C50C-407E-A947-70E740481C1C}">
                <a14:useLocalDpi xmlns:a14="http://schemas.microsoft.com/office/drawing/2010/main" val="0"/>
              </a:ext>
            </a:extLst>
          </a:blip>
          <a:srcRect l="62920" r="11763" b="65823"/>
          <a:stretch/>
        </p:blipFill>
        <p:spPr>
          <a:xfrm>
            <a:off x="4976398" y="4154295"/>
            <a:ext cx="1302152" cy="2343837"/>
          </a:xfrm>
          <a:prstGeom prst="rect">
            <a:avLst/>
          </a:prstGeom>
        </p:spPr>
      </p:pic>
      <p:pic>
        <p:nvPicPr>
          <p:cNvPr id="29" name="Picture 28">
            <a:extLst>
              <a:ext uri="{FF2B5EF4-FFF2-40B4-BE49-F238E27FC236}">
                <a16:creationId xmlns="" xmlns:a16="http://schemas.microsoft.com/office/drawing/2014/main" id="{03B990D0-0E0B-4976-BE17-63875A8F7B8C}"/>
              </a:ext>
            </a:extLst>
          </p:cNvPr>
          <p:cNvPicPr>
            <a:picLocks noChangeAspect="1"/>
          </p:cNvPicPr>
          <p:nvPr/>
        </p:nvPicPr>
        <p:blipFill>
          <a:blip r:embed="rId17" cstate="print">
            <a:extLst>
              <a:ext uri="{28A0092B-C50C-407E-A947-70E740481C1C}">
                <a14:useLocalDpi xmlns:a14="http://schemas.microsoft.com/office/drawing/2010/main" val="0"/>
              </a:ext>
            </a:extLst>
          </a:blip>
          <a:srcRect t="10886" b="10886"/>
          <a:stretch/>
        </p:blipFill>
        <p:spPr>
          <a:xfrm>
            <a:off x="-351063" y="-304800"/>
            <a:ext cx="3899513" cy="4533185"/>
          </a:xfrm>
          <a:prstGeom prst="rect">
            <a:avLst/>
          </a:prstGeom>
        </p:spPr>
      </p:pic>
      <p:sp>
        <p:nvSpPr>
          <p:cNvPr id="30" name="TextBox 29">
            <a:extLst>
              <a:ext uri="{FF2B5EF4-FFF2-40B4-BE49-F238E27FC236}">
                <a16:creationId xmlns="" xmlns:a16="http://schemas.microsoft.com/office/drawing/2014/main" id="{727F4BEA-B283-44B5-89DE-6EC90BD52E09}"/>
              </a:ext>
            </a:extLst>
          </p:cNvPr>
          <p:cNvSpPr txBox="1"/>
          <p:nvPr/>
        </p:nvSpPr>
        <p:spPr>
          <a:xfrm>
            <a:off x="177150" y="613045"/>
            <a:ext cx="2619933" cy="2123658"/>
          </a:xfrm>
          <a:prstGeom prst="rect">
            <a:avLst/>
          </a:prstGeom>
          <a:noFill/>
        </p:spPr>
        <p:txBody>
          <a:bodyPr wrap="square">
            <a:spAutoFit/>
            <a:scene3d>
              <a:camera prst="orthographicFront"/>
              <a:lightRig rig="threePt" dir="t"/>
            </a:scene3d>
            <a:sp3d extrusionH="57150">
              <a:bevelT w="38100" h="38100"/>
            </a:sp3d>
          </a:bodyPr>
          <a:lstStyle/>
          <a:p>
            <a:pPr algn="ctr"/>
            <a:r>
              <a:rPr lang="en-US" sz="4400" b="1" dirty="0" err="1">
                <a:solidFill>
                  <a:srgbClr val="FFC000"/>
                </a:solidFill>
                <a:latin typeface="Times New Roman" pitchFamily="18" charset="0"/>
                <a:cs typeface="Times New Roman" pitchFamily="18" charset="0"/>
              </a:rPr>
              <a:t>Xử</a:t>
            </a:r>
            <a:r>
              <a:rPr lang="en-US" sz="4400" b="1" dirty="0">
                <a:solidFill>
                  <a:srgbClr val="C00000"/>
                </a:solidFill>
                <a:latin typeface="Times New Roman" pitchFamily="18" charset="0"/>
                <a:cs typeface="Times New Roman" pitchFamily="18" charset="0"/>
              </a:rPr>
              <a:t> </a:t>
            </a:r>
            <a:r>
              <a:rPr lang="en-US" sz="4400" b="1" dirty="0" err="1">
                <a:solidFill>
                  <a:srgbClr val="70AD47">
                    <a:lumMod val="75000"/>
                  </a:srgbClr>
                </a:solidFill>
                <a:latin typeface="Times New Roman" pitchFamily="18" charset="0"/>
                <a:cs typeface="Times New Roman" pitchFamily="18" charset="0"/>
              </a:rPr>
              <a:t>lý</a:t>
            </a:r>
            <a:r>
              <a:rPr lang="en-US" sz="4400" b="1" dirty="0">
                <a:solidFill>
                  <a:srgbClr val="C00000"/>
                </a:solidFill>
                <a:latin typeface="Times New Roman" pitchFamily="18" charset="0"/>
                <a:cs typeface="Times New Roman" pitchFamily="18" charset="0"/>
              </a:rPr>
              <a:t> </a:t>
            </a:r>
          </a:p>
          <a:p>
            <a:pPr algn="ctr"/>
            <a:r>
              <a:rPr lang="en-US" sz="4400" b="1" dirty="0" err="1">
                <a:solidFill>
                  <a:srgbClr val="28B8D3"/>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huống</a:t>
            </a:r>
            <a:endParaRPr lang="en-US" sz="4400" b="1" dirty="0">
              <a:solidFill>
                <a:srgbClr val="C00000"/>
              </a:solidFill>
              <a:latin typeface="Times New Roman" pitchFamily="18" charset="0"/>
              <a:cs typeface="Times New Roman" pitchFamily="18" charset="0"/>
            </a:endParaRPr>
          </a:p>
        </p:txBody>
      </p:sp>
      <p:pic>
        <p:nvPicPr>
          <p:cNvPr id="28" name="Picture 27" descr="A picture containing text, vector graphics&#10;&#10;Description automatically generated">
            <a:hlinkClick r:id="rId18" action="ppaction://hlinksldjump"/>
            <a:extLst>
              <a:ext uri="{FF2B5EF4-FFF2-40B4-BE49-F238E27FC236}">
                <a16:creationId xmlns="" xmlns:a16="http://schemas.microsoft.com/office/drawing/2014/main" id="{58B1DFE3-4417-4146-9C78-5D5844D8A0E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5142" b="96277" l="6738" r="95567">
                        <a14:foregroundMark x1="9043" y1="28191" x2="14362" y2="36170"/>
                        <a14:foregroundMark x1="6738" y1="26596" x2="12234" y2="38298"/>
                        <a14:foregroundMark x1="7801" y1="24468" x2="11348" y2="24645"/>
                        <a14:foregroundMark x1="10816" y1="38298" x2="16489" y2="45567"/>
                        <a14:foregroundMark x1="42730" y1="39539" x2="34220" y2="44504"/>
                        <a14:foregroundMark x1="34220" y1="44504" x2="34220" y2="45035"/>
                        <a14:foregroundMark x1="48936" y1="42199" x2="49645" y2="45745"/>
                        <a14:foregroundMark x1="36525" y1="40071" x2="41489" y2="38652"/>
                        <a14:foregroundMark x1="38830" y1="45567" x2="51064" y2="49468"/>
                        <a14:foregroundMark x1="34574" y1="77128" x2="29255" y2="87766"/>
                        <a14:foregroundMark x1="42730" y1="81206" x2="49113" y2="89007"/>
                        <a14:foregroundMark x1="49113" y1="89007" x2="49113" y2="90780"/>
                        <a14:foregroundMark x1="48759" y1="92553" x2="50355" y2="95567"/>
                        <a14:foregroundMark x1="20213" y1="93972" x2="27482" y2="92376"/>
                        <a14:foregroundMark x1="17908" y1="95035" x2="27660" y2="93972"/>
                        <a14:foregroundMark x1="27660" y1="93972" x2="27660" y2="93972"/>
                        <a14:foregroundMark x1="17553" y1="93262" x2="26241" y2="91135"/>
                        <a14:foregroundMark x1="46277" y1="96277" x2="49645" y2="93440"/>
                        <a14:foregroundMark x1="72695" y1="37057" x2="78369" y2="40780"/>
                        <a14:foregroundMark x1="68085" y1="34220" x2="68085" y2="34220"/>
                        <a14:foregroundMark x1="65603" y1="38830" x2="65603" y2="38830"/>
                        <a14:foregroundMark x1="64539" y1="42376" x2="64539" y2="42376"/>
                        <a14:foregroundMark x1="68440" y1="59220" x2="71631" y2="59397"/>
                        <a14:foregroundMark x1="63298" y1="7447" x2="62943" y2="20390"/>
                        <a14:foregroundMark x1="63298" y1="5319" x2="63298" y2="5319"/>
                        <a14:foregroundMark x1="86702" y1="15957" x2="88652" y2="19681"/>
                        <a14:foregroundMark x1="88830" y1="12411" x2="88830" y2="12411"/>
                        <a14:foregroundMark x1="91489" y1="13475" x2="91489" y2="13475"/>
                        <a14:foregroundMark x1="95567" y1="18262" x2="95567" y2="18262"/>
                        <a14:foregroundMark x1="78901" y1="36170" x2="76241" y2="44149"/>
                        <a14:foregroundMark x1="84220" y1="40071" x2="78014" y2="47518"/>
                        <a14:foregroundMark x1="78014" y1="47518" x2="75709" y2="48404"/>
                        <a14:foregroundMark x1="56915" y1="5496" x2="58865" y2="7092"/>
                        <a14:foregroundMark x1="49113" y1="65603" x2="51064" y2="68617"/>
                      </a14:backgroundRemoval>
                    </a14:imgEffect>
                  </a14:imgLayer>
                </a14:imgProps>
              </a:ext>
              <a:ext uri="{28A0092B-C50C-407E-A947-70E740481C1C}">
                <a14:useLocalDpi xmlns:a14="http://schemas.microsoft.com/office/drawing/2010/main" val="0"/>
              </a:ext>
            </a:extLst>
          </a:blip>
          <a:stretch>
            <a:fillRect/>
          </a:stretch>
        </p:blipFill>
        <p:spPr>
          <a:xfrm>
            <a:off x="1266434" y="2319066"/>
            <a:ext cx="3399888" cy="4533184"/>
          </a:xfrm>
          <a:prstGeom prst="rect">
            <a:avLst/>
          </a:prstGeom>
        </p:spPr>
      </p:pic>
    </p:spTree>
    <p:extLst>
      <p:ext uri="{BB962C8B-B14F-4D97-AF65-F5344CB8AC3E}">
        <p14:creationId xmlns:p14="http://schemas.microsoft.com/office/powerpoint/2010/main" val="373499066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par>
                                <p:cTn id="19" presetID="14" presetClass="exit" presetSubtype="10" fill="hold" nodeType="withEffect">
                                  <p:stCondLst>
                                    <p:cond delay="0"/>
                                  </p:stCondLst>
                                  <p:childTnLst>
                                    <p:animEffect transition="out" filter="randombar(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8" presetID="14" presetClass="exit" presetSubtype="10" fill="hold" nodeType="withEffect">
                                  <p:stCondLst>
                                    <p:cond delay="0"/>
                                  </p:stCondLst>
                                  <p:childTnLst>
                                    <p:animEffect transition="out" filter="randombar(horizontal)">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14" presetClass="exit" presetSubtype="10" fill="hold" nodeType="clickEffect">
                                  <p:stCondLst>
                                    <p:cond delay="0"/>
                                  </p:stCondLst>
                                  <p:childTnLst>
                                    <p:animEffect transition="out" filter="randombar(horizontal)">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par>
                                <p:cTn id="37" presetID="14" presetClass="exit" presetSubtype="10" fill="hold" nodeType="withEffect">
                                  <p:stCondLst>
                                    <p:cond delay="0"/>
                                  </p:stCondLst>
                                  <p:childTnLst>
                                    <p:animEffect transition="out" filter="randombar(horizontal)">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clickEffect">
                                  <p:stCondLst>
                                    <p:cond delay="0"/>
                                  </p:stCondLst>
                                  <p:childTnLst>
                                    <p:animEffect transition="out" filter="randombar(horizontal)">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par>
                                <p:cTn id="46" presetID="14" presetClass="exit" presetSubtype="10" fill="hold" nodeType="withEffect">
                                  <p:stCondLst>
                                    <p:cond delay="0"/>
                                  </p:stCondLst>
                                  <p:childTnLst>
                                    <p:animEffect transition="out" filter="randombar(horizontal)">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84177" y="3419025"/>
            <a:ext cx="2782705" cy="3710273"/>
          </a:xfrm>
          <a:prstGeom prst="rect">
            <a:avLst/>
          </a:prstGeom>
        </p:spPr>
      </p:pic>
      <p:sp>
        <p:nvSpPr>
          <p:cNvPr id="3" name="Round Diagonal Corner Rectangle 2"/>
          <p:cNvSpPr/>
          <p:nvPr/>
        </p:nvSpPr>
        <p:spPr>
          <a:xfrm>
            <a:off x="517969" y="429700"/>
            <a:ext cx="8108066" cy="152785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2" name="Group 21"/>
          <p:cNvGrpSpPr/>
          <p:nvPr/>
        </p:nvGrpSpPr>
        <p:grpSpPr>
          <a:xfrm>
            <a:off x="4603387" y="4456773"/>
            <a:ext cx="4096898" cy="1481559"/>
            <a:chOff x="6137228" y="4455842"/>
            <a:chExt cx="5462531"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Tả</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lị</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béo</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phì</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137228" y="4455842"/>
              <a:ext cx="1095192" cy="1481559"/>
            </a:xfrm>
            <a:prstGeom prst="rect">
              <a:avLst/>
            </a:prstGeom>
          </p:spPr>
        </p:pic>
      </p:grpSp>
      <p:grpSp>
        <p:nvGrpSpPr>
          <p:cNvPr id="21" name="Group 20"/>
          <p:cNvGrpSpPr/>
          <p:nvPr/>
        </p:nvGrpSpPr>
        <p:grpSpPr>
          <a:xfrm>
            <a:off x="4627442" y="2935153"/>
            <a:ext cx="3975905"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Tiêu</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chảy</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tả</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lị</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14"/>
            <p:cNvPicPr>
              <a:picLocks noChangeAspect="1"/>
            </p:cNvPicPr>
            <p:nvPr/>
          </p:nvPicPr>
          <p:blipFill rotWithShape="1">
            <a:blip r:embed="rId9">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564318" y="4402204"/>
            <a:ext cx="3975905"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Tiêu</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chảy</a:t>
              </a:r>
              <a:r>
                <a:rPr lang="en-US" sz="40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t>
              </a:r>
            </a:p>
            <a:p>
              <a:pPr algn="ctr"/>
              <a:r>
                <a:rPr lang="en-US" sz="40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cảm</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541118" y="2816509"/>
            <a:ext cx="3920922" cy="1481559"/>
            <a:chOff x="721491" y="2816506"/>
            <a:chExt cx="5227896" cy="1481559"/>
          </a:xfrm>
        </p:grpSpPr>
        <p:sp>
          <p:nvSpPr>
            <p:cNvPr id="4" name="Round Diagonal Corner Rectangle 3"/>
            <p:cNvSpPr/>
            <p:nvPr/>
          </p:nvSpPr>
          <p:spPr>
            <a:xfrm>
              <a:off x="721491" y="2935147"/>
              <a:ext cx="5227896"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Đau</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bụng</a:t>
              </a:r>
              <a:r>
                <a:rPr lang="en-US" sz="40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nhức</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đầu</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Picture 16"/>
            <p:cNvPicPr>
              <a:picLocks noChangeAspect="1"/>
            </p:cNvPicPr>
            <p:nvPr/>
          </p:nvPicPr>
          <p:blipFill rotWithShape="1">
            <a:blip r:embed="rId12">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853559" y="2816506"/>
              <a:ext cx="979451" cy="1481559"/>
            </a:xfrm>
            <a:prstGeom prst="rect">
              <a:avLst/>
            </a:prstGeom>
          </p:spPr>
        </p:pic>
      </p:grpSp>
      <p:sp>
        <p:nvSpPr>
          <p:cNvPr id="23" name="TextBox 22"/>
          <p:cNvSpPr txBox="1"/>
          <p:nvPr/>
        </p:nvSpPr>
        <p:spPr>
          <a:xfrm>
            <a:off x="2138240" y="411956"/>
            <a:ext cx="5751687" cy="1446550"/>
          </a:xfrm>
          <a:prstGeom prst="rect">
            <a:avLst/>
          </a:prstGeom>
          <a:noFill/>
        </p:spPr>
        <p:txBody>
          <a:bodyPr wrap="square" rtlCol="0">
            <a:spAutoFit/>
          </a:bodyPr>
          <a:lstStyle/>
          <a:p>
            <a:pPr algn="ct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Một</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số</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bệnh</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lây</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qua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đường</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tiêu</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hóa</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148870" y="3493424"/>
            <a:ext cx="2782705" cy="3710273"/>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55410" y="3453012"/>
            <a:ext cx="2782705" cy="3710273"/>
          </a:xfrm>
          <a:prstGeom prst="rect">
            <a:avLst/>
          </a:prstGeom>
        </p:spPr>
      </p:pic>
      <p:pic>
        <p:nvPicPr>
          <p:cNvPr id="36"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1091" y="-619309"/>
            <a:ext cx="365522" cy="487363"/>
          </a:xfrm>
          <a:prstGeom prst="rect">
            <a:avLst/>
          </a:prstGeom>
        </p:spPr>
      </p:pic>
      <p:pic>
        <p:nvPicPr>
          <p:cNvPr id="37"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1093" y="-598912"/>
            <a:ext cx="365522" cy="487363"/>
          </a:xfrm>
          <a:prstGeom prst="rect">
            <a:avLst/>
          </a:prstGeom>
        </p:spPr>
      </p:pic>
      <p:pic>
        <p:nvPicPr>
          <p:cNvPr id="3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8742" y="-598913"/>
            <a:ext cx="365522" cy="487363"/>
          </a:xfrm>
          <a:prstGeom prst="rect">
            <a:avLst/>
          </a:prstGeom>
        </p:spPr>
      </p:pic>
      <p:pic>
        <p:nvPicPr>
          <p:cNvPr id="39"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878896" y="-598913"/>
            <a:ext cx="365522" cy="487363"/>
          </a:xfrm>
          <a:prstGeom prst="rect">
            <a:avLst/>
          </a:prstGeom>
        </p:spPr>
      </p:pic>
      <p:pic>
        <p:nvPicPr>
          <p:cNvPr id="12" name="Picture 11">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398" b="34405" l="40777" r="63714"/>
                    </a14:imgEffect>
                  </a14:imgLayer>
                </a14:imgProps>
              </a:ext>
              <a:ext uri="{28A0092B-C50C-407E-A947-70E740481C1C}">
                <a14:useLocalDpi xmlns:a14="http://schemas.microsoft.com/office/drawing/2010/main" val="0"/>
              </a:ext>
            </a:extLst>
          </a:blip>
          <a:srcRect l="38242" r="36273" b="65738"/>
          <a:stretch/>
        </p:blipFill>
        <p:spPr>
          <a:xfrm>
            <a:off x="602581" y="-322574"/>
            <a:ext cx="1310834" cy="2349661"/>
          </a:xfrm>
          <a:prstGeom prst="rect">
            <a:avLst/>
          </a:prstGeom>
        </p:spPr>
      </p:pic>
      <p:pic>
        <p:nvPicPr>
          <p:cNvPr id="25" name="Picture 24"/>
          <p:cNvPicPr>
            <a:picLocks noChangeAspect="1"/>
          </p:cNvPicPr>
          <p:nvPr/>
        </p:nvPicPr>
        <p:blipFill>
          <a:blip r:embed="rId17">
            <a:extLst>
              <a:ext uri="{BEBA8EAE-BF5A-486C-A8C5-ECC9F3942E4B}">
                <a14:imgProps xmlns:a14="http://schemas.microsoft.com/office/drawing/2010/main">
                  <a14:imgLayer r:embed="rId18">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3236089" y="3493424"/>
            <a:ext cx="2782705" cy="3710273"/>
          </a:xfrm>
          <a:prstGeom prst="rect">
            <a:avLst/>
          </a:prstGeom>
        </p:spPr>
      </p:pic>
    </p:spTree>
    <p:extLst>
      <p:ext uri="{BB962C8B-B14F-4D97-AF65-F5344CB8AC3E}">
        <p14:creationId xmlns:p14="http://schemas.microsoft.com/office/powerpoint/2010/main" val="271166324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strVal val="#ppt_w+.3"/>
                                          </p:val>
                                        </p:tav>
                                        <p:tav tm="100000">
                                          <p:val>
                                            <p:strVal val="#ppt_w"/>
                                          </p:val>
                                        </p:tav>
                                      </p:tavLst>
                                    </p:anim>
                                    <p:anim calcmode="lin" valueType="num">
                                      <p:cBhvr>
                                        <p:cTn id="19" dur="1000" fill="hold"/>
                                        <p:tgtEl>
                                          <p:spTgt spid="23"/>
                                        </p:tgtEl>
                                        <p:attrNameLst>
                                          <p:attrName>ppt_h</p:attrName>
                                        </p:attrNameLst>
                                      </p:cBhvr>
                                      <p:tavLst>
                                        <p:tav tm="0">
                                          <p:val>
                                            <p:strVal val="#ppt_h"/>
                                          </p:val>
                                        </p:tav>
                                        <p:tav tm="100000">
                                          <p:val>
                                            <p:strVal val="#ppt_h"/>
                                          </p:val>
                                        </p:tav>
                                      </p:tavLst>
                                    </p:anim>
                                    <p:animEffect transition="in" filter="fade">
                                      <p:cBhvr>
                                        <p:cTn id="20" dur="1000"/>
                                        <p:tgtEl>
                                          <p:spTgt spid="23"/>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3500"/>
                            </p:stCondLst>
                            <p:childTnLst>
                              <p:par>
                                <p:cTn id="30" presetID="2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par>
                          <p:cTn id="33" fill="hold">
                            <p:stCondLst>
                              <p:cond delay="4000"/>
                            </p:stCondLst>
                            <p:childTnLst>
                              <p:par>
                                <p:cTn id="34" presetID="22" presetClass="entr" presetSubtype="4"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085" fill="hold"/>
                                        <p:tgtEl>
                                          <p:spTgt spid="39"/>
                                        </p:tgtEl>
                                      </p:cBhvr>
                                    </p:cmd>
                                  </p:childTnLst>
                                </p:cTn>
                              </p:par>
                              <p:par>
                                <p:cTn id="42" presetID="2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1" presetClass="exit" presetSubtype="0" fill="hold"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150" fill="hold"/>
                                        <p:tgtEl>
                                          <p:spTgt spid="38"/>
                                        </p:tgtEl>
                                      </p:cBhvr>
                                    </p:cmd>
                                  </p:childTnLst>
                                </p:cTn>
                              </p:par>
                              <p:par>
                                <p:cTn id="56" presetID="22" presetClass="entr" presetSubtype="4"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8150" fill="hold"/>
                                        <p:tgtEl>
                                          <p:spTgt spid="37"/>
                                        </p:tgtEl>
                                      </p:cBhvr>
                                    </p:cmd>
                                  </p:childTnLst>
                                </p:cTn>
                              </p:par>
                              <p:par>
                                <p:cTn id="64" presetID="22" presetClass="entr" presetSubtype="4"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8150" fill="hold"/>
                                        <p:tgtEl>
                                          <p:spTgt spid="36"/>
                                        </p:tgtEl>
                                      </p:cBhvr>
                                    </p:cmd>
                                  </p:childTnLst>
                                </p:cTn>
                              </p:par>
                              <p:par>
                                <p:cTn id="72" presetID="22" presetClass="entr" presetSubtype="4"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childTnLst>
              </p:cTn>
              <p:nextCondLst>
                <p:cond evt="onClick" delay="0">
                  <p:tgtEl>
                    <p:spTgt spid="22"/>
                  </p:tgtEl>
                </p:cond>
              </p:nextCondLst>
            </p:seq>
            <p:audio>
              <p:cMediaNode vol="80000">
                <p:cTn id="75" fill="hold" display="0">
                  <p:stCondLst>
                    <p:cond delay="indefinite"/>
                  </p:stCondLst>
                  <p:endCondLst>
                    <p:cond evt="onStopAudio" delay="0">
                      <p:tgtEl>
                        <p:sldTgt/>
                      </p:tgtEl>
                    </p:cond>
                  </p:endCondLst>
                </p:cTn>
                <p:tgtEl>
                  <p:spTgt spid="36"/>
                </p:tgtEl>
              </p:cMediaNode>
            </p:audio>
            <p:audio>
              <p:cMediaNode vol="80000">
                <p:cTn id="76" fill="hold" display="0">
                  <p:stCondLst>
                    <p:cond delay="indefinite"/>
                  </p:stCondLst>
                  <p:endCondLst>
                    <p:cond evt="onStopAudio" delay="0">
                      <p:tgtEl>
                        <p:sldTgt/>
                      </p:tgtEl>
                    </p:cond>
                  </p:endCondLst>
                </p:cTn>
                <p:tgtEl>
                  <p:spTgt spid="37"/>
                </p:tgtEl>
              </p:cMediaNode>
            </p:audio>
            <p:audio>
              <p:cMediaNode vol="80000">
                <p:cTn id="77" fill="hold" display="0">
                  <p:stCondLst>
                    <p:cond delay="indefinite"/>
                  </p:stCondLst>
                  <p:endCondLst>
                    <p:cond evt="onStopAudio" delay="0">
                      <p:tgtEl>
                        <p:sldTgt/>
                      </p:tgtEl>
                    </p:cond>
                  </p:endCondLst>
                </p:cTn>
                <p:tgtEl>
                  <p:spTgt spid="38"/>
                </p:tgtEl>
              </p:cMediaNode>
            </p:audio>
            <p:audio>
              <p:cMediaNode vol="80000">
                <p:cTn id="78" fill="hold" display="0">
                  <p:stCondLst>
                    <p:cond delay="indefinite"/>
                  </p:stCondLst>
                  <p:endCondLst>
                    <p:cond evt="onStopAudio" delay="0">
                      <p:tgtEl>
                        <p:sldTgt/>
                      </p:tgtEl>
                    </p:cond>
                  </p:endCondLst>
                </p:cTn>
                <p:tgtEl>
                  <p:spTgt spid="39"/>
                </p:tgtEl>
              </p:cMediaNode>
            </p:audio>
          </p:childTnLst>
        </p:cTn>
      </p:par>
    </p:tnLst>
    <p:bldLst>
      <p:bldP spid="3"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 xmlns:a16="http://schemas.microsoft.com/office/drawing/2014/main" id="{1C97547C-04F9-4969-8014-BB4401631C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0" b="90690" l="9752" r="89894">
                        <a14:foregroundMark x1="38652" y1="4598" x2="65957" y2="7816"/>
                        <a14:foregroundMark x1="45035" y1="920" x2="50532" y2="1724"/>
                        <a14:foregroundMark x1="45390" y1="22529" x2="37766" y2="29885"/>
                        <a14:foregroundMark x1="58511" y1="30920" x2="64007" y2="34253"/>
                        <a14:foregroundMark x1="75887" y1="30690" x2="78369" y2="34713"/>
                        <a14:foregroundMark x1="53901" y1="90690" x2="60106" y2="90690"/>
                        <a14:foregroundMark x1="36348" y1="82184" x2="37234" y2="83333"/>
                        <a14:foregroundMark x1="54078" y1="81609" x2="53191" y2="82644"/>
                        <a14:foregroundMark x1="79610" y1="34483" x2="82979" y2="35057"/>
                        <a14:foregroundMark x1="16667" y1="28851" x2="18556" y2="29107"/>
                        <a14:foregroundMark x1="20390" y1="28966" x2="20390" y2="28966"/>
                        <a14:foregroundMark x1="18440" y1="28966" x2="18440" y2="28966"/>
                        <a14:foregroundMark x1="21809" y1="28966" x2="21809" y2="28966"/>
                        <a14:foregroundMark x1="22872" y1="29080" x2="22872" y2="29080"/>
                        <a14:foregroundMark x1="24291" y1="29425" x2="24291" y2="29425"/>
                        <a14:foregroundMark x1="20922" y1="31494" x2="20922" y2="31494"/>
                        <a14:foregroundMark x1="21809" y1="31494" x2="21809" y2="31494"/>
                        <a14:foregroundMark x1="19681" y1="31724" x2="19681" y2="31724"/>
                        <a14:foregroundMark x1="18794" y1="31954" x2="18794" y2="31954"/>
                        <a14:foregroundMark x1="23050" y1="33103" x2="23050" y2="33103"/>
                        <a14:foregroundMark x1="22340" y1="33218" x2="22340" y2="33218"/>
                        <a14:foregroundMark x1="21454" y1="33678" x2="21454" y2="33678"/>
                        <a14:foregroundMark x1="20745" y1="34023" x2="20745" y2="34023"/>
                        <a14:foregroundMark x1="26773" y1="90690" x2="26773" y2="90690"/>
                        <a14:backgroundMark x1="15771" y1="29643" x2="13830" y2="29310"/>
                        <a14:backgroundMark x1="20035" y1="30345" x2="20035" y2="30345"/>
                        <a14:backgroundMark x1="20035" y1="30345" x2="22340" y2="30000"/>
                        <a14:backgroundMark x1="21834" y1="29425" x2="23050" y2="29195"/>
                        <a14:backgroundMark x1="18794" y1="30000" x2="21834" y2="29425"/>
                        <a14:backgroundMark x1="18440" y1="29195" x2="23404" y2="30575"/>
                        <a14:backgroundMark x1="20390" y1="32989" x2="23404" y2="32414"/>
                        <a14:backgroundMark x1="23229" y1="33218" x2="23936" y2="32989"/>
                        <a14:backgroundMark x1="21454" y1="33793" x2="23229" y2="33218"/>
                      </a14:backgroundRemoval>
                    </a14:imgEffect>
                  </a14:imgLayer>
                </a14:imgProps>
              </a:ext>
              <a:ext uri="{28A0092B-C50C-407E-A947-70E740481C1C}">
                <a14:useLocalDpi xmlns:a14="http://schemas.microsoft.com/office/drawing/2010/main" val="0"/>
              </a:ext>
            </a:extLst>
          </a:blip>
          <a:stretch>
            <a:fillRect/>
          </a:stretch>
        </p:blipFill>
        <p:spPr>
          <a:xfrm>
            <a:off x="5969703" y="892415"/>
            <a:ext cx="2825164" cy="5810621"/>
          </a:xfrm>
          <a:prstGeom prst="rect">
            <a:avLst/>
          </a:prstGeom>
        </p:spPr>
      </p:pic>
      <p:grpSp>
        <p:nvGrpSpPr>
          <p:cNvPr id="8" name="Group 7">
            <a:extLst>
              <a:ext uri="{FF2B5EF4-FFF2-40B4-BE49-F238E27FC236}">
                <a16:creationId xmlns="" xmlns:a16="http://schemas.microsoft.com/office/drawing/2014/main" id="{DBE40418-C590-4B9F-BF09-601B6511084A}"/>
              </a:ext>
            </a:extLst>
          </p:cNvPr>
          <p:cNvGrpSpPr/>
          <p:nvPr/>
        </p:nvGrpSpPr>
        <p:grpSpPr>
          <a:xfrm>
            <a:off x="998471" y="448422"/>
            <a:ext cx="4388310" cy="4185762"/>
            <a:chOff x="762503" y="753868"/>
            <a:chExt cx="5851080" cy="3617958"/>
          </a:xfrm>
        </p:grpSpPr>
        <p:sp>
          <p:nvSpPr>
            <p:cNvPr id="6" name="圆角矩形标注 15">
              <a:extLst>
                <a:ext uri="{FF2B5EF4-FFF2-40B4-BE49-F238E27FC236}">
                  <a16:creationId xmlns="" xmlns:a16="http://schemas.microsoft.com/office/drawing/2014/main" id="{ED093B41-DA96-4D7F-AA8D-E4BF6127A2AD}"/>
                </a:ext>
              </a:extLst>
            </p:cNvPr>
            <p:cNvSpPr/>
            <p:nvPr/>
          </p:nvSpPr>
          <p:spPr>
            <a:xfrm>
              <a:off x="762503" y="775096"/>
              <a:ext cx="5851080" cy="3480040"/>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a:extLst>
                <a:ext uri="{FF2B5EF4-FFF2-40B4-BE49-F238E27FC236}">
                  <a16:creationId xmlns="" xmlns:a16="http://schemas.microsoft.com/office/drawing/2014/main" id="{E0F610CD-E043-4838-8577-51827C1AB40A}"/>
                </a:ext>
              </a:extLst>
            </p:cNvPr>
            <p:cNvSpPr txBox="1"/>
            <p:nvPr/>
          </p:nvSpPr>
          <p:spPr>
            <a:xfrm>
              <a:off x="936871" y="753868"/>
              <a:ext cx="5676712" cy="3617958"/>
            </a:xfrm>
            <a:prstGeom prst="rect">
              <a:avLst/>
            </a:prstGeom>
            <a:noFill/>
          </p:spPr>
          <p:txBody>
            <a:bodyPr wrap="square">
              <a:spAutoFit/>
            </a:bodyPr>
            <a:lstStyle/>
            <a:p>
              <a:pPr algn="ctr"/>
              <a:r>
                <a:rPr lang="en-US" sz="3800" b="1" dirty="0" err="1">
                  <a:solidFill>
                    <a:prstClr val="black"/>
                  </a:solidFill>
                  <a:latin typeface="Times New Roman" pitchFamily="18" charset="0"/>
                  <a:cs typeface="Times New Roman" pitchFamily="18" charset="0"/>
                </a:rPr>
                <a:t>Đi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học</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về</a:t>
              </a:r>
              <a:r>
                <a:rPr lang="en-US" sz="3800" b="1" dirty="0">
                  <a:solidFill>
                    <a:prstClr val="black"/>
                  </a:solidFill>
                  <a:latin typeface="Times New Roman" pitchFamily="18" charset="0"/>
                  <a:cs typeface="Times New Roman" pitchFamily="18" charset="0"/>
                </a:rPr>
                <a:t> An </a:t>
              </a:r>
              <a:r>
                <a:rPr lang="en-US" sz="3800" b="1" dirty="0" err="1">
                  <a:solidFill>
                    <a:prstClr val="black"/>
                  </a:solidFill>
                  <a:latin typeface="Times New Roman" pitchFamily="18" charset="0"/>
                  <a:cs typeface="Times New Roman" pitchFamily="18" charset="0"/>
                </a:rPr>
                <a:t>thấy</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khó</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thở</a:t>
              </a:r>
              <a:r>
                <a:rPr lang="en-US" sz="3800" b="1" dirty="0">
                  <a:solidFill>
                    <a:prstClr val="black"/>
                  </a:solidFill>
                  <a:latin typeface="Times New Roman" pitchFamily="18" charset="0"/>
                  <a:cs typeface="Times New Roman" pitchFamily="18" charset="0"/>
                </a:rPr>
                <a:t>, ho </a:t>
              </a:r>
              <a:r>
                <a:rPr lang="en-US" sz="3800" b="1" dirty="0" err="1">
                  <a:solidFill>
                    <a:prstClr val="black"/>
                  </a:solidFill>
                  <a:latin typeface="Times New Roman" pitchFamily="18" charset="0"/>
                  <a:cs typeface="Times New Roman" pitchFamily="18" charset="0"/>
                </a:rPr>
                <a:t>nhiều</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và</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có</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đờm</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Bố</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mẹ</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đi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về</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quê</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ngoại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không</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có</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ai</a:t>
              </a:r>
              <a:r>
                <a:rPr lang="en-US" sz="3800" b="1" dirty="0">
                  <a:solidFill>
                    <a:prstClr val="black"/>
                  </a:solidFill>
                  <a:latin typeface="Times New Roman" pitchFamily="18" charset="0"/>
                  <a:cs typeface="Times New Roman" pitchFamily="18" charset="0"/>
                </a:rPr>
                <a:t> ở </a:t>
              </a:r>
              <a:r>
                <a:rPr lang="en-US" sz="3800" b="1" dirty="0" err="1">
                  <a:solidFill>
                    <a:prstClr val="black"/>
                  </a:solidFill>
                  <a:latin typeface="Times New Roman" pitchFamily="18" charset="0"/>
                  <a:cs typeface="Times New Roman" pitchFamily="18" charset="0"/>
                </a:rPr>
                <a:t>nhà</a:t>
              </a:r>
              <a:r>
                <a:rPr lang="en-US" sz="3800" b="1" dirty="0">
                  <a:solidFill>
                    <a:prstClr val="black"/>
                  </a:solidFill>
                  <a:latin typeface="Times New Roman" pitchFamily="18" charset="0"/>
                  <a:cs typeface="Times New Roman" pitchFamily="18" charset="0"/>
                </a:rPr>
                <a:t>. Theo </a:t>
              </a:r>
              <a:r>
                <a:rPr lang="en-US" sz="3800" b="1" dirty="0" err="1">
                  <a:solidFill>
                    <a:prstClr val="black"/>
                  </a:solidFill>
                  <a:latin typeface="Times New Roman" pitchFamily="18" charset="0"/>
                  <a:cs typeface="Times New Roman" pitchFamily="18" charset="0"/>
                </a:rPr>
                <a:t>em</a:t>
              </a:r>
              <a:r>
                <a:rPr lang="en-US" sz="3800" b="1" dirty="0">
                  <a:solidFill>
                    <a:prstClr val="black"/>
                  </a:solidFill>
                  <a:latin typeface="Times New Roman" pitchFamily="18" charset="0"/>
                  <a:cs typeface="Times New Roman" pitchFamily="18" charset="0"/>
                </a:rPr>
                <a:t> An </a:t>
              </a:r>
              <a:r>
                <a:rPr lang="en-US" sz="3800" b="1" dirty="0" err="1">
                  <a:solidFill>
                    <a:prstClr val="black"/>
                  </a:solidFill>
                  <a:latin typeface="Times New Roman" pitchFamily="18" charset="0"/>
                  <a:cs typeface="Times New Roman" pitchFamily="18" charset="0"/>
                </a:rPr>
                <a:t>sẽ</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làm</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gì</a:t>
              </a:r>
              <a:r>
                <a:rPr lang="en-US" sz="3800" b="1" dirty="0">
                  <a:solidFill>
                    <a:prstClr val="black"/>
                  </a:solidFill>
                  <a:latin typeface="Times New Roman" pitchFamily="18" charset="0"/>
                  <a:cs typeface="Times New Roman" pitchFamily="18" charset="0"/>
                </a:rPr>
                <a:t>?</a:t>
              </a:r>
            </a:p>
          </p:txBody>
        </p:sp>
      </p:grpSp>
      <p:grpSp>
        <p:nvGrpSpPr>
          <p:cNvPr id="12" name="Group 11">
            <a:extLst>
              <a:ext uri="{FF2B5EF4-FFF2-40B4-BE49-F238E27FC236}">
                <a16:creationId xmlns="" xmlns:a16="http://schemas.microsoft.com/office/drawing/2014/main" id="{2138C0EC-62E4-4467-881B-A76D158B529D}"/>
              </a:ext>
            </a:extLst>
          </p:cNvPr>
          <p:cNvGrpSpPr/>
          <p:nvPr/>
        </p:nvGrpSpPr>
        <p:grpSpPr>
          <a:xfrm>
            <a:off x="1279917" y="4692197"/>
            <a:ext cx="3608715" cy="1538517"/>
            <a:chOff x="1096577" y="4712357"/>
            <a:chExt cx="4811619" cy="1219414"/>
          </a:xfrm>
        </p:grpSpPr>
        <p:sp>
          <p:nvSpPr>
            <p:cNvPr id="9" name="波形 3">
              <a:extLst>
                <a:ext uri="{FF2B5EF4-FFF2-40B4-BE49-F238E27FC236}">
                  <a16:creationId xmlns="" xmlns:a16="http://schemas.microsoft.com/office/drawing/2014/main" id="{BEC38429-EAB1-4F70-A412-959A5996B171}"/>
                </a:ext>
              </a:extLst>
            </p:cNvPr>
            <p:cNvSpPr/>
            <p:nvPr/>
          </p:nvSpPr>
          <p:spPr>
            <a:xfrm>
              <a:off x="1450402" y="4835185"/>
              <a:ext cx="4419661" cy="1096586"/>
            </a:xfrm>
            <a:prstGeom prst="wave">
              <a:avLst/>
            </a:prstGeom>
            <a:solidFill>
              <a:srgbClr val="FFC5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a:extLst>
                <a:ext uri="{FF2B5EF4-FFF2-40B4-BE49-F238E27FC236}">
                  <a16:creationId xmlns="" xmlns:a16="http://schemas.microsoft.com/office/drawing/2014/main" id="{16E04CF9-E593-45F4-AFCB-291EF863DF1A}"/>
                </a:ext>
              </a:extLst>
            </p:cNvPr>
            <p:cNvSpPr/>
            <p:nvPr/>
          </p:nvSpPr>
          <p:spPr>
            <a:xfrm>
              <a:off x="2067770" y="5088251"/>
              <a:ext cx="3840426"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3600" b="1" dirty="0" err="1" smtClean="0">
                  <a:solidFill>
                    <a:prstClr val="white"/>
                  </a:solidFill>
                  <a:latin typeface="Times New Roman" panose="02020603050405020304" charset="0"/>
                  <a:cs typeface="Times New Roman" panose="02020603050405020304" charset="0"/>
                </a:rPr>
                <a:t>Tình</a:t>
              </a:r>
              <a:r>
                <a:rPr lang="en-US" altLang="zh-CN" sz="3600" b="1" dirty="0" smtClean="0">
                  <a:solidFill>
                    <a:prstClr val="white"/>
                  </a:solidFill>
                  <a:latin typeface="Times New Roman" panose="02020603050405020304" charset="0"/>
                  <a:cs typeface="Times New Roman" panose="02020603050405020304" charset="0"/>
                </a:rPr>
                <a:t> </a:t>
              </a:r>
              <a:r>
                <a:rPr lang="en-US" altLang="zh-CN" sz="3600" b="1" dirty="0" err="1" smtClean="0">
                  <a:solidFill>
                    <a:prstClr val="white"/>
                  </a:solidFill>
                  <a:latin typeface="Times New Roman" panose="02020603050405020304" charset="0"/>
                  <a:cs typeface="Times New Roman" panose="02020603050405020304" charset="0"/>
                </a:rPr>
                <a:t>huống</a:t>
              </a:r>
              <a:r>
                <a:rPr lang="en-US" altLang="zh-CN" sz="3600" b="1" dirty="0" smtClean="0">
                  <a:solidFill>
                    <a:prstClr val="white"/>
                  </a:solidFill>
                  <a:latin typeface="Times New Roman" panose="02020603050405020304" charset="0"/>
                  <a:cs typeface="Times New Roman" panose="02020603050405020304" charset="0"/>
                </a:rPr>
                <a:t> </a:t>
              </a:r>
              <a:r>
                <a:rPr lang="en-US" altLang="zh-CN" sz="3600" b="1" dirty="0">
                  <a:solidFill>
                    <a:prstClr val="white"/>
                  </a:solidFill>
                  <a:latin typeface="Times New Roman" panose="02020603050405020304" charset="0"/>
                  <a:cs typeface="Times New Roman" panose="02020603050405020304" charset="0"/>
                </a:rPr>
                <a:t>1</a:t>
              </a:r>
            </a:p>
          </p:txBody>
        </p:sp>
        <p:pic>
          <p:nvPicPr>
            <p:cNvPr id="11" name="图片 57">
              <a:extLst>
                <a:ext uri="{FF2B5EF4-FFF2-40B4-BE49-F238E27FC236}">
                  <a16:creationId xmlns="" xmlns:a16="http://schemas.microsoft.com/office/drawing/2014/main" id="{61127955-CB9A-4AE8-987B-BE2055B268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577" y="4712357"/>
              <a:ext cx="1081425" cy="1096586"/>
            </a:xfrm>
            <a:prstGeom prst="rect">
              <a:avLst/>
            </a:prstGeom>
          </p:spPr>
        </p:pic>
      </p:grpSp>
      <p:pic>
        <p:nvPicPr>
          <p:cNvPr id="14" name="Picture 13" descr="Icon&#10;&#10;Description automatically generated">
            <a:hlinkClick r:id="rId6" action="ppaction://hlinksldjump"/>
            <a:extLst>
              <a:ext uri="{FF2B5EF4-FFF2-40B4-BE49-F238E27FC236}">
                <a16:creationId xmlns="" xmlns:a16="http://schemas.microsoft.com/office/drawing/2014/main" id="{6950F78E-3D91-492B-B4F3-747494643D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2722" y="6075411"/>
            <a:ext cx="971157" cy="647438"/>
          </a:xfrm>
          <a:prstGeom prst="rect">
            <a:avLst/>
          </a:prstGeom>
        </p:spPr>
      </p:pic>
    </p:spTree>
    <p:extLst>
      <p:ext uri="{BB962C8B-B14F-4D97-AF65-F5344CB8AC3E}">
        <p14:creationId xmlns:p14="http://schemas.microsoft.com/office/powerpoint/2010/main" val="345879775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BE40418-C590-4B9F-BF09-601B6511084A}"/>
              </a:ext>
            </a:extLst>
          </p:cNvPr>
          <p:cNvGrpSpPr/>
          <p:nvPr/>
        </p:nvGrpSpPr>
        <p:grpSpPr>
          <a:xfrm>
            <a:off x="4754183" y="690504"/>
            <a:ext cx="4128701" cy="3717045"/>
            <a:chOff x="762503" y="775096"/>
            <a:chExt cx="5504935" cy="3228494"/>
          </a:xfrm>
        </p:grpSpPr>
        <p:sp>
          <p:nvSpPr>
            <p:cNvPr id="6" name="圆角矩形标注 15">
              <a:extLst>
                <a:ext uri="{FF2B5EF4-FFF2-40B4-BE49-F238E27FC236}">
                  <a16:creationId xmlns="" xmlns:a16="http://schemas.microsoft.com/office/drawing/2014/main" id="{ED093B41-DA96-4D7F-AA8D-E4BF6127A2AD}"/>
                </a:ext>
              </a:extLst>
            </p:cNvPr>
            <p:cNvSpPr/>
            <p:nvPr/>
          </p:nvSpPr>
          <p:spPr>
            <a:xfrm>
              <a:off x="762503" y="775096"/>
              <a:ext cx="5504935" cy="3228494"/>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a:extLst>
                <a:ext uri="{FF2B5EF4-FFF2-40B4-BE49-F238E27FC236}">
                  <a16:creationId xmlns="" xmlns:a16="http://schemas.microsoft.com/office/drawing/2014/main" id="{E0F610CD-E043-4838-8577-51827C1AB40A}"/>
                </a:ext>
              </a:extLst>
            </p:cNvPr>
            <p:cNvSpPr txBox="1"/>
            <p:nvPr/>
          </p:nvSpPr>
          <p:spPr>
            <a:xfrm>
              <a:off x="889051" y="882599"/>
              <a:ext cx="5251838" cy="2753436"/>
            </a:xfrm>
            <a:prstGeom prst="rect">
              <a:avLst/>
            </a:prstGeom>
            <a:noFill/>
          </p:spPr>
          <p:txBody>
            <a:bodyPr wrap="square">
              <a:spAutoFit/>
            </a:bodyPr>
            <a:lstStyle/>
            <a:p>
              <a:pPr algn="ctr"/>
              <a:r>
                <a:rPr lang="en-US" sz="4000" b="1" dirty="0">
                  <a:solidFill>
                    <a:prstClr val="black">
                      <a:lumMod val="95000"/>
                      <a:lumOff val="5000"/>
                    </a:prstClr>
                  </a:solidFill>
                  <a:latin typeface="Times New Roman" pitchFamily="18" charset="0"/>
                  <a:cs typeface="Times New Roman" pitchFamily="18" charset="0"/>
                </a:rPr>
                <a:t>Ở </a:t>
              </a:r>
              <a:r>
                <a:rPr lang="en-US" sz="4000" b="1" dirty="0" err="1">
                  <a:solidFill>
                    <a:prstClr val="black">
                      <a:lumMod val="95000"/>
                      <a:lumOff val="5000"/>
                    </a:prstClr>
                  </a:solidFill>
                  <a:latin typeface="Times New Roman" pitchFamily="18" charset="0"/>
                  <a:cs typeface="Times New Roman" pitchFamily="18" charset="0"/>
                </a:rPr>
                <a:t>trường</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Tí</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bị</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đau</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bụng</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và</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đi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ngoài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nhiều</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lần</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Nếu</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là</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Tí</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sẽ</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làm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gì</a:t>
              </a:r>
              <a:r>
                <a:rPr lang="en-US" sz="4000" b="1" dirty="0">
                  <a:solidFill>
                    <a:prstClr val="black">
                      <a:lumMod val="95000"/>
                      <a:lumOff val="5000"/>
                    </a:prstClr>
                  </a:solidFill>
                  <a:latin typeface="Times New Roman" pitchFamily="18" charset="0"/>
                  <a:cs typeface="Times New Roman" pitchFamily="18" charset="0"/>
                </a:rPr>
                <a:t>?</a:t>
              </a:r>
              <a:endParaRPr lang="en-US" sz="4000" b="1" dirty="0">
                <a:solidFill>
                  <a:prstClr val="black"/>
                </a:solidFill>
                <a:latin typeface="Times New Roman" pitchFamily="18" charset="0"/>
                <a:cs typeface="Times New Roman" pitchFamily="18" charset="0"/>
              </a:endParaRPr>
            </a:p>
          </p:txBody>
        </p:sp>
      </p:grpSp>
      <p:grpSp>
        <p:nvGrpSpPr>
          <p:cNvPr id="12" name="Group 11">
            <a:extLst>
              <a:ext uri="{FF2B5EF4-FFF2-40B4-BE49-F238E27FC236}">
                <a16:creationId xmlns="" xmlns:a16="http://schemas.microsoft.com/office/drawing/2014/main" id="{2138C0EC-62E4-4467-881B-A76D158B529D}"/>
              </a:ext>
            </a:extLst>
          </p:cNvPr>
          <p:cNvGrpSpPr/>
          <p:nvPr/>
        </p:nvGrpSpPr>
        <p:grpSpPr>
          <a:xfrm>
            <a:off x="5035610" y="4605061"/>
            <a:ext cx="3791783" cy="1538517"/>
            <a:chOff x="1096577" y="4712357"/>
            <a:chExt cx="4385686" cy="1219414"/>
          </a:xfrm>
        </p:grpSpPr>
        <p:sp>
          <p:nvSpPr>
            <p:cNvPr id="9" name="波形 3">
              <a:extLst>
                <a:ext uri="{FF2B5EF4-FFF2-40B4-BE49-F238E27FC236}">
                  <a16:creationId xmlns="" xmlns:a16="http://schemas.microsoft.com/office/drawing/2014/main" id="{BEC38429-EAB1-4F70-A412-959A5996B171}"/>
                </a:ext>
              </a:extLst>
            </p:cNvPr>
            <p:cNvSpPr/>
            <p:nvPr/>
          </p:nvSpPr>
          <p:spPr>
            <a:xfrm>
              <a:off x="1450402" y="4835185"/>
              <a:ext cx="3766885" cy="1096586"/>
            </a:xfrm>
            <a:prstGeom prst="wave">
              <a:avLst/>
            </a:prstGeom>
            <a:solidFill>
              <a:srgbClr val="00B05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a:extLst>
                <a:ext uri="{FF2B5EF4-FFF2-40B4-BE49-F238E27FC236}">
                  <a16:creationId xmlns="" xmlns:a16="http://schemas.microsoft.com/office/drawing/2014/main" id="{16E04CF9-E593-45F4-AFCB-291EF863DF1A}"/>
                </a:ext>
              </a:extLst>
            </p:cNvPr>
            <p:cNvSpPr/>
            <p:nvPr/>
          </p:nvSpPr>
          <p:spPr>
            <a:xfrm>
              <a:off x="2341449" y="5239022"/>
              <a:ext cx="3140814"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dirty="0" err="1">
                  <a:solidFill>
                    <a:prstClr val="white"/>
                  </a:solidFill>
                  <a:latin typeface="Times New Roman" panose="02020603050405020304" charset="0"/>
                  <a:cs typeface="Times New Roman" panose="02020603050405020304" charset="0"/>
                </a:rPr>
                <a:t>Tình</a:t>
              </a:r>
              <a:r>
                <a:rPr lang="en-US" altLang="zh-CN" sz="3600" b="1" dirty="0">
                  <a:solidFill>
                    <a:prstClr val="white"/>
                  </a:solidFill>
                  <a:latin typeface="Times New Roman" panose="02020603050405020304" charset="0"/>
                  <a:cs typeface="Times New Roman" panose="02020603050405020304" charset="0"/>
                </a:rPr>
                <a:t> </a:t>
              </a:r>
              <a:r>
                <a:rPr lang="en-US" altLang="zh-CN" sz="3600" b="1" dirty="0" err="1">
                  <a:solidFill>
                    <a:prstClr val="white"/>
                  </a:solidFill>
                  <a:latin typeface="Times New Roman" panose="02020603050405020304" charset="0"/>
                  <a:cs typeface="Times New Roman" panose="02020603050405020304" charset="0"/>
                </a:rPr>
                <a:t>huống</a:t>
              </a:r>
              <a:r>
                <a:rPr lang="en-US" altLang="zh-CN" sz="3600" b="1" dirty="0">
                  <a:solidFill>
                    <a:prstClr val="white"/>
                  </a:solidFill>
                  <a:latin typeface="Times New Roman" panose="02020603050405020304" charset="0"/>
                  <a:cs typeface="Times New Roman" panose="02020603050405020304" charset="0"/>
                </a:rPr>
                <a:t> 2</a:t>
              </a:r>
            </a:p>
          </p:txBody>
        </p:sp>
        <p:pic>
          <p:nvPicPr>
            <p:cNvPr id="11" name="图片 57">
              <a:extLst>
                <a:ext uri="{FF2B5EF4-FFF2-40B4-BE49-F238E27FC236}">
                  <a16:creationId xmlns="" xmlns:a16="http://schemas.microsoft.com/office/drawing/2014/main" id="{61127955-CB9A-4AE8-987B-BE2055B26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577" y="4712357"/>
              <a:ext cx="1081425" cy="1096586"/>
            </a:xfrm>
            <a:prstGeom prst="rect">
              <a:avLst/>
            </a:prstGeom>
          </p:spPr>
        </p:pic>
      </p:grpSp>
      <p:pic>
        <p:nvPicPr>
          <p:cNvPr id="13" name="Picture 12" descr="Graphical user interface&#10;&#10;Description automatically generated with medium confidence">
            <a:extLst>
              <a:ext uri="{FF2B5EF4-FFF2-40B4-BE49-F238E27FC236}">
                <a16:creationId xmlns="" xmlns:a16="http://schemas.microsoft.com/office/drawing/2014/main" id="{28EC4DAC-FA5D-45A7-A4EE-0ED3C148798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6897" b="86207" l="9752" r="89894">
                        <a14:foregroundMark x1="49113" y1="6897" x2="49113" y2="6897"/>
                        <a14:foregroundMark x1="49113" y1="6897" x2="49113" y2="6897"/>
                        <a14:foregroundMark x1="50709" y1="83415" x2="50709" y2="83415"/>
                        <a14:foregroundMark x1="50709" y1="83415" x2="50709" y2="83415"/>
                        <a14:foregroundMark x1="50709" y1="83415" x2="50709" y2="83415"/>
                        <a14:foregroundMark x1="51596" y1="86207" x2="51596" y2="86207"/>
                        <a14:foregroundMark x1="51596" y1="86207" x2="51596" y2="86207"/>
                        <a14:foregroundMark x1="68440" y1="40722" x2="68440" y2="40722"/>
                        <a14:foregroundMark x1="70922" y1="35140" x2="70922" y2="35140"/>
                        <a14:foregroundMark x1="26773" y1="39737" x2="26773" y2="39737"/>
                        <a14:foregroundMark x1="84220" y1="46141" x2="84220" y2="46141"/>
                        <a14:foregroundMark x1="84220" y1="46141" x2="84220" y2="46141"/>
                        <a14:foregroundMark x1="84220" y1="46141" x2="84220" y2="46141"/>
                        <a14:foregroundMark x1="84220" y1="46141" x2="84220" y2="46141"/>
                        <a14:foregroundMark x1="84220" y1="46141" x2="83688" y2="45977"/>
                        <a14:foregroundMark x1="81028" y1="43186" x2="81028" y2="43186"/>
                        <a14:foregroundMark x1="77482" y1="40887" x2="77482" y2="40887"/>
                        <a14:foregroundMark x1="77482" y1="40887" x2="77482" y2="40887"/>
                        <a14:foregroundMark x1="77482" y1="40887" x2="77482" y2="40887"/>
                        <a14:foregroundMark x1="87057" y1="45484" x2="87057" y2="45484"/>
                        <a14:foregroundMark x1="87057" y1="45484" x2="87057" y2="45484"/>
                        <a14:foregroundMark x1="86348" y1="44499" x2="78191" y2="45813"/>
                        <a14:foregroundMark x1="78191" y1="45813" x2="85106" y2="42529"/>
                        <a14:foregroundMark x1="85106" y1="42529" x2="85106" y2="42365"/>
                        <a14:foregroundMark x1="84043" y1="48276" x2="83688" y2="53366"/>
                        <a14:foregroundMark x1="83156" y1="50246" x2="82270" y2="54680"/>
                        <a14:foregroundMark x1="80496" y1="51067" x2="79255" y2="52381"/>
                        <a14:foregroundMark x1="85816" y1="52053" x2="85638" y2="53366"/>
                        <a14:foregroundMark x1="85638" y1="54023" x2="84397" y2="55008"/>
                        <a14:foregroundMark x1="86348" y1="52874" x2="77837" y2="51888"/>
                        <a14:foregroundMark x1="77128" y1="51396" x2="84752" y2="55665"/>
                        <a14:foregroundMark x1="84752" y1="55665" x2="87589" y2="51560"/>
                        <a14:foregroundMark x1="71986" y1="58785" x2="71986" y2="58785"/>
                        <a14:foregroundMark x1="71986" y1="58785" x2="71986" y2="58785"/>
                        <a14:foregroundMark x1="71986" y1="58785" x2="71986" y2="58785"/>
                        <a14:foregroundMark x1="73936" y1="58621" x2="73936" y2="58621"/>
                        <a14:foregroundMark x1="78014" y1="42693" x2="78014" y2="42693"/>
                        <a14:foregroundMark x1="78014" y1="42693" x2="78014" y2="42693"/>
                        <a14:foregroundMark x1="78014" y1="42693" x2="78014" y2="42693"/>
                        <a14:foregroundMark x1="78014" y1="42693" x2="78014" y2="42693"/>
                        <a14:foregroundMark x1="78014" y1="42693" x2="77837" y2="44828"/>
                        <a14:foregroundMark x1="78014" y1="42693" x2="77837" y2="43678"/>
                        <a14:foregroundMark x1="78723" y1="43186" x2="88475" y2="43021"/>
                        <a14:foregroundMark x1="88475" y1="43021" x2="89716" y2="43350"/>
                        <a14:foregroundMark x1="88298" y1="43514" x2="88298" y2="43514"/>
                        <a14:backgroundMark x1="73759" y1="58456" x2="73759" y2="58456"/>
                        <a14:backgroundMark x1="73759" y1="58456" x2="73759" y2="58456"/>
                        <a14:backgroundMark x1="73227" y1="59278" x2="73227" y2="59278"/>
                        <a14:backgroundMark x1="73227" y1="59278" x2="73227" y2="59278"/>
                        <a14:backgroundMark x1="73936" y1="59442" x2="73936" y2="59442"/>
                        <a14:backgroundMark x1="73759" y1="59113" x2="73759" y2="59113"/>
                        <a14:backgroundMark x1="73582" y1="58785" x2="73582" y2="58785"/>
                        <a14:backgroundMark x1="72340" y1="59113" x2="72340" y2="59113"/>
                        <a14:backgroundMark x1="73582" y1="58785" x2="73582" y2="58785"/>
                        <a14:backgroundMark x1="73050" y1="58785" x2="73050" y2="58785"/>
                        <a14:backgroundMark x1="73050" y1="58785" x2="73050" y2="58785"/>
                        <a14:backgroundMark x1="72695" y1="58949" x2="72695" y2="58949"/>
                        <a14:backgroundMark x1="72518" y1="58949" x2="72518" y2="58949"/>
                        <a14:backgroundMark x1="72340" y1="58785" x2="72340" y2="58785"/>
                        <a14:backgroundMark x1="72340" y1="58785" x2="72340" y2="58785"/>
                        <a14:backgroundMark x1="72340" y1="58785" x2="73404" y2="58128"/>
                        <a14:backgroundMark x1="74291" y1="58128" x2="74291" y2="58128"/>
                        <a14:backgroundMark x1="74291" y1="58128" x2="74291" y2="58128"/>
                        <a14:backgroundMark x1="74291" y1="58292" x2="74291" y2="58292"/>
                        <a14:backgroundMark x1="72340" y1="58621" x2="72340" y2="58621"/>
                        <a14:backgroundMark x1="71277" y1="58785" x2="71277" y2="58785"/>
                        <a14:backgroundMark x1="73759" y1="59113" x2="73759" y2="59113"/>
                      </a14:backgroundRemoval>
                    </a14:imgEffect>
                    <a14:imgEffect>
                      <a14:saturation sat="200000"/>
                    </a14:imgEffect>
                  </a14:imgLayer>
                </a14:imgProps>
              </a:ext>
              <a:ext uri="{28A0092B-C50C-407E-A947-70E740481C1C}">
                <a14:useLocalDpi xmlns:a14="http://schemas.microsoft.com/office/drawing/2010/main" val="0"/>
              </a:ext>
            </a:extLst>
          </a:blip>
          <a:srcRect b="8227"/>
          <a:stretch/>
        </p:blipFill>
        <p:spPr>
          <a:xfrm>
            <a:off x="-808022" y="979722"/>
            <a:ext cx="4916553" cy="6112177"/>
          </a:xfrm>
          <a:prstGeom prst="rect">
            <a:avLst/>
          </a:prstGeom>
        </p:spPr>
      </p:pic>
      <p:pic>
        <p:nvPicPr>
          <p:cNvPr id="15" name="Picture 14" descr="Icon&#10;&#10;Description automatically generated">
            <a:hlinkClick r:id="rId5" action="ppaction://hlinksldjump"/>
            <a:extLst>
              <a:ext uri="{FF2B5EF4-FFF2-40B4-BE49-F238E27FC236}">
                <a16:creationId xmlns="" xmlns:a16="http://schemas.microsoft.com/office/drawing/2014/main" id="{EBD06879-D0E0-4FB6-897E-73CC0C9CC9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2722" y="6075411"/>
            <a:ext cx="971157" cy="647438"/>
          </a:xfrm>
          <a:prstGeom prst="rect">
            <a:avLst/>
          </a:prstGeom>
        </p:spPr>
      </p:pic>
    </p:spTree>
    <p:extLst>
      <p:ext uri="{BB962C8B-B14F-4D97-AF65-F5344CB8AC3E}">
        <p14:creationId xmlns:p14="http://schemas.microsoft.com/office/powerpoint/2010/main" val="7281847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BE40418-C590-4B9F-BF09-601B6511084A}"/>
              </a:ext>
            </a:extLst>
          </p:cNvPr>
          <p:cNvGrpSpPr/>
          <p:nvPr/>
        </p:nvGrpSpPr>
        <p:grpSpPr>
          <a:xfrm>
            <a:off x="217940" y="528834"/>
            <a:ext cx="6115049" cy="4281140"/>
            <a:chOff x="37326" y="928593"/>
            <a:chExt cx="8153399" cy="4281140"/>
          </a:xfrm>
        </p:grpSpPr>
        <p:sp>
          <p:nvSpPr>
            <p:cNvPr id="6" name="圆角矩形标注 15">
              <a:extLst>
                <a:ext uri="{FF2B5EF4-FFF2-40B4-BE49-F238E27FC236}">
                  <a16:creationId xmlns="" xmlns:a16="http://schemas.microsoft.com/office/drawing/2014/main" id="{ED093B41-DA96-4D7F-AA8D-E4BF6127A2AD}"/>
                </a:ext>
              </a:extLst>
            </p:cNvPr>
            <p:cNvSpPr/>
            <p:nvPr/>
          </p:nvSpPr>
          <p:spPr>
            <a:xfrm>
              <a:off x="37326" y="928593"/>
              <a:ext cx="8153399" cy="4281140"/>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a:extLst>
                <a:ext uri="{FF2B5EF4-FFF2-40B4-BE49-F238E27FC236}">
                  <a16:creationId xmlns="" xmlns:a16="http://schemas.microsoft.com/office/drawing/2014/main" id="{E0F610CD-E043-4838-8577-51827C1AB40A}"/>
                </a:ext>
              </a:extLst>
            </p:cNvPr>
            <p:cNvSpPr txBox="1"/>
            <p:nvPr/>
          </p:nvSpPr>
          <p:spPr>
            <a:xfrm>
              <a:off x="180582" y="1084004"/>
              <a:ext cx="7866886" cy="3970318"/>
            </a:xfrm>
            <a:prstGeom prst="rect">
              <a:avLst/>
            </a:prstGeom>
            <a:noFill/>
          </p:spPr>
          <p:txBody>
            <a:bodyPr wrap="square">
              <a:spAutoFit/>
            </a:bodyPr>
            <a:lstStyle/>
            <a:p>
              <a:pPr algn="ctr"/>
              <a:r>
                <a:rPr lang="en-US" sz="3600" b="1" dirty="0" err="1">
                  <a:solidFill>
                    <a:prstClr val="black"/>
                  </a:solidFill>
                  <a:latin typeface="Times New Roman" pitchFamily="18" charset="0"/>
                  <a:cs typeface="Times New Roman" pitchFamily="18" charset="0"/>
                </a:rPr>
                <a:t>Trong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khu</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phố</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của</a:t>
              </a:r>
              <a:r>
                <a:rPr lang="en-US" sz="3600" b="1" dirty="0">
                  <a:solidFill>
                    <a:prstClr val="black"/>
                  </a:solidFill>
                  <a:latin typeface="Times New Roman" pitchFamily="18" charset="0"/>
                  <a:cs typeface="Times New Roman" pitchFamily="18" charset="0"/>
                </a:rPr>
                <a:t> Bi, </a:t>
              </a:r>
              <a:r>
                <a:rPr lang="en-US" sz="3600" b="1" dirty="0" err="1">
                  <a:solidFill>
                    <a:prstClr val="black"/>
                  </a:solidFill>
                  <a:latin typeface="Times New Roman" pitchFamily="18" charset="0"/>
                  <a:cs typeface="Times New Roman" pitchFamily="18" charset="0"/>
                </a:rPr>
                <a:t>mới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phát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hiện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trường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hợp</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nhà</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bạn</a:t>
              </a:r>
              <a:r>
                <a:rPr lang="en-US" sz="3600" b="1" dirty="0">
                  <a:solidFill>
                    <a:prstClr val="black"/>
                  </a:solidFill>
                  <a:latin typeface="Times New Roman" pitchFamily="18" charset="0"/>
                  <a:cs typeface="Times New Roman" pitchFamily="18" charset="0"/>
                </a:rPr>
                <a:t> Bo </a:t>
              </a:r>
              <a:r>
                <a:rPr lang="en-US" sz="3600" b="1" dirty="0" err="1">
                  <a:solidFill>
                    <a:prstClr val="black"/>
                  </a:solidFill>
                  <a:latin typeface="Times New Roman" pitchFamily="18" charset="0"/>
                  <a:cs typeface="Times New Roman" pitchFamily="18" charset="0"/>
                </a:rPr>
                <a:t>bị</a:t>
              </a:r>
              <a:r>
                <a:rPr lang="en-US" sz="3600" b="1" dirty="0">
                  <a:solidFill>
                    <a:prstClr val="black"/>
                  </a:solidFill>
                  <a:latin typeface="Times New Roman" pitchFamily="18" charset="0"/>
                  <a:cs typeface="Times New Roman" pitchFamily="18" charset="0"/>
                </a:rPr>
                <a:t> F0 (</a:t>
              </a:r>
              <a:r>
                <a:rPr lang="en-US" sz="3600" b="1" dirty="0" err="1">
                  <a:solidFill>
                    <a:prstClr val="black"/>
                  </a:solidFill>
                  <a:latin typeface="Times New Roman" pitchFamily="18" charset="0"/>
                  <a:cs typeface="Times New Roman" pitchFamily="18" charset="0"/>
                </a:rPr>
                <a:t>Covid</a:t>
              </a:r>
              <a:r>
                <a:rPr lang="en-US" sz="3600" b="1" dirty="0">
                  <a:solidFill>
                    <a:prstClr val="black"/>
                  </a:solidFill>
                  <a:latin typeface="Times New Roman" pitchFamily="18" charset="0"/>
                  <a:cs typeface="Times New Roman" pitchFamily="18" charset="0"/>
                </a:rPr>
                <a:t> – 19). </a:t>
              </a:r>
              <a:r>
                <a:rPr lang="en-US" sz="3600" b="1" dirty="0" err="1">
                  <a:solidFill>
                    <a:prstClr val="black"/>
                  </a:solidFill>
                  <a:latin typeface="Times New Roman" pitchFamily="18" charset="0"/>
                  <a:cs typeface="Times New Roman" pitchFamily="18" charset="0"/>
                </a:rPr>
                <a:t>Mấy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hôm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trước</a:t>
              </a:r>
              <a:r>
                <a:rPr lang="en-US" sz="3600" b="1" dirty="0">
                  <a:solidFill>
                    <a:prstClr val="black"/>
                  </a:solidFill>
                  <a:latin typeface="Times New Roman" pitchFamily="18" charset="0"/>
                  <a:cs typeface="Times New Roman" pitchFamily="18" charset="0"/>
                </a:rPr>
                <a:t>, Bi </a:t>
              </a:r>
              <a:r>
                <a:rPr lang="en-US" sz="3600" b="1" dirty="0" err="1">
                  <a:solidFill>
                    <a:prstClr val="black"/>
                  </a:solidFill>
                  <a:latin typeface="Times New Roman" pitchFamily="18" charset="0"/>
                  <a:cs typeface="Times New Roman" pitchFamily="18" charset="0"/>
                </a:rPr>
                <a:t>có</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gặp</a:t>
              </a:r>
              <a:r>
                <a:rPr lang="en-US" sz="3600" b="1" dirty="0">
                  <a:solidFill>
                    <a:prstClr val="black"/>
                  </a:solidFill>
                  <a:latin typeface="Times New Roman" pitchFamily="18" charset="0"/>
                  <a:cs typeface="Times New Roman" pitchFamily="18" charset="0"/>
                </a:rPr>
                <a:t> Bo. Nay Bi </a:t>
              </a:r>
              <a:r>
                <a:rPr lang="en-US" sz="3600" b="1" dirty="0" err="1">
                  <a:solidFill>
                    <a:prstClr val="black"/>
                  </a:solidFill>
                  <a:latin typeface="Times New Roman" pitchFamily="18" charset="0"/>
                  <a:cs typeface="Times New Roman" pitchFamily="18" charset="0"/>
                </a:rPr>
                <a:t>cảm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thấy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ớn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lạnh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và</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hơi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sốt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nhẹ</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Nếu</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em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là</a:t>
              </a:r>
              <a:r>
                <a:rPr lang="en-US" sz="3600" b="1" dirty="0">
                  <a:solidFill>
                    <a:prstClr val="black"/>
                  </a:solidFill>
                  <a:latin typeface="Times New Roman" pitchFamily="18" charset="0"/>
                  <a:cs typeface="Times New Roman" pitchFamily="18" charset="0"/>
                </a:rPr>
                <a:t> Bi </a:t>
              </a:r>
              <a:r>
                <a:rPr lang="en-US" sz="3600" b="1" dirty="0" err="1">
                  <a:solidFill>
                    <a:prstClr val="black"/>
                  </a:solidFill>
                  <a:latin typeface="Times New Roman" pitchFamily="18" charset="0"/>
                  <a:cs typeface="Times New Roman" pitchFamily="18" charset="0"/>
                </a:rPr>
                <a:t>em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sẽ</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làm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gì</a:t>
              </a:r>
              <a:r>
                <a:rPr lang="en-US" sz="3600" b="1" dirty="0">
                  <a:solidFill>
                    <a:prstClr val="black"/>
                  </a:solidFill>
                  <a:latin typeface="Times New Roman" pitchFamily="18" charset="0"/>
                  <a:cs typeface="Times New Roman" pitchFamily="18" charset="0"/>
                </a:rPr>
                <a:t>?</a:t>
              </a:r>
            </a:p>
          </p:txBody>
        </p:sp>
      </p:grpSp>
      <p:grpSp>
        <p:nvGrpSpPr>
          <p:cNvPr id="12" name="Group 11">
            <a:extLst>
              <a:ext uri="{FF2B5EF4-FFF2-40B4-BE49-F238E27FC236}">
                <a16:creationId xmlns="" xmlns:a16="http://schemas.microsoft.com/office/drawing/2014/main" id="{2138C0EC-62E4-4467-881B-A76D158B529D}"/>
              </a:ext>
            </a:extLst>
          </p:cNvPr>
          <p:cNvGrpSpPr/>
          <p:nvPr/>
        </p:nvGrpSpPr>
        <p:grpSpPr>
          <a:xfrm>
            <a:off x="724841" y="4818972"/>
            <a:ext cx="3847159" cy="1538517"/>
            <a:chOff x="1096577" y="4712357"/>
            <a:chExt cx="4120710" cy="1219414"/>
          </a:xfrm>
        </p:grpSpPr>
        <p:sp>
          <p:nvSpPr>
            <p:cNvPr id="9" name="波形 3">
              <a:extLst>
                <a:ext uri="{FF2B5EF4-FFF2-40B4-BE49-F238E27FC236}">
                  <a16:creationId xmlns="" xmlns:a16="http://schemas.microsoft.com/office/drawing/2014/main" id="{BEC38429-EAB1-4F70-A412-959A5996B171}"/>
                </a:ext>
              </a:extLst>
            </p:cNvPr>
            <p:cNvSpPr/>
            <p:nvPr/>
          </p:nvSpPr>
          <p:spPr>
            <a:xfrm>
              <a:off x="1450402" y="4835185"/>
              <a:ext cx="3766885" cy="1096586"/>
            </a:xfrm>
            <a:prstGeom prst="wave">
              <a:avLst/>
            </a:prstGeom>
            <a:solidFill>
              <a:srgbClr val="00B0F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a:extLst>
                <a:ext uri="{FF2B5EF4-FFF2-40B4-BE49-F238E27FC236}">
                  <a16:creationId xmlns="" xmlns:a16="http://schemas.microsoft.com/office/drawing/2014/main" id="{16E04CF9-E593-45F4-AFCB-291EF863DF1A}"/>
                </a:ext>
              </a:extLst>
            </p:cNvPr>
            <p:cNvSpPr/>
            <p:nvPr/>
          </p:nvSpPr>
          <p:spPr>
            <a:xfrm>
              <a:off x="2076473" y="5108464"/>
              <a:ext cx="3140814"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dirty="0" err="1">
                  <a:solidFill>
                    <a:prstClr val="white"/>
                  </a:solidFill>
                  <a:latin typeface="Times New Roman" panose="02020603050405020304" charset="0"/>
                  <a:cs typeface="Times New Roman" panose="02020603050405020304" charset="0"/>
                </a:rPr>
                <a:t>Tình</a:t>
              </a:r>
              <a:r>
                <a:rPr lang="en-US" altLang="zh-CN" sz="3600" b="1" dirty="0">
                  <a:solidFill>
                    <a:prstClr val="white"/>
                  </a:solidFill>
                  <a:latin typeface="Times New Roman" panose="02020603050405020304" charset="0"/>
                  <a:cs typeface="Times New Roman" panose="02020603050405020304" charset="0"/>
                </a:rPr>
                <a:t> </a:t>
              </a:r>
              <a:r>
                <a:rPr lang="en-US" altLang="zh-CN" sz="3600" b="1" dirty="0" err="1">
                  <a:solidFill>
                    <a:prstClr val="white"/>
                  </a:solidFill>
                  <a:latin typeface="Times New Roman" panose="02020603050405020304" charset="0"/>
                  <a:cs typeface="Times New Roman" panose="02020603050405020304" charset="0"/>
                </a:rPr>
                <a:t>huống</a:t>
              </a:r>
              <a:r>
                <a:rPr lang="en-US" altLang="zh-CN" sz="3600" b="1" dirty="0">
                  <a:solidFill>
                    <a:prstClr val="white"/>
                  </a:solidFill>
                  <a:latin typeface="Times New Roman" panose="02020603050405020304" charset="0"/>
                  <a:cs typeface="Times New Roman" panose="02020603050405020304" charset="0"/>
                </a:rPr>
                <a:t> 3</a:t>
              </a:r>
            </a:p>
          </p:txBody>
        </p:sp>
        <p:pic>
          <p:nvPicPr>
            <p:cNvPr id="11" name="图片 57">
              <a:extLst>
                <a:ext uri="{FF2B5EF4-FFF2-40B4-BE49-F238E27FC236}">
                  <a16:creationId xmlns="" xmlns:a16="http://schemas.microsoft.com/office/drawing/2014/main" id="{61127955-CB9A-4AE8-987B-BE2055B26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577" y="4712357"/>
              <a:ext cx="1081425" cy="1096586"/>
            </a:xfrm>
            <a:prstGeom prst="rect">
              <a:avLst/>
            </a:prstGeom>
          </p:spPr>
        </p:pic>
      </p:grpSp>
      <p:pic>
        <p:nvPicPr>
          <p:cNvPr id="13" name="Picture 12">
            <a:extLst>
              <a:ext uri="{FF2B5EF4-FFF2-40B4-BE49-F238E27FC236}">
                <a16:creationId xmlns="" xmlns:a16="http://schemas.microsoft.com/office/drawing/2014/main" id="{59B3C13C-9023-4D5D-B5DA-02E1A257771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8427"/>
          <a:stretch/>
        </p:blipFill>
        <p:spPr>
          <a:xfrm>
            <a:off x="5976373" y="2015111"/>
            <a:ext cx="3099569" cy="4757481"/>
          </a:xfrm>
          <a:prstGeom prst="rect">
            <a:avLst/>
          </a:prstGeom>
        </p:spPr>
      </p:pic>
      <p:pic>
        <p:nvPicPr>
          <p:cNvPr id="14" name="Picture 13" descr="Icon&#10;&#10;Description automatically generated">
            <a:hlinkClick r:id="rId4" action="ppaction://hlinksldjump"/>
            <a:extLst>
              <a:ext uri="{FF2B5EF4-FFF2-40B4-BE49-F238E27FC236}">
                <a16:creationId xmlns="" xmlns:a16="http://schemas.microsoft.com/office/drawing/2014/main" id="{45249D75-1F09-48BA-84CA-5D21F9CE2C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4670" y="92947"/>
            <a:ext cx="971157" cy="647438"/>
          </a:xfrm>
          <a:prstGeom prst="rect">
            <a:avLst/>
          </a:prstGeom>
        </p:spPr>
      </p:pic>
    </p:spTree>
    <p:extLst>
      <p:ext uri="{BB962C8B-B14F-4D97-AF65-F5344CB8AC3E}">
        <p14:creationId xmlns:p14="http://schemas.microsoft.com/office/powerpoint/2010/main" val="18422740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BE40418-C590-4B9F-BF09-601B6511084A}"/>
              </a:ext>
            </a:extLst>
          </p:cNvPr>
          <p:cNvGrpSpPr/>
          <p:nvPr/>
        </p:nvGrpSpPr>
        <p:grpSpPr>
          <a:xfrm>
            <a:off x="3059833" y="280338"/>
            <a:ext cx="5880062" cy="4401205"/>
            <a:chOff x="-1058648" y="367762"/>
            <a:chExt cx="7326087" cy="3725091"/>
          </a:xfrm>
        </p:grpSpPr>
        <p:sp>
          <p:nvSpPr>
            <p:cNvPr id="6" name="圆角矩形标注 15">
              <a:extLst>
                <a:ext uri="{FF2B5EF4-FFF2-40B4-BE49-F238E27FC236}">
                  <a16:creationId xmlns="" xmlns:a16="http://schemas.microsoft.com/office/drawing/2014/main" id="{ED093B41-DA96-4D7F-AA8D-E4BF6127A2AD}"/>
                </a:ext>
              </a:extLst>
            </p:cNvPr>
            <p:cNvSpPr/>
            <p:nvPr/>
          </p:nvSpPr>
          <p:spPr>
            <a:xfrm>
              <a:off x="-1058648" y="367762"/>
              <a:ext cx="7326087" cy="3635828"/>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a:extLst>
                <a:ext uri="{FF2B5EF4-FFF2-40B4-BE49-F238E27FC236}">
                  <a16:creationId xmlns="" xmlns:a16="http://schemas.microsoft.com/office/drawing/2014/main" id="{E0F610CD-E043-4838-8577-51827C1AB40A}"/>
                </a:ext>
              </a:extLst>
            </p:cNvPr>
            <p:cNvSpPr txBox="1"/>
            <p:nvPr/>
          </p:nvSpPr>
          <p:spPr>
            <a:xfrm>
              <a:off x="-862705" y="367762"/>
              <a:ext cx="6934200" cy="3725091"/>
            </a:xfrm>
            <a:prstGeom prst="rect">
              <a:avLst/>
            </a:prstGeom>
            <a:noFill/>
          </p:spPr>
          <p:txBody>
            <a:bodyPr wrap="square">
              <a:spAutoFit/>
            </a:bodyPr>
            <a:lstStyle/>
            <a:p>
              <a:pPr algn="ctr"/>
              <a:r>
                <a:rPr lang="en-US" sz="4000" b="1" dirty="0">
                  <a:solidFill>
                    <a:prstClr val="black">
                      <a:lumMod val="95000"/>
                      <a:lumOff val="5000"/>
                    </a:prstClr>
                  </a:solidFill>
                  <a:latin typeface="Times New Roman" pitchFamily="18" charset="0"/>
                  <a:cs typeface="Times New Roman" pitchFamily="18" charset="0"/>
                </a:rPr>
                <a:t>Ti </a:t>
              </a:r>
              <a:r>
                <a:rPr lang="en-US" sz="4000" b="1" dirty="0" err="1">
                  <a:solidFill>
                    <a:prstClr val="black">
                      <a:lumMod val="95000"/>
                      <a:lumOff val="5000"/>
                    </a:prstClr>
                  </a:solidFill>
                  <a:latin typeface="Times New Roman" pitchFamily="18" charset="0"/>
                  <a:cs typeface="Times New Roman" pitchFamily="18" charset="0"/>
                </a:rPr>
                <a:t>đang</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chơi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với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bé</a:t>
              </a:r>
              <a:r>
                <a:rPr lang="en-US" sz="4000" b="1" dirty="0">
                  <a:solidFill>
                    <a:prstClr val="black">
                      <a:lumMod val="95000"/>
                      <a:lumOff val="5000"/>
                    </a:prstClr>
                  </a:solidFill>
                  <a:latin typeface="Times New Roman" pitchFamily="18" charset="0"/>
                  <a:cs typeface="Times New Roman" pitchFamily="18" charset="0"/>
                </a:rPr>
                <a:t> ở </a:t>
              </a:r>
              <a:r>
                <a:rPr lang="en-US" sz="4000" b="1" dirty="0" err="1">
                  <a:solidFill>
                    <a:prstClr val="black">
                      <a:lumMod val="95000"/>
                      <a:lumOff val="5000"/>
                    </a:prstClr>
                  </a:solidFill>
                  <a:latin typeface="Times New Roman" pitchFamily="18" charset="0"/>
                  <a:cs typeface="Times New Roman" pitchFamily="18" charset="0"/>
                </a:rPr>
                <a:t>nhà</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Bỗng</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bé</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khóc</a:t>
              </a:r>
              <a:r>
                <a:rPr lang="en-US" sz="4000" b="1" dirty="0">
                  <a:solidFill>
                    <a:prstClr val="black">
                      <a:lumMod val="95000"/>
                      <a:lumOff val="5000"/>
                    </a:prstClr>
                  </a:solidFill>
                  <a:latin typeface="Times New Roman" pitchFamily="18" charset="0"/>
                  <a:cs typeface="Times New Roman" pitchFamily="18" charset="0"/>
                </a:rPr>
                <a:t> to </a:t>
              </a:r>
              <a:r>
                <a:rPr lang="en-US" sz="4000" b="1" dirty="0" err="1">
                  <a:solidFill>
                    <a:prstClr val="black">
                      <a:lumMod val="95000"/>
                      <a:lumOff val="5000"/>
                    </a:prstClr>
                  </a:solidFill>
                  <a:latin typeface="Times New Roman" pitchFamily="18" charset="0"/>
                  <a:cs typeface="Times New Roman" pitchFamily="18" charset="0"/>
                </a:rPr>
                <a:t>lên</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mồ</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hôi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ra</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nhiều</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người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và</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chân</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tay</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rất</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nóng</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Bố</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mẹ</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đi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làm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chưa</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về</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Nếu</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là</a:t>
              </a:r>
              <a:r>
                <a:rPr lang="en-US" sz="4000" b="1" dirty="0">
                  <a:solidFill>
                    <a:prstClr val="black">
                      <a:lumMod val="95000"/>
                      <a:lumOff val="5000"/>
                    </a:prstClr>
                  </a:solidFill>
                  <a:latin typeface="Times New Roman" pitchFamily="18" charset="0"/>
                  <a:cs typeface="Times New Roman" pitchFamily="18" charset="0"/>
                </a:rPr>
                <a:t> Ti, </a:t>
              </a:r>
              <a:r>
                <a:rPr lang="en-US" sz="4000" b="1" dirty="0" err="1">
                  <a:solidFill>
                    <a:prstClr val="black">
                      <a:lumMod val="95000"/>
                      <a:lumOff val="5000"/>
                    </a:prstClr>
                  </a:solidFill>
                  <a:latin typeface="Times New Roman" pitchFamily="18" charset="0"/>
                  <a:cs typeface="Times New Roman" pitchFamily="18" charset="0"/>
                </a:rPr>
                <a:t>lúc</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đó</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sẽ</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làm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gì</a:t>
              </a:r>
              <a:r>
                <a:rPr lang="en-US" sz="4000" b="1" dirty="0">
                  <a:solidFill>
                    <a:prstClr val="black">
                      <a:lumMod val="95000"/>
                      <a:lumOff val="5000"/>
                    </a:prstClr>
                  </a:solidFill>
                  <a:latin typeface="Times New Roman" pitchFamily="18" charset="0"/>
                  <a:cs typeface="Times New Roman" pitchFamily="18" charset="0"/>
                </a:rPr>
                <a:t>?</a:t>
              </a:r>
              <a:endParaRPr lang="en-US" sz="4000" b="1" dirty="0">
                <a:solidFill>
                  <a:prstClr val="black"/>
                </a:solidFill>
                <a:latin typeface="Times New Roman" pitchFamily="18" charset="0"/>
                <a:cs typeface="Times New Roman" pitchFamily="18" charset="0"/>
              </a:endParaRPr>
            </a:p>
          </p:txBody>
        </p:sp>
      </p:grpSp>
      <p:grpSp>
        <p:nvGrpSpPr>
          <p:cNvPr id="12" name="Group 11">
            <a:extLst>
              <a:ext uri="{FF2B5EF4-FFF2-40B4-BE49-F238E27FC236}">
                <a16:creationId xmlns="" xmlns:a16="http://schemas.microsoft.com/office/drawing/2014/main" id="{2138C0EC-62E4-4467-881B-A76D158B529D}"/>
              </a:ext>
            </a:extLst>
          </p:cNvPr>
          <p:cNvGrpSpPr/>
          <p:nvPr/>
        </p:nvGrpSpPr>
        <p:grpSpPr>
          <a:xfrm>
            <a:off x="4165015" y="5181090"/>
            <a:ext cx="3813142" cy="1550471"/>
            <a:chOff x="523206" y="5066105"/>
            <a:chExt cx="4502530" cy="1228888"/>
          </a:xfrm>
        </p:grpSpPr>
        <p:sp>
          <p:nvSpPr>
            <p:cNvPr id="9" name="波形 3">
              <a:extLst>
                <a:ext uri="{FF2B5EF4-FFF2-40B4-BE49-F238E27FC236}">
                  <a16:creationId xmlns="" xmlns:a16="http://schemas.microsoft.com/office/drawing/2014/main" id="{BEC38429-EAB1-4F70-A412-959A5996B171}"/>
                </a:ext>
              </a:extLst>
            </p:cNvPr>
            <p:cNvSpPr/>
            <p:nvPr/>
          </p:nvSpPr>
          <p:spPr>
            <a:xfrm>
              <a:off x="1258850" y="5198407"/>
              <a:ext cx="3766886" cy="1096586"/>
            </a:xfrm>
            <a:prstGeom prst="wave">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a:extLst>
                <a:ext uri="{FF2B5EF4-FFF2-40B4-BE49-F238E27FC236}">
                  <a16:creationId xmlns="" xmlns:a16="http://schemas.microsoft.com/office/drawing/2014/main" id="{16E04CF9-E593-45F4-AFCB-291EF863DF1A}"/>
                </a:ext>
              </a:extLst>
            </p:cNvPr>
            <p:cNvSpPr/>
            <p:nvPr/>
          </p:nvSpPr>
          <p:spPr>
            <a:xfrm>
              <a:off x="1445517" y="5471686"/>
              <a:ext cx="3551387"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dirty="0" err="1">
                  <a:solidFill>
                    <a:prstClr val="white"/>
                  </a:solidFill>
                  <a:latin typeface="Times New Roman" panose="02020603050405020304" charset="0"/>
                  <a:cs typeface="Times New Roman" panose="02020603050405020304" charset="0"/>
                </a:rPr>
                <a:t>Tình</a:t>
              </a:r>
              <a:r>
                <a:rPr lang="en-US" altLang="zh-CN" sz="3600" b="1" dirty="0">
                  <a:solidFill>
                    <a:prstClr val="white"/>
                  </a:solidFill>
                  <a:latin typeface="Times New Roman" panose="02020603050405020304" charset="0"/>
                  <a:cs typeface="Times New Roman" panose="02020603050405020304" charset="0"/>
                </a:rPr>
                <a:t> </a:t>
              </a:r>
              <a:r>
                <a:rPr lang="en-US" altLang="zh-CN" sz="3600" b="1" dirty="0" err="1">
                  <a:solidFill>
                    <a:prstClr val="white"/>
                  </a:solidFill>
                  <a:latin typeface="Times New Roman" panose="02020603050405020304" charset="0"/>
                  <a:cs typeface="Times New Roman" panose="02020603050405020304" charset="0"/>
                </a:rPr>
                <a:t>huống</a:t>
              </a:r>
              <a:r>
                <a:rPr lang="en-US" altLang="zh-CN" sz="3600" b="1" dirty="0">
                  <a:solidFill>
                    <a:prstClr val="white"/>
                  </a:solidFill>
                  <a:latin typeface="Times New Roman" panose="02020603050405020304" charset="0"/>
                  <a:cs typeface="Times New Roman" panose="02020603050405020304" charset="0"/>
                </a:rPr>
                <a:t> 4</a:t>
              </a:r>
            </a:p>
          </p:txBody>
        </p:sp>
        <p:pic>
          <p:nvPicPr>
            <p:cNvPr id="11" name="图片 57">
              <a:extLst>
                <a:ext uri="{FF2B5EF4-FFF2-40B4-BE49-F238E27FC236}">
                  <a16:creationId xmlns="" xmlns:a16="http://schemas.microsoft.com/office/drawing/2014/main" id="{61127955-CB9A-4AE8-987B-BE2055B26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206" y="5066105"/>
              <a:ext cx="1081425" cy="1096586"/>
            </a:xfrm>
            <a:prstGeom prst="rect">
              <a:avLst/>
            </a:prstGeom>
          </p:spPr>
        </p:pic>
      </p:grpSp>
      <p:pic>
        <p:nvPicPr>
          <p:cNvPr id="13" name="Picture 12">
            <a:extLst>
              <a:ext uri="{FF2B5EF4-FFF2-40B4-BE49-F238E27FC236}">
                <a16:creationId xmlns="" xmlns:a16="http://schemas.microsoft.com/office/drawing/2014/main" id="{28EC4DAC-FA5D-45A7-A4EE-0ED3C148798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019" b="13019"/>
          <a:stretch/>
        </p:blipFill>
        <p:spPr>
          <a:xfrm>
            <a:off x="-606625" y="1678858"/>
            <a:ext cx="4916553" cy="6112177"/>
          </a:xfrm>
          <a:prstGeom prst="rect">
            <a:avLst/>
          </a:prstGeom>
        </p:spPr>
      </p:pic>
      <p:pic>
        <p:nvPicPr>
          <p:cNvPr id="14" name="Picture 13" descr="Icon&#10;&#10;Description automatically generated">
            <a:hlinkClick r:id="rId4" action="ppaction://hlinksldjump"/>
            <a:extLst>
              <a:ext uri="{FF2B5EF4-FFF2-40B4-BE49-F238E27FC236}">
                <a16:creationId xmlns="" xmlns:a16="http://schemas.microsoft.com/office/drawing/2014/main" id="{4EDADE20-A474-4824-92EA-C252722713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2722" y="6210562"/>
            <a:ext cx="971157" cy="647438"/>
          </a:xfrm>
          <a:prstGeom prst="rect">
            <a:avLst/>
          </a:prstGeom>
        </p:spPr>
      </p:pic>
    </p:spTree>
    <p:extLst>
      <p:ext uri="{BB962C8B-B14F-4D97-AF65-F5344CB8AC3E}">
        <p14:creationId xmlns:p14="http://schemas.microsoft.com/office/powerpoint/2010/main" val="386915697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46">
            <a:extLst>
              <a:ext uri="{FF2B5EF4-FFF2-40B4-BE49-F238E27FC236}">
                <a16:creationId xmlns="" xmlns:a16="http://schemas.microsoft.com/office/drawing/2014/main" id="{C2446D75-B936-4097-BA4D-0497E2D0A48D}"/>
              </a:ext>
            </a:extLst>
          </p:cNvPr>
          <p:cNvSpPr/>
          <p:nvPr/>
        </p:nvSpPr>
        <p:spPr>
          <a:xfrm>
            <a:off x="763195" y="2100936"/>
            <a:ext cx="2333609" cy="3976231"/>
          </a:xfrm>
          <a:prstGeom prst="roundRect">
            <a:avLst/>
          </a:prstGeom>
          <a:solidFill>
            <a:schemeClr val="bg1"/>
          </a:solidFill>
          <a:ln w="28575">
            <a:solidFill>
              <a:srgbClr val="8ACFEA"/>
            </a:solidFill>
          </a:ln>
          <a:effectLst>
            <a:glow rad="1397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prstClr val="black"/>
              </a:solidFill>
            </a:endParaRPr>
          </a:p>
        </p:txBody>
      </p:sp>
      <p:sp>
        <p:nvSpPr>
          <p:cNvPr id="3" name="圆角矩形 48">
            <a:extLst>
              <a:ext uri="{FF2B5EF4-FFF2-40B4-BE49-F238E27FC236}">
                <a16:creationId xmlns="" xmlns:a16="http://schemas.microsoft.com/office/drawing/2014/main" id="{E2C0253F-1706-48E8-BD9D-2FA6D3DFE269}"/>
              </a:ext>
            </a:extLst>
          </p:cNvPr>
          <p:cNvSpPr/>
          <p:nvPr/>
        </p:nvSpPr>
        <p:spPr>
          <a:xfrm>
            <a:off x="3602240" y="2100936"/>
            <a:ext cx="2333609" cy="3976231"/>
          </a:xfrm>
          <a:prstGeom prst="roundRect">
            <a:avLst/>
          </a:prstGeom>
          <a:solidFill>
            <a:schemeClr val="bg1"/>
          </a:solidFill>
          <a:ln w="28575">
            <a:solidFill>
              <a:srgbClr val="8ACFEA"/>
            </a:solidFill>
          </a:ln>
          <a:effectLst>
            <a:glow rad="1397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prstClr val="black"/>
              </a:solidFill>
            </a:endParaRPr>
          </a:p>
        </p:txBody>
      </p:sp>
      <p:grpSp>
        <p:nvGrpSpPr>
          <p:cNvPr id="4" name="组合 18">
            <a:extLst>
              <a:ext uri="{FF2B5EF4-FFF2-40B4-BE49-F238E27FC236}">
                <a16:creationId xmlns="" xmlns:a16="http://schemas.microsoft.com/office/drawing/2014/main" id="{F93D7240-01C2-4986-96C6-86FB5DB46CBA}"/>
              </a:ext>
            </a:extLst>
          </p:cNvPr>
          <p:cNvGrpSpPr/>
          <p:nvPr/>
        </p:nvGrpSpPr>
        <p:grpSpPr>
          <a:xfrm>
            <a:off x="106021" y="6034314"/>
            <a:ext cx="633300" cy="539985"/>
            <a:chOff x="1281153" y="5632171"/>
            <a:chExt cx="1466266" cy="937662"/>
          </a:xfrm>
        </p:grpSpPr>
        <p:sp>
          <p:nvSpPr>
            <p:cNvPr id="5" name="云形 19">
              <a:extLst>
                <a:ext uri="{FF2B5EF4-FFF2-40B4-BE49-F238E27FC236}">
                  <a16:creationId xmlns="" xmlns:a16="http://schemas.microsoft.com/office/drawing/2014/main" id="{BF0CF883-B2AA-4A3F-B62C-9DF4D5229DAD}"/>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云形 20">
              <a:extLst>
                <a:ext uri="{FF2B5EF4-FFF2-40B4-BE49-F238E27FC236}">
                  <a16:creationId xmlns="" xmlns:a16="http://schemas.microsoft.com/office/drawing/2014/main" id="{A253A263-5E42-4F29-BC42-D50F3DE1D042}"/>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1">
            <a:extLst>
              <a:ext uri="{FF2B5EF4-FFF2-40B4-BE49-F238E27FC236}">
                <a16:creationId xmlns="" xmlns:a16="http://schemas.microsoft.com/office/drawing/2014/main" id="{3AC209A1-8D21-40E2-84FB-94A1ACBF41D8}"/>
              </a:ext>
            </a:extLst>
          </p:cNvPr>
          <p:cNvSpPr/>
          <p:nvPr/>
        </p:nvSpPr>
        <p:spPr>
          <a:xfrm>
            <a:off x="835777" y="3796789"/>
            <a:ext cx="2188444" cy="2031325"/>
          </a:xfrm>
          <a:prstGeom prst="rect">
            <a:avLst/>
          </a:prstGeom>
        </p:spPr>
        <p:txBody>
          <a:bodyPr wrap="square">
            <a:spAutoFit/>
          </a:bodyPr>
          <a:lstStyle/>
          <a:p>
            <a:pPr algn="ctr"/>
            <a:r>
              <a:rPr lang="en-US" altLang="zh-CN" sz="4200" b="1" dirty="0" err="1">
                <a:solidFill>
                  <a:prstClr val="black"/>
                </a:solidFill>
                <a:latin typeface="Times New Roman" pitchFamily="18" charset="0"/>
                <a:cs typeface="Times New Roman" pitchFamily="18" charset="0"/>
              </a:rPr>
              <a:t>Học</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thuộc</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ghi</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nhớ</a:t>
            </a:r>
            <a:r>
              <a:rPr lang="en-US" altLang="zh-CN" sz="4200" b="1" dirty="0">
                <a:solidFill>
                  <a:prstClr val="black"/>
                </a:solidFill>
                <a:latin typeface="Times New Roman" pitchFamily="18" charset="0"/>
                <a:cs typeface="Times New Roman" pitchFamily="18" charset="0"/>
              </a:rPr>
              <a:t>.</a:t>
            </a:r>
            <a:endParaRPr lang="zh-CN" altLang="en-US" sz="4200" b="1" dirty="0">
              <a:solidFill>
                <a:prstClr val="black"/>
              </a:solidFill>
              <a:latin typeface="Times New Roman" pitchFamily="18" charset="0"/>
              <a:cs typeface="Times New Roman" pitchFamily="18" charset="0"/>
            </a:endParaRPr>
          </a:p>
        </p:txBody>
      </p:sp>
      <p:grpSp>
        <p:nvGrpSpPr>
          <p:cNvPr id="10" name="组合 6">
            <a:extLst>
              <a:ext uri="{FF2B5EF4-FFF2-40B4-BE49-F238E27FC236}">
                <a16:creationId xmlns="" xmlns:a16="http://schemas.microsoft.com/office/drawing/2014/main" id="{6A557D43-8701-4F7C-9416-36B2B05C2A01}"/>
              </a:ext>
            </a:extLst>
          </p:cNvPr>
          <p:cNvGrpSpPr/>
          <p:nvPr/>
        </p:nvGrpSpPr>
        <p:grpSpPr>
          <a:xfrm>
            <a:off x="925539" y="2261110"/>
            <a:ext cx="1809871" cy="1535679"/>
            <a:chOff x="1443866" y="1189407"/>
            <a:chExt cx="1942151" cy="1281506"/>
          </a:xfrm>
        </p:grpSpPr>
        <p:grpSp>
          <p:nvGrpSpPr>
            <p:cNvPr id="11" name="组合 37">
              <a:extLst>
                <a:ext uri="{FF2B5EF4-FFF2-40B4-BE49-F238E27FC236}">
                  <a16:creationId xmlns="" xmlns:a16="http://schemas.microsoft.com/office/drawing/2014/main" id="{D6119999-85FB-457E-8589-3044D2B1A74E}"/>
                </a:ext>
              </a:extLst>
            </p:cNvPr>
            <p:cNvGrpSpPr/>
            <p:nvPr/>
          </p:nvGrpSpPr>
          <p:grpSpPr>
            <a:xfrm>
              <a:off x="2112960" y="1481413"/>
              <a:ext cx="1273057" cy="814107"/>
              <a:chOff x="2516470" y="548138"/>
              <a:chExt cx="7443321" cy="4759928"/>
            </a:xfrm>
          </p:grpSpPr>
          <p:sp>
            <p:nvSpPr>
              <p:cNvPr id="13" name="云形 38">
                <a:extLst>
                  <a:ext uri="{FF2B5EF4-FFF2-40B4-BE49-F238E27FC236}">
                    <a16:creationId xmlns="" xmlns:a16="http://schemas.microsoft.com/office/drawing/2014/main" id="{00430B61-3B50-44A4-9E55-527A42FFB170}"/>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8ACFEA"/>
                    </a:solidFill>
                  </a:rPr>
                  <a:t>01</a:t>
                </a:r>
                <a:endParaRPr lang="zh-CN" altLang="en-US" sz="2800" b="1" dirty="0">
                  <a:solidFill>
                    <a:srgbClr val="8ACFEA"/>
                  </a:solidFill>
                </a:endParaRPr>
              </a:p>
            </p:txBody>
          </p:sp>
          <p:sp>
            <p:nvSpPr>
              <p:cNvPr id="14" name="云形 39">
                <a:extLst>
                  <a:ext uri="{FF2B5EF4-FFF2-40B4-BE49-F238E27FC236}">
                    <a16:creationId xmlns="" xmlns:a16="http://schemas.microsoft.com/office/drawing/2014/main" id="{0DC5CC23-BF4B-445A-8EAD-61308D8F8C38}"/>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8ACFEA"/>
                  </a:solidFill>
                </a:endParaRPr>
              </a:p>
            </p:txBody>
          </p:sp>
        </p:grpSp>
        <p:pic>
          <p:nvPicPr>
            <p:cNvPr id="12" name="图片 53">
              <a:extLst>
                <a:ext uri="{FF2B5EF4-FFF2-40B4-BE49-F238E27FC236}">
                  <a16:creationId xmlns="" xmlns:a16="http://schemas.microsoft.com/office/drawing/2014/main" id="{5FAF3E85-6761-4A85-A98C-E21E9796CE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3866" y="1189407"/>
              <a:ext cx="1281506" cy="1281506"/>
            </a:xfrm>
            <a:prstGeom prst="rect">
              <a:avLst/>
            </a:prstGeom>
          </p:spPr>
        </p:pic>
      </p:grpSp>
      <p:sp>
        <p:nvSpPr>
          <p:cNvPr id="15" name="矩形 2">
            <a:extLst>
              <a:ext uri="{FF2B5EF4-FFF2-40B4-BE49-F238E27FC236}">
                <a16:creationId xmlns="" xmlns:a16="http://schemas.microsoft.com/office/drawing/2014/main" id="{682DAF31-3003-4804-AA69-F5ABF6594CD1}"/>
              </a:ext>
            </a:extLst>
          </p:cNvPr>
          <p:cNvSpPr/>
          <p:nvPr/>
        </p:nvSpPr>
        <p:spPr>
          <a:xfrm>
            <a:off x="3746934" y="3966667"/>
            <a:ext cx="2044220" cy="2031325"/>
          </a:xfrm>
          <a:prstGeom prst="rect">
            <a:avLst/>
          </a:prstGeom>
        </p:spPr>
        <p:txBody>
          <a:bodyPr wrap="square">
            <a:spAutoFit/>
          </a:bodyPr>
          <a:lstStyle/>
          <a:p>
            <a:pPr algn="ctr"/>
            <a:r>
              <a:rPr lang="en-US" altLang="zh-CN" sz="4200" b="1" dirty="0" err="1">
                <a:solidFill>
                  <a:prstClr val="black"/>
                </a:solidFill>
                <a:latin typeface="Times New Roman" pitchFamily="18" charset="0"/>
                <a:cs typeface="Times New Roman" pitchFamily="18" charset="0"/>
              </a:rPr>
              <a:t>Chuẩn</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bị</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bài</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mới</a:t>
            </a:r>
            <a:r>
              <a:rPr lang="en-US" altLang="zh-CN" sz="4200" b="1" dirty="0">
                <a:solidFill>
                  <a:prstClr val="black"/>
                </a:solidFill>
                <a:latin typeface="Times New Roman" pitchFamily="18" charset="0"/>
                <a:cs typeface="Times New Roman" pitchFamily="18" charset="0"/>
              </a:rPr>
              <a:t>.</a:t>
            </a:r>
            <a:endParaRPr lang="zh-CN" altLang="en-US" sz="4200" b="1" dirty="0">
              <a:solidFill>
                <a:prstClr val="black"/>
              </a:solidFill>
              <a:latin typeface="Times New Roman" pitchFamily="18" charset="0"/>
              <a:cs typeface="Times New Roman" pitchFamily="18" charset="0"/>
            </a:endParaRPr>
          </a:p>
        </p:txBody>
      </p:sp>
      <p:grpSp>
        <p:nvGrpSpPr>
          <p:cNvPr id="16" name="组合 7">
            <a:extLst>
              <a:ext uri="{FF2B5EF4-FFF2-40B4-BE49-F238E27FC236}">
                <a16:creationId xmlns="" xmlns:a16="http://schemas.microsoft.com/office/drawing/2014/main" id="{B28201D6-108B-473B-9A8C-E7A825E3A3BF}"/>
              </a:ext>
            </a:extLst>
          </p:cNvPr>
          <p:cNvGrpSpPr/>
          <p:nvPr/>
        </p:nvGrpSpPr>
        <p:grpSpPr>
          <a:xfrm>
            <a:off x="4027844" y="2322442"/>
            <a:ext cx="1657350" cy="1348920"/>
            <a:chOff x="4088596" y="1295597"/>
            <a:chExt cx="1609854" cy="953696"/>
          </a:xfrm>
        </p:grpSpPr>
        <p:grpSp>
          <p:nvGrpSpPr>
            <p:cNvPr id="17" name="组合 40">
              <a:extLst>
                <a:ext uri="{FF2B5EF4-FFF2-40B4-BE49-F238E27FC236}">
                  <a16:creationId xmlns="" xmlns:a16="http://schemas.microsoft.com/office/drawing/2014/main" id="{A6DC23D2-1A56-467D-A6DB-92821A4D8DF4}"/>
                </a:ext>
              </a:extLst>
            </p:cNvPr>
            <p:cNvGrpSpPr/>
            <p:nvPr/>
          </p:nvGrpSpPr>
          <p:grpSpPr>
            <a:xfrm>
              <a:off x="4425393" y="1435186"/>
              <a:ext cx="1273057" cy="814107"/>
              <a:chOff x="2516470" y="548138"/>
              <a:chExt cx="7443321" cy="4759928"/>
            </a:xfrm>
          </p:grpSpPr>
          <p:sp>
            <p:nvSpPr>
              <p:cNvPr id="19" name="云形 41">
                <a:extLst>
                  <a:ext uri="{FF2B5EF4-FFF2-40B4-BE49-F238E27FC236}">
                    <a16:creationId xmlns="" xmlns:a16="http://schemas.microsoft.com/office/drawing/2014/main" id="{F97761C9-08A6-419A-B0F0-375BC8C765AF}"/>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8203"/>
                    </a:solidFill>
                  </a:rPr>
                  <a:t>  02</a:t>
                </a:r>
                <a:endParaRPr lang="zh-CN" altLang="en-US" sz="2800" b="1" dirty="0">
                  <a:solidFill>
                    <a:srgbClr val="FF8203"/>
                  </a:solidFill>
                </a:endParaRPr>
              </a:p>
            </p:txBody>
          </p:sp>
          <p:sp>
            <p:nvSpPr>
              <p:cNvPr id="20" name="云形 42">
                <a:extLst>
                  <a:ext uri="{FF2B5EF4-FFF2-40B4-BE49-F238E27FC236}">
                    <a16:creationId xmlns="" xmlns:a16="http://schemas.microsoft.com/office/drawing/2014/main" id="{75B8842F-0BDB-4EF9-A994-1723DF701B38}"/>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8203"/>
                  </a:solidFill>
                </a:endParaRPr>
              </a:p>
            </p:txBody>
          </p:sp>
        </p:grpSp>
        <p:pic>
          <p:nvPicPr>
            <p:cNvPr id="18" name="图片 54">
              <a:extLst>
                <a:ext uri="{FF2B5EF4-FFF2-40B4-BE49-F238E27FC236}">
                  <a16:creationId xmlns="" xmlns:a16="http://schemas.microsoft.com/office/drawing/2014/main" id="{9413320D-04B1-4DBF-B16F-61A5211220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8596" y="1295597"/>
              <a:ext cx="755884" cy="898998"/>
            </a:xfrm>
            <a:prstGeom prst="rect">
              <a:avLst/>
            </a:prstGeom>
          </p:spPr>
        </p:pic>
      </p:grpSp>
      <p:grpSp>
        <p:nvGrpSpPr>
          <p:cNvPr id="27" name="Group 26">
            <a:extLst>
              <a:ext uri="{FF2B5EF4-FFF2-40B4-BE49-F238E27FC236}">
                <a16:creationId xmlns="" xmlns:a16="http://schemas.microsoft.com/office/drawing/2014/main" id="{542ABB17-4DA4-4917-BB27-7914A355BA3C}"/>
              </a:ext>
            </a:extLst>
          </p:cNvPr>
          <p:cNvGrpSpPr/>
          <p:nvPr/>
        </p:nvGrpSpPr>
        <p:grpSpPr>
          <a:xfrm>
            <a:off x="2535056" y="315236"/>
            <a:ext cx="3953480" cy="1524373"/>
            <a:chOff x="3303893" y="328078"/>
            <a:chExt cx="5732544" cy="1524373"/>
          </a:xfrm>
        </p:grpSpPr>
        <p:grpSp>
          <p:nvGrpSpPr>
            <p:cNvPr id="21" name="组合 32">
              <a:extLst>
                <a:ext uri="{FF2B5EF4-FFF2-40B4-BE49-F238E27FC236}">
                  <a16:creationId xmlns="" xmlns:a16="http://schemas.microsoft.com/office/drawing/2014/main" id="{4E94059D-546E-4214-B7A7-796302C1F112}"/>
                </a:ext>
              </a:extLst>
            </p:cNvPr>
            <p:cNvGrpSpPr/>
            <p:nvPr/>
          </p:nvGrpSpPr>
          <p:grpSpPr>
            <a:xfrm>
              <a:off x="4074910" y="328078"/>
              <a:ext cx="4160133" cy="1524373"/>
              <a:chOff x="3751558" y="4986445"/>
              <a:chExt cx="2082576" cy="868794"/>
            </a:xfrm>
          </p:grpSpPr>
          <p:sp>
            <p:nvSpPr>
              <p:cNvPr id="22" name="双波形 31">
                <a:extLst>
                  <a:ext uri="{FF2B5EF4-FFF2-40B4-BE49-F238E27FC236}">
                    <a16:creationId xmlns="" xmlns:a16="http://schemas.microsoft.com/office/drawing/2014/main" id="{6CB8BC44-A70D-4583-A769-2FBA4833D9FA}"/>
                  </a:ext>
                </a:extLst>
              </p:cNvPr>
              <p:cNvSpPr/>
              <p:nvPr/>
            </p:nvSpPr>
            <p:spPr>
              <a:xfrm>
                <a:off x="3751558" y="4986445"/>
                <a:ext cx="1908000" cy="828000"/>
              </a:xfrm>
              <a:prstGeom prst="doubleWave">
                <a:avLst/>
              </a:prstGeom>
              <a:solidFill>
                <a:srgbClr val="28B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23" name="双波形 30">
                <a:extLst>
                  <a:ext uri="{FF2B5EF4-FFF2-40B4-BE49-F238E27FC236}">
                    <a16:creationId xmlns="" xmlns:a16="http://schemas.microsoft.com/office/drawing/2014/main" id="{419E14F9-33E7-43B5-AB18-4798C283A25D}"/>
                  </a:ext>
                </a:extLst>
              </p:cNvPr>
              <p:cNvSpPr/>
              <p:nvPr/>
            </p:nvSpPr>
            <p:spPr>
              <a:xfrm>
                <a:off x="3867124" y="5085648"/>
                <a:ext cx="1967010" cy="769591"/>
              </a:xfrm>
              <a:prstGeom prst="doubleWave">
                <a:avLst/>
              </a:prstGeom>
              <a:pattFill prst="pct10">
                <a:fgClr>
                  <a:srgbClr val="28B8D3"/>
                </a:fgClr>
                <a:bgClr>
                  <a:schemeClr val="bg1"/>
                </a:bgClr>
              </a:patt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grpSp>
        <p:sp>
          <p:nvSpPr>
            <p:cNvPr id="26" name="TextBox 25">
              <a:extLst>
                <a:ext uri="{FF2B5EF4-FFF2-40B4-BE49-F238E27FC236}">
                  <a16:creationId xmlns="" xmlns:a16="http://schemas.microsoft.com/office/drawing/2014/main" id="{2EF1608A-0783-4B79-B104-F83B48E90F38}"/>
                </a:ext>
              </a:extLst>
            </p:cNvPr>
            <p:cNvSpPr txBox="1"/>
            <p:nvPr/>
          </p:nvSpPr>
          <p:spPr>
            <a:xfrm>
              <a:off x="3303893" y="500478"/>
              <a:ext cx="5732544" cy="1107996"/>
            </a:xfrm>
            <a:prstGeom prst="rect">
              <a:avLst/>
            </a:prstGeom>
            <a:noFill/>
          </p:spPr>
          <p:txBody>
            <a:bodyPr wrap="square">
              <a:spAutoFit/>
              <a:scene3d>
                <a:camera prst="orthographicFront"/>
                <a:lightRig rig="threePt" dir="t"/>
              </a:scene3d>
              <a:sp3d extrusionH="57150">
                <a:bevelT w="38100" h="38100"/>
              </a:sp3d>
            </a:bodyPr>
            <a:lstStyle/>
            <a:p>
              <a:pPr algn="ctr"/>
              <a:r>
                <a:rPr lang="en-US" altLang="zh-CN" sz="6600" b="1" dirty="0" err="1">
                  <a:ln w="22225">
                    <a:solidFill>
                      <a:srgbClr val="FFC000">
                        <a:lumMod val="75000"/>
                      </a:srgbClr>
                    </a:solidFill>
                    <a:prstDash val="solid"/>
                  </a:ln>
                  <a:solidFill>
                    <a:srgbClr val="FFC000"/>
                  </a:solidFill>
                  <a:latin typeface="Times New R\oman"/>
                  <a:ea typeface="华文琥珀" panose="02010800040101010101" pitchFamily="2" charset="-122"/>
                </a:rPr>
                <a:t>Dặn</a:t>
              </a:r>
              <a:r>
                <a:rPr lang="en-US" altLang="zh-CN" sz="6600" b="1" dirty="0">
                  <a:ln w="22225">
                    <a:solidFill>
                      <a:srgbClr val="FFC000">
                        <a:lumMod val="75000"/>
                      </a:srgbClr>
                    </a:solidFill>
                    <a:prstDash val="solid"/>
                  </a:ln>
                  <a:solidFill>
                    <a:srgbClr val="FFC000"/>
                  </a:solidFill>
                  <a:latin typeface="Times New R\oman"/>
                  <a:ea typeface="华文琥珀" panose="02010800040101010101" pitchFamily="2" charset="-122"/>
                </a:rPr>
                <a:t> </a:t>
              </a:r>
              <a:r>
                <a:rPr lang="en-US" altLang="zh-CN" sz="6600" b="1" dirty="0" err="1">
                  <a:ln w="22225">
                    <a:solidFill>
                      <a:srgbClr val="FFC000">
                        <a:lumMod val="75000"/>
                      </a:srgbClr>
                    </a:solidFill>
                    <a:prstDash val="solid"/>
                  </a:ln>
                  <a:solidFill>
                    <a:srgbClr val="FFC000"/>
                  </a:solidFill>
                  <a:latin typeface="Times New R\oman"/>
                  <a:ea typeface="华文琥珀" panose="02010800040101010101" pitchFamily="2" charset="-122"/>
                </a:rPr>
                <a:t>dò</a:t>
              </a:r>
              <a:endParaRPr lang="zh-CN" altLang="en-US" sz="6600" b="1" dirty="0">
                <a:ln w="22225">
                  <a:solidFill>
                    <a:srgbClr val="FFC000">
                      <a:lumMod val="75000"/>
                    </a:srgbClr>
                  </a:solidFill>
                  <a:prstDash val="solid"/>
                </a:ln>
                <a:solidFill>
                  <a:srgbClr val="FFC000"/>
                </a:solidFill>
                <a:latin typeface="Times New R\oman"/>
                <a:ea typeface="华文琥珀" panose="02010800040101010101" pitchFamily="2" charset="-122"/>
              </a:endParaRPr>
            </a:p>
          </p:txBody>
        </p:sp>
      </p:grpSp>
      <p:pic>
        <p:nvPicPr>
          <p:cNvPr id="29" name="Picture 28">
            <a:extLst>
              <a:ext uri="{FF2B5EF4-FFF2-40B4-BE49-F238E27FC236}">
                <a16:creationId xmlns="" xmlns:a16="http://schemas.microsoft.com/office/drawing/2014/main" id="{DA3AB0C1-FDD0-4764-B675-4A6360016C0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15" b="90248" l="9752" r="89894">
                        <a14:foregroundMark x1="43794" y1="28191" x2="47518" y2="27482"/>
                        <a14:foregroundMark x1="56383" y1="27482" x2="58511" y2="23227"/>
                        <a14:foregroundMark x1="51241" y1="9752" x2="51241" y2="9752"/>
                        <a14:foregroundMark x1="69149" y1="7092" x2="69149" y2="7092"/>
                        <a14:foregroundMark x1="62589" y1="90248" x2="62589" y2="90248"/>
                      </a14:backgroundRemoval>
                    </a14:imgEffect>
                    <a14:imgEffect>
                      <a14:saturation sat="200000"/>
                    </a14:imgEffect>
                  </a14:imgLayer>
                </a14:imgProps>
              </a:ext>
              <a:ext uri="{28A0092B-C50C-407E-A947-70E740481C1C}">
                <a14:useLocalDpi xmlns:a14="http://schemas.microsoft.com/office/drawing/2010/main" val="0"/>
              </a:ext>
            </a:extLst>
          </a:blip>
          <a:srcRect/>
          <a:stretch/>
        </p:blipFill>
        <p:spPr>
          <a:xfrm flipH="1">
            <a:off x="5290825" y="1524718"/>
            <a:ext cx="4279670" cy="5706227"/>
          </a:xfrm>
          <a:prstGeom prst="rect">
            <a:avLst/>
          </a:prstGeom>
        </p:spPr>
      </p:pic>
    </p:spTree>
    <p:extLst>
      <p:ext uri="{BB962C8B-B14F-4D97-AF65-F5344CB8AC3E}">
        <p14:creationId xmlns:p14="http://schemas.microsoft.com/office/powerpoint/2010/main" val="1268559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2000"/>
                                        <p:tgtEl>
                                          <p:spTgt spid="2"/>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heel(1)">
                                      <p:cBhvr>
                                        <p:cTn id="42" dur="2000"/>
                                        <p:tgtEl>
                                          <p:spTgt spid="3"/>
                                        </p:tgtEl>
                                      </p:cBhvr>
                                    </p:animEffect>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C1FE20E5-B90A-4140-B4BE-C40A1E54694C}"/>
              </a:ext>
            </a:extLst>
          </p:cNvPr>
          <p:cNvPicPr>
            <a:picLocks noChangeAspect="1"/>
          </p:cNvPicPr>
          <p:nvPr/>
        </p:nvPicPr>
        <p:blipFill>
          <a:blip r:embed="rId2" cstate="print">
            <a:extLst>
              <a:ext uri="{28A0092B-C50C-407E-A947-70E740481C1C}">
                <a14:useLocalDpi xmlns:a14="http://schemas.microsoft.com/office/drawing/2010/main" val="0"/>
              </a:ext>
            </a:extLst>
          </a:blip>
          <a:srcRect t="25249" b="25249"/>
          <a:stretch/>
        </p:blipFill>
        <p:spPr>
          <a:xfrm>
            <a:off x="8" y="-13228"/>
            <a:ext cx="9844549" cy="3847324"/>
          </a:xfrm>
          <a:prstGeom prst="rect">
            <a:avLst/>
          </a:prstGeom>
        </p:spPr>
      </p:pic>
      <p:grpSp>
        <p:nvGrpSpPr>
          <p:cNvPr id="11" name="组合 10">
            <a:extLst>
              <a:ext uri="{FF2B5EF4-FFF2-40B4-BE49-F238E27FC236}">
                <a16:creationId xmlns="" xmlns:a16="http://schemas.microsoft.com/office/drawing/2014/main" id="{0F5E6D1A-F76B-4423-95B5-7B4D4E1D000E}"/>
              </a:ext>
            </a:extLst>
          </p:cNvPr>
          <p:cNvGrpSpPr/>
          <p:nvPr/>
        </p:nvGrpSpPr>
        <p:grpSpPr>
          <a:xfrm>
            <a:off x="0" y="3834159"/>
            <a:ext cx="9144000" cy="3023903"/>
            <a:chOff x="762000" y="3854062"/>
            <a:chExt cx="12192000" cy="3003938"/>
          </a:xfrm>
        </p:grpSpPr>
        <p:pic>
          <p:nvPicPr>
            <p:cNvPr id="9" name="图片 8">
              <a:extLst>
                <a:ext uri="{FF2B5EF4-FFF2-40B4-BE49-F238E27FC236}">
                  <a16:creationId xmlns="" xmlns:a16="http://schemas.microsoft.com/office/drawing/2014/main" id="{08FB9ACA-E582-4459-83DA-34454B897B70}"/>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0" name="图片 9">
              <a:extLst>
                <a:ext uri="{FF2B5EF4-FFF2-40B4-BE49-F238E27FC236}">
                  <a16:creationId xmlns="" xmlns:a16="http://schemas.microsoft.com/office/drawing/2014/main" id="{E56EC889-E9E2-4C26-A82E-FF5068C018B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12" name="矩形 11">
            <a:extLst>
              <a:ext uri="{FF2B5EF4-FFF2-40B4-BE49-F238E27FC236}">
                <a16:creationId xmlns="" xmlns:a16="http://schemas.microsoft.com/office/drawing/2014/main" id="{1E87FCCB-A0F2-48AA-A887-E16107C901C3}"/>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 xmlns:a16="http://schemas.microsoft.com/office/drawing/2014/main" id="{AA5B0F12-D4A3-4EBF-85D5-09E82706C686}"/>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a:extLst>
              <a:ext uri="{FF2B5EF4-FFF2-40B4-BE49-F238E27FC236}">
                <a16:creationId xmlns="" xmlns:a16="http://schemas.microsoft.com/office/drawing/2014/main" id="{0C3F2155-C12B-4EB7-87B9-C70151701EC5}"/>
              </a:ext>
            </a:extLst>
          </p:cNvPr>
          <p:cNvGrpSpPr/>
          <p:nvPr/>
        </p:nvGrpSpPr>
        <p:grpSpPr>
          <a:xfrm rot="18900000">
            <a:off x="1937339" y="382039"/>
            <a:ext cx="759363" cy="789993"/>
            <a:chOff x="1397000" y="3003938"/>
            <a:chExt cx="1012484" cy="789993"/>
          </a:xfrm>
          <a:effectLst>
            <a:outerShdw blurRad="50800" dist="38100" dir="2700000" algn="tl" rotWithShape="0">
              <a:prstClr val="black">
                <a:alpha val="40000"/>
              </a:prstClr>
            </a:outerShdw>
          </a:effectLst>
        </p:grpSpPr>
        <p:sp>
          <p:nvSpPr>
            <p:cNvPr id="22" name="椭圆 21">
              <a:extLst>
                <a:ext uri="{FF2B5EF4-FFF2-40B4-BE49-F238E27FC236}">
                  <a16:creationId xmlns="" xmlns:a16="http://schemas.microsoft.com/office/drawing/2014/main" id="{E1210410-9C68-4577-8AFF-A532916CCA93}"/>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a:extLst>
                <a:ext uri="{FF2B5EF4-FFF2-40B4-BE49-F238E27FC236}">
                  <a16:creationId xmlns="" xmlns:a16="http://schemas.microsoft.com/office/drawing/2014/main" id="{82177461-2964-43F9-9922-A09F0A3872E5}"/>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云形 29">
            <a:extLst>
              <a:ext uri="{FF2B5EF4-FFF2-40B4-BE49-F238E27FC236}">
                <a16:creationId xmlns="" xmlns:a16="http://schemas.microsoft.com/office/drawing/2014/main" id="{B417843E-0914-4D6A-8FB8-255024F38A5B}"/>
              </a:ext>
            </a:extLst>
          </p:cNvPr>
          <p:cNvSpPr/>
          <p:nvPr/>
        </p:nvSpPr>
        <p:spPr>
          <a:xfrm>
            <a:off x="8303420" y="2029019"/>
            <a:ext cx="885825" cy="644944"/>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A5352"/>
              </a:solidFill>
            </a:endParaRPr>
          </a:p>
        </p:txBody>
      </p:sp>
      <p:sp>
        <p:nvSpPr>
          <p:cNvPr id="34" name="云形 33">
            <a:extLst>
              <a:ext uri="{FF2B5EF4-FFF2-40B4-BE49-F238E27FC236}">
                <a16:creationId xmlns="" xmlns:a16="http://schemas.microsoft.com/office/drawing/2014/main" id="{E7B2F550-AD6A-445A-AEE6-F190048DB190}"/>
              </a:ext>
            </a:extLst>
          </p:cNvPr>
          <p:cNvSpPr/>
          <p:nvPr/>
        </p:nvSpPr>
        <p:spPr>
          <a:xfrm>
            <a:off x="-100977" y="1297666"/>
            <a:ext cx="95124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FA5352"/>
              </a:solidFill>
              <a:latin typeface="微软雅黑" panose="020B0503020204020204" pitchFamily="34" charset="-122"/>
              <a:ea typeface="微软雅黑" panose="020B0503020204020204" pitchFamily="34" charset="-122"/>
            </a:endParaRPr>
          </a:p>
        </p:txBody>
      </p:sp>
      <p:sp>
        <p:nvSpPr>
          <p:cNvPr id="35" name="云形 34">
            <a:extLst>
              <a:ext uri="{FF2B5EF4-FFF2-40B4-BE49-F238E27FC236}">
                <a16:creationId xmlns="" xmlns:a16="http://schemas.microsoft.com/office/drawing/2014/main" id="{D6A4BEB6-C147-46DD-BEF0-6B4B752D7B21}"/>
              </a:ext>
            </a:extLst>
          </p:cNvPr>
          <p:cNvSpPr/>
          <p:nvPr/>
        </p:nvSpPr>
        <p:spPr>
          <a:xfrm>
            <a:off x="4495920" y="227064"/>
            <a:ext cx="130772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CE01"/>
              </a:solidFill>
              <a:latin typeface="微软雅黑" panose="020B0503020204020204" pitchFamily="34" charset="-122"/>
              <a:ea typeface="微软雅黑" panose="020B0503020204020204" pitchFamily="34" charset="-122"/>
            </a:endParaRPr>
          </a:p>
        </p:txBody>
      </p:sp>
      <p:grpSp>
        <p:nvGrpSpPr>
          <p:cNvPr id="40" name="组合 39">
            <a:extLst>
              <a:ext uri="{FF2B5EF4-FFF2-40B4-BE49-F238E27FC236}">
                <a16:creationId xmlns="" xmlns:a16="http://schemas.microsoft.com/office/drawing/2014/main" id="{89017546-C93A-4798-8FAF-C9DC47919C11}"/>
              </a:ext>
            </a:extLst>
          </p:cNvPr>
          <p:cNvGrpSpPr/>
          <p:nvPr/>
        </p:nvGrpSpPr>
        <p:grpSpPr>
          <a:xfrm rot="20326307">
            <a:off x="7187417" y="5122759"/>
            <a:ext cx="759363" cy="789993"/>
            <a:chOff x="1397000" y="3003938"/>
            <a:chExt cx="1012484" cy="789993"/>
          </a:xfrm>
          <a:effectLst>
            <a:outerShdw blurRad="50800" dist="38100" dir="2700000" algn="tl" rotWithShape="0">
              <a:prstClr val="black">
                <a:alpha val="40000"/>
              </a:prstClr>
            </a:outerShdw>
          </a:effectLst>
        </p:grpSpPr>
        <p:sp>
          <p:nvSpPr>
            <p:cNvPr id="41" name="椭圆 40">
              <a:extLst>
                <a:ext uri="{FF2B5EF4-FFF2-40B4-BE49-F238E27FC236}">
                  <a16:creationId xmlns="" xmlns:a16="http://schemas.microsoft.com/office/drawing/2014/main" id="{AD7C1BE0-2EB1-43F3-A967-2B896199E718}"/>
                </a:ext>
              </a:extLst>
            </p:cNvPr>
            <p:cNvSpPr/>
            <p:nvPr/>
          </p:nvSpPr>
          <p:spPr>
            <a:xfrm>
              <a:off x="1397000" y="3003938"/>
              <a:ext cx="789993"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a:extLst>
                <a:ext uri="{FF2B5EF4-FFF2-40B4-BE49-F238E27FC236}">
                  <a16:creationId xmlns="" xmlns:a16="http://schemas.microsoft.com/office/drawing/2014/main" id="{10526EA9-AECC-46FA-A7EE-F90EB665018C}"/>
                </a:ext>
              </a:extLst>
            </p:cNvPr>
            <p:cNvSpPr/>
            <p:nvPr/>
          </p:nvSpPr>
          <p:spPr>
            <a:xfrm>
              <a:off x="2025503" y="3402266"/>
              <a:ext cx="383981"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 name="Group 27">
            <a:extLst>
              <a:ext uri="{FF2B5EF4-FFF2-40B4-BE49-F238E27FC236}">
                <a16:creationId xmlns="" xmlns:a16="http://schemas.microsoft.com/office/drawing/2014/main" id="{77456245-5BEF-4F7B-ACBE-C52CE326E79B}"/>
              </a:ext>
            </a:extLst>
          </p:cNvPr>
          <p:cNvGrpSpPr/>
          <p:nvPr/>
        </p:nvGrpSpPr>
        <p:grpSpPr>
          <a:xfrm>
            <a:off x="205669" y="1310915"/>
            <a:ext cx="6864624" cy="4094807"/>
            <a:chOff x="2256294" y="1669008"/>
            <a:chExt cx="9152832" cy="4094807"/>
          </a:xfrm>
        </p:grpSpPr>
        <p:grpSp>
          <p:nvGrpSpPr>
            <p:cNvPr id="29" name="Group 28">
              <a:extLst>
                <a:ext uri="{FF2B5EF4-FFF2-40B4-BE49-F238E27FC236}">
                  <a16:creationId xmlns="" xmlns:a16="http://schemas.microsoft.com/office/drawing/2014/main" id="{7696FCAF-4D52-4D27-972A-95A1F795DC6D}"/>
                </a:ext>
              </a:extLst>
            </p:cNvPr>
            <p:cNvGrpSpPr/>
            <p:nvPr/>
          </p:nvGrpSpPr>
          <p:grpSpPr>
            <a:xfrm>
              <a:off x="2256294" y="1669008"/>
              <a:ext cx="9152832" cy="4094807"/>
              <a:chOff x="2095530" y="3103479"/>
              <a:chExt cx="9152832" cy="4094807"/>
            </a:xfrm>
          </p:grpSpPr>
          <p:pic>
            <p:nvPicPr>
              <p:cNvPr id="60" name="图片 7">
                <a:extLst>
                  <a:ext uri="{FF2B5EF4-FFF2-40B4-BE49-F238E27FC236}">
                    <a16:creationId xmlns="" xmlns:a16="http://schemas.microsoft.com/office/drawing/2014/main" id="{AB44CD30-BBC8-49B7-A871-49AFE62EF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30" y="3103479"/>
                <a:ext cx="9152832" cy="4094807"/>
              </a:xfrm>
              <a:prstGeom prst="rect">
                <a:avLst/>
              </a:prstGeom>
            </p:spPr>
          </p:pic>
          <p:sp>
            <p:nvSpPr>
              <p:cNvPr id="61" name="TextBox 60">
                <a:extLst>
                  <a:ext uri="{FF2B5EF4-FFF2-40B4-BE49-F238E27FC236}">
                    <a16:creationId xmlns="" xmlns:a16="http://schemas.microsoft.com/office/drawing/2014/main" id="{CCAC2C93-C89E-4ACB-BFBB-ED3E00E71C7F}"/>
                  </a:ext>
                </a:extLst>
              </p:cNvPr>
              <p:cNvSpPr txBox="1"/>
              <p:nvPr/>
            </p:nvSpPr>
            <p:spPr>
              <a:xfrm>
                <a:off x="3736463" y="3782809"/>
                <a:ext cx="6470147" cy="2308324"/>
              </a:xfrm>
              <a:prstGeom prst="rect">
                <a:avLst/>
              </a:prstGeom>
              <a:noFill/>
            </p:spPr>
            <p:txBody>
              <a:bodyPr wrap="none" rtlCol="0">
                <a:spAutoFit/>
                <a:scene3d>
                  <a:camera prst="orthographicFront"/>
                  <a:lightRig rig="threePt" dir="t"/>
                </a:scene3d>
                <a:sp3d extrusionH="57150">
                  <a:bevelT w="82550" h="38100" prst="coolSlant"/>
                </a:sp3d>
              </a:bodyPr>
              <a:lstStyle/>
              <a:p>
                <a:r>
                  <a:rPr lang="en-US" sz="72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CHÚC EM </a:t>
                </a:r>
              </a:p>
              <a:p>
                <a:r>
                  <a:rPr lang="en-US" sz="72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HỌC TỐT</a:t>
                </a:r>
              </a:p>
            </p:txBody>
          </p:sp>
        </p:grpSp>
        <p:grpSp>
          <p:nvGrpSpPr>
            <p:cNvPr id="36" name="组合 54">
              <a:extLst>
                <a:ext uri="{FF2B5EF4-FFF2-40B4-BE49-F238E27FC236}">
                  <a16:creationId xmlns="" xmlns:a16="http://schemas.microsoft.com/office/drawing/2014/main" id="{1D4011DC-FD5A-42DD-9C23-6B90851F051B}"/>
                </a:ext>
              </a:extLst>
            </p:cNvPr>
            <p:cNvGrpSpPr/>
            <p:nvPr/>
          </p:nvGrpSpPr>
          <p:grpSpPr>
            <a:xfrm rot="691748">
              <a:off x="7816625" y="4745298"/>
              <a:ext cx="723790" cy="710481"/>
              <a:chOff x="10646778" y="4753862"/>
              <a:chExt cx="751521" cy="737702"/>
            </a:xfrm>
          </p:grpSpPr>
          <p:sp>
            <p:nvSpPr>
              <p:cNvPr id="55" name="五角星 2">
                <a:extLst>
                  <a:ext uri="{FF2B5EF4-FFF2-40B4-BE49-F238E27FC236}">
                    <a16:creationId xmlns="" xmlns:a16="http://schemas.microsoft.com/office/drawing/2014/main" id="{76A4CBA9-1C4A-4508-BAA7-0365786D569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6" name="组合 56">
                <a:extLst>
                  <a:ext uri="{FF2B5EF4-FFF2-40B4-BE49-F238E27FC236}">
                    <a16:creationId xmlns="" xmlns:a16="http://schemas.microsoft.com/office/drawing/2014/main" id="{02E53895-8084-426C-A4D2-B516EB634F5C}"/>
                  </a:ext>
                </a:extLst>
              </p:cNvPr>
              <p:cNvGrpSpPr/>
              <p:nvPr/>
            </p:nvGrpSpPr>
            <p:grpSpPr>
              <a:xfrm>
                <a:off x="10646778" y="4762829"/>
                <a:ext cx="749726" cy="728735"/>
                <a:chOff x="11012539" y="4493889"/>
                <a:chExt cx="749726" cy="728735"/>
              </a:xfrm>
            </p:grpSpPr>
            <p:sp>
              <p:nvSpPr>
                <p:cNvPr id="57" name="五角星 2">
                  <a:extLst>
                    <a:ext uri="{FF2B5EF4-FFF2-40B4-BE49-F238E27FC236}">
                      <a16:creationId xmlns="" xmlns:a16="http://schemas.microsoft.com/office/drawing/2014/main" id="{D960BF70-F963-426C-AC0A-4F7FE6D9CBE6}"/>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五角星 2">
                  <a:extLst>
                    <a:ext uri="{FF2B5EF4-FFF2-40B4-BE49-F238E27FC236}">
                      <a16:creationId xmlns="" xmlns:a16="http://schemas.microsoft.com/office/drawing/2014/main" id="{7E2B083E-361F-4F37-8357-1D602C30891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五角星 2">
                  <a:extLst>
                    <a:ext uri="{FF2B5EF4-FFF2-40B4-BE49-F238E27FC236}">
                      <a16:creationId xmlns="" xmlns:a16="http://schemas.microsoft.com/office/drawing/2014/main" id="{293E04DB-B841-41BC-809D-C3611AC515C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3" name="组合 60">
              <a:extLst>
                <a:ext uri="{FF2B5EF4-FFF2-40B4-BE49-F238E27FC236}">
                  <a16:creationId xmlns="" xmlns:a16="http://schemas.microsoft.com/office/drawing/2014/main" id="{7948F892-7043-40E8-8240-3B8CD3AF2D7D}"/>
                </a:ext>
              </a:extLst>
            </p:cNvPr>
            <p:cNvGrpSpPr/>
            <p:nvPr/>
          </p:nvGrpSpPr>
          <p:grpSpPr>
            <a:xfrm rot="1562261">
              <a:off x="8813289" y="1734207"/>
              <a:ext cx="466602" cy="458025"/>
              <a:chOff x="10646777" y="4753862"/>
              <a:chExt cx="751522" cy="737709"/>
            </a:xfrm>
          </p:grpSpPr>
          <p:sp>
            <p:nvSpPr>
              <p:cNvPr id="50" name="五角星 2">
                <a:extLst>
                  <a:ext uri="{FF2B5EF4-FFF2-40B4-BE49-F238E27FC236}">
                    <a16:creationId xmlns="" xmlns:a16="http://schemas.microsoft.com/office/drawing/2014/main" id="{B7967028-9146-4FE2-AB90-57E78DC21A6A}"/>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1" name="组合 62">
                <a:extLst>
                  <a:ext uri="{FF2B5EF4-FFF2-40B4-BE49-F238E27FC236}">
                    <a16:creationId xmlns="" xmlns:a16="http://schemas.microsoft.com/office/drawing/2014/main" id="{39C77BC7-5D78-426B-897F-35A4BAD5684D}"/>
                  </a:ext>
                </a:extLst>
              </p:cNvPr>
              <p:cNvGrpSpPr/>
              <p:nvPr/>
            </p:nvGrpSpPr>
            <p:grpSpPr>
              <a:xfrm>
                <a:off x="10646777" y="4762836"/>
                <a:ext cx="749726" cy="728735"/>
                <a:chOff x="11012538" y="4493896"/>
                <a:chExt cx="749726" cy="728735"/>
              </a:xfrm>
            </p:grpSpPr>
            <p:sp>
              <p:nvSpPr>
                <p:cNvPr id="52" name="五角星 2">
                  <a:extLst>
                    <a:ext uri="{FF2B5EF4-FFF2-40B4-BE49-F238E27FC236}">
                      <a16:creationId xmlns="" xmlns:a16="http://schemas.microsoft.com/office/drawing/2014/main" id="{10ADB978-AF30-4532-8F06-F62780E3823D}"/>
                    </a:ext>
                  </a:extLst>
                </p:cNvPr>
                <p:cNvSpPr/>
                <p:nvPr/>
              </p:nvSpPr>
              <p:spPr>
                <a:xfrm rot="20227648" flipH="1">
                  <a:off x="11012538" y="4493896"/>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五角星 2">
                  <a:extLst>
                    <a:ext uri="{FF2B5EF4-FFF2-40B4-BE49-F238E27FC236}">
                      <a16:creationId xmlns="" xmlns:a16="http://schemas.microsoft.com/office/drawing/2014/main" id="{B7F51E64-91FA-499F-91A4-A4B1990826E7}"/>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五角星 2">
                  <a:extLst>
                    <a:ext uri="{FF2B5EF4-FFF2-40B4-BE49-F238E27FC236}">
                      <a16:creationId xmlns="" xmlns:a16="http://schemas.microsoft.com/office/drawing/2014/main" id="{EBB2BA2C-C193-43E4-BC83-C873A6AD5E6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4" name="组合 71">
              <a:extLst>
                <a:ext uri="{FF2B5EF4-FFF2-40B4-BE49-F238E27FC236}">
                  <a16:creationId xmlns="" xmlns:a16="http://schemas.microsoft.com/office/drawing/2014/main" id="{437CE858-9A75-4450-A2C5-4C22920B72EE}"/>
                </a:ext>
              </a:extLst>
            </p:cNvPr>
            <p:cNvGrpSpPr/>
            <p:nvPr/>
          </p:nvGrpSpPr>
          <p:grpSpPr>
            <a:xfrm rot="920444">
              <a:off x="4146516" y="2061739"/>
              <a:ext cx="577446" cy="566828"/>
              <a:chOff x="10646778" y="4753862"/>
              <a:chExt cx="751521" cy="737702"/>
            </a:xfrm>
          </p:grpSpPr>
          <p:sp>
            <p:nvSpPr>
              <p:cNvPr id="45" name="五角星 2">
                <a:extLst>
                  <a:ext uri="{FF2B5EF4-FFF2-40B4-BE49-F238E27FC236}">
                    <a16:creationId xmlns="" xmlns:a16="http://schemas.microsoft.com/office/drawing/2014/main" id="{5868029D-F3D6-42D7-8316-B0A6D0C24A82}"/>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6" name="组合 73">
                <a:extLst>
                  <a:ext uri="{FF2B5EF4-FFF2-40B4-BE49-F238E27FC236}">
                    <a16:creationId xmlns="" xmlns:a16="http://schemas.microsoft.com/office/drawing/2014/main" id="{D560AEE9-9A7D-48D6-836C-47D0E483AAD6}"/>
                  </a:ext>
                </a:extLst>
              </p:cNvPr>
              <p:cNvGrpSpPr/>
              <p:nvPr/>
            </p:nvGrpSpPr>
            <p:grpSpPr>
              <a:xfrm>
                <a:off x="10646778" y="4762829"/>
                <a:ext cx="749726" cy="728735"/>
                <a:chOff x="11012539" y="4493889"/>
                <a:chExt cx="749726" cy="728735"/>
              </a:xfrm>
            </p:grpSpPr>
            <p:sp>
              <p:nvSpPr>
                <p:cNvPr id="47" name="五角星 2">
                  <a:extLst>
                    <a:ext uri="{FF2B5EF4-FFF2-40B4-BE49-F238E27FC236}">
                      <a16:creationId xmlns="" xmlns:a16="http://schemas.microsoft.com/office/drawing/2014/main" id="{DDEA80D0-B12B-447E-8FBE-370DA1761878}"/>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五角星 2">
                  <a:extLst>
                    <a:ext uri="{FF2B5EF4-FFF2-40B4-BE49-F238E27FC236}">
                      <a16:creationId xmlns="" xmlns:a16="http://schemas.microsoft.com/office/drawing/2014/main" id="{B60E7435-5A32-4136-B1DA-CF8245DDC4D4}"/>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五角星 2">
                  <a:extLst>
                    <a:ext uri="{FF2B5EF4-FFF2-40B4-BE49-F238E27FC236}">
                      <a16:creationId xmlns="" xmlns:a16="http://schemas.microsoft.com/office/drawing/2014/main" id="{11FDBD07-9214-458E-A8F6-DAD7FF95161E}"/>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pic>
        <p:nvPicPr>
          <p:cNvPr id="3" name="Picture 2">
            <a:extLst>
              <a:ext uri="{FF2B5EF4-FFF2-40B4-BE49-F238E27FC236}">
                <a16:creationId xmlns="" xmlns:a16="http://schemas.microsoft.com/office/drawing/2014/main" id="{A3A09916-B00A-4D1F-83EE-755AFCD7CF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5060" y="676936"/>
            <a:ext cx="3398267" cy="6041364"/>
          </a:xfrm>
          <a:prstGeom prst="rect">
            <a:avLst/>
          </a:prstGeom>
        </p:spPr>
      </p:pic>
      <p:grpSp>
        <p:nvGrpSpPr>
          <p:cNvPr id="62" name="组合 81">
            <a:extLst>
              <a:ext uri="{FF2B5EF4-FFF2-40B4-BE49-F238E27FC236}">
                <a16:creationId xmlns="" xmlns:a16="http://schemas.microsoft.com/office/drawing/2014/main" id="{B9F715A1-9961-49DE-AE07-F96540BFEBCA}"/>
              </a:ext>
            </a:extLst>
          </p:cNvPr>
          <p:cNvGrpSpPr/>
          <p:nvPr/>
        </p:nvGrpSpPr>
        <p:grpSpPr>
          <a:xfrm>
            <a:off x="0" y="5218745"/>
            <a:ext cx="9392884" cy="1647370"/>
            <a:chOff x="0" y="5207212"/>
            <a:chExt cx="12523845" cy="1647370"/>
          </a:xfrm>
        </p:grpSpPr>
        <p:pic>
          <p:nvPicPr>
            <p:cNvPr id="63" name="图片 82">
              <a:extLst>
                <a:ext uri="{FF2B5EF4-FFF2-40B4-BE49-F238E27FC236}">
                  <a16:creationId xmlns="" xmlns:a16="http://schemas.microsoft.com/office/drawing/2014/main" id="{4E0C69AF-508A-4B4F-9A7A-B4754B9F4A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64" name="图片 83">
              <a:extLst>
                <a:ext uri="{FF2B5EF4-FFF2-40B4-BE49-F238E27FC236}">
                  <a16:creationId xmlns="" xmlns:a16="http://schemas.microsoft.com/office/drawing/2014/main" id="{665B034B-EBA6-46D4-8482-9D980D2702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pic>
        <p:nvPicPr>
          <p:cNvPr id="65" name="图形 29">
            <a:extLst>
              <a:ext uri="{FF2B5EF4-FFF2-40B4-BE49-F238E27FC236}">
                <a16:creationId xmlns="" xmlns:a16="http://schemas.microsoft.com/office/drawing/2014/main" id="{9D00251F-5D21-4C5B-9E5F-D3867A5A5B97}"/>
              </a:ext>
            </a:extLst>
          </p:cNvPr>
          <p:cNvPicPr>
            <a:picLocks noChangeAspect="1"/>
          </p:cNvPicPr>
          <p:nvPr/>
        </p:nvPicPr>
        <p:blipFill>
          <a:blip r:embed="rId7"/>
          <a:stretch>
            <a:fillRect/>
          </a:stretch>
        </p:blipFill>
        <p:spPr>
          <a:xfrm flipH="1">
            <a:off x="171220" y="3789396"/>
            <a:ext cx="1624790" cy="1454150"/>
          </a:xfrm>
          <a:prstGeom prst="rect">
            <a:avLst/>
          </a:prstGeom>
        </p:spPr>
      </p:pic>
      <p:pic>
        <p:nvPicPr>
          <p:cNvPr id="26" name="图片 25">
            <a:extLst>
              <a:ext uri="{FF2B5EF4-FFF2-40B4-BE49-F238E27FC236}">
                <a16:creationId xmlns="" xmlns:a16="http://schemas.microsoft.com/office/drawing/2014/main" id="{74747BB3-A218-4768-AECA-ECEDC6C7D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0721" y="1429237"/>
            <a:ext cx="951248" cy="1268331"/>
          </a:xfrm>
          <a:prstGeom prst="rect">
            <a:avLst/>
          </a:prstGeom>
          <a:effectLst>
            <a:outerShdw blurRad="50800" dist="38100" dir="2700000" algn="tl" rotWithShape="0">
              <a:prstClr val="black">
                <a:alpha val="15000"/>
              </a:prstClr>
            </a:outerShdw>
          </a:effectLst>
        </p:spPr>
      </p:pic>
    </p:spTree>
    <p:extLst>
      <p:ext uri="{BB962C8B-B14F-4D97-AF65-F5344CB8AC3E}">
        <p14:creationId xmlns:p14="http://schemas.microsoft.com/office/powerpoint/2010/main" val="213931382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par>
                                <p:cTn id="11" presetID="21" presetClass="entr" presetSubtype="1" fill="hold" grpId="0" nodeType="with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500"/>
                                        <p:tgtEl>
                                          <p:spTgt spid="13"/>
                                        </p:tgtEl>
                                      </p:cBhvr>
                                    </p:animEffect>
                                  </p:childTnLst>
                                </p:cTn>
                              </p:par>
                              <p:par>
                                <p:cTn id="14" presetID="21" presetClass="entr" presetSubtype="1"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500"/>
                                        <p:tgtEl>
                                          <p:spTgt spid="12"/>
                                        </p:tgtEl>
                                      </p:cBhvr>
                                    </p:animEffect>
                                  </p:childTnLst>
                                </p:cTn>
                              </p:par>
                              <p:par>
                                <p:cTn id="17" presetID="2" presetClass="entr" presetSubtype="8" fill="hold" grpId="0" nodeType="withEffect">
                                  <p:stCondLst>
                                    <p:cond delay="75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0-#ppt_w/2"/>
                                          </p:val>
                                        </p:tav>
                                        <p:tav tm="100000">
                                          <p:val>
                                            <p:strVal val="#ppt_x"/>
                                          </p:val>
                                        </p:tav>
                                      </p:tavLst>
                                    </p:anim>
                                    <p:anim calcmode="lin" valueType="num">
                                      <p:cBhvr additive="base">
                                        <p:cTn id="20" dur="1000" fill="hold"/>
                                        <p:tgtEl>
                                          <p:spTgt spid="3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5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000" fill="hold"/>
                                        <p:tgtEl>
                                          <p:spTgt spid="34"/>
                                        </p:tgtEl>
                                        <p:attrNameLst>
                                          <p:attrName>ppt_x</p:attrName>
                                        </p:attrNameLst>
                                      </p:cBhvr>
                                      <p:tavLst>
                                        <p:tav tm="0">
                                          <p:val>
                                            <p:strVal val="0-#ppt_w/2"/>
                                          </p:val>
                                        </p:tav>
                                        <p:tav tm="100000">
                                          <p:val>
                                            <p:strVal val="#ppt_x"/>
                                          </p:val>
                                        </p:tav>
                                      </p:tavLst>
                                    </p:anim>
                                    <p:anim calcmode="lin" valueType="num">
                                      <p:cBhvr additive="base">
                                        <p:cTn id="24" dur="10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75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1+#ppt_w/2"/>
                                          </p:val>
                                        </p:tav>
                                        <p:tav tm="100000">
                                          <p:val>
                                            <p:strVal val="#ppt_x"/>
                                          </p:val>
                                        </p:tav>
                                      </p:tavLst>
                                    </p:anim>
                                    <p:anim calcmode="lin" valueType="num">
                                      <p:cBhvr additive="base">
                                        <p:cTn id="2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 presetClass="entr" presetSubtype="12" fill="hold" nodeType="after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500" fill="hold"/>
                                        <p:tgtEl>
                                          <p:spTgt spid="65"/>
                                        </p:tgtEl>
                                        <p:attrNameLst>
                                          <p:attrName>ppt_x</p:attrName>
                                        </p:attrNameLst>
                                      </p:cBhvr>
                                      <p:tavLst>
                                        <p:tav tm="0">
                                          <p:val>
                                            <p:strVal val="0-#ppt_w/2"/>
                                          </p:val>
                                        </p:tav>
                                        <p:tav tm="100000">
                                          <p:val>
                                            <p:strVal val="#ppt_x"/>
                                          </p:val>
                                        </p:tav>
                                      </p:tavLst>
                                    </p:anim>
                                    <p:anim calcmode="lin" valueType="num">
                                      <p:cBhvr additive="base">
                                        <p:cTn id="46" dur="500" fill="hold"/>
                                        <p:tgtEl>
                                          <p:spTgt spid="65"/>
                                        </p:tgtEl>
                                        <p:attrNameLst>
                                          <p:attrName>ppt_y</p:attrName>
                                        </p:attrNameLst>
                                      </p:cBhvr>
                                      <p:tavLst>
                                        <p:tav tm="0">
                                          <p:val>
                                            <p:strVal val="1+#ppt_h/2"/>
                                          </p:val>
                                        </p:tav>
                                        <p:tav tm="100000">
                                          <p:val>
                                            <p:strVal val="#ppt_y"/>
                                          </p:val>
                                        </p:tav>
                                      </p:tavLst>
                                    </p:anim>
                                  </p:childTnLst>
                                </p:cTn>
                              </p:par>
                            </p:childTnLst>
                          </p:cTn>
                        </p:par>
                        <p:par>
                          <p:cTn id="47" fill="hold">
                            <p:stCondLst>
                              <p:cond delay="2500"/>
                            </p:stCondLst>
                            <p:childTnLst>
                              <p:par>
                                <p:cTn id="48" presetID="2" presetClass="entr" presetSubtype="12"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1000" fill="hold"/>
                                        <p:tgtEl>
                                          <p:spTgt spid="26"/>
                                        </p:tgtEl>
                                        <p:attrNameLst>
                                          <p:attrName>ppt_x</p:attrName>
                                        </p:attrNameLst>
                                      </p:cBhvr>
                                      <p:tavLst>
                                        <p:tav tm="0">
                                          <p:val>
                                            <p:strVal val="0-#ppt_w/2"/>
                                          </p:val>
                                        </p:tav>
                                        <p:tav tm="100000">
                                          <p:val>
                                            <p:strVal val="#ppt_x"/>
                                          </p:val>
                                        </p:tav>
                                      </p:tavLst>
                                    </p:anim>
                                    <p:anim calcmode="lin" valueType="num">
                                      <p:cBhvr additive="base">
                                        <p:cTn id="51" dur="1000" fill="hold"/>
                                        <p:tgtEl>
                                          <p:spTgt spid="26"/>
                                        </p:tgtEl>
                                        <p:attrNameLst>
                                          <p:attrName>ppt_y</p:attrName>
                                        </p:attrNameLst>
                                      </p:cBhvr>
                                      <p:tavLst>
                                        <p:tav tm="0">
                                          <p:val>
                                            <p:strVal val="1+#ppt_h/2"/>
                                          </p:val>
                                        </p:tav>
                                        <p:tav tm="100000">
                                          <p:val>
                                            <p:strVal val="#ppt_y"/>
                                          </p:val>
                                        </p:tav>
                                      </p:tavLst>
                                    </p:anim>
                                  </p:childTnLst>
                                </p:cTn>
                              </p:par>
                              <p:par>
                                <p:cTn id="52" presetID="31" presetClass="entr" presetSubtype="0" fill="hold" nodeType="withEffect">
                                  <p:stCondLst>
                                    <p:cond delay="1000"/>
                                  </p:stCondLst>
                                  <p:childTnLst>
                                    <p:set>
                                      <p:cBhvr>
                                        <p:cTn id="53" dur="1" fill="hold">
                                          <p:stCondLst>
                                            <p:cond delay="0"/>
                                          </p:stCondLst>
                                        </p:cTn>
                                        <p:tgtEl>
                                          <p:spTgt spid="40"/>
                                        </p:tgtEl>
                                        <p:attrNameLst>
                                          <p:attrName>style.visibility</p:attrName>
                                        </p:attrNameLst>
                                      </p:cBhvr>
                                      <p:to>
                                        <p:strVal val="visible"/>
                                      </p:to>
                                    </p:set>
                                    <p:anim calcmode="lin" valueType="num">
                                      <p:cBhvr>
                                        <p:cTn id="54" dur="1000" fill="hold"/>
                                        <p:tgtEl>
                                          <p:spTgt spid="40"/>
                                        </p:tgtEl>
                                        <p:attrNameLst>
                                          <p:attrName>ppt_w</p:attrName>
                                        </p:attrNameLst>
                                      </p:cBhvr>
                                      <p:tavLst>
                                        <p:tav tm="0">
                                          <p:val>
                                            <p:fltVal val="0"/>
                                          </p:val>
                                        </p:tav>
                                        <p:tav tm="100000">
                                          <p:val>
                                            <p:strVal val="#ppt_w"/>
                                          </p:val>
                                        </p:tav>
                                      </p:tavLst>
                                    </p:anim>
                                    <p:anim calcmode="lin" valueType="num">
                                      <p:cBhvr>
                                        <p:cTn id="55" dur="1000" fill="hold"/>
                                        <p:tgtEl>
                                          <p:spTgt spid="40"/>
                                        </p:tgtEl>
                                        <p:attrNameLst>
                                          <p:attrName>ppt_h</p:attrName>
                                        </p:attrNameLst>
                                      </p:cBhvr>
                                      <p:tavLst>
                                        <p:tav tm="0">
                                          <p:val>
                                            <p:fltVal val="0"/>
                                          </p:val>
                                        </p:tav>
                                        <p:tav tm="100000">
                                          <p:val>
                                            <p:strVal val="#ppt_h"/>
                                          </p:val>
                                        </p:tav>
                                      </p:tavLst>
                                    </p:anim>
                                    <p:anim calcmode="lin" valueType="num">
                                      <p:cBhvr>
                                        <p:cTn id="56" dur="1000" fill="hold"/>
                                        <p:tgtEl>
                                          <p:spTgt spid="40"/>
                                        </p:tgtEl>
                                        <p:attrNameLst>
                                          <p:attrName>style.rotation</p:attrName>
                                        </p:attrNameLst>
                                      </p:cBhvr>
                                      <p:tavLst>
                                        <p:tav tm="0">
                                          <p:val>
                                            <p:fltVal val="90"/>
                                          </p:val>
                                        </p:tav>
                                        <p:tav tm="100000">
                                          <p:val>
                                            <p:fltVal val="0"/>
                                          </p:val>
                                        </p:tav>
                                      </p:tavLst>
                                    </p:anim>
                                    <p:animEffect transition="in" filter="fade">
                                      <p:cBhvr>
                                        <p:cTn id="57" dur="1000"/>
                                        <p:tgtEl>
                                          <p:spTgt spid="40"/>
                                        </p:tgtEl>
                                      </p:cBhvr>
                                    </p:animEffect>
                                  </p:childTnLst>
                                </p:cTn>
                              </p:par>
                              <p:par>
                                <p:cTn id="58" presetID="31" presetClass="entr" presetSubtype="0" fill="hold" nodeType="withEffect">
                                  <p:stCondLst>
                                    <p:cond delay="100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par>
                          <p:cTn id="64" fill="hold">
                            <p:stCondLst>
                              <p:cond delay="4500"/>
                            </p:stCondLst>
                            <p:childTnLst>
                              <p:par>
                                <p:cTn id="65" presetID="53" presetClass="entr" presetSubtype="16"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750" fill="hold"/>
                                        <p:tgtEl>
                                          <p:spTgt spid="28"/>
                                        </p:tgtEl>
                                        <p:attrNameLst>
                                          <p:attrName>ppt_w</p:attrName>
                                        </p:attrNameLst>
                                      </p:cBhvr>
                                      <p:tavLst>
                                        <p:tav tm="0">
                                          <p:val>
                                            <p:fltVal val="0"/>
                                          </p:val>
                                        </p:tav>
                                        <p:tav tm="100000">
                                          <p:val>
                                            <p:strVal val="#ppt_w"/>
                                          </p:val>
                                        </p:tav>
                                      </p:tavLst>
                                    </p:anim>
                                    <p:anim calcmode="lin" valueType="num">
                                      <p:cBhvr>
                                        <p:cTn id="68" dur="750" fill="hold"/>
                                        <p:tgtEl>
                                          <p:spTgt spid="28"/>
                                        </p:tgtEl>
                                        <p:attrNameLst>
                                          <p:attrName>ppt_h</p:attrName>
                                        </p:attrNameLst>
                                      </p:cBhvr>
                                      <p:tavLst>
                                        <p:tav tm="0">
                                          <p:val>
                                            <p:fltVal val="0"/>
                                          </p:val>
                                        </p:tav>
                                        <p:tav tm="100000">
                                          <p:val>
                                            <p:strVal val="#ppt_h"/>
                                          </p:val>
                                        </p:tav>
                                      </p:tavLst>
                                    </p:anim>
                                    <p:animEffect transition="in" filter="fade">
                                      <p:cBhvr>
                                        <p:cTn id="69"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0" grpId="0" animBg="1"/>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 xmlns:a16="http://schemas.microsoft.com/office/drawing/2014/main" id="{1E87FCCB-A0F2-48AA-A887-E16107C901C3}"/>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 xmlns:a16="http://schemas.microsoft.com/office/drawing/2014/main" id="{AA5B0F12-D4A3-4EBF-85D5-09E82706C686}"/>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a:extLst>
              <a:ext uri="{FF2B5EF4-FFF2-40B4-BE49-F238E27FC236}">
                <a16:creationId xmlns="" xmlns:a16="http://schemas.microsoft.com/office/drawing/2014/main" id="{0C3F2155-C12B-4EB7-87B9-C70151701EC5}"/>
              </a:ext>
            </a:extLst>
          </p:cNvPr>
          <p:cNvGrpSpPr/>
          <p:nvPr/>
        </p:nvGrpSpPr>
        <p:grpSpPr>
          <a:xfrm rot="18900000">
            <a:off x="1234195" y="2253600"/>
            <a:ext cx="759363" cy="789993"/>
            <a:chOff x="1397000" y="3003938"/>
            <a:chExt cx="1012484" cy="789993"/>
          </a:xfrm>
          <a:effectLst>
            <a:outerShdw blurRad="50800" dist="38100" dir="2700000" algn="tl" rotWithShape="0">
              <a:prstClr val="black">
                <a:alpha val="40000"/>
              </a:prstClr>
            </a:outerShdw>
          </a:effectLst>
        </p:grpSpPr>
        <p:sp>
          <p:nvSpPr>
            <p:cNvPr id="22" name="椭圆 21">
              <a:extLst>
                <a:ext uri="{FF2B5EF4-FFF2-40B4-BE49-F238E27FC236}">
                  <a16:creationId xmlns="" xmlns:a16="http://schemas.microsoft.com/office/drawing/2014/main" id="{E1210410-9C68-4577-8AFF-A532916CCA93}"/>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a:extLst>
                <a:ext uri="{FF2B5EF4-FFF2-40B4-BE49-F238E27FC236}">
                  <a16:creationId xmlns="" xmlns:a16="http://schemas.microsoft.com/office/drawing/2014/main" id="{82177461-2964-43F9-9922-A09F0A3872E5}"/>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云形 29">
            <a:extLst>
              <a:ext uri="{FF2B5EF4-FFF2-40B4-BE49-F238E27FC236}">
                <a16:creationId xmlns="" xmlns:a16="http://schemas.microsoft.com/office/drawing/2014/main" id="{B417843E-0914-4D6A-8FB8-255024F38A5B}"/>
              </a:ext>
            </a:extLst>
          </p:cNvPr>
          <p:cNvSpPr/>
          <p:nvPr/>
        </p:nvSpPr>
        <p:spPr>
          <a:xfrm>
            <a:off x="3304901" y="359874"/>
            <a:ext cx="885825" cy="644944"/>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A5352"/>
              </a:solidFill>
            </a:endParaRPr>
          </a:p>
        </p:txBody>
      </p:sp>
      <p:sp>
        <p:nvSpPr>
          <p:cNvPr id="34" name="云形 33">
            <a:extLst>
              <a:ext uri="{FF2B5EF4-FFF2-40B4-BE49-F238E27FC236}">
                <a16:creationId xmlns="" xmlns:a16="http://schemas.microsoft.com/office/drawing/2014/main" id="{E7B2F550-AD6A-445A-AEE6-F190048DB190}"/>
              </a:ext>
            </a:extLst>
          </p:cNvPr>
          <p:cNvSpPr/>
          <p:nvPr/>
        </p:nvSpPr>
        <p:spPr>
          <a:xfrm>
            <a:off x="30838" y="2866831"/>
            <a:ext cx="95124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FA5352"/>
              </a:solidFill>
              <a:latin typeface="微软雅黑" panose="020B0503020204020204" pitchFamily="34" charset="-122"/>
              <a:ea typeface="微软雅黑" panose="020B0503020204020204" pitchFamily="34" charset="-122"/>
            </a:endParaRPr>
          </a:p>
        </p:txBody>
      </p:sp>
      <p:sp>
        <p:nvSpPr>
          <p:cNvPr id="35" name="云形 34">
            <a:extLst>
              <a:ext uri="{FF2B5EF4-FFF2-40B4-BE49-F238E27FC236}">
                <a16:creationId xmlns="" xmlns:a16="http://schemas.microsoft.com/office/drawing/2014/main" id="{D6A4BEB6-C147-46DD-BEF0-6B4B752D7B21}"/>
              </a:ext>
            </a:extLst>
          </p:cNvPr>
          <p:cNvSpPr/>
          <p:nvPr/>
        </p:nvSpPr>
        <p:spPr>
          <a:xfrm>
            <a:off x="8035227" y="1931894"/>
            <a:ext cx="130772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CE01"/>
              </a:solidFill>
              <a:latin typeface="微软雅黑" panose="020B0503020204020204" pitchFamily="34" charset="-122"/>
              <a:ea typeface="微软雅黑" panose="020B0503020204020204" pitchFamily="34" charset="-122"/>
            </a:endParaRPr>
          </a:p>
        </p:txBody>
      </p:sp>
      <p:grpSp>
        <p:nvGrpSpPr>
          <p:cNvPr id="40" name="组合 39">
            <a:extLst>
              <a:ext uri="{FF2B5EF4-FFF2-40B4-BE49-F238E27FC236}">
                <a16:creationId xmlns="" xmlns:a16="http://schemas.microsoft.com/office/drawing/2014/main" id="{89017546-C93A-4798-8FAF-C9DC47919C11}"/>
              </a:ext>
            </a:extLst>
          </p:cNvPr>
          <p:cNvGrpSpPr/>
          <p:nvPr/>
        </p:nvGrpSpPr>
        <p:grpSpPr>
          <a:xfrm rot="20326307">
            <a:off x="8069348" y="5506300"/>
            <a:ext cx="759363" cy="789993"/>
            <a:chOff x="1397000" y="3003938"/>
            <a:chExt cx="1012484" cy="789993"/>
          </a:xfrm>
          <a:effectLst>
            <a:outerShdw blurRad="50800" dist="38100" dir="2700000" algn="tl" rotWithShape="0">
              <a:prstClr val="black">
                <a:alpha val="40000"/>
              </a:prstClr>
            </a:outerShdw>
          </a:effectLst>
        </p:grpSpPr>
        <p:sp>
          <p:nvSpPr>
            <p:cNvPr id="41" name="椭圆 40">
              <a:extLst>
                <a:ext uri="{FF2B5EF4-FFF2-40B4-BE49-F238E27FC236}">
                  <a16:creationId xmlns="" xmlns:a16="http://schemas.microsoft.com/office/drawing/2014/main" id="{AD7C1BE0-2EB1-43F3-A967-2B896199E718}"/>
                </a:ext>
              </a:extLst>
            </p:cNvPr>
            <p:cNvSpPr/>
            <p:nvPr/>
          </p:nvSpPr>
          <p:spPr>
            <a:xfrm>
              <a:off x="1397000" y="3003938"/>
              <a:ext cx="789993"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a:extLst>
                <a:ext uri="{FF2B5EF4-FFF2-40B4-BE49-F238E27FC236}">
                  <a16:creationId xmlns="" xmlns:a16="http://schemas.microsoft.com/office/drawing/2014/main" id="{10526EA9-AECC-46FA-A7EE-F90EB665018C}"/>
                </a:ext>
              </a:extLst>
            </p:cNvPr>
            <p:cNvSpPr/>
            <p:nvPr/>
          </p:nvSpPr>
          <p:spPr>
            <a:xfrm>
              <a:off x="2025503" y="3402266"/>
              <a:ext cx="383981"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2" name="TextBox 61">
            <a:extLst>
              <a:ext uri="{FF2B5EF4-FFF2-40B4-BE49-F238E27FC236}">
                <a16:creationId xmlns="" xmlns:a16="http://schemas.microsoft.com/office/drawing/2014/main" id="{E5470289-8AD0-438D-B73F-2BEAECF0C6B5}"/>
              </a:ext>
            </a:extLst>
          </p:cNvPr>
          <p:cNvSpPr txBox="1"/>
          <p:nvPr/>
        </p:nvSpPr>
        <p:spPr>
          <a:xfrm>
            <a:off x="331670" y="240486"/>
            <a:ext cx="3161443" cy="830997"/>
          </a:xfrm>
          <a:prstGeom prst="rect">
            <a:avLst/>
          </a:prstGeom>
          <a:noFill/>
        </p:spPr>
        <p:txBody>
          <a:bodyPr wrap="none" rtlCol="0">
            <a:spAutoFit/>
            <a:scene3d>
              <a:camera prst="orthographicFront"/>
              <a:lightRig rig="threePt" dir="t"/>
            </a:scene3d>
            <a:sp3d extrusionH="57150">
              <a:bevelT w="82550" h="38100" prst="coolSlant"/>
            </a:sp3d>
          </a:bodyPr>
          <a:lstStyle/>
          <a:p>
            <a:r>
              <a:rPr lang="en-US" sz="4800" b="1" dirty="0" err="1">
                <a:ln w="28575">
                  <a:solidFill>
                    <a:srgbClr val="FFC000"/>
                  </a:solidFill>
                </a:ln>
                <a:gradFill flip="none" rotWithShape="1">
                  <a:gsLst>
                    <a:gs pos="23000">
                      <a:srgbClr val="E2AC00"/>
                    </a:gs>
                    <a:gs pos="58000">
                      <a:srgbClr val="FFFF00"/>
                    </a:gs>
                    <a:gs pos="86000">
                      <a:srgbClr val="FFCD95"/>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Khoa</a:t>
            </a:r>
            <a:r>
              <a:rPr lang="en-US" sz="4800" b="1" dirty="0">
                <a:ln w="28575">
                  <a:solidFill>
                    <a:srgbClr val="FFC000"/>
                  </a:solidFill>
                </a:ln>
                <a:gradFill flip="none" rotWithShape="1">
                  <a:gsLst>
                    <a:gs pos="23000">
                      <a:srgbClr val="E2AC00"/>
                    </a:gs>
                    <a:gs pos="58000">
                      <a:srgbClr val="FFFF00"/>
                    </a:gs>
                    <a:gs pos="86000">
                      <a:srgbClr val="FFCD95"/>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 </a:t>
            </a:r>
            <a:r>
              <a:rPr lang="en-US" sz="4800" b="1" dirty="0" err="1">
                <a:ln w="28575">
                  <a:solidFill>
                    <a:srgbClr val="FFC000"/>
                  </a:solidFill>
                </a:ln>
                <a:gradFill flip="none" rotWithShape="1">
                  <a:gsLst>
                    <a:gs pos="23000">
                      <a:srgbClr val="E2AC00"/>
                    </a:gs>
                    <a:gs pos="58000">
                      <a:srgbClr val="FFFF00"/>
                    </a:gs>
                    <a:gs pos="86000">
                      <a:srgbClr val="FFCD95"/>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học</a:t>
            </a:r>
            <a:r>
              <a:rPr lang="en-US" sz="4800" b="1" dirty="0">
                <a:ln w="28575">
                  <a:solidFill>
                    <a:srgbClr val="FFC000"/>
                  </a:solidFill>
                </a:ln>
                <a:gradFill flip="none" rotWithShape="1">
                  <a:gsLst>
                    <a:gs pos="23000">
                      <a:srgbClr val="E2AC00"/>
                    </a:gs>
                    <a:gs pos="58000">
                      <a:srgbClr val="FFFF00"/>
                    </a:gs>
                    <a:gs pos="86000">
                      <a:srgbClr val="FFCD95"/>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 4</a:t>
            </a:r>
          </a:p>
        </p:txBody>
      </p:sp>
      <p:sp>
        <p:nvSpPr>
          <p:cNvPr id="63" name="TextBox 62">
            <a:extLst>
              <a:ext uri="{FF2B5EF4-FFF2-40B4-BE49-F238E27FC236}">
                <a16:creationId xmlns="" xmlns:a16="http://schemas.microsoft.com/office/drawing/2014/main" id="{EB6A463A-08E0-4A5C-85B8-86503FC1E99C}"/>
              </a:ext>
            </a:extLst>
          </p:cNvPr>
          <p:cNvSpPr txBox="1"/>
          <p:nvPr/>
        </p:nvSpPr>
        <p:spPr>
          <a:xfrm>
            <a:off x="-135353" y="1020686"/>
            <a:ext cx="9247703" cy="2123658"/>
          </a:xfrm>
          <a:prstGeom prst="rect">
            <a:avLst/>
          </a:prstGeom>
          <a:noFill/>
        </p:spPr>
        <p:txBody>
          <a:bodyPr wrap="square">
            <a:spAutoFit/>
            <a:scene3d>
              <a:camera prst="orthographicFront"/>
              <a:lightRig rig="threePt" dir="t"/>
            </a:scene3d>
            <a:sp3d extrusionH="57150">
              <a:bevelT w="38100" h="38100"/>
            </a:sp3d>
          </a:bodyPr>
          <a:lstStyle/>
          <a:p>
            <a:pPr algn="ctr"/>
            <a:r>
              <a:rPr lang="en-US" sz="6600" b="1" dirty="0">
                <a:ln w="28575">
                  <a:solidFill>
                    <a:srgbClr val="0070C0"/>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BẠN CẢM THẤY THẾ NÀO KHI BỊ BỆNH?</a:t>
            </a:r>
            <a:endParaRPr lang="zh-CN" altLang="en-US" sz="6600" b="1" dirty="0">
              <a:ln w="28575">
                <a:solidFill>
                  <a:srgbClr val="0070C0"/>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endParaRPr>
          </a:p>
        </p:txBody>
      </p:sp>
      <p:pic>
        <p:nvPicPr>
          <p:cNvPr id="8" name="Picture 7" descr="A picture containing vector graphics&#10;&#10;Description automatically generated">
            <a:extLst>
              <a:ext uri="{FF2B5EF4-FFF2-40B4-BE49-F238E27FC236}">
                <a16:creationId xmlns="" xmlns:a16="http://schemas.microsoft.com/office/drawing/2014/main" id="{F8C3D892-4559-44CA-B879-881A1D3D8A30}"/>
              </a:ext>
            </a:extLst>
          </p:cNvPr>
          <p:cNvPicPr>
            <a:picLocks noChangeAspect="1"/>
          </p:cNvPicPr>
          <p:nvPr/>
        </p:nvPicPr>
        <p:blipFill rotWithShape="1">
          <a:blip r:embed="rId2">
            <a:extLst>
              <a:ext uri="{28A0092B-C50C-407E-A947-70E740481C1C}">
                <a14:useLocalDpi xmlns:a14="http://schemas.microsoft.com/office/drawing/2010/main" val="0"/>
              </a:ext>
            </a:extLst>
          </a:blip>
          <a:srcRect r="47497" b="50955"/>
          <a:stretch/>
        </p:blipFill>
        <p:spPr>
          <a:xfrm>
            <a:off x="1948825" y="3094892"/>
            <a:ext cx="2757390" cy="3496408"/>
          </a:xfrm>
          <a:prstGeom prst="rect">
            <a:avLst/>
          </a:prstGeom>
        </p:spPr>
      </p:pic>
      <p:pic>
        <p:nvPicPr>
          <p:cNvPr id="64" name="Picture 63" descr="A picture containing vector graphics&#10;&#10;Description automatically generated">
            <a:extLst>
              <a:ext uri="{FF2B5EF4-FFF2-40B4-BE49-F238E27FC236}">
                <a16:creationId xmlns="" xmlns:a16="http://schemas.microsoft.com/office/drawing/2014/main" id="{33A134E1-1E29-4EE5-9635-F4A051043CD3}"/>
              </a:ext>
            </a:extLst>
          </p:cNvPr>
          <p:cNvPicPr>
            <a:picLocks noChangeAspect="1"/>
          </p:cNvPicPr>
          <p:nvPr/>
        </p:nvPicPr>
        <p:blipFill rotWithShape="1">
          <a:blip r:embed="rId2">
            <a:extLst>
              <a:ext uri="{28A0092B-C50C-407E-A947-70E740481C1C}">
                <a14:useLocalDpi xmlns:a14="http://schemas.microsoft.com/office/drawing/2010/main" val="0"/>
              </a:ext>
            </a:extLst>
          </a:blip>
          <a:srcRect l="50341" t="3890" r="-2844" b="52884"/>
          <a:stretch/>
        </p:blipFill>
        <p:spPr>
          <a:xfrm>
            <a:off x="30836" y="3349535"/>
            <a:ext cx="2840832" cy="3118522"/>
          </a:xfrm>
          <a:prstGeom prst="rect">
            <a:avLst/>
          </a:prstGeom>
        </p:spPr>
      </p:pic>
      <p:pic>
        <p:nvPicPr>
          <p:cNvPr id="65" name="Picture 64" descr="A picture containing vector graphics&#10;&#10;Description automatically generated">
            <a:extLst>
              <a:ext uri="{FF2B5EF4-FFF2-40B4-BE49-F238E27FC236}">
                <a16:creationId xmlns="" xmlns:a16="http://schemas.microsoft.com/office/drawing/2014/main" id="{63C6B106-6914-4215-9901-7ABDA400EE25}"/>
              </a:ext>
            </a:extLst>
          </p:cNvPr>
          <p:cNvPicPr>
            <a:picLocks noChangeAspect="1"/>
          </p:cNvPicPr>
          <p:nvPr/>
        </p:nvPicPr>
        <p:blipFill rotWithShape="1">
          <a:blip r:embed="rId2">
            <a:extLst>
              <a:ext uri="{28A0092B-C50C-407E-A947-70E740481C1C}">
                <a14:useLocalDpi xmlns:a14="http://schemas.microsoft.com/office/drawing/2010/main" val="0"/>
              </a:ext>
            </a:extLst>
          </a:blip>
          <a:srcRect l="11851" t="49923" r="57233" b="1032"/>
          <a:stretch/>
        </p:blipFill>
        <p:spPr>
          <a:xfrm>
            <a:off x="6883813" y="3287621"/>
            <a:ext cx="1695558" cy="3586520"/>
          </a:xfrm>
          <a:prstGeom prst="rect">
            <a:avLst/>
          </a:prstGeom>
        </p:spPr>
      </p:pic>
      <p:pic>
        <p:nvPicPr>
          <p:cNvPr id="66" name="Picture 65">
            <a:extLst>
              <a:ext uri="{FF2B5EF4-FFF2-40B4-BE49-F238E27FC236}">
                <a16:creationId xmlns="" xmlns:a16="http://schemas.microsoft.com/office/drawing/2014/main" id="{5F2D3CD1-17AD-4858-B8CB-6F6C9E6D7100}"/>
              </a:ext>
            </a:extLst>
          </p:cNvPr>
          <p:cNvPicPr>
            <a:picLocks noChangeAspect="1"/>
          </p:cNvPicPr>
          <p:nvPr/>
        </p:nvPicPr>
        <p:blipFill rotWithShape="1">
          <a:blip r:embed="rId2">
            <a:extLst>
              <a:ext uri="{28A0092B-C50C-407E-A947-70E740481C1C}">
                <a14:useLocalDpi xmlns:a14="http://schemas.microsoft.com/office/drawing/2010/main" val="0"/>
              </a:ext>
            </a:extLst>
          </a:blip>
          <a:srcRect l="56903" t="49030" r="6578" b="5520"/>
          <a:stretch/>
        </p:blipFill>
        <p:spPr>
          <a:xfrm>
            <a:off x="4796703" y="3161374"/>
            <a:ext cx="1933468" cy="3378761"/>
          </a:xfrm>
          <a:prstGeom prst="rect">
            <a:avLst/>
          </a:prstGeom>
        </p:spPr>
      </p:pic>
      <p:pic>
        <p:nvPicPr>
          <p:cNvPr id="26" name="图片 25">
            <a:extLst>
              <a:ext uri="{FF2B5EF4-FFF2-40B4-BE49-F238E27FC236}">
                <a16:creationId xmlns="" xmlns:a16="http://schemas.microsoft.com/office/drawing/2014/main" id="{74747BB3-A218-4768-AECA-ECEDC6C7D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077" y="152708"/>
            <a:ext cx="951248" cy="1268331"/>
          </a:xfrm>
          <a:prstGeom prst="rect">
            <a:avLst/>
          </a:prstGeom>
          <a:effectLst>
            <a:outerShdw blurRad="50800" dist="38100" dir="2700000" algn="tl" rotWithShape="0">
              <a:prstClr val="black">
                <a:alpha val="15000"/>
              </a:prstClr>
            </a:outerShdw>
          </a:effectLst>
        </p:spPr>
      </p:pic>
    </p:spTree>
    <p:extLst>
      <p:ext uri="{BB962C8B-B14F-4D97-AF65-F5344CB8AC3E}">
        <p14:creationId xmlns:p14="http://schemas.microsoft.com/office/powerpoint/2010/main" val="106213229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par>
                                <p:cTn id="11" presetID="2" presetClass="entr" presetSubtype="8" fill="hold" grpId="0" nodeType="withEffect">
                                  <p:stCondLst>
                                    <p:cond delay="75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0-#ppt_w/2"/>
                                          </p:val>
                                        </p:tav>
                                        <p:tav tm="100000">
                                          <p:val>
                                            <p:strVal val="#ppt_x"/>
                                          </p:val>
                                        </p:tav>
                                      </p:tavLst>
                                    </p:anim>
                                    <p:anim calcmode="lin" valueType="num">
                                      <p:cBhvr additive="base">
                                        <p:cTn id="14" dur="10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75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0-#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75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1000" fill="hold"/>
                                        <p:tgtEl>
                                          <p:spTgt spid="30"/>
                                        </p:tgtEl>
                                        <p:attrNameLst>
                                          <p:attrName>ppt_x</p:attrName>
                                        </p:attrNameLst>
                                      </p:cBhvr>
                                      <p:tavLst>
                                        <p:tav tm="0">
                                          <p:val>
                                            <p:strVal val="1+#ppt_w/2"/>
                                          </p:val>
                                        </p:tav>
                                        <p:tav tm="100000">
                                          <p:val>
                                            <p:strVal val="#ppt_x"/>
                                          </p:val>
                                        </p:tav>
                                      </p:tavLst>
                                    </p:anim>
                                    <p:anim calcmode="lin" valueType="num">
                                      <p:cBhvr additive="base">
                                        <p:cTn id="22" dur="1000" fill="hold"/>
                                        <p:tgtEl>
                                          <p:spTgt spid="30"/>
                                        </p:tgtEl>
                                        <p:attrNameLst>
                                          <p:attrName>ppt_y</p:attrName>
                                        </p:attrNameLst>
                                      </p:cBhvr>
                                      <p:tavLst>
                                        <p:tav tm="0">
                                          <p:val>
                                            <p:strVal val="#ppt_y"/>
                                          </p:val>
                                        </p:tav>
                                        <p:tav tm="100000">
                                          <p:val>
                                            <p:strVal val="#ppt_y"/>
                                          </p:val>
                                        </p:tav>
                                      </p:tavLst>
                                    </p:anim>
                                  </p:childTnLst>
                                </p:cTn>
                              </p:par>
                            </p:childTnLst>
                          </p:cTn>
                        </p:par>
                        <p:par>
                          <p:cTn id="23" fill="hold">
                            <p:stCondLst>
                              <p:cond delay="3250"/>
                            </p:stCondLst>
                            <p:childTnLst>
                              <p:par>
                                <p:cTn id="24" presetID="2" presetClass="entr" presetSubtype="12"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1000" fill="hold"/>
                                        <p:tgtEl>
                                          <p:spTgt spid="26"/>
                                        </p:tgtEl>
                                        <p:attrNameLst>
                                          <p:attrName>ppt_x</p:attrName>
                                        </p:attrNameLst>
                                      </p:cBhvr>
                                      <p:tavLst>
                                        <p:tav tm="0">
                                          <p:val>
                                            <p:strVal val="0-#ppt_w/2"/>
                                          </p:val>
                                        </p:tav>
                                        <p:tav tm="100000">
                                          <p:val>
                                            <p:strVal val="#ppt_x"/>
                                          </p:val>
                                        </p:tav>
                                      </p:tavLst>
                                    </p:anim>
                                    <p:anim calcmode="lin" valueType="num">
                                      <p:cBhvr additive="base">
                                        <p:cTn id="27" dur="1000" fill="hold"/>
                                        <p:tgtEl>
                                          <p:spTgt spid="26"/>
                                        </p:tgtEl>
                                        <p:attrNameLst>
                                          <p:attrName>ppt_y</p:attrName>
                                        </p:attrNameLst>
                                      </p:cBhvr>
                                      <p:tavLst>
                                        <p:tav tm="0">
                                          <p:val>
                                            <p:strVal val="1+#ppt_h/2"/>
                                          </p:val>
                                        </p:tav>
                                        <p:tav tm="100000">
                                          <p:val>
                                            <p:strVal val="#ppt_y"/>
                                          </p:val>
                                        </p:tav>
                                      </p:tavLst>
                                    </p:anim>
                                  </p:childTnLst>
                                </p:cTn>
                              </p:par>
                              <p:par>
                                <p:cTn id="28" presetID="31" presetClass="entr" presetSubtype="0" fill="hold" nodeType="withEffect">
                                  <p:stCondLst>
                                    <p:cond delay="1000"/>
                                  </p:stCondLst>
                                  <p:childTnLst>
                                    <p:set>
                                      <p:cBhvr>
                                        <p:cTn id="29" dur="1" fill="hold">
                                          <p:stCondLst>
                                            <p:cond delay="0"/>
                                          </p:stCondLst>
                                        </p:cTn>
                                        <p:tgtEl>
                                          <p:spTgt spid="40"/>
                                        </p:tgtEl>
                                        <p:attrNameLst>
                                          <p:attrName>style.visibility</p:attrName>
                                        </p:attrNameLst>
                                      </p:cBhvr>
                                      <p:to>
                                        <p:strVal val="visible"/>
                                      </p:to>
                                    </p:set>
                                    <p:anim calcmode="lin" valueType="num">
                                      <p:cBhvr>
                                        <p:cTn id="30" dur="1000" fill="hold"/>
                                        <p:tgtEl>
                                          <p:spTgt spid="40"/>
                                        </p:tgtEl>
                                        <p:attrNameLst>
                                          <p:attrName>ppt_w</p:attrName>
                                        </p:attrNameLst>
                                      </p:cBhvr>
                                      <p:tavLst>
                                        <p:tav tm="0">
                                          <p:val>
                                            <p:fltVal val="0"/>
                                          </p:val>
                                        </p:tav>
                                        <p:tav tm="100000">
                                          <p:val>
                                            <p:strVal val="#ppt_w"/>
                                          </p:val>
                                        </p:tav>
                                      </p:tavLst>
                                    </p:anim>
                                    <p:anim calcmode="lin" valueType="num">
                                      <p:cBhvr>
                                        <p:cTn id="31" dur="1000" fill="hold"/>
                                        <p:tgtEl>
                                          <p:spTgt spid="40"/>
                                        </p:tgtEl>
                                        <p:attrNameLst>
                                          <p:attrName>ppt_h</p:attrName>
                                        </p:attrNameLst>
                                      </p:cBhvr>
                                      <p:tavLst>
                                        <p:tav tm="0">
                                          <p:val>
                                            <p:fltVal val="0"/>
                                          </p:val>
                                        </p:tav>
                                        <p:tav tm="100000">
                                          <p:val>
                                            <p:strVal val="#ppt_h"/>
                                          </p:val>
                                        </p:tav>
                                      </p:tavLst>
                                    </p:anim>
                                    <p:anim calcmode="lin" valueType="num">
                                      <p:cBhvr>
                                        <p:cTn id="32" dur="1000" fill="hold"/>
                                        <p:tgtEl>
                                          <p:spTgt spid="40"/>
                                        </p:tgtEl>
                                        <p:attrNameLst>
                                          <p:attrName>style.rotation</p:attrName>
                                        </p:attrNameLst>
                                      </p:cBhvr>
                                      <p:tavLst>
                                        <p:tav tm="0">
                                          <p:val>
                                            <p:fltVal val="90"/>
                                          </p:val>
                                        </p:tav>
                                        <p:tav tm="100000">
                                          <p:val>
                                            <p:fltVal val="0"/>
                                          </p:val>
                                        </p:tav>
                                      </p:tavLst>
                                    </p:anim>
                                    <p:animEffect transition="in" filter="fade">
                                      <p:cBhvr>
                                        <p:cTn id="33" dur="1000"/>
                                        <p:tgtEl>
                                          <p:spTgt spid="40"/>
                                        </p:tgtEl>
                                      </p:cBhvr>
                                    </p:animEffect>
                                  </p:childTnLst>
                                </p:cTn>
                              </p:par>
                              <p:par>
                                <p:cTn id="34" presetID="31" presetClass="entr" presetSubtype="0" fill="hold" nodeType="withEffect">
                                  <p:stCondLst>
                                    <p:cond delay="10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fltVal val="0"/>
                                          </p:val>
                                        </p:tav>
                                        <p:tav tm="100000">
                                          <p:val>
                                            <p:strVal val="#ppt_w"/>
                                          </p:val>
                                        </p:tav>
                                      </p:tavLst>
                                    </p:anim>
                                    <p:anim calcmode="lin" valueType="num">
                                      <p:cBhvr>
                                        <p:cTn id="37" dur="1000" fill="hold"/>
                                        <p:tgtEl>
                                          <p:spTgt spid="24"/>
                                        </p:tgtEl>
                                        <p:attrNameLst>
                                          <p:attrName>ppt_h</p:attrName>
                                        </p:attrNameLst>
                                      </p:cBhvr>
                                      <p:tavLst>
                                        <p:tav tm="0">
                                          <p:val>
                                            <p:fltVal val="0"/>
                                          </p:val>
                                        </p:tav>
                                        <p:tav tm="100000">
                                          <p:val>
                                            <p:strVal val="#ppt_h"/>
                                          </p:val>
                                        </p:tav>
                                      </p:tavLst>
                                    </p:anim>
                                    <p:anim calcmode="lin" valueType="num">
                                      <p:cBhvr>
                                        <p:cTn id="38" dur="1000" fill="hold"/>
                                        <p:tgtEl>
                                          <p:spTgt spid="24"/>
                                        </p:tgtEl>
                                        <p:attrNameLst>
                                          <p:attrName>style.rotation</p:attrName>
                                        </p:attrNameLst>
                                      </p:cBhvr>
                                      <p:tavLst>
                                        <p:tav tm="0">
                                          <p:val>
                                            <p:fltVal val="90"/>
                                          </p:val>
                                        </p:tav>
                                        <p:tav tm="100000">
                                          <p:val>
                                            <p:fltVal val="0"/>
                                          </p:val>
                                        </p:tav>
                                      </p:tavLst>
                                    </p:anim>
                                    <p:animEffect transition="in" filter="fade">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down)">
                                      <p:cBhvr>
                                        <p:cTn id="44" dur="580">
                                          <p:stCondLst>
                                            <p:cond delay="0"/>
                                          </p:stCondLst>
                                        </p:cTn>
                                        <p:tgtEl>
                                          <p:spTgt spid="62"/>
                                        </p:tgtEl>
                                      </p:cBhvr>
                                    </p:animEffect>
                                    <p:anim calcmode="lin" valueType="num">
                                      <p:cBhvr>
                                        <p:cTn id="45"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50" dur="26">
                                          <p:stCondLst>
                                            <p:cond delay="650"/>
                                          </p:stCondLst>
                                        </p:cTn>
                                        <p:tgtEl>
                                          <p:spTgt spid="62"/>
                                        </p:tgtEl>
                                      </p:cBhvr>
                                      <p:to x="100000" y="60000"/>
                                    </p:animScale>
                                    <p:animScale>
                                      <p:cBhvr>
                                        <p:cTn id="51" dur="166" decel="50000">
                                          <p:stCondLst>
                                            <p:cond delay="676"/>
                                          </p:stCondLst>
                                        </p:cTn>
                                        <p:tgtEl>
                                          <p:spTgt spid="62"/>
                                        </p:tgtEl>
                                      </p:cBhvr>
                                      <p:to x="100000" y="100000"/>
                                    </p:animScale>
                                    <p:animScale>
                                      <p:cBhvr>
                                        <p:cTn id="52" dur="26">
                                          <p:stCondLst>
                                            <p:cond delay="1312"/>
                                          </p:stCondLst>
                                        </p:cTn>
                                        <p:tgtEl>
                                          <p:spTgt spid="62"/>
                                        </p:tgtEl>
                                      </p:cBhvr>
                                      <p:to x="100000" y="80000"/>
                                    </p:animScale>
                                    <p:animScale>
                                      <p:cBhvr>
                                        <p:cTn id="53" dur="166" decel="50000">
                                          <p:stCondLst>
                                            <p:cond delay="1338"/>
                                          </p:stCondLst>
                                        </p:cTn>
                                        <p:tgtEl>
                                          <p:spTgt spid="62"/>
                                        </p:tgtEl>
                                      </p:cBhvr>
                                      <p:to x="100000" y="100000"/>
                                    </p:animScale>
                                    <p:animScale>
                                      <p:cBhvr>
                                        <p:cTn id="54" dur="26">
                                          <p:stCondLst>
                                            <p:cond delay="1642"/>
                                          </p:stCondLst>
                                        </p:cTn>
                                        <p:tgtEl>
                                          <p:spTgt spid="62"/>
                                        </p:tgtEl>
                                      </p:cBhvr>
                                      <p:to x="100000" y="90000"/>
                                    </p:animScale>
                                    <p:animScale>
                                      <p:cBhvr>
                                        <p:cTn id="55" dur="166" decel="50000">
                                          <p:stCondLst>
                                            <p:cond delay="1668"/>
                                          </p:stCondLst>
                                        </p:cTn>
                                        <p:tgtEl>
                                          <p:spTgt spid="62"/>
                                        </p:tgtEl>
                                      </p:cBhvr>
                                      <p:to x="100000" y="100000"/>
                                    </p:animScale>
                                    <p:animScale>
                                      <p:cBhvr>
                                        <p:cTn id="56" dur="26">
                                          <p:stCondLst>
                                            <p:cond delay="1808"/>
                                          </p:stCondLst>
                                        </p:cTn>
                                        <p:tgtEl>
                                          <p:spTgt spid="62"/>
                                        </p:tgtEl>
                                      </p:cBhvr>
                                      <p:to x="100000" y="95000"/>
                                    </p:animScale>
                                    <p:animScale>
                                      <p:cBhvr>
                                        <p:cTn id="57" dur="166" decel="50000">
                                          <p:stCondLst>
                                            <p:cond delay="1834"/>
                                          </p:stCondLst>
                                        </p:cTn>
                                        <p:tgtEl>
                                          <p:spTgt spid="62"/>
                                        </p:tgtEl>
                                      </p:cBhvr>
                                      <p:to x="100000" y="100000"/>
                                    </p:animScale>
                                  </p:childTnLst>
                                </p:cTn>
                              </p:par>
                            </p:childTnLst>
                          </p:cTn>
                        </p:par>
                        <p:par>
                          <p:cTn id="58" fill="hold">
                            <p:stCondLst>
                              <p:cond delay="2000"/>
                            </p:stCondLst>
                            <p:childTnLst>
                              <p:par>
                                <p:cTn id="59" presetID="53" presetClass="entr" presetSubtype="16"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p:cTn id="61" dur="1250" fill="hold"/>
                                        <p:tgtEl>
                                          <p:spTgt spid="63"/>
                                        </p:tgtEl>
                                        <p:attrNameLst>
                                          <p:attrName>ppt_w</p:attrName>
                                        </p:attrNameLst>
                                      </p:cBhvr>
                                      <p:tavLst>
                                        <p:tav tm="0">
                                          <p:val>
                                            <p:fltVal val="0"/>
                                          </p:val>
                                        </p:tav>
                                        <p:tav tm="100000">
                                          <p:val>
                                            <p:strVal val="#ppt_w"/>
                                          </p:val>
                                        </p:tav>
                                      </p:tavLst>
                                    </p:anim>
                                    <p:anim calcmode="lin" valueType="num">
                                      <p:cBhvr>
                                        <p:cTn id="62" dur="1250" fill="hold"/>
                                        <p:tgtEl>
                                          <p:spTgt spid="63"/>
                                        </p:tgtEl>
                                        <p:attrNameLst>
                                          <p:attrName>ppt_h</p:attrName>
                                        </p:attrNameLst>
                                      </p:cBhvr>
                                      <p:tavLst>
                                        <p:tav tm="0">
                                          <p:val>
                                            <p:fltVal val="0"/>
                                          </p:val>
                                        </p:tav>
                                        <p:tav tm="100000">
                                          <p:val>
                                            <p:strVal val="#ppt_h"/>
                                          </p:val>
                                        </p:tav>
                                      </p:tavLst>
                                    </p:anim>
                                    <p:animEffect transition="in" filter="fade">
                                      <p:cBhvr>
                                        <p:cTn id="63" dur="125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fade">
                                      <p:cBhvr>
                                        <p:cTn id="68" dur="1000"/>
                                        <p:tgtEl>
                                          <p:spTgt spid="64"/>
                                        </p:tgtEl>
                                      </p:cBhvr>
                                    </p:animEffect>
                                    <p:anim calcmode="lin" valueType="num">
                                      <p:cBhvr>
                                        <p:cTn id="69" dur="1000" fill="hold"/>
                                        <p:tgtEl>
                                          <p:spTgt spid="64"/>
                                        </p:tgtEl>
                                        <p:attrNameLst>
                                          <p:attrName>ppt_x</p:attrName>
                                        </p:attrNameLst>
                                      </p:cBhvr>
                                      <p:tavLst>
                                        <p:tav tm="0">
                                          <p:val>
                                            <p:strVal val="#ppt_x"/>
                                          </p:val>
                                        </p:tav>
                                        <p:tav tm="100000">
                                          <p:val>
                                            <p:strVal val="#ppt_x"/>
                                          </p:val>
                                        </p:tav>
                                      </p:tavLst>
                                    </p:anim>
                                    <p:anim calcmode="lin" valueType="num">
                                      <p:cBhvr>
                                        <p:cTn id="70" dur="1000" fill="hold"/>
                                        <p:tgtEl>
                                          <p:spTgt spid="6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1000"/>
                                        <p:tgtEl>
                                          <p:spTgt spid="66"/>
                                        </p:tgtEl>
                                      </p:cBhvr>
                                    </p:animEffect>
                                    <p:anim calcmode="lin" valueType="num">
                                      <p:cBhvr>
                                        <p:cTn id="79" dur="1000" fill="hold"/>
                                        <p:tgtEl>
                                          <p:spTgt spid="66"/>
                                        </p:tgtEl>
                                        <p:attrNameLst>
                                          <p:attrName>ppt_x</p:attrName>
                                        </p:attrNameLst>
                                      </p:cBhvr>
                                      <p:tavLst>
                                        <p:tav tm="0">
                                          <p:val>
                                            <p:strVal val="#ppt_x"/>
                                          </p:val>
                                        </p:tav>
                                        <p:tav tm="100000">
                                          <p:val>
                                            <p:strVal val="#ppt_x"/>
                                          </p:val>
                                        </p:tav>
                                      </p:tavLst>
                                    </p:anim>
                                    <p:anim calcmode="lin" valueType="num">
                                      <p:cBhvr>
                                        <p:cTn id="80" dur="1000" fill="hold"/>
                                        <p:tgtEl>
                                          <p:spTgt spid="66"/>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fade">
                                      <p:cBhvr>
                                        <p:cTn id="83" dur="1000"/>
                                        <p:tgtEl>
                                          <p:spTgt spid="65"/>
                                        </p:tgtEl>
                                      </p:cBhvr>
                                    </p:animEffect>
                                    <p:anim calcmode="lin" valueType="num">
                                      <p:cBhvr>
                                        <p:cTn id="84" dur="1000" fill="hold"/>
                                        <p:tgtEl>
                                          <p:spTgt spid="65"/>
                                        </p:tgtEl>
                                        <p:attrNameLst>
                                          <p:attrName>ppt_x</p:attrName>
                                        </p:attrNameLst>
                                      </p:cBhvr>
                                      <p:tavLst>
                                        <p:tav tm="0">
                                          <p:val>
                                            <p:strVal val="#ppt_x"/>
                                          </p:val>
                                        </p:tav>
                                        <p:tav tm="100000">
                                          <p:val>
                                            <p:strVal val="#ppt_x"/>
                                          </p:val>
                                        </p:tav>
                                      </p:tavLst>
                                    </p:anim>
                                    <p:anim calcmode="lin" valueType="num">
                                      <p:cBhvr>
                                        <p:cTn id="85"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0" grpId="0" animBg="1"/>
      <p:bldP spid="34" grpId="0" animBg="1"/>
      <p:bldP spid="35" grpId="0" animBg="1"/>
      <p:bldP spid="62"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486" y="384675"/>
            <a:ext cx="8298180" cy="3262432"/>
          </a:xfrm>
          <a:prstGeom prst="rect">
            <a:avLst/>
          </a:prstGeom>
          <a:noFill/>
        </p:spPr>
        <p:txBody>
          <a:bodyPr wrap="square" rtlCol="0">
            <a:spAutoFit/>
          </a:bodyPr>
          <a:lstStyle/>
          <a:p>
            <a:pPr algn="ctr"/>
            <a:r>
              <a:rPr lang="en-US" sz="4000" dirty="0" err="1">
                <a:solidFill>
                  <a:prstClr val="black"/>
                </a:solidFill>
                <a:latin typeface="Times New Roman" pitchFamily="18" charset="0"/>
                <a:cs typeface="Times New Roman" pitchFamily="18" charset="0"/>
              </a:rPr>
              <a:t>Thứ</a:t>
            </a:r>
            <a:r>
              <a:rPr lang="en-US" sz="4000" dirty="0">
                <a:solidFill>
                  <a:prstClr val="black"/>
                </a:solidFill>
                <a:latin typeface="Times New Roman" pitchFamily="18" charset="0"/>
                <a:cs typeface="Times New Roman" pitchFamily="18" charset="0"/>
              </a:rPr>
              <a:t> </a:t>
            </a:r>
            <a:r>
              <a:rPr lang="en-US" sz="4000" dirty="0" smtClean="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ngày</a:t>
            </a:r>
            <a:r>
              <a:rPr lang="en-US" sz="4000" dirty="0" smtClean="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tháng</a:t>
            </a:r>
            <a:r>
              <a:rPr lang="en-US" sz="4000" dirty="0">
                <a:solidFill>
                  <a:prstClr val="black"/>
                </a:solidFill>
                <a:latin typeface="Times New Roman" pitchFamily="18" charset="0"/>
                <a:cs typeface="Times New Roman" pitchFamily="18" charset="0"/>
              </a:rPr>
              <a:t> </a:t>
            </a:r>
            <a:r>
              <a:rPr lang="en-US" sz="4000" dirty="0" smtClean="0">
                <a:solidFill>
                  <a:prstClr val="black"/>
                </a:solidFill>
                <a:latin typeface="Times New Roman" pitchFamily="18" charset="0"/>
                <a:cs typeface="Times New Roman" pitchFamily="18" charset="0"/>
              </a:rPr>
              <a:t>11 </a:t>
            </a:r>
            <a:r>
              <a:rPr lang="en-US" sz="4000" dirty="0" err="1">
                <a:solidFill>
                  <a:prstClr val="black"/>
                </a:solidFill>
                <a:latin typeface="Times New Roman" pitchFamily="18" charset="0"/>
                <a:cs typeface="Times New Roman" pitchFamily="18" charset="0"/>
              </a:rPr>
              <a:t>năm</a:t>
            </a:r>
            <a:r>
              <a:rPr lang="en-US" sz="4000" dirty="0">
                <a:solidFill>
                  <a:prstClr val="black"/>
                </a:solidFill>
                <a:latin typeface="Times New Roman" pitchFamily="18" charset="0"/>
                <a:cs typeface="Times New Roman" pitchFamily="18" charset="0"/>
              </a:rPr>
              <a:t> </a:t>
            </a:r>
            <a:r>
              <a:rPr lang="en-US" sz="4000" dirty="0" smtClean="0">
                <a:solidFill>
                  <a:prstClr val="black"/>
                </a:solidFill>
                <a:latin typeface="Times New Roman" pitchFamily="18" charset="0"/>
                <a:cs typeface="Times New Roman" pitchFamily="18" charset="0"/>
              </a:rPr>
              <a:t>2021</a:t>
            </a:r>
          </a:p>
          <a:p>
            <a:pPr algn="ctr"/>
            <a:r>
              <a:rPr lang="en-US" sz="4000" dirty="0" err="1" smtClean="0">
                <a:solidFill>
                  <a:prstClr val="black"/>
                </a:solidFill>
                <a:latin typeface="Times New Roman" pitchFamily="18" charset="0"/>
                <a:cs typeface="Times New Roman" pitchFamily="18" charset="0"/>
              </a:rPr>
              <a:t>Khoa</a:t>
            </a:r>
            <a:r>
              <a:rPr lang="en-US" sz="4000" dirty="0" smtClean="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học</a:t>
            </a:r>
            <a:endParaRPr lang="en-US" sz="4000" dirty="0">
              <a:solidFill>
                <a:prstClr val="black"/>
              </a:solidFill>
              <a:latin typeface="Times New Roman" pitchFamily="18" charset="0"/>
              <a:cs typeface="Times New Roman" pitchFamily="18" charset="0"/>
            </a:endParaRPr>
          </a:p>
          <a:p>
            <a:pPr algn="ctr">
              <a:lnSpc>
                <a:spcPct val="150000"/>
              </a:lnSpc>
            </a:pPr>
            <a:r>
              <a:rPr lang="en-US" sz="4400" dirty="0" smtClean="0">
                <a:solidFill>
                  <a:srgbClr val="FF0000"/>
                </a:solidFill>
                <a:latin typeface="Times New Roman" pitchFamily="18" charset="0"/>
                <a:cs typeface="Times New Roman" pitchFamily="18" charset="0"/>
              </a:rPr>
              <a:t> </a:t>
            </a:r>
            <a:r>
              <a:rPr lang="en-US" sz="4400" dirty="0" err="1" smtClean="0">
                <a:solidFill>
                  <a:srgbClr val="FF0000"/>
                </a:solidFill>
                <a:latin typeface="Times New Roman" pitchFamily="18" charset="0"/>
                <a:cs typeface="Times New Roman" pitchFamily="18" charset="0"/>
              </a:rPr>
              <a:t>Bạn</a:t>
            </a:r>
            <a:r>
              <a:rPr lang="en-US" sz="4400" dirty="0" smtClean="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cảm</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thấy</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thế</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nào</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khi</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bị</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bệnh</a:t>
            </a:r>
            <a:r>
              <a:rPr lang="en-US" sz="4400" dirty="0">
                <a:solidFill>
                  <a:srgbClr val="FF0000"/>
                </a:solidFill>
                <a:latin typeface="Times New Roman" pitchFamily="18" charset="0"/>
                <a:cs typeface="Times New Roman" pitchFamily="18" charset="0"/>
              </a:rPr>
              <a:t> </a:t>
            </a:r>
            <a:r>
              <a:rPr lang="en-US" sz="4400" dirty="0" smtClean="0">
                <a:solidFill>
                  <a:srgbClr val="FF0000"/>
                </a:solidFill>
                <a:latin typeface="Times New Roman" pitchFamily="18" charset="0"/>
                <a:cs typeface="Times New Roman" pitchFamily="18" charset="0"/>
              </a:rPr>
              <a:t>?</a:t>
            </a:r>
          </a:p>
          <a:p>
            <a:pPr algn="ctr">
              <a:lnSpc>
                <a:spcPct val="150000"/>
              </a:lnSpc>
            </a:pPr>
            <a:r>
              <a:rPr lang="en-US" sz="4000" dirty="0">
                <a:solidFill>
                  <a:srgbClr val="FF0000"/>
                </a:solidFill>
                <a:latin typeface="Times New Roman" pitchFamily="18" charset="0"/>
                <a:cs typeface="Times New Roman" pitchFamily="18" charset="0"/>
              </a:rPr>
              <a:t>	</a:t>
            </a:r>
            <a:r>
              <a:rPr lang="en-US" sz="4000" dirty="0" smtClean="0">
                <a:solidFill>
                  <a:srgbClr val="FF0000"/>
                </a:solidFill>
                <a:latin typeface="Times New Roman" pitchFamily="18" charset="0"/>
                <a:cs typeface="Times New Roman" pitchFamily="18" charset="0"/>
              </a:rPr>
              <a:t>				</a:t>
            </a:r>
            <a:r>
              <a:rPr lang="en-US" sz="4000" dirty="0" smtClean="0">
                <a:solidFill>
                  <a:prstClr val="black"/>
                </a:solidFill>
                <a:latin typeface="Times New Roman" pitchFamily="18" charset="0"/>
                <a:cs typeface="Times New Roman" pitchFamily="18" charset="0"/>
              </a:rPr>
              <a:t>(</a:t>
            </a:r>
            <a:r>
              <a:rPr lang="en-US" sz="4000" dirty="0" err="1">
                <a:solidFill>
                  <a:prstClr val="black"/>
                </a:solidFill>
                <a:latin typeface="Times New Roman" pitchFamily="18" charset="0"/>
                <a:cs typeface="Times New Roman" pitchFamily="18" charset="0"/>
              </a:rPr>
              <a:t>trang</a:t>
            </a:r>
            <a:r>
              <a:rPr lang="en-US" sz="4000" dirty="0">
                <a:solidFill>
                  <a:prstClr val="black"/>
                </a:solidFill>
                <a:latin typeface="Times New Roman" pitchFamily="18" charset="0"/>
                <a:cs typeface="Times New Roman" pitchFamily="18" charset="0"/>
              </a:rPr>
              <a:t> 32</a:t>
            </a:r>
            <a:r>
              <a:rPr lang="en-US" sz="4000" dirty="0" smtClean="0">
                <a:solidFill>
                  <a:prstClr val="black"/>
                </a:solidFill>
                <a:latin typeface="Times New Roman" pitchFamily="18" charset="0"/>
                <a:cs typeface="Times New Roman" pitchFamily="18" charset="0"/>
              </a:rPr>
              <a:t>)</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07058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inVertical)">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8581" y="327323"/>
            <a:ext cx="9144000" cy="523220"/>
          </a:xfrm>
          <a:prstGeom prst="rect">
            <a:avLst/>
          </a:prstGeom>
        </p:spPr>
        <p:txBody>
          <a:bodyPr wrap="square">
            <a:spAutoFit/>
          </a:bodyPr>
          <a:lstStyle/>
          <a:p>
            <a:pPr algn="ctr">
              <a:spcBef>
                <a:spcPct val="50000"/>
              </a:spcBef>
            </a:pPr>
            <a:r>
              <a:rPr lang="en-US" sz="2800" b="1" dirty="0">
                <a:solidFill>
                  <a:srgbClr val="00B050"/>
                </a:solidFill>
                <a:latin typeface="Times New Roman" pitchFamily="18" charset="0"/>
                <a:cs typeface="Times New Roman" pitchFamily="18" charset="0"/>
              </a:rPr>
              <a:t>HOẠT ĐỘNG 1 : </a:t>
            </a:r>
            <a:r>
              <a:rPr lang="en-US" sz="2800" b="1" dirty="0">
                <a:solidFill>
                  <a:srgbClr val="0070C0"/>
                </a:solidFill>
                <a:latin typeface="Times New Roman" pitchFamily="18" charset="0"/>
                <a:cs typeface="Times New Roman" pitchFamily="18" charset="0"/>
              </a:rPr>
              <a:t>QUAN SÁT TRANH VÀ KỂ CHUYỆN</a:t>
            </a:r>
          </a:p>
        </p:txBody>
      </p:sp>
      <p:pic>
        <p:nvPicPr>
          <p:cNvPr id="3" name="Picture 2">
            <a:extLst>
              <a:ext uri="{FF2B5EF4-FFF2-40B4-BE49-F238E27FC236}">
                <a16:creationId xmlns="" xmlns:a16="http://schemas.microsoft.com/office/drawing/2014/main" id="{FB2FDD0C-EB68-4901-8441-6FD6E3FA365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95074" y="832957"/>
            <a:ext cx="1710142" cy="1882544"/>
          </a:xfrm>
          <a:prstGeom prst="rect">
            <a:avLst/>
          </a:prstGeom>
          <a:ln w="28575">
            <a:solidFill>
              <a:srgbClr val="00B0F0"/>
            </a:solidFill>
          </a:ln>
          <a:effectLst>
            <a:outerShdw blurRad="292100" dist="139700" dir="2700000" algn="tl" rotWithShape="0">
              <a:srgbClr val="333333">
                <a:alpha val="65000"/>
              </a:srgbClr>
            </a:outerShdw>
          </a:effectLst>
        </p:spPr>
      </p:pic>
      <p:pic>
        <p:nvPicPr>
          <p:cNvPr id="5" name="Picture 4">
            <a:extLst>
              <a:ext uri="{FF2B5EF4-FFF2-40B4-BE49-F238E27FC236}">
                <a16:creationId xmlns="" xmlns:a16="http://schemas.microsoft.com/office/drawing/2014/main" id="{A9658A90-4138-4EA5-AB15-EB3D3B640E9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429916" y="842795"/>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7" name="Picture 6">
            <a:extLst>
              <a:ext uri="{FF2B5EF4-FFF2-40B4-BE49-F238E27FC236}">
                <a16:creationId xmlns="" xmlns:a16="http://schemas.microsoft.com/office/drawing/2014/main" id="{81882AED-28CB-491C-BDB3-EB77755F9068}"/>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564758" y="826993"/>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9" name="Picture 8">
            <a:extLst>
              <a:ext uri="{FF2B5EF4-FFF2-40B4-BE49-F238E27FC236}">
                <a16:creationId xmlns="" xmlns:a16="http://schemas.microsoft.com/office/drawing/2014/main" id="{85C3A7AB-E52B-4EF9-A8F2-0C96A42BABFA}"/>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295074" y="2861541"/>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 xmlns:a16="http://schemas.microsoft.com/office/drawing/2014/main" id="{E5474FB7-2E3F-434C-9062-362B1FF6D1E4}"/>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2430370" y="2898852"/>
            <a:ext cx="1710143"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 xmlns:a16="http://schemas.microsoft.com/office/drawing/2014/main" id="{059DADE2-46BB-4F5D-AFEC-1F1FD6ECDD25}"/>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564758" y="2914428"/>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 xmlns:a16="http://schemas.microsoft.com/office/drawing/2014/main" id="{429CDA9C-458A-4365-B074-52EEA685DF5B}"/>
              </a:ext>
            </a:extLst>
          </p:cNvPr>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4564758" y="4949137"/>
            <a:ext cx="1710142" cy="18267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 xmlns:a16="http://schemas.microsoft.com/office/drawing/2014/main" id="{7424DBC3-0A4B-477B-BD72-0BD6B256EC53}"/>
              </a:ext>
            </a:extLst>
          </p:cNvPr>
          <p:cNvPicPr>
            <a:picLocks noChangeAspect="1"/>
          </p:cNvPicPr>
          <p:nvPr/>
        </p:nvPicPr>
        <p:blipFill rotWithShape="1">
          <a:blip r:embed="rId17">
            <a:extLst>
              <a:ext uri="{BEBA8EAE-BF5A-486C-A8C5-ECC9F3942E4B}">
                <a14:imgProps xmlns:a14="http://schemas.microsoft.com/office/drawing/2010/main">
                  <a14:imgLayer r:embed="rId18">
                    <a14:imgEffect>
                      <a14:saturation sat="200000"/>
                    </a14:imgEffect>
                  </a14:imgLayer>
                </a14:imgProps>
              </a:ext>
            </a:extLst>
          </a:blip>
          <a:srcRect r="4589"/>
          <a:stretch/>
        </p:blipFill>
        <p:spPr>
          <a:xfrm>
            <a:off x="295074" y="4899988"/>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 xmlns:a16="http://schemas.microsoft.com/office/drawing/2014/main" id="{549920CA-0DDD-4978-8152-AD7014744C82}"/>
              </a:ext>
            </a:extLst>
          </p:cNvPr>
          <p:cNvPicPr>
            <a:picLocks noChangeAspect="1"/>
          </p:cNvPicPr>
          <p:nvPr/>
        </p:nvPicPr>
        <p:blipFill>
          <a:blip r:embed="rId19">
            <a:extLst>
              <a:ext uri="{BEBA8EAE-BF5A-486C-A8C5-ECC9F3942E4B}">
                <a14:imgProps xmlns:a14="http://schemas.microsoft.com/office/drawing/2010/main">
                  <a14:imgLayer r:embed="rId20">
                    <a14:imgEffect>
                      <a14:saturation sat="200000"/>
                    </a14:imgEffect>
                  </a14:imgLayer>
                </a14:imgProps>
              </a:ext>
            </a:extLst>
          </a:blip>
          <a:stretch>
            <a:fillRect/>
          </a:stretch>
        </p:blipFill>
        <p:spPr>
          <a:xfrm>
            <a:off x="2430370" y="4954907"/>
            <a:ext cx="1710143" cy="1820942"/>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23" name="Group 22">
            <a:extLst>
              <a:ext uri="{FF2B5EF4-FFF2-40B4-BE49-F238E27FC236}">
                <a16:creationId xmlns="" xmlns:a16="http://schemas.microsoft.com/office/drawing/2014/main" id="{4EA69EA8-2F62-4A9D-A4D0-A7308A394870}"/>
              </a:ext>
            </a:extLst>
          </p:cNvPr>
          <p:cNvGrpSpPr/>
          <p:nvPr/>
        </p:nvGrpSpPr>
        <p:grpSpPr>
          <a:xfrm>
            <a:off x="6057348" y="1517150"/>
            <a:ext cx="3087108" cy="3226933"/>
            <a:chOff x="8120743" y="1937152"/>
            <a:chExt cx="4408714" cy="2884713"/>
          </a:xfrm>
        </p:grpSpPr>
        <p:sp>
          <p:nvSpPr>
            <p:cNvPr id="21" name="Thought Bubble: Cloud 20">
              <a:extLst>
                <a:ext uri="{FF2B5EF4-FFF2-40B4-BE49-F238E27FC236}">
                  <a16:creationId xmlns="" xmlns:a16="http://schemas.microsoft.com/office/drawing/2014/main" id="{9FC8AF9C-D684-477F-8382-6D41867C7FAC}"/>
                </a:ext>
              </a:extLst>
            </p:cNvPr>
            <p:cNvSpPr/>
            <p:nvPr/>
          </p:nvSpPr>
          <p:spPr>
            <a:xfrm>
              <a:off x="8120743" y="1937152"/>
              <a:ext cx="4408714" cy="2884713"/>
            </a:xfrm>
            <a:custGeom>
              <a:avLst/>
              <a:gdLst>
                <a:gd name="connsiteX0" fmla="*/ 398008 w 4408714"/>
                <a:gd name="connsiteY0" fmla="*/ 959567 h 2884713"/>
                <a:gd name="connsiteX1" fmla="*/ 573847 w 4408714"/>
                <a:gd name="connsiteY1" fmla="*/ 461220 h 2884713"/>
                <a:gd name="connsiteX2" fmla="*/ 1429260 w 4408714"/>
                <a:gd name="connsiteY2" fmla="*/ 347367 h 2884713"/>
                <a:gd name="connsiteX3" fmla="*/ 2291714 w 4408714"/>
                <a:gd name="connsiteY3" fmla="*/ 229174 h 2884713"/>
                <a:gd name="connsiteX4" fmla="*/ 2627777 w 4408714"/>
                <a:gd name="connsiteY4" fmla="*/ 13355 h 2884713"/>
                <a:gd name="connsiteX5" fmla="*/ 3044563 w 4408714"/>
                <a:gd name="connsiteY5" fmla="*/ 165670 h 2884713"/>
                <a:gd name="connsiteX6" fmla="*/ 3619125 w 4408714"/>
                <a:gd name="connsiteY6" fmla="*/ 46075 h 2884713"/>
                <a:gd name="connsiteX7" fmla="*/ 3910488 w 4408714"/>
                <a:gd name="connsiteY7" fmla="*/ 372341 h 2884713"/>
                <a:gd name="connsiteX8" fmla="*/ 4284412 w 4408714"/>
                <a:gd name="connsiteY8" fmla="*/ 688992 h 2884713"/>
                <a:gd name="connsiteX9" fmla="*/ 4267675 w 4408714"/>
                <a:gd name="connsiteY9" fmla="*/ 1032353 h 2884713"/>
                <a:gd name="connsiteX10" fmla="*/ 4389936 w 4408714"/>
                <a:gd name="connsiteY10" fmla="*/ 1557344 h 2884713"/>
                <a:gd name="connsiteX11" fmla="*/ 3817211 w 4408714"/>
                <a:gd name="connsiteY11" fmla="*/ 2016895 h 2884713"/>
                <a:gd name="connsiteX12" fmla="*/ 3612185 w 4408714"/>
                <a:gd name="connsiteY12" fmla="*/ 2410671 h 2884713"/>
                <a:gd name="connsiteX13" fmla="*/ 2914139 w 4408714"/>
                <a:gd name="connsiteY13" fmla="*/ 2458349 h 2884713"/>
                <a:gd name="connsiteX14" fmla="*/ 2415301 w 4408714"/>
                <a:gd name="connsiteY14" fmla="*/ 2878436 h 2884713"/>
                <a:gd name="connsiteX15" fmla="*/ 1681842 w 4408714"/>
                <a:gd name="connsiteY15" fmla="*/ 2622017 h 2884713"/>
                <a:gd name="connsiteX16" fmla="*/ 592318 w 4408714"/>
                <a:gd name="connsiteY16" fmla="*/ 2368669 h 2884713"/>
                <a:gd name="connsiteX17" fmla="*/ 113279 w 4408714"/>
                <a:gd name="connsiteY17" fmla="*/ 2086742 h 2884713"/>
                <a:gd name="connsiteX18" fmla="*/ 215639 w 4408714"/>
                <a:gd name="connsiteY18" fmla="*/ 1706187 h 2884713"/>
                <a:gd name="connsiteX19" fmla="*/ -511 w 4408714"/>
                <a:gd name="connsiteY19" fmla="*/ 1315749 h 2884713"/>
                <a:gd name="connsiteX20" fmla="*/ 394232 w 4408714"/>
                <a:gd name="connsiteY20" fmla="*/ 968716 h 2884713"/>
                <a:gd name="connsiteX21" fmla="*/ 398008 w 4408714"/>
                <a:gd name="connsiteY21" fmla="*/ 959567 h 2884713"/>
                <a:gd name="connsiteX0" fmla="*/ 987797 w 4408714"/>
                <a:gd name="connsiteY0" fmla="*/ 3643277 h 2884713"/>
                <a:gd name="connsiteX1" fmla="*/ 907666 w 4408714"/>
                <a:gd name="connsiteY1" fmla="*/ 3723408 h 2884713"/>
                <a:gd name="connsiteX2" fmla="*/ 827535 w 4408714"/>
                <a:gd name="connsiteY2" fmla="*/ 3643277 h 2884713"/>
                <a:gd name="connsiteX3" fmla="*/ 907666 w 4408714"/>
                <a:gd name="connsiteY3" fmla="*/ 3563146 h 2884713"/>
                <a:gd name="connsiteX4" fmla="*/ 987797 w 4408714"/>
                <a:gd name="connsiteY4" fmla="*/ 3643277 h 2884713"/>
                <a:gd name="connsiteX0" fmla="*/ 1208741 w 4408714"/>
                <a:gd name="connsiteY0" fmla="*/ 3404270 h 2884713"/>
                <a:gd name="connsiteX1" fmla="*/ 1048479 w 4408714"/>
                <a:gd name="connsiteY1" fmla="*/ 3564532 h 2884713"/>
                <a:gd name="connsiteX2" fmla="*/ 888217 w 4408714"/>
                <a:gd name="connsiteY2" fmla="*/ 3404270 h 2884713"/>
                <a:gd name="connsiteX3" fmla="*/ 1048479 w 4408714"/>
                <a:gd name="connsiteY3" fmla="*/ 3244008 h 2884713"/>
                <a:gd name="connsiteX4" fmla="*/ 1208741 w 4408714"/>
                <a:gd name="connsiteY4" fmla="*/ 3404270 h 2884713"/>
                <a:gd name="connsiteX0" fmla="*/ 1511036 w 4408714"/>
                <a:gd name="connsiteY0" fmla="*/ 3027183 h 2884713"/>
                <a:gd name="connsiteX1" fmla="*/ 1270643 w 4408714"/>
                <a:gd name="connsiteY1" fmla="*/ 3267576 h 2884713"/>
                <a:gd name="connsiteX2" fmla="*/ 1030250 w 4408714"/>
                <a:gd name="connsiteY2" fmla="*/ 3027183 h 2884713"/>
                <a:gd name="connsiteX3" fmla="*/ 1270643 w 4408714"/>
                <a:gd name="connsiteY3" fmla="*/ 2786790 h 2884713"/>
                <a:gd name="connsiteX4" fmla="*/ 1511036 w 4408714"/>
                <a:gd name="connsiteY4" fmla="*/ 3027183 h 2884713"/>
                <a:gd name="connsiteX0" fmla="*/ 478937 w 4408714"/>
                <a:gd name="connsiteY0" fmla="*/ 1747989 h 2884713"/>
                <a:gd name="connsiteX1" fmla="*/ 220435 w 4408714"/>
                <a:gd name="connsiteY1" fmla="*/ 1694768 h 2884713"/>
                <a:gd name="connsiteX2" fmla="*/ 707027 w 4408714"/>
                <a:gd name="connsiteY2" fmla="*/ 2330407 h 2884713"/>
                <a:gd name="connsiteX3" fmla="*/ 593951 w 4408714"/>
                <a:gd name="connsiteY3" fmla="*/ 2355848 h 2884713"/>
                <a:gd name="connsiteX4" fmla="*/ 1681638 w 4408714"/>
                <a:gd name="connsiteY4" fmla="*/ 2610264 h 2884713"/>
                <a:gd name="connsiteX5" fmla="*/ 1613466 w 4408714"/>
                <a:gd name="connsiteY5" fmla="*/ 2494074 h 2884713"/>
                <a:gd name="connsiteX6" fmla="*/ 2941898 w 4408714"/>
                <a:gd name="connsiteY6" fmla="*/ 2320524 h 2884713"/>
                <a:gd name="connsiteX7" fmla="*/ 2914649 w 4408714"/>
                <a:gd name="connsiteY7" fmla="*/ 2447999 h 2884713"/>
                <a:gd name="connsiteX8" fmla="*/ 3482986 w 4408714"/>
                <a:gd name="connsiteY8" fmla="*/ 1532770 h 2884713"/>
                <a:gd name="connsiteX9" fmla="*/ 3814762 w 4408714"/>
                <a:gd name="connsiteY9" fmla="*/ 2009282 h 2884713"/>
                <a:gd name="connsiteX10" fmla="*/ 4265634 w 4408714"/>
                <a:gd name="connsiteY10" fmla="*/ 1025275 h 2884713"/>
                <a:gd name="connsiteX11" fmla="*/ 4117861 w 4408714"/>
                <a:gd name="connsiteY11" fmla="*/ 1203967 h 2884713"/>
                <a:gd name="connsiteX12" fmla="*/ 3911100 w 4408714"/>
                <a:gd name="connsiteY12" fmla="*/ 362325 h 2884713"/>
                <a:gd name="connsiteX13" fmla="*/ 3918856 w 4408714"/>
                <a:gd name="connsiteY13" fmla="*/ 446729 h 2884713"/>
                <a:gd name="connsiteX14" fmla="*/ 2967513 w 4408714"/>
                <a:gd name="connsiteY14" fmla="*/ 263897 h 2884713"/>
                <a:gd name="connsiteX15" fmla="*/ 3043237 w 4408714"/>
                <a:gd name="connsiteY15" fmla="*/ 156255 h 2884713"/>
                <a:gd name="connsiteX16" fmla="*/ 2259567 w 4408714"/>
                <a:gd name="connsiteY16" fmla="*/ 315181 h 2884713"/>
                <a:gd name="connsiteX17" fmla="*/ 2296205 w 4408714"/>
                <a:gd name="connsiteY17" fmla="*/ 222363 h 2884713"/>
                <a:gd name="connsiteX18" fmla="*/ 1428749 w 4408714"/>
                <a:gd name="connsiteY18" fmla="*/ 346699 h 2884713"/>
                <a:gd name="connsiteX19" fmla="*/ 1561419 w 4408714"/>
                <a:gd name="connsiteY19" fmla="*/ 436713 h 2884713"/>
                <a:gd name="connsiteX20" fmla="*/ 421175 w 4408714"/>
                <a:gd name="connsiteY20" fmla="*/ 1054322 h 2884713"/>
                <a:gd name="connsiteX21" fmla="*/ 398008 w 4408714"/>
                <a:gd name="connsiteY21" fmla="*/ 959567 h 28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08714" h="2884713" fill="none" extrusionOk="0">
                  <a:moveTo>
                    <a:pt x="398008" y="959567"/>
                  </a:moveTo>
                  <a:cubicBezTo>
                    <a:pt x="350076" y="734739"/>
                    <a:pt x="484927" y="604195"/>
                    <a:pt x="573847" y="461220"/>
                  </a:cubicBezTo>
                  <a:cubicBezTo>
                    <a:pt x="794040" y="241904"/>
                    <a:pt x="1158945" y="122932"/>
                    <a:pt x="1429260" y="347367"/>
                  </a:cubicBezTo>
                  <a:cubicBezTo>
                    <a:pt x="1611086" y="47481"/>
                    <a:pt x="2077048" y="46048"/>
                    <a:pt x="2291714" y="229174"/>
                  </a:cubicBezTo>
                  <a:cubicBezTo>
                    <a:pt x="2341637" y="150558"/>
                    <a:pt x="2482747" y="45128"/>
                    <a:pt x="2627777" y="13355"/>
                  </a:cubicBezTo>
                  <a:cubicBezTo>
                    <a:pt x="2799227" y="-7772"/>
                    <a:pt x="2931629" y="72503"/>
                    <a:pt x="3044563" y="165670"/>
                  </a:cubicBezTo>
                  <a:cubicBezTo>
                    <a:pt x="3142987" y="-10493"/>
                    <a:pt x="3415246" y="-17357"/>
                    <a:pt x="3619125" y="46075"/>
                  </a:cubicBezTo>
                  <a:cubicBezTo>
                    <a:pt x="3776191" y="103463"/>
                    <a:pt x="3888785" y="234246"/>
                    <a:pt x="3910488" y="372341"/>
                  </a:cubicBezTo>
                  <a:cubicBezTo>
                    <a:pt x="4079257" y="421512"/>
                    <a:pt x="4214555" y="553099"/>
                    <a:pt x="4284412" y="688992"/>
                  </a:cubicBezTo>
                  <a:cubicBezTo>
                    <a:pt x="4331702" y="798770"/>
                    <a:pt x="4310533" y="893187"/>
                    <a:pt x="4267675" y="1032353"/>
                  </a:cubicBezTo>
                  <a:cubicBezTo>
                    <a:pt x="4372279" y="1186897"/>
                    <a:pt x="4436935" y="1369674"/>
                    <a:pt x="4389936" y="1557344"/>
                  </a:cubicBezTo>
                  <a:cubicBezTo>
                    <a:pt x="4245425" y="1820066"/>
                    <a:pt x="4116979" y="1993306"/>
                    <a:pt x="3817211" y="2016895"/>
                  </a:cubicBezTo>
                  <a:cubicBezTo>
                    <a:pt x="3839897" y="2127948"/>
                    <a:pt x="3736224" y="2322372"/>
                    <a:pt x="3612185" y="2410671"/>
                  </a:cubicBezTo>
                  <a:cubicBezTo>
                    <a:pt x="3455540" y="2531955"/>
                    <a:pt x="3202359" y="2586236"/>
                    <a:pt x="2914139" y="2458349"/>
                  </a:cubicBezTo>
                  <a:cubicBezTo>
                    <a:pt x="2844113" y="2682112"/>
                    <a:pt x="2649276" y="2864565"/>
                    <a:pt x="2415301" y="2878436"/>
                  </a:cubicBezTo>
                  <a:cubicBezTo>
                    <a:pt x="2095713" y="2883426"/>
                    <a:pt x="1835841" y="2834878"/>
                    <a:pt x="1681842" y="2622017"/>
                  </a:cubicBezTo>
                  <a:cubicBezTo>
                    <a:pt x="1308969" y="2794726"/>
                    <a:pt x="817027" y="2701790"/>
                    <a:pt x="592318" y="2368669"/>
                  </a:cubicBezTo>
                  <a:cubicBezTo>
                    <a:pt x="374635" y="2380658"/>
                    <a:pt x="144092" y="2273062"/>
                    <a:pt x="113279" y="2086742"/>
                  </a:cubicBezTo>
                  <a:cubicBezTo>
                    <a:pt x="46449" y="1923122"/>
                    <a:pt x="110660" y="1769304"/>
                    <a:pt x="215639" y="1706187"/>
                  </a:cubicBezTo>
                  <a:cubicBezTo>
                    <a:pt x="62281" y="1631318"/>
                    <a:pt x="483" y="1443538"/>
                    <a:pt x="-511" y="1315749"/>
                  </a:cubicBezTo>
                  <a:cubicBezTo>
                    <a:pt x="79131" y="1159489"/>
                    <a:pt x="191178" y="973830"/>
                    <a:pt x="394232" y="968716"/>
                  </a:cubicBezTo>
                  <a:cubicBezTo>
                    <a:pt x="396069" y="966338"/>
                    <a:pt x="397504" y="962077"/>
                    <a:pt x="398008" y="959567"/>
                  </a:cubicBezTo>
                  <a:close/>
                </a:path>
                <a:path w="4408714" h="2884713" fill="none" extrusionOk="0">
                  <a:moveTo>
                    <a:pt x="987797" y="3643277"/>
                  </a:moveTo>
                  <a:cubicBezTo>
                    <a:pt x="981915" y="3686257"/>
                    <a:pt x="952738" y="3722522"/>
                    <a:pt x="907666" y="3723408"/>
                  </a:cubicBezTo>
                  <a:cubicBezTo>
                    <a:pt x="863355" y="3720640"/>
                    <a:pt x="824864" y="3685363"/>
                    <a:pt x="827535" y="3643277"/>
                  </a:cubicBezTo>
                  <a:cubicBezTo>
                    <a:pt x="826272" y="3598914"/>
                    <a:pt x="865353" y="3564408"/>
                    <a:pt x="907666" y="3563146"/>
                  </a:cubicBezTo>
                  <a:cubicBezTo>
                    <a:pt x="944731" y="3558404"/>
                    <a:pt x="982030" y="3594054"/>
                    <a:pt x="987797" y="3643277"/>
                  </a:cubicBezTo>
                  <a:close/>
                </a:path>
                <a:path w="4408714" h="2884713" fill="none" extrusionOk="0">
                  <a:moveTo>
                    <a:pt x="1208741" y="3404270"/>
                  </a:moveTo>
                  <a:cubicBezTo>
                    <a:pt x="1209478" y="3490483"/>
                    <a:pt x="1127585" y="3580174"/>
                    <a:pt x="1048479" y="3564532"/>
                  </a:cubicBezTo>
                  <a:cubicBezTo>
                    <a:pt x="938080" y="3563375"/>
                    <a:pt x="881616" y="3476928"/>
                    <a:pt x="888217" y="3404270"/>
                  </a:cubicBezTo>
                  <a:cubicBezTo>
                    <a:pt x="883836" y="3299216"/>
                    <a:pt x="940536" y="3238565"/>
                    <a:pt x="1048479" y="3244008"/>
                  </a:cubicBezTo>
                  <a:cubicBezTo>
                    <a:pt x="1146661" y="3224171"/>
                    <a:pt x="1215374" y="3303985"/>
                    <a:pt x="1208741" y="3404270"/>
                  </a:cubicBezTo>
                  <a:close/>
                </a:path>
                <a:path w="4408714" h="2884713" fill="none" extrusionOk="0">
                  <a:moveTo>
                    <a:pt x="1511036" y="3027183"/>
                  </a:moveTo>
                  <a:cubicBezTo>
                    <a:pt x="1495297" y="3163519"/>
                    <a:pt x="1409491" y="3259319"/>
                    <a:pt x="1270643" y="3267576"/>
                  </a:cubicBezTo>
                  <a:cubicBezTo>
                    <a:pt x="1136298" y="3257528"/>
                    <a:pt x="1014862" y="3136006"/>
                    <a:pt x="1030250" y="3027183"/>
                  </a:cubicBezTo>
                  <a:cubicBezTo>
                    <a:pt x="1053466" y="2909659"/>
                    <a:pt x="1109190" y="2765493"/>
                    <a:pt x="1270643" y="2786790"/>
                  </a:cubicBezTo>
                  <a:cubicBezTo>
                    <a:pt x="1398974" y="2825782"/>
                    <a:pt x="1526475" y="2906025"/>
                    <a:pt x="1511036" y="3027183"/>
                  </a:cubicBezTo>
                  <a:close/>
                </a:path>
                <a:path w="4408714" h="2884713" fill="none" extrusionOk="0">
                  <a:moveTo>
                    <a:pt x="478937" y="1747989"/>
                  </a:moveTo>
                  <a:cubicBezTo>
                    <a:pt x="376190" y="1751002"/>
                    <a:pt x="319558" y="1723438"/>
                    <a:pt x="220435" y="1694768"/>
                  </a:cubicBezTo>
                  <a:moveTo>
                    <a:pt x="707027" y="2330407"/>
                  </a:moveTo>
                  <a:cubicBezTo>
                    <a:pt x="675010" y="2335903"/>
                    <a:pt x="634802" y="2350169"/>
                    <a:pt x="593951" y="2355848"/>
                  </a:cubicBezTo>
                  <a:moveTo>
                    <a:pt x="1681638" y="2610264"/>
                  </a:moveTo>
                  <a:cubicBezTo>
                    <a:pt x="1663626" y="2569814"/>
                    <a:pt x="1629940" y="2543888"/>
                    <a:pt x="1613466" y="2494074"/>
                  </a:cubicBezTo>
                  <a:moveTo>
                    <a:pt x="2941898" y="2320524"/>
                  </a:moveTo>
                  <a:cubicBezTo>
                    <a:pt x="2937285" y="2355137"/>
                    <a:pt x="2934240" y="2404932"/>
                    <a:pt x="2914649" y="2447999"/>
                  </a:cubicBezTo>
                  <a:moveTo>
                    <a:pt x="3482986" y="1532770"/>
                  </a:moveTo>
                  <a:cubicBezTo>
                    <a:pt x="3703794" y="1609394"/>
                    <a:pt x="3838357" y="1796867"/>
                    <a:pt x="3814762" y="2009282"/>
                  </a:cubicBezTo>
                  <a:moveTo>
                    <a:pt x="4265634" y="1025275"/>
                  </a:moveTo>
                  <a:cubicBezTo>
                    <a:pt x="4226700" y="1104965"/>
                    <a:pt x="4187573" y="1141803"/>
                    <a:pt x="4117861" y="1203967"/>
                  </a:cubicBezTo>
                  <a:moveTo>
                    <a:pt x="3911100" y="362325"/>
                  </a:moveTo>
                  <a:cubicBezTo>
                    <a:pt x="3920520" y="395064"/>
                    <a:pt x="3919688" y="412829"/>
                    <a:pt x="3918856" y="446729"/>
                  </a:cubicBezTo>
                  <a:moveTo>
                    <a:pt x="2967513" y="263897"/>
                  </a:moveTo>
                  <a:cubicBezTo>
                    <a:pt x="2977219" y="223479"/>
                    <a:pt x="3013698" y="194161"/>
                    <a:pt x="3043237" y="156255"/>
                  </a:cubicBezTo>
                  <a:moveTo>
                    <a:pt x="2259567" y="315181"/>
                  </a:moveTo>
                  <a:cubicBezTo>
                    <a:pt x="2266764" y="290564"/>
                    <a:pt x="2281041" y="251937"/>
                    <a:pt x="2296205" y="222363"/>
                  </a:cubicBezTo>
                  <a:moveTo>
                    <a:pt x="1428749" y="346699"/>
                  </a:moveTo>
                  <a:cubicBezTo>
                    <a:pt x="1474418" y="371536"/>
                    <a:pt x="1514211" y="402316"/>
                    <a:pt x="1561419" y="436713"/>
                  </a:cubicBezTo>
                  <a:moveTo>
                    <a:pt x="421175" y="1054322"/>
                  </a:moveTo>
                  <a:cubicBezTo>
                    <a:pt x="409670" y="1024745"/>
                    <a:pt x="403623" y="997561"/>
                    <a:pt x="398008" y="959567"/>
                  </a:cubicBezTo>
                </a:path>
                <a:path w="4408714" h="2884713" stroke="0" extrusionOk="0">
                  <a:moveTo>
                    <a:pt x="398008" y="959567"/>
                  </a:moveTo>
                  <a:cubicBezTo>
                    <a:pt x="396430" y="789884"/>
                    <a:pt x="483973" y="608312"/>
                    <a:pt x="573847" y="461220"/>
                  </a:cubicBezTo>
                  <a:cubicBezTo>
                    <a:pt x="741735" y="267213"/>
                    <a:pt x="1081066" y="138884"/>
                    <a:pt x="1429260" y="347367"/>
                  </a:cubicBezTo>
                  <a:cubicBezTo>
                    <a:pt x="1526851" y="1548"/>
                    <a:pt x="2075746" y="-4662"/>
                    <a:pt x="2291714" y="229174"/>
                  </a:cubicBezTo>
                  <a:cubicBezTo>
                    <a:pt x="2369120" y="118806"/>
                    <a:pt x="2466158" y="6639"/>
                    <a:pt x="2627777" y="13355"/>
                  </a:cubicBezTo>
                  <a:cubicBezTo>
                    <a:pt x="2752026" y="-33353"/>
                    <a:pt x="2943460" y="14683"/>
                    <a:pt x="3044563" y="165670"/>
                  </a:cubicBezTo>
                  <a:cubicBezTo>
                    <a:pt x="3208428" y="49032"/>
                    <a:pt x="3361425" y="-22582"/>
                    <a:pt x="3619125" y="46075"/>
                  </a:cubicBezTo>
                  <a:cubicBezTo>
                    <a:pt x="3763547" y="135953"/>
                    <a:pt x="3854232" y="251567"/>
                    <a:pt x="3910488" y="372341"/>
                  </a:cubicBezTo>
                  <a:cubicBezTo>
                    <a:pt x="4082177" y="391434"/>
                    <a:pt x="4210450" y="529215"/>
                    <a:pt x="4284412" y="688992"/>
                  </a:cubicBezTo>
                  <a:cubicBezTo>
                    <a:pt x="4328724" y="774509"/>
                    <a:pt x="4341792" y="927128"/>
                    <a:pt x="4267675" y="1032353"/>
                  </a:cubicBezTo>
                  <a:cubicBezTo>
                    <a:pt x="4403607" y="1172798"/>
                    <a:pt x="4455029" y="1414333"/>
                    <a:pt x="4389936" y="1557344"/>
                  </a:cubicBezTo>
                  <a:cubicBezTo>
                    <a:pt x="4296077" y="1787083"/>
                    <a:pt x="4046051" y="1964849"/>
                    <a:pt x="3817211" y="2016895"/>
                  </a:cubicBezTo>
                  <a:cubicBezTo>
                    <a:pt x="3826539" y="2181767"/>
                    <a:pt x="3760533" y="2285584"/>
                    <a:pt x="3612185" y="2410671"/>
                  </a:cubicBezTo>
                  <a:cubicBezTo>
                    <a:pt x="3394694" y="2538048"/>
                    <a:pt x="3108164" y="2604898"/>
                    <a:pt x="2914139" y="2458349"/>
                  </a:cubicBezTo>
                  <a:cubicBezTo>
                    <a:pt x="2829588" y="2696922"/>
                    <a:pt x="2646512" y="2827492"/>
                    <a:pt x="2415301" y="2878436"/>
                  </a:cubicBezTo>
                  <a:cubicBezTo>
                    <a:pt x="2140364" y="3002432"/>
                    <a:pt x="1831283" y="2847069"/>
                    <a:pt x="1681842" y="2622017"/>
                  </a:cubicBezTo>
                  <a:cubicBezTo>
                    <a:pt x="1256582" y="2806078"/>
                    <a:pt x="819910" y="2700747"/>
                    <a:pt x="592318" y="2368669"/>
                  </a:cubicBezTo>
                  <a:cubicBezTo>
                    <a:pt x="383301" y="2346246"/>
                    <a:pt x="202073" y="2286887"/>
                    <a:pt x="113279" y="2086742"/>
                  </a:cubicBezTo>
                  <a:cubicBezTo>
                    <a:pt x="81614" y="1925556"/>
                    <a:pt x="130891" y="1816194"/>
                    <a:pt x="215639" y="1706187"/>
                  </a:cubicBezTo>
                  <a:cubicBezTo>
                    <a:pt x="66891" y="1634238"/>
                    <a:pt x="20963" y="1482702"/>
                    <a:pt x="-511" y="1315749"/>
                  </a:cubicBezTo>
                  <a:cubicBezTo>
                    <a:pt x="72" y="1137721"/>
                    <a:pt x="225792" y="962416"/>
                    <a:pt x="394232" y="968716"/>
                  </a:cubicBezTo>
                  <a:cubicBezTo>
                    <a:pt x="395721" y="965767"/>
                    <a:pt x="397090" y="963318"/>
                    <a:pt x="398008" y="959567"/>
                  </a:cubicBezTo>
                  <a:close/>
                </a:path>
                <a:path w="4408714" h="2884713" stroke="0" extrusionOk="0">
                  <a:moveTo>
                    <a:pt x="987797" y="3643277"/>
                  </a:moveTo>
                  <a:cubicBezTo>
                    <a:pt x="990333" y="3675858"/>
                    <a:pt x="945830" y="3724976"/>
                    <a:pt x="907666" y="3723408"/>
                  </a:cubicBezTo>
                  <a:cubicBezTo>
                    <a:pt x="863625" y="3721618"/>
                    <a:pt x="825155" y="3686803"/>
                    <a:pt x="827535" y="3643277"/>
                  </a:cubicBezTo>
                  <a:cubicBezTo>
                    <a:pt x="831161" y="3598423"/>
                    <a:pt x="860662" y="3563649"/>
                    <a:pt x="907666" y="3563146"/>
                  </a:cubicBezTo>
                  <a:cubicBezTo>
                    <a:pt x="950341" y="3555986"/>
                    <a:pt x="981192" y="3599500"/>
                    <a:pt x="987797" y="3643277"/>
                  </a:cubicBezTo>
                  <a:close/>
                </a:path>
                <a:path w="4408714" h="2884713" stroke="0" extrusionOk="0">
                  <a:moveTo>
                    <a:pt x="1208741" y="3404270"/>
                  </a:moveTo>
                  <a:cubicBezTo>
                    <a:pt x="1230872" y="3481744"/>
                    <a:pt x="1120975" y="3571136"/>
                    <a:pt x="1048479" y="3564532"/>
                  </a:cubicBezTo>
                  <a:cubicBezTo>
                    <a:pt x="957223" y="3564177"/>
                    <a:pt x="881996" y="3493199"/>
                    <a:pt x="888217" y="3404270"/>
                  </a:cubicBezTo>
                  <a:cubicBezTo>
                    <a:pt x="880614" y="3299758"/>
                    <a:pt x="969574" y="3245826"/>
                    <a:pt x="1048479" y="3244008"/>
                  </a:cubicBezTo>
                  <a:cubicBezTo>
                    <a:pt x="1148718" y="3242013"/>
                    <a:pt x="1200995" y="3316271"/>
                    <a:pt x="1208741" y="3404270"/>
                  </a:cubicBezTo>
                  <a:close/>
                </a:path>
                <a:path w="4408714" h="2884713" stroke="0" extrusionOk="0">
                  <a:moveTo>
                    <a:pt x="1511036" y="3027183"/>
                  </a:moveTo>
                  <a:cubicBezTo>
                    <a:pt x="1533389" y="3166173"/>
                    <a:pt x="1416914" y="3273521"/>
                    <a:pt x="1270643" y="3267576"/>
                  </a:cubicBezTo>
                  <a:cubicBezTo>
                    <a:pt x="1140643" y="3266367"/>
                    <a:pt x="1000548" y="3181796"/>
                    <a:pt x="1030250" y="3027183"/>
                  </a:cubicBezTo>
                  <a:cubicBezTo>
                    <a:pt x="1020762" y="2914562"/>
                    <a:pt x="1126032" y="2802814"/>
                    <a:pt x="1270643" y="2786790"/>
                  </a:cubicBezTo>
                  <a:cubicBezTo>
                    <a:pt x="1409458" y="2791273"/>
                    <a:pt x="1550145" y="2899441"/>
                    <a:pt x="1511036" y="3027183"/>
                  </a:cubicBezTo>
                  <a:close/>
                </a:path>
                <a:path w="4408714" h="2884713" fill="none" stroke="0" extrusionOk="0">
                  <a:moveTo>
                    <a:pt x="478937" y="1747989"/>
                  </a:moveTo>
                  <a:cubicBezTo>
                    <a:pt x="387632" y="1743693"/>
                    <a:pt x="301558" y="1730682"/>
                    <a:pt x="220435" y="1694768"/>
                  </a:cubicBezTo>
                  <a:moveTo>
                    <a:pt x="707027" y="2330407"/>
                  </a:moveTo>
                  <a:cubicBezTo>
                    <a:pt x="668570" y="2337083"/>
                    <a:pt x="636510" y="2357107"/>
                    <a:pt x="593951" y="2355848"/>
                  </a:cubicBezTo>
                  <a:moveTo>
                    <a:pt x="1681638" y="2610264"/>
                  </a:moveTo>
                  <a:cubicBezTo>
                    <a:pt x="1649245" y="2564947"/>
                    <a:pt x="1622408" y="2538085"/>
                    <a:pt x="1613466" y="2494074"/>
                  </a:cubicBezTo>
                  <a:moveTo>
                    <a:pt x="2941898" y="2320524"/>
                  </a:moveTo>
                  <a:cubicBezTo>
                    <a:pt x="2931531" y="2354053"/>
                    <a:pt x="2920225" y="2412624"/>
                    <a:pt x="2914649" y="2447999"/>
                  </a:cubicBezTo>
                  <a:moveTo>
                    <a:pt x="3482986" y="1532770"/>
                  </a:moveTo>
                  <a:cubicBezTo>
                    <a:pt x="3692097" y="1633513"/>
                    <a:pt x="3841201" y="1785975"/>
                    <a:pt x="3814762" y="2009282"/>
                  </a:cubicBezTo>
                  <a:moveTo>
                    <a:pt x="4265634" y="1025275"/>
                  </a:moveTo>
                  <a:cubicBezTo>
                    <a:pt x="4222686" y="1078583"/>
                    <a:pt x="4179337" y="1155672"/>
                    <a:pt x="4117861" y="1203967"/>
                  </a:cubicBezTo>
                  <a:moveTo>
                    <a:pt x="3911100" y="362325"/>
                  </a:moveTo>
                  <a:cubicBezTo>
                    <a:pt x="3923393" y="385685"/>
                    <a:pt x="3918875" y="418751"/>
                    <a:pt x="3918856" y="446729"/>
                  </a:cubicBezTo>
                  <a:moveTo>
                    <a:pt x="2967513" y="263897"/>
                  </a:moveTo>
                  <a:cubicBezTo>
                    <a:pt x="2991273" y="221803"/>
                    <a:pt x="3011491" y="194889"/>
                    <a:pt x="3043237" y="156255"/>
                  </a:cubicBezTo>
                  <a:moveTo>
                    <a:pt x="2259567" y="315181"/>
                  </a:moveTo>
                  <a:cubicBezTo>
                    <a:pt x="2276487" y="280701"/>
                    <a:pt x="2286260" y="253499"/>
                    <a:pt x="2296205" y="222363"/>
                  </a:cubicBezTo>
                  <a:moveTo>
                    <a:pt x="1428749" y="346699"/>
                  </a:moveTo>
                  <a:cubicBezTo>
                    <a:pt x="1480277" y="385748"/>
                    <a:pt x="1526018" y="401905"/>
                    <a:pt x="1561419" y="436713"/>
                  </a:cubicBezTo>
                  <a:moveTo>
                    <a:pt x="421175" y="1054322"/>
                  </a:moveTo>
                  <a:cubicBezTo>
                    <a:pt x="408238" y="1019474"/>
                    <a:pt x="395229" y="992870"/>
                    <a:pt x="398008" y="959567"/>
                  </a:cubicBezTo>
                </a:path>
              </a:pathLst>
            </a:custGeom>
            <a:solidFill>
              <a:schemeClr val="bg1"/>
            </a:solidFill>
            <a:ln w="28575">
              <a:extLst>
                <a:ext uri="{C807C97D-BFC1-408E-A445-0C87EB9F89A2}">
                  <ask:lineSketchStyleProps xmlns:ask="http://schemas.microsoft.com/office/drawing/2018/sketchyshapes" xmlns="" sd="3999604120">
                    <a:prstGeom prst="cloudCallout">
                      <a:avLst>
                        <a:gd name="adj1" fmla="val -29412"/>
                        <a:gd name="adj2" fmla="val 76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a:extLst>
                <a:ext uri="{FF2B5EF4-FFF2-40B4-BE49-F238E27FC236}">
                  <a16:creationId xmlns="" xmlns:a16="http://schemas.microsoft.com/office/drawing/2014/main" id="{49915148-8FD9-45E5-B767-5CCF2C2DACA9}"/>
                </a:ext>
              </a:extLst>
            </p:cNvPr>
            <p:cNvSpPr txBox="1"/>
            <p:nvPr/>
          </p:nvSpPr>
          <p:spPr>
            <a:xfrm>
              <a:off x="8392886" y="2282089"/>
              <a:ext cx="3864428" cy="2410502"/>
            </a:xfrm>
            <a:prstGeom prst="rect">
              <a:avLst/>
            </a:prstGeom>
            <a:noFill/>
          </p:spPr>
          <p:txBody>
            <a:bodyPr wrap="square" rtlCol="0">
              <a:spAutoFit/>
            </a:bodyPr>
            <a:lstStyle/>
            <a:p>
              <a:pPr algn="ctr"/>
              <a:r>
                <a:rPr lang="en-US" sz="2800" b="1" dirty="0" err="1" smtClean="0">
                  <a:solidFill>
                    <a:prstClr val="black"/>
                  </a:solidFill>
                  <a:latin typeface="Times New Roman" panose="02020603050405020304" pitchFamily="18" charset="0"/>
                  <a:cs typeface="Times New Roman" panose="02020603050405020304" pitchFamily="18" charset="0"/>
                </a:rPr>
                <a:t>Hình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Hùng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lúc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đang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khỏe</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lúc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bị</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bệnh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được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khám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bệnh</a:t>
              </a:r>
              <a:r>
                <a:rPr lang="en-US" sz="2800" b="1" dirty="0">
                  <a:solidFill>
                    <a:prstClr val="black"/>
                  </a:solidFill>
                  <a:latin typeface="Times New Roman" panose="02020603050405020304" pitchFamily="18" charset="0"/>
                  <a:cs typeface="Times New Roman" panose="02020603050405020304" pitchFamily="18" charset="0"/>
                </a:rPr>
                <a:t>?</a:t>
              </a:r>
            </a:p>
          </p:txBody>
        </p:sp>
      </p:grpSp>
      <p:pic>
        <p:nvPicPr>
          <p:cNvPr id="25" name="Picture 24" descr="A picture containing vector graphics, clipart&#10;&#10;Description automatically generated">
            <a:extLst>
              <a:ext uri="{FF2B5EF4-FFF2-40B4-BE49-F238E27FC236}">
                <a16:creationId xmlns="" xmlns:a16="http://schemas.microsoft.com/office/drawing/2014/main" id="{6E58A5F6-6BDA-4E3E-8045-88BA63DC056B}"/>
              </a:ext>
            </a:extLst>
          </p:cNvPr>
          <p:cNvPicPr>
            <a:picLocks noChangeAspect="1"/>
          </p:cNvPicPr>
          <p:nvPr/>
        </p:nvPicPr>
        <p:blipFill>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9510" b="91828" l="9947" r="89876">
                        <a14:foregroundMark x1="49378" y1="9510" x2="49378" y2="9510"/>
                        <a14:foregroundMark x1="49378" y1="9510" x2="49378" y2="9510"/>
                        <a14:foregroundMark x1="75844" y1="39970" x2="75844" y2="39970"/>
                        <a14:foregroundMark x1="75844" y1="39970" x2="75844" y2="39970"/>
                        <a14:foregroundMark x1="75844" y1="39970" x2="75844" y2="39970"/>
                        <a14:foregroundMark x1="75844" y1="39970" x2="75844" y2="39970"/>
                        <a14:foregroundMark x1="71581" y1="40713" x2="78508" y2="41010"/>
                        <a14:foregroundMark x1="60746" y1="35810" x2="64476" y2="39079"/>
                        <a14:foregroundMark x1="50622" y1="82764" x2="50622" y2="82764"/>
                        <a14:foregroundMark x1="63766" y1="87964" x2="59147" y2="91828"/>
                      </a14:backgroundRemoval>
                    </a14:imgEffect>
                  </a14:imgLayer>
                </a14:imgProps>
              </a:ext>
              <a:ext uri="{28A0092B-C50C-407E-A947-70E740481C1C}">
                <a14:useLocalDpi xmlns:a14="http://schemas.microsoft.com/office/drawing/2010/main" val="0"/>
              </a:ext>
            </a:extLst>
          </a:blip>
          <a:stretch>
            <a:fillRect/>
          </a:stretch>
        </p:blipFill>
        <p:spPr>
          <a:xfrm>
            <a:off x="7499352" y="4220357"/>
            <a:ext cx="1759405" cy="2942435"/>
          </a:xfrm>
          <a:prstGeom prst="rect">
            <a:avLst/>
          </a:prstGeom>
        </p:spPr>
      </p:pic>
      <p:sp>
        <p:nvSpPr>
          <p:cNvPr id="16" name="TextBox 15"/>
          <p:cNvSpPr txBox="1"/>
          <p:nvPr/>
        </p:nvSpPr>
        <p:spPr>
          <a:xfrm>
            <a:off x="295074" y="2855246"/>
            <a:ext cx="385042" cy="523220"/>
          </a:xfrm>
          <a:prstGeom prst="rect">
            <a:avLst/>
          </a:prstGeom>
          <a:noFill/>
        </p:spPr>
        <p:txBody>
          <a:bodyPr wrap="none" rtlCol="0">
            <a:spAutoFit/>
          </a:bodyPr>
          <a:lstStyle/>
          <a:p>
            <a:r>
              <a:rPr lang="en-US" sz="2800" b="1" dirty="0" smtClean="0">
                <a:latin typeface="Times New R\oman"/>
              </a:rPr>
              <a:t>4</a:t>
            </a:r>
            <a:endParaRPr lang="vi-VN" sz="2800" b="1" dirty="0">
              <a:latin typeface="Times New R\oman"/>
            </a:endParaRPr>
          </a:p>
        </p:txBody>
      </p:sp>
      <p:sp>
        <p:nvSpPr>
          <p:cNvPr id="18" name="TextBox 17"/>
          <p:cNvSpPr txBox="1"/>
          <p:nvPr/>
        </p:nvSpPr>
        <p:spPr>
          <a:xfrm>
            <a:off x="3755471" y="2914428"/>
            <a:ext cx="385042" cy="523220"/>
          </a:xfrm>
          <a:prstGeom prst="rect">
            <a:avLst/>
          </a:prstGeom>
          <a:noFill/>
        </p:spPr>
        <p:txBody>
          <a:bodyPr wrap="none" rtlCol="0">
            <a:spAutoFit/>
          </a:bodyPr>
          <a:lstStyle/>
          <a:p>
            <a:r>
              <a:rPr lang="en-US" sz="2800" b="1" dirty="0">
                <a:latin typeface="Times New R\oman"/>
              </a:rPr>
              <a:t>5</a:t>
            </a:r>
            <a:endParaRPr lang="vi-VN" sz="2800" b="1" dirty="0">
              <a:latin typeface="Times New R\oman"/>
            </a:endParaRPr>
          </a:p>
        </p:txBody>
      </p:sp>
      <p:sp>
        <p:nvSpPr>
          <p:cNvPr id="20" name="TextBox 19"/>
          <p:cNvSpPr txBox="1"/>
          <p:nvPr/>
        </p:nvSpPr>
        <p:spPr>
          <a:xfrm>
            <a:off x="4564758" y="2884287"/>
            <a:ext cx="385042" cy="523220"/>
          </a:xfrm>
          <a:prstGeom prst="rect">
            <a:avLst/>
          </a:prstGeom>
          <a:noFill/>
        </p:spPr>
        <p:txBody>
          <a:bodyPr wrap="none" rtlCol="0">
            <a:spAutoFit/>
          </a:bodyPr>
          <a:lstStyle/>
          <a:p>
            <a:r>
              <a:rPr lang="en-US" sz="2800" b="1" dirty="0" smtClean="0">
                <a:latin typeface="Times New R\oman"/>
              </a:rPr>
              <a:t>6</a:t>
            </a:r>
            <a:endParaRPr lang="vi-VN" sz="2800" b="1" dirty="0">
              <a:latin typeface="Times New R\oman"/>
            </a:endParaRPr>
          </a:p>
        </p:txBody>
      </p:sp>
      <p:sp>
        <p:nvSpPr>
          <p:cNvPr id="24" name="TextBox 23"/>
          <p:cNvSpPr txBox="1"/>
          <p:nvPr/>
        </p:nvSpPr>
        <p:spPr>
          <a:xfrm>
            <a:off x="1620174" y="4901244"/>
            <a:ext cx="385042" cy="523220"/>
          </a:xfrm>
          <a:prstGeom prst="rect">
            <a:avLst/>
          </a:prstGeom>
          <a:noFill/>
        </p:spPr>
        <p:txBody>
          <a:bodyPr wrap="none" rtlCol="0">
            <a:spAutoFit/>
          </a:bodyPr>
          <a:lstStyle/>
          <a:p>
            <a:r>
              <a:rPr lang="en-US" sz="2800" b="1" dirty="0">
                <a:latin typeface="Times New R\oman"/>
              </a:rPr>
              <a:t>7</a:t>
            </a:r>
            <a:endParaRPr lang="vi-VN" sz="2800" b="1" dirty="0">
              <a:latin typeface="Times New R\oman"/>
            </a:endParaRPr>
          </a:p>
        </p:txBody>
      </p:sp>
      <p:sp>
        <p:nvSpPr>
          <p:cNvPr id="26" name="TextBox 25"/>
          <p:cNvSpPr txBox="1"/>
          <p:nvPr/>
        </p:nvSpPr>
        <p:spPr>
          <a:xfrm>
            <a:off x="3755471" y="4954907"/>
            <a:ext cx="385042" cy="523220"/>
          </a:xfrm>
          <a:prstGeom prst="rect">
            <a:avLst/>
          </a:prstGeom>
          <a:noFill/>
        </p:spPr>
        <p:txBody>
          <a:bodyPr wrap="none" rtlCol="0">
            <a:spAutoFit/>
          </a:bodyPr>
          <a:lstStyle/>
          <a:p>
            <a:r>
              <a:rPr lang="en-US" sz="2800" b="1" dirty="0" smtClean="0">
                <a:latin typeface="Times New R\oman"/>
              </a:rPr>
              <a:t>8</a:t>
            </a:r>
            <a:endParaRPr lang="vi-VN" sz="2800" b="1" dirty="0">
              <a:latin typeface="Times New R\oman"/>
            </a:endParaRPr>
          </a:p>
        </p:txBody>
      </p:sp>
      <p:sp>
        <p:nvSpPr>
          <p:cNvPr id="27" name="TextBox 26"/>
          <p:cNvSpPr txBox="1"/>
          <p:nvPr/>
        </p:nvSpPr>
        <p:spPr>
          <a:xfrm>
            <a:off x="5890768" y="4954907"/>
            <a:ext cx="385042" cy="523220"/>
          </a:xfrm>
          <a:prstGeom prst="rect">
            <a:avLst/>
          </a:prstGeom>
          <a:noFill/>
        </p:spPr>
        <p:txBody>
          <a:bodyPr wrap="none" rtlCol="0">
            <a:spAutoFit/>
          </a:bodyPr>
          <a:lstStyle/>
          <a:p>
            <a:r>
              <a:rPr lang="en-US" sz="2800" b="1" dirty="0">
                <a:latin typeface="Times New R\oman"/>
              </a:rPr>
              <a:t>9</a:t>
            </a:r>
            <a:endParaRPr lang="vi-VN" sz="2800" b="1" dirty="0">
              <a:latin typeface="Times New R\oman"/>
            </a:endParaRPr>
          </a:p>
        </p:txBody>
      </p:sp>
      <p:sp>
        <p:nvSpPr>
          <p:cNvPr id="28" name="TextBox 27"/>
          <p:cNvSpPr txBox="1"/>
          <p:nvPr/>
        </p:nvSpPr>
        <p:spPr>
          <a:xfrm>
            <a:off x="1620174" y="826993"/>
            <a:ext cx="385042" cy="523220"/>
          </a:xfrm>
          <a:prstGeom prst="rect">
            <a:avLst/>
          </a:prstGeom>
          <a:noFill/>
        </p:spPr>
        <p:txBody>
          <a:bodyPr wrap="none" rtlCol="0">
            <a:spAutoFit/>
          </a:bodyPr>
          <a:lstStyle/>
          <a:p>
            <a:r>
              <a:rPr lang="en-US" sz="2800" b="1" dirty="0">
                <a:latin typeface="Times New R\oman"/>
              </a:rPr>
              <a:t>1</a:t>
            </a:r>
            <a:endParaRPr lang="vi-VN" sz="2800" b="1" dirty="0">
              <a:latin typeface="Times New R\oman"/>
            </a:endParaRPr>
          </a:p>
        </p:txBody>
      </p:sp>
      <p:sp>
        <p:nvSpPr>
          <p:cNvPr id="29" name="TextBox 28"/>
          <p:cNvSpPr txBox="1"/>
          <p:nvPr/>
        </p:nvSpPr>
        <p:spPr>
          <a:xfrm>
            <a:off x="3774665" y="832957"/>
            <a:ext cx="385042" cy="523220"/>
          </a:xfrm>
          <a:prstGeom prst="rect">
            <a:avLst/>
          </a:prstGeom>
          <a:noFill/>
        </p:spPr>
        <p:txBody>
          <a:bodyPr wrap="none" rtlCol="0">
            <a:spAutoFit/>
          </a:bodyPr>
          <a:lstStyle/>
          <a:p>
            <a:r>
              <a:rPr lang="en-US" sz="2800" b="1" dirty="0" smtClean="0">
                <a:latin typeface="Times New R\oman"/>
              </a:rPr>
              <a:t>2</a:t>
            </a:r>
            <a:endParaRPr lang="vi-VN" sz="2800" b="1" dirty="0">
              <a:latin typeface="Times New R\oman"/>
            </a:endParaRPr>
          </a:p>
        </p:txBody>
      </p:sp>
      <p:sp>
        <p:nvSpPr>
          <p:cNvPr id="31" name="TextBox 30"/>
          <p:cNvSpPr txBox="1"/>
          <p:nvPr/>
        </p:nvSpPr>
        <p:spPr>
          <a:xfrm>
            <a:off x="4553419" y="826993"/>
            <a:ext cx="385042" cy="523220"/>
          </a:xfrm>
          <a:prstGeom prst="rect">
            <a:avLst/>
          </a:prstGeom>
          <a:noFill/>
        </p:spPr>
        <p:txBody>
          <a:bodyPr wrap="none" rtlCol="0">
            <a:spAutoFit/>
          </a:bodyPr>
          <a:lstStyle/>
          <a:p>
            <a:r>
              <a:rPr lang="en-US" sz="2800" b="1" dirty="0">
                <a:latin typeface="Times New R\oman"/>
              </a:rPr>
              <a:t>3</a:t>
            </a:r>
            <a:endParaRPr lang="vi-VN" sz="2800" b="1" dirty="0">
              <a:latin typeface="Times New R\oman"/>
            </a:endParaRPr>
          </a:p>
        </p:txBody>
      </p:sp>
    </p:spTree>
    <p:extLst>
      <p:ext uri="{BB962C8B-B14F-4D97-AF65-F5344CB8AC3E}">
        <p14:creationId xmlns:p14="http://schemas.microsoft.com/office/powerpoint/2010/main" val="178378099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250"/>
                                        <p:tgtEl>
                                          <p:spTgt spid="30"/>
                                        </p:tgtEl>
                                      </p:cBhvr>
                                    </p:animEffect>
                                    <p:anim calcmode="lin" valueType="num">
                                      <p:cBhvr>
                                        <p:cTn id="8" dur="1250" fill="hold"/>
                                        <p:tgtEl>
                                          <p:spTgt spid="30"/>
                                        </p:tgtEl>
                                        <p:attrNameLst>
                                          <p:attrName>ppt_x</p:attrName>
                                        </p:attrNameLst>
                                      </p:cBhvr>
                                      <p:tavLst>
                                        <p:tav tm="0">
                                          <p:val>
                                            <p:strVal val="#ppt_x"/>
                                          </p:val>
                                        </p:tav>
                                        <p:tav tm="100000">
                                          <p:val>
                                            <p:strVal val="#ppt_x"/>
                                          </p:val>
                                        </p:tav>
                                      </p:tavLst>
                                    </p:anim>
                                    <p:anim calcmode="lin" valueType="num">
                                      <p:cBhvr>
                                        <p:cTn id="9" dur="1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1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10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1000"/>
                                        <p:tgtEl>
                                          <p:spTgt spid="11"/>
                                        </p:tgtEl>
                                      </p:cBhvr>
                                    </p:animEffect>
                                  </p:childTnLst>
                                </p:cTn>
                              </p:par>
                              <p:par>
                                <p:cTn id="27" presetID="14" presetClass="entr" presetSubtype="1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1000"/>
                                        <p:tgtEl>
                                          <p:spTgt spid="19"/>
                                        </p:tgtEl>
                                      </p:cBhvr>
                                    </p:animEffect>
                                  </p:childTnLst>
                                </p:cTn>
                              </p:par>
                              <p:par>
                                <p:cTn id="30" presetID="14" presetClass="entr" presetSubtype="1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1000"/>
                                        <p:tgtEl>
                                          <p:spTgt spid="7"/>
                                        </p:tgtEl>
                                      </p:cBhvr>
                                    </p:animEffect>
                                  </p:childTnLst>
                                </p:cTn>
                              </p:par>
                              <p:par>
                                <p:cTn id="33" presetID="14" presetClass="entr" presetSubtype="1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1000"/>
                                        <p:tgtEl>
                                          <p:spTgt spid="13"/>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1000"/>
                                        <p:tgtEl>
                                          <p:spTgt spid="2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randombar(horizontal)">
                                      <p:cBhvr>
                                        <p:cTn id="67" dur="500"/>
                                        <p:tgtEl>
                                          <p:spTgt spid="27"/>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randombar(horizontal)">
                                      <p:cBhvr>
                                        <p:cTn id="70" dur="500"/>
                                        <p:tgtEl>
                                          <p:spTgt spid="2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randombar(horizontal)">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8" grpId="0"/>
      <p:bldP spid="20" grpId="0"/>
      <p:bldP spid="24" grpId="0"/>
      <p:bldP spid="26" grpId="0"/>
      <p:bldP spid="27" grpId="0"/>
      <p:bldP spid="28"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2DCDCCD-C90C-47AA-AA93-0071105ED1B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61573" y="609601"/>
            <a:ext cx="2420858" cy="2664908"/>
          </a:xfrm>
          <a:prstGeom prst="rect">
            <a:avLst/>
          </a:prstGeom>
          <a:ln w="28575">
            <a:solidFill>
              <a:srgbClr val="00B050"/>
            </a:solidFill>
          </a:ln>
          <a:effectLst>
            <a:outerShdw blurRad="292100" dist="139700" dir="2700000" algn="tl" rotWithShape="0">
              <a:srgbClr val="333333">
                <a:alpha val="65000"/>
              </a:srgbClr>
            </a:outerShdw>
          </a:effectLst>
        </p:spPr>
      </p:pic>
      <p:pic>
        <p:nvPicPr>
          <p:cNvPr id="3" name="Picture 2">
            <a:extLst>
              <a:ext uri="{FF2B5EF4-FFF2-40B4-BE49-F238E27FC236}">
                <a16:creationId xmlns="" xmlns:a16="http://schemas.microsoft.com/office/drawing/2014/main" id="{6A992191-7DE8-4385-AF9F-BADB492CF97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44059" y="609601"/>
            <a:ext cx="2420858" cy="2664908"/>
          </a:xfrm>
          <a:prstGeom prst="rect">
            <a:avLst/>
          </a:prstGeom>
          <a:ln w="28575">
            <a:solidFill>
              <a:srgbClr val="00B050"/>
            </a:solidFill>
          </a:ln>
          <a:effectLst>
            <a:outerShdw blurRad="292100" dist="139700" dir="2700000" algn="tl" rotWithShape="0">
              <a:srgbClr val="333333">
                <a:alpha val="65000"/>
              </a:srgbClr>
            </a:outerShdw>
          </a:effectLst>
        </p:spPr>
      </p:pic>
      <p:pic>
        <p:nvPicPr>
          <p:cNvPr id="4" name="Picture 3">
            <a:extLst>
              <a:ext uri="{FF2B5EF4-FFF2-40B4-BE49-F238E27FC236}">
                <a16:creationId xmlns="" xmlns:a16="http://schemas.microsoft.com/office/drawing/2014/main" id="{5B330B95-1D72-4A16-8931-CCD4B8D788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305545" y="609601"/>
            <a:ext cx="2494849" cy="2664908"/>
          </a:xfrm>
          <a:prstGeom prst="rect">
            <a:avLst/>
          </a:prstGeom>
          <a:ln w="28575">
            <a:solidFill>
              <a:srgbClr val="00B050"/>
            </a:solidFill>
          </a:ln>
          <a:effectLst>
            <a:outerShdw blurRad="292100" dist="139700" dir="2700000" algn="tl" rotWithShape="0">
              <a:srgbClr val="333333">
                <a:alpha val="65000"/>
              </a:srgbClr>
            </a:outerShdw>
          </a:effectLst>
        </p:spPr>
      </p:pic>
      <p:grpSp>
        <p:nvGrpSpPr>
          <p:cNvPr id="5" name="组合 52">
            <a:extLst>
              <a:ext uri="{FF2B5EF4-FFF2-40B4-BE49-F238E27FC236}">
                <a16:creationId xmlns="" xmlns:a16="http://schemas.microsoft.com/office/drawing/2014/main" id="{C1D0FDCA-D453-49B5-993C-24FE17AC7B94}"/>
              </a:ext>
            </a:extLst>
          </p:cNvPr>
          <p:cNvGrpSpPr/>
          <p:nvPr/>
        </p:nvGrpSpPr>
        <p:grpSpPr>
          <a:xfrm>
            <a:off x="755576" y="2503714"/>
            <a:ext cx="7272807" cy="5529944"/>
            <a:chOff x="2373519" y="-1106007"/>
            <a:chExt cx="9203968" cy="5529944"/>
          </a:xfrm>
        </p:grpSpPr>
        <p:pic>
          <p:nvPicPr>
            <p:cNvPr id="6" name="图片 21">
              <a:extLst>
                <a:ext uri="{FF2B5EF4-FFF2-40B4-BE49-F238E27FC236}">
                  <a16:creationId xmlns="" xmlns:a16="http://schemas.microsoft.com/office/drawing/2014/main" id="{0E450237-AFCA-4D9D-A8AD-60D500FDFB4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373519" y="-1106007"/>
              <a:ext cx="9203968" cy="5529944"/>
            </a:xfrm>
            <a:prstGeom prst="rect">
              <a:avLst/>
            </a:prstGeom>
          </p:spPr>
        </p:pic>
        <p:sp>
          <p:nvSpPr>
            <p:cNvPr id="7" name="文本框 76">
              <a:extLst>
                <a:ext uri="{FF2B5EF4-FFF2-40B4-BE49-F238E27FC236}">
                  <a16:creationId xmlns="" xmlns:a16="http://schemas.microsoft.com/office/drawing/2014/main" id="{99C437D4-5A8C-4A6A-AE4E-D81114D7096D}"/>
                </a:ext>
              </a:extLst>
            </p:cNvPr>
            <p:cNvSpPr txBox="1"/>
            <p:nvPr/>
          </p:nvSpPr>
          <p:spPr>
            <a:xfrm>
              <a:off x="4197720" y="1313857"/>
              <a:ext cx="6093976" cy="923330"/>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5400" b="1" kern="0" dirty="0" err="1">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Lúc</a:t>
              </a:r>
              <a:r>
                <a:rPr lang="en-US" altLang="zh-CN" sz="5400" b="1" kern="0" dirty="0">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5400" b="1" kern="0" dirty="0" err="1">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đang</a:t>
              </a:r>
              <a:r>
                <a:rPr lang="en-US" altLang="zh-CN" sz="5400" b="1" kern="0" dirty="0">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5400" b="1" kern="0" dirty="0" err="1">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khỏe</a:t>
              </a:r>
              <a:endParaRPr lang="zh-CN" altLang="en-US" sz="5400" b="1" kern="0" dirty="0">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8" name="TextBox 7"/>
          <p:cNvSpPr txBox="1"/>
          <p:nvPr/>
        </p:nvSpPr>
        <p:spPr>
          <a:xfrm>
            <a:off x="344059" y="2945205"/>
            <a:ext cx="441146" cy="646331"/>
          </a:xfrm>
          <a:prstGeom prst="rect">
            <a:avLst/>
          </a:prstGeom>
          <a:solidFill>
            <a:schemeClr val="bg1"/>
          </a:solidFill>
        </p:spPr>
        <p:txBody>
          <a:bodyPr wrap="none" rtlCol="0">
            <a:spAutoFit/>
          </a:bodyPr>
          <a:lstStyle/>
          <a:p>
            <a:r>
              <a:rPr lang="en-US" sz="3600" b="1" dirty="0" smtClean="0">
                <a:latin typeface="Times New R\oman"/>
              </a:rPr>
              <a:t>4</a:t>
            </a:r>
            <a:endParaRPr lang="vi-VN" sz="3600" b="1" dirty="0">
              <a:latin typeface="Times New R\oman"/>
            </a:endParaRPr>
          </a:p>
        </p:txBody>
      </p:sp>
      <p:sp>
        <p:nvSpPr>
          <p:cNvPr id="9" name="TextBox 8"/>
          <p:cNvSpPr txBox="1"/>
          <p:nvPr/>
        </p:nvSpPr>
        <p:spPr>
          <a:xfrm>
            <a:off x="3361573" y="2951343"/>
            <a:ext cx="441146" cy="646331"/>
          </a:xfrm>
          <a:prstGeom prst="rect">
            <a:avLst/>
          </a:prstGeom>
          <a:solidFill>
            <a:schemeClr val="bg1"/>
          </a:solidFill>
        </p:spPr>
        <p:txBody>
          <a:bodyPr wrap="none" rtlCol="0">
            <a:spAutoFit/>
          </a:bodyPr>
          <a:lstStyle/>
          <a:p>
            <a:r>
              <a:rPr lang="en-US" sz="3600" b="1" dirty="0">
                <a:latin typeface="Times New R\oman"/>
              </a:rPr>
              <a:t>2</a:t>
            </a:r>
            <a:endParaRPr lang="vi-VN" sz="3600" b="1" dirty="0">
              <a:latin typeface="Times New R\oman"/>
            </a:endParaRPr>
          </a:p>
        </p:txBody>
      </p:sp>
      <p:sp>
        <p:nvSpPr>
          <p:cNvPr id="10" name="TextBox 9"/>
          <p:cNvSpPr txBox="1"/>
          <p:nvPr/>
        </p:nvSpPr>
        <p:spPr>
          <a:xfrm>
            <a:off x="8381406" y="2958652"/>
            <a:ext cx="441146" cy="646331"/>
          </a:xfrm>
          <a:prstGeom prst="rect">
            <a:avLst/>
          </a:prstGeom>
          <a:solidFill>
            <a:schemeClr val="bg1"/>
          </a:solidFill>
        </p:spPr>
        <p:txBody>
          <a:bodyPr wrap="none" rtlCol="0">
            <a:spAutoFit/>
          </a:bodyPr>
          <a:lstStyle/>
          <a:p>
            <a:r>
              <a:rPr lang="en-US" sz="3600" b="1" dirty="0" smtClean="0">
                <a:latin typeface="Times New R\oman"/>
              </a:rPr>
              <a:t>9</a:t>
            </a:r>
            <a:endParaRPr lang="vi-VN" sz="3600" b="1" dirty="0">
              <a:latin typeface="Times New R\oman"/>
            </a:endParaRPr>
          </a:p>
        </p:txBody>
      </p:sp>
    </p:spTree>
    <p:extLst>
      <p:ext uri="{BB962C8B-B14F-4D97-AF65-F5344CB8AC3E}">
        <p14:creationId xmlns:p14="http://schemas.microsoft.com/office/powerpoint/2010/main" val="378414717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repeatCount="indefinite" fill="hold" nodeType="clickEffect">
                                  <p:stCondLst>
                                    <p:cond delay="0"/>
                                  </p:stCondLst>
                                  <p:childTnLst>
                                    <p:animRot by="120000">
                                      <p:cBhvr>
                                        <p:cTn id="30" dur="100" fill="hold">
                                          <p:stCondLst>
                                            <p:cond delay="0"/>
                                          </p:stCondLst>
                                        </p:cTn>
                                        <p:tgtEl>
                                          <p:spTgt spid="5"/>
                                        </p:tgtEl>
                                        <p:attrNameLst>
                                          <p:attrName>r</p:attrName>
                                        </p:attrNameLst>
                                      </p:cBhvr>
                                    </p:animRot>
                                    <p:animRot by="-240000">
                                      <p:cBhvr>
                                        <p:cTn id="31" dur="200" fill="hold">
                                          <p:stCondLst>
                                            <p:cond delay="200"/>
                                          </p:stCondLst>
                                        </p:cTn>
                                        <p:tgtEl>
                                          <p:spTgt spid="5"/>
                                        </p:tgtEl>
                                        <p:attrNameLst>
                                          <p:attrName>r</p:attrName>
                                        </p:attrNameLst>
                                      </p:cBhvr>
                                    </p:animRot>
                                    <p:animRot by="240000">
                                      <p:cBhvr>
                                        <p:cTn id="32" dur="200" fill="hold">
                                          <p:stCondLst>
                                            <p:cond delay="400"/>
                                          </p:stCondLst>
                                        </p:cTn>
                                        <p:tgtEl>
                                          <p:spTgt spid="5"/>
                                        </p:tgtEl>
                                        <p:attrNameLst>
                                          <p:attrName>r</p:attrName>
                                        </p:attrNameLst>
                                      </p:cBhvr>
                                    </p:animRot>
                                    <p:animRot by="-240000">
                                      <p:cBhvr>
                                        <p:cTn id="33" dur="200" fill="hold">
                                          <p:stCondLst>
                                            <p:cond delay="600"/>
                                          </p:stCondLst>
                                        </p:cTn>
                                        <p:tgtEl>
                                          <p:spTgt spid="5"/>
                                        </p:tgtEl>
                                        <p:attrNameLst>
                                          <p:attrName>r</p:attrName>
                                        </p:attrNameLst>
                                      </p:cBhvr>
                                    </p:animRot>
                                    <p:animRot by="120000">
                                      <p:cBhvr>
                                        <p:cTn id="3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52">
            <a:extLst>
              <a:ext uri="{FF2B5EF4-FFF2-40B4-BE49-F238E27FC236}">
                <a16:creationId xmlns="" xmlns:a16="http://schemas.microsoft.com/office/drawing/2014/main" id="{C1D0FDCA-D453-49B5-993C-24FE17AC7B94}"/>
              </a:ext>
            </a:extLst>
          </p:cNvPr>
          <p:cNvGrpSpPr/>
          <p:nvPr/>
        </p:nvGrpSpPr>
        <p:grpSpPr>
          <a:xfrm>
            <a:off x="1118953" y="2503714"/>
            <a:ext cx="6539593" cy="5529944"/>
            <a:chOff x="2858028" y="-1106007"/>
            <a:chExt cx="8719457" cy="5529944"/>
          </a:xfrm>
        </p:grpSpPr>
        <p:pic>
          <p:nvPicPr>
            <p:cNvPr id="6" name="图片 21">
              <a:extLst>
                <a:ext uri="{FF2B5EF4-FFF2-40B4-BE49-F238E27FC236}">
                  <a16:creationId xmlns="" xmlns:a16="http://schemas.microsoft.com/office/drawing/2014/main" id="{0E450237-AFCA-4D9D-A8AD-60D500FDFB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58028" y="-1106007"/>
              <a:ext cx="8719457" cy="5529944"/>
            </a:xfrm>
            <a:prstGeom prst="rect">
              <a:avLst/>
            </a:prstGeom>
          </p:spPr>
        </p:pic>
        <p:sp>
          <p:nvSpPr>
            <p:cNvPr id="7" name="文本框 76">
              <a:extLst>
                <a:ext uri="{FF2B5EF4-FFF2-40B4-BE49-F238E27FC236}">
                  <a16:creationId xmlns="" xmlns:a16="http://schemas.microsoft.com/office/drawing/2014/main" id="{99C437D4-5A8C-4A6A-AE4E-D81114D7096D}"/>
                </a:ext>
              </a:extLst>
            </p:cNvPr>
            <p:cNvSpPr txBox="1"/>
            <p:nvPr/>
          </p:nvSpPr>
          <p:spPr>
            <a:xfrm>
              <a:off x="4930628" y="1197300"/>
              <a:ext cx="4965461" cy="923330"/>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5400" b="1" kern="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Lúc bị bệnh</a:t>
              </a:r>
              <a:endParaRPr lang="zh-CN" altLang="en-US" sz="54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pic>
        <p:nvPicPr>
          <p:cNvPr id="8" name="Picture 7">
            <a:extLst>
              <a:ext uri="{FF2B5EF4-FFF2-40B4-BE49-F238E27FC236}">
                <a16:creationId xmlns="" xmlns:a16="http://schemas.microsoft.com/office/drawing/2014/main" id="{89B78C79-F8E7-4ACE-A741-F25AC78CF6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285930" y="454205"/>
            <a:ext cx="2494848" cy="2664907"/>
          </a:xfrm>
          <a:prstGeom prst="rect">
            <a:avLst/>
          </a:prstGeom>
          <a:ln w="28575">
            <a:solidFill>
              <a:srgbClr val="C00000"/>
            </a:solidFill>
          </a:ln>
          <a:effectLst>
            <a:outerShdw blurRad="292100" dist="139700" dir="2700000" algn="tl" rotWithShape="0">
              <a:srgbClr val="333333">
                <a:alpha val="65000"/>
              </a:srgbClr>
            </a:outerShdw>
          </a:effectLst>
        </p:spPr>
      </p:pic>
      <p:pic>
        <p:nvPicPr>
          <p:cNvPr id="9" name="Picture 8">
            <a:extLst>
              <a:ext uri="{FF2B5EF4-FFF2-40B4-BE49-F238E27FC236}">
                <a16:creationId xmlns="" xmlns:a16="http://schemas.microsoft.com/office/drawing/2014/main" id="{D9C52273-69EF-4082-B96E-AA1B4D3A204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r="4589"/>
          <a:stretch/>
        </p:blipFill>
        <p:spPr>
          <a:xfrm>
            <a:off x="338611" y="417601"/>
            <a:ext cx="2420858" cy="2664908"/>
          </a:xfrm>
          <a:prstGeom prst="rect">
            <a:avLst/>
          </a:prstGeom>
          <a:ln w="28575">
            <a:solidFill>
              <a:srgbClr val="C00000"/>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 xmlns:a16="http://schemas.microsoft.com/office/drawing/2014/main" id="{4528996A-A2E3-4A11-A27F-60A4CACE3EFF}"/>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324577" y="454201"/>
            <a:ext cx="2420858" cy="2655632"/>
          </a:xfrm>
          <a:prstGeom prst="rect">
            <a:avLst/>
          </a:prstGeom>
          <a:ln w="28575">
            <a:solidFill>
              <a:srgbClr val="C00000"/>
            </a:solidFill>
          </a:ln>
          <a:effectLst>
            <a:outerShdw blurRad="292100" dist="139700" dir="2700000" algn="tl" rotWithShape="0">
              <a:srgbClr val="333333">
                <a:alpha val="65000"/>
              </a:srgbClr>
            </a:outerShdw>
          </a:effectLst>
        </p:spPr>
      </p:pic>
      <p:sp>
        <p:nvSpPr>
          <p:cNvPr id="11" name="TextBox 10"/>
          <p:cNvSpPr txBox="1"/>
          <p:nvPr/>
        </p:nvSpPr>
        <p:spPr>
          <a:xfrm>
            <a:off x="344059" y="2945205"/>
            <a:ext cx="441146" cy="646331"/>
          </a:xfrm>
          <a:prstGeom prst="rect">
            <a:avLst/>
          </a:prstGeom>
          <a:solidFill>
            <a:schemeClr val="bg1"/>
          </a:solidFill>
        </p:spPr>
        <p:txBody>
          <a:bodyPr wrap="none" rtlCol="0">
            <a:spAutoFit/>
          </a:bodyPr>
          <a:lstStyle/>
          <a:p>
            <a:r>
              <a:rPr lang="en-US" sz="3600" b="1" dirty="0">
                <a:latin typeface="Times New R\oman"/>
              </a:rPr>
              <a:t>7</a:t>
            </a:r>
            <a:endParaRPr lang="vi-VN" sz="3600" b="1" dirty="0">
              <a:latin typeface="Times New R\oman"/>
            </a:endParaRPr>
          </a:p>
        </p:txBody>
      </p:sp>
      <p:sp>
        <p:nvSpPr>
          <p:cNvPr id="12" name="TextBox 11"/>
          <p:cNvSpPr txBox="1"/>
          <p:nvPr/>
        </p:nvSpPr>
        <p:spPr>
          <a:xfrm>
            <a:off x="3324577" y="2953992"/>
            <a:ext cx="441146" cy="646331"/>
          </a:xfrm>
          <a:prstGeom prst="rect">
            <a:avLst/>
          </a:prstGeom>
          <a:solidFill>
            <a:schemeClr val="bg1"/>
          </a:solidFill>
        </p:spPr>
        <p:txBody>
          <a:bodyPr wrap="none" rtlCol="0">
            <a:spAutoFit/>
          </a:bodyPr>
          <a:lstStyle/>
          <a:p>
            <a:r>
              <a:rPr lang="en-US" sz="3600" b="1" dirty="0" smtClean="0">
                <a:latin typeface="Times New R\oman"/>
              </a:rPr>
              <a:t>8</a:t>
            </a:r>
            <a:endParaRPr lang="vi-VN" sz="3600" b="1" dirty="0">
              <a:latin typeface="Times New R\oman"/>
            </a:endParaRPr>
          </a:p>
        </p:txBody>
      </p:sp>
      <p:sp>
        <p:nvSpPr>
          <p:cNvPr id="13" name="TextBox 12"/>
          <p:cNvSpPr txBox="1"/>
          <p:nvPr/>
        </p:nvSpPr>
        <p:spPr>
          <a:xfrm>
            <a:off x="6316762" y="2918141"/>
            <a:ext cx="441146" cy="646331"/>
          </a:xfrm>
          <a:prstGeom prst="rect">
            <a:avLst/>
          </a:prstGeom>
          <a:solidFill>
            <a:schemeClr val="bg1"/>
          </a:solidFill>
        </p:spPr>
        <p:txBody>
          <a:bodyPr wrap="none" rtlCol="0">
            <a:spAutoFit/>
          </a:bodyPr>
          <a:lstStyle/>
          <a:p>
            <a:r>
              <a:rPr lang="en-US" sz="3600" b="1" dirty="0">
                <a:latin typeface="Times New R\oman"/>
              </a:rPr>
              <a:t>3</a:t>
            </a:r>
            <a:endParaRPr lang="vi-VN" sz="3600" b="1" dirty="0">
              <a:latin typeface="Times New R\oman"/>
            </a:endParaRPr>
          </a:p>
        </p:txBody>
      </p:sp>
    </p:spTree>
    <p:extLst>
      <p:ext uri="{BB962C8B-B14F-4D97-AF65-F5344CB8AC3E}">
        <p14:creationId xmlns:p14="http://schemas.microsoft.com/office/powerpoint/2010/main" val="96749031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10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10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B10CD9E3-21F0-4D0D-9368-3EC0B96E287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26686" y="454202"/>
            <a:ext cx="2412434" cy="2655632"/>
          </a:xfrm>
          <a:prstGeom prst="rect">
            <a:avLst/>
          </a:prstGeom>
          <a:ln w="28575">
            <a:solidFill>
              <a:srgbClr val="00B0F0"/>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 xmlns:a16="http://schemas.microsoft.com/office/drawing/2014/main" id="{086033F3-0EE3-4580-9686-D2955349360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30445" y="404178"/>
            <a:ext cx="2420858" cy="2664908"/>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5" name="组合 52">
            <a:extLst>
              <a:ext uri="{FF2B5EF4-FFF2-40B4-BE49-F238E27FC236}">
                <a16:creationId xmlns="" xmlns:a16="http://schemas.microsoft.com/office/drawing/2014/main" id="{C1D0FDCA-D453-49B5-993C-24FE17AC7B94}"/>
              </a:ext>
            </a:extLst>
          </p:cNvPr>
          <p:cNvGrpSpPr/>
          <p:nvPr/>
        </p:nvGrpSpPr>
        <p:grpSpPr>
          <a:xfrm>
            <a:off x="330446" y="2503714"/>
            <a:ext cx="7697938" cy="5529944"/>
            <a:chOff x="2858028" y="-1106007"/>
            <a:chExt cx="8719457" cy="5529944"/>
          </a:xfrm>
        </p:grpSpPr>
        <p:pic>
          <p:nvPicPr>
            <p:cNvPr id="6" name="图片 21">
              <a:extLst>
                <a:ext uri="{FF2B5EF4-FFF2-40B4-BE49-F238E27FC236}">
                  <a16:creationId xmlns="" xmlns:a16="http://schemas.microsoft.com/office/drawing/2014/main" id="{0E450237-AFCA-4D9D-A8AD-60D500FDFB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858028" y="-1106007"/>
              <a:ext cx="8719457" cy="5529944"/>
            </a:xfrm>
            <a:prstGeom prst="rect">
              <a:avLst/>
            </a:prstGeom>
          </p:spPr>
        </p:pic>
        <p:sp>
          <p:nvSpPr>
            <p:cNvPr id="7" name="文本框 76">
              <a:extLst>
                <a:ext uri="{FF2B5EF4-FFF2-40B4-BE49-F238E27FC236}">
                  <a16:creationId xmlns="" xmlns:a16="http://schemas.microsoft.com/office/drawing/2014/main" id="{99C437D4-5A8C-4A6A-AE4E-D81114D7096D}"/>
                </a:ext>
              </a:extLst>
            </p:cNvPr>
            <p:cNvSpPr txBox="1"/>
            <p:nvPr/>
          </p:nvSpPr>
          <p:spPr>
            <a:xfrm>
              <a:off x="4193249" y="1197300"/>
              <a:ext cx="6440224" cy="923330"/>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5400" b="1" kern="0">
                  <a:solidFill>
                    <a:srgbClr val="0070C0"/>
                  </a:solidFill>
                  <a:latin typeface="Times New Roman" panose="02020603050405020304" pitchFamily="18" charset="0"/>
                  <a:ea typeface="经典趣体简" panose="02010609000101010101" pitchFamily="49" charset="-122"/>
                  <a:cs typeface="Times New Roman" panose="02020603050405020304" pitchFamily="18" charset="0"/>
                </a:rPr>
                <a:t>Khi được khám</a:t>
              </a:r>
              <a:endParaRPr lang="zh-CN" altLang="en-US" sz="5400" b="1" kern="0" dirty="0">
                <a:solidFill>
                  <a:srgbClr val="0070C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pic>
        <p:nvPicPr>
          <p:cNvPr id="13" name="Picture 12">
            <a:extLst>
              <a:ext uri="{FF2B5EF4-FFF2-40B4-BE49-F238E27FC236}">
                <a16:creationId xmlns="" xmlns:a16="http://schemas.microsoft.com/office/drawing/2014/main" id="{C142F6AD-4B6A-4835-A647-CF7063563B3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314503" y="454202"/>
            <a:ext cx="2412434" cy="2655634"/>
          </a:xfrm>
          <a:prstGeom prst="rect">
            <a:avLst/>
          </a:prstGeom>
          <a:ln w="28575">
            <a:solidFill>
              <a:srgbClr val="00B0F0"/>
            </a:solidFill>
          </a:ln>
          <a:effectLst>
            <a:outerShdw blurRad="292100" dist="139700" dir="2700000" algn="tl" rotWithShape="0">
              <a:srgbClr val="333333">
                <a:alpha val="65000"/>
              </a:srgbClr>
            </a:outerShdw>
          </a:effectLst>
        </p:spPr>
      </p:pic>
      <p:sp>
        <p:nvSpPr>
          <p:cNvPr id="8" name="TextBox 7"/>
          <p:cNvSpPr txBox="1"/>
          <p:nvPr/>
        </p:nvSpPr>
        <p:spPr>
          <a:xfrm>
            <a:off x="344059" y="2945205"/>
            <a:ext cx="441146" cy="646331"/>
          </a:xfrm>
          <a:prstGeom prst="rect">
            <a:avLst/>
          </a:prstGeom>
          <a:solidFill>
            <a:schemeClr val="bg1"/>
          </a:solidFill>
        </p:spPr>
        <p:txBody>
          <a:bodyPr wrap="none" rtlCol="0">
            <a:spAutoFit/>
          </a:bodyPr>
          <a:lstStyle/>
          <a:p>
            <a:r>
              <a:rPr lang="en-US" sz="3600" b="1" dirty="0">
                <a:latin typeface="Times New R\oman"/>
              </a:rPr>
              <a:t>1</a:t>
            </a:r>
            <a:endParaRPr lang="vi-VN" sz="3600" b="1" dirty="0">
              <a:latin typeface="Times New R\oman"/>
            </a:endParaRPr>
          </a:p>
        </p:txBody>
      </p:sp>
      <p:sp>
        <p:nvSpPr>
          <p:cNvPr id="9" name="TextBox 8"/>
          <p:cNvSpPr txBox="1"/>
          <p:nvPr/>
        </p:nvSpPr>
        <p:spPr>
          <a:xfrm>
            <a:off x="3326686" y="2945205"/>
            <a:ext cx="441146" cy="646331"/>
          </a:xfrm>
          <a:prstGeom prst="rect">
            <a:avLst/>
          </a:prstGeom>
          <a:solidFill>
            <a:schemeClr val="bg1"/>
          </a:solidFill>
        </p:spPr>
        <p:txBody>
          <a:bodyPr wrap="none" rtlCol="0">
            <a:spAutoFit/>
          </a:bodyPr>
          <a:lstStyle/>
          <a:p>
            <a:r>
              <a:rPr lang="en-US" sz="3600" b="1" dirty="0">
                <a:latin typeface="Times New R\oman"/>
              </a:rPr>
              <a:t>5</a:t>
            </a:r>
            <a:endParaRPr lang="vi-VN" sz="3600" b="1" dirty="0">
              <a:latin typeface="Times New R\oman"/>
            </a:endParaRPr>
          </a:p>
        </p:txBody>
      </p:sp>
      <p:sp>
        <p:nvSpPr>
          <p:cNvPr id="10" name="TextBox 9"/>
          <p:cNvSpPr txBox="1"/>
          <p:nvPr/>
        </p:nvSpPr>
        <p:spPr>
          <a:xfrm>
            <a:off x="6309313" y="2945205"/>
            <a:ext cx="441146" cy="646331"/>
          </a:xfrm>
          <a:prstGeom prst="rect">
            <a:avLst/>
          </a:prstGeom>
          <a:solidFill>
            <a:schemeClr val="bg1"/>
          </a:solidFill>
        </p:spPr>
        <p:txBody>
          <a:bodyPr wrap="none" rtlCol="0">
            <a:spAutoFit/>
          </a:bodyPr>
          <a:lstStyle/>
          <a:p>
            <a:r>
              <a:rPr lang="en-US" sz="3600" b="1" dirty="0" smtClean="0">
                <a:latin typeface="Times New R\oman"/>
              </a:rPr>
              <a:t>6</a:t>
            </a:r>
            <a:endParaRPr lang="vi-VN" sz="3600" b="1" dirty="0">
              <a:latin typeface="Times New R\oman"/>
            </a:endParaRPr>
          </a:p>
        </p:txBody>
      </p:sp>
    </p:spTree>
    <p:extLst>
      <p:ext uri="{BB962C8B-B14F-4D97-AF65-F5344CB8AC3E}">
        <p14:creationId xmlns:p14="http://schemas.microsoft.com/office/powerpoint/2010/main" val="46433928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10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1000"/>
                                        <p:tgtEl>
                                          <p:spTgt spid="12"/>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3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986</Words>
  <Application>Microsoft Office PowerPoint</Application>
  <PresentationFormat>On-screen Show (4:3)</PresentationFormat>
  <Paragraphs>127</Paragraphs>
  <Slides>35</Slides>
  <Notes>9</Notes>
  <HiddenSlides>4</HiddenSlides>
  <MMClips>8</MMClips>
  <ScaleCrop>false</ScaleCrop>
  <HeadingPairs>
    <vt:vector size="4" baseType="variant">
      <vt:variant>
        <vt:lpstr>Theme</vt:lpstr>
      </vt:variant>
      <vt:variant>
        <vt:i4>30</vt:i4>
      </vt:variant>
      <vt:variant>
        <vt:lpstr>Slide Titles</vt:lpstr>
      </vt:variant>
      <vt:variant>
        <vt:i4>35</vt:i4>
      </vt:variant>
    </vt:vector>
  </HeadingPairs>
  <TitlesOfParts>
    <vt:vector size="65" baseType="lpstr">
      <vt:lpstr>Office 主题</vt:lpstr>
      <vt:lpstr>1_Office 主题</vt:lpstr>
      <vt:lpstr>2_Office 主题</vt:lpstr>
      <vt:lpstr>4_Office 主题</vt:lpstr>
      <vt:lpstr>5_Office 主题</vt:lpstr>
      <vt:lpstr>6_Office 主题</vt:lpstr>
      <vt:lpstr>7_Office 主题</vt:lpstr>
      <vt:lpstr>8_Office 主题</vt:lpstr>
      <vt:lpstr>9_Office 主题</vt:lpstr>
      <vt:lpstr>10_Office 主题</vt:lpstr>
      <vt:lpstr>11_Office 主题</vt:lpstr>
      <vt:lpstr>12_Office 主题</vt:lpstr>
      <vt:lpstr>13_Office 主题</vt:lpstr>
      <vt:lpstr>14_Office 主题</vt:lpstr>
      <vt:lpstr>15_Office 主题</vt:lpstr>
      <vt:lpstr>16_Office 主题</vt:lpstr>
      <vt:lpstr>17_Office 主题</vt:lpstr>
      <vt:lpstr>18_Office 主题</vt:lpstr>
      <vt:lpstr>19_Office 主题</vt:lpstr>
      <vt:lpstr>20_Office 主题</vt:lpstr>
      <vt:lpstr>21_Office 主题</vt:lpstr>
      <vt:lpstr>22_Office 主题</vt:lpstr>
      <vt:lpstr>23_Office 主题</vt:lpstr>
      <vt:lpstr>24_Office 主题</vt:lpstr>
      <vt:lpstr>25_Office 主题</vt:lpstr>
      <vt:lpstr>26_Office 主题</vt:lpstr>
      <vt:lpstr>27_Office 主题</vt:lpstr>
      <vt:lpstr>28_Office 主题</vt:lpstr>
      <vt:lpstr>29_Office 主题</vt:lpstr>
      <vt:lpstr>30_Office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21AK22</cp:lastModifiedBy>
  <cp:revision>75</cp:revision>
  <dcterms:created xsi:type="dcterms:W3CDTF">2021-11-07T03:04:31Z</dcterms:created>
  <dcterms:modified xsi:type="dcterms:W3CDTF">2021-11-07T07:26:16Z</dcterms:modified>
</cp:coreProperties>
</file>