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Lst>
  <p:notesMasterIdLst>
    <p:notesMasterId r:id="rId34"/>
  </p:notesMasterIdLst>
  <p:sldIdLst>
    <p:sldId id="279" r:id="rId6"/>
    <p:sldId id="258" r:id="rId7"/>
    <p:sldId id="259" r:id="rId8"/>
    <p:sldId id="260" r:id="rId9"/>
    <p:sldId id="312" r:id="rId10"/>
    <p:sldId id="282" r:id="rId11"/>
    <p:sldId id="285" r:id="rId12"/>
    <p:sldId id="287" r:id="rId13"/>
    <p:sldId id="288" r:id="rId14"/>
    <p:sldId id="290" r:id="rId15"/>
    <p:sldId id="292" r:id="rId16"/>
    <p:sldId id="286" r:id="rId17"/>
    <p:sldId id="293" r:id="rId18"/>
    <p:sldId id="294" r:id="rId19"/>
    <p:sldId id="295" r:id="rId20"/>
    <p:sldId id="296" r:id="rId21"/>
    <p:sldId id="297" r:id="rId22"/>
    <p:sldId id="298" r:id="rId23"/>
    <p:sldId id="299" r:id="rId24"/>
    <p:sldId id="300" r:id="rId25"/>
    <p:sldId id="301" r:id="rId26"/>
    <p:sldId id="303" r:id="rId27"/>
    <p:sldId id="306" r:id="rId28"/>
    <p:sldId id="304" r:id="rId29"/>
    <p:sldId id="307" r:id="rId30"/>
    <p:sldId id="308" r:id="rId31"/>
    <p:sldId id="284" r:id="rId32"/>
    <p:sldId id="310"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2" d="100"/>
          <a:sy n="52" d="100"/>
        </p:scale>
        <p:origin x="884"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F287F-A442-401E-A5D5-347A1F3B8C36}" type="datetimeFigureOut">
              <a:rPr lang="en-US" smtClean="0"/>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F0319-3B5D-4009-BBD0-F4184D857BE4}" type="slidenum">
              <a:rPr lang="en-US" smtClean="0"/>
              <a:t>‹#›</a:t>
            </a:fld>
            <a:endParaRPr lang="en-US"/>
          </a:p>
        </p:txBody>
      </p:sp>
    </p:spTree>
    <p:extLst>
      <p:ext uri="{BB962C8B-B14F-4D97-AF65-F5344CB8AC3E}">
        <p14:creationId xmlns:p14="http://schemas.microsoft.com/office/powerpoint/2010/main" val="4746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4BF82C6E-3F13-43BF-B378-804AC9A49F96}" type="slidenum">
              <a:rPr lang="en-US">
                <a:latin typeface="Times New Roman" panose="02020603050405020304" pitchFamily="18" charset="0"/>
              </a:rPr>
              <a:pPr eaLnBrk="0" hangingPunct="0"/>
              <a:t>18</a:t>
            </a:fld>
            <a:endParaRPr lang="en-US">
              <a:latin typeface="Times New Roman" panose="02020603050405020304"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16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19205310-3CE3-4709-A553-C36778396587}" type="slidenum">
              <a:rPr lang="en-US">
                <a:latin typeface="Times New Roman" panose="02020603050405020304" pitchFamily="18" charset="0"/>
              </a:rPr>
              <a:pPr eaLnBrk="0" hangingPunct="0"/>
              <a:t>19</a:t>
            </a:fld>
            <a:endParaRPr lang="en-US">
              <a:latin typeface="Times New Roman" panose="02020603050405020304" pitchFamily="18"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225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F3EEFA36-1BD5-44CE-8131-E8B764EF310C}" type="slidenum">
              <a:rPr lang="en-US">
                <a:latin typeface="Times New Roman" panose="02020603050405020304" pitchFamily="18" charset="0"/>
              </a:rPr>
              <a:pPr eaLnBrk="0" hangingPunct="0"/>
              <a:t>20</a:t>
            </a:fld>
            <a:endParaRPr lang="en-US">
              <a:latin typeface="Times New Roman" panose="02020603050405020304"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41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F8565A43-FFF9-4B46-AD02-7A6D639EB861}" type="slidenum">
              <a:rPr lang="en-US">
                <a:latin typeface="Times New Roman" panose="02020603050405020304" pitchFamily="18" charset="0"/>
              </a:rPr>
              <a:pPr eaLnBrk="0" hangingPunct="0"/>
              <a:t>21</a:t>
            </a:fld>
            <a:endParaRPr lang="en-US">
              <a:latin typeface="Times New Roman" panose="02020603050405020304"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615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58C208-1837-4FDA-ACED-298380948899}" type="slidenum">
              <a:rPr lang="en-US" altLang="en-US" smtClean="0"/>
              <a:pPr>
                <a:spcBef>
                  <a:spcPct val="0"/>
                </a:spcBef>
              </a:pPr>
              <a:t>28</a:t>
            </a:fld>
            <a:endParaRPr lang="en-US" altLang="en-US" smtClean="0"/>
          </a:p>
        </p:txBody>
      </p:sp>
    </p:spTree>
    <p:extLst>
      <p:ext uri="{BB962C8B-B14F-4D97-AF65-F5344CB8AC3E}">
        <p14:creationId xmlns:p14="http://schemas.microsoft.com/office/powerpoint/2010/main" val="63147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823668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640128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204070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55B30C-4FD9-4E5F-8A0C-D73F4EA63E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654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7AD1C9-6CAA-4A5C-B0D9-1A4199DA11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184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186C8B-10F6-4F52-A86C-01369CBBD9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8160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38D4625-3B7F-48CA-866A-C3D7092478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8907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4FCCC93-BB39-41EF-AE27-28434EC30A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8968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EE70A61-697A-4F27-9270-815D9CFAC7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619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F1FF4EC-2E3C-4B23-8349-BEDAD268D6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1372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B37445C-959D-46C4-A93B-D39EEC3AD9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4522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558575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94BF2C4-BBA9-4483-AD36-1545AFD113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864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E5AAC6D-BA75-4D35-A4A0-858E58087D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7343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680392-CAC5-45DA-9022-85ECB4596F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1592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1"/>
            <a:ext cx="8229600" cy="339447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A8236D7-0B79-4CD9-9F86-AE512A254A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3077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9525"/>
            <a:ext cx="8896350" cy="5085160"/>
          </a:xfrm>
          <a:custGeom>
            <a:avLst/>
            <a:gdLst>
              <a:gd name="T0" fmla="*/ 6300000 w 3985"/>
              <a:gd name="T1" fmla="*/ 0 h 3619"/>
              <a:gd name="T2" fmla="*/ 0 w 3985"/>
              <a:gd name="T3" fmla="*/ 1826667 h 3619"/>
              <a:gd name="T4" fmla="*/ 4842204 w 3985"/>
              <a:gd name="T5" fmla="*/ 6780213 h 3619"/>
              <a:gd name="T6" fmla="*/ 8896350 w 3985"/>
              <a:gd name="T7" fmla="*/ 2107693 h 3619"/>
              <a:gd name="T8" fmla="*/ 6300000 w 3985"/>
              <a:gd name="T9" fmla="*/ 0 h 3619"/>
              <a:gd name="T10" fmla="*/ 6300000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grpSp>
        <p:nvGrpSpPr>
          <p:cNvPr id="5" name="Group 8"/>
          <p:cNvGrpSpPr>
            <a:grpSpLocks/>
          </p:cNvGrpSpPr>
          <p:nvPr/>
        </p:nvGrpSpPr>
        <p:grpSpPr bwMode="auto">
          <a:xfrm>
            <a:off x="195264" y="176213"/>
            <a:ext cx="3787775" cy="1333500"/>
            <a:chOff x="123" y="148"/>
            <a:chExt cx="2386" cy="1120"/>
          </a:xfrm>
        </p:grpSpPr>
        <p:sp>
          <p:nvSpPr>
            <p:cNvPr id="6" name="Freeform 9"/>
            <p:cNvSpPr>
              <a:spLocks/>
            </p:cNvSpPr>
            <p:nvPr userDrawn="1"/>
          </p:nvSpPr>
          <p:spPr bwMode="auto">
            <a:xfrm>
              <a:off x="177" y="177"/>
              <a:ext cx="2250" cy="1017"/>
            </a:xfrm>
            <a:custGeom>
              <a:avLst/>
              <a:gdLst>
                <a:gd name="T0" fmla="*/ 2250 w 794"/>
                <a:gd name="T1" fmla="*/ 970 h 414"/>
                <a:gd name="T2" fmla="*/ 2012 w 794"/>
                <a:gd name="T3" fmla="*/ 781 h 414"/>
                <a:gd name="T4" fmla="*/ 1576 w 794"/>
                <a:gd name="T5" fmla="*/ 516 h 414"/>
                <a:gd name="T6" fmla="*/ 201 w 794"/>
                <a:gd name="T7" fmla="*/ 0 h 414"/>
                <a:gd name="T8" fmla="*/ 65 w 794"/>
                <a:gd name="T9" fmla="*/ 49 h 414"/>
                <a:gd name="T10" fmla="*/ 0 w 794"/>
                <a:gd name="T11" fmla="*/ 204 h 414"/>
                <a:gd name="T12" fmla="*/ 79 w 794"/>
                <a:gd name="T13" fmla="*/ 381 h 414"/>
                <a:gd name="T14" fmla="*/ 1615 w 794"/>
                <a:gd name="T15" fmla="*/ 1005 h 414"/>
                <a:gd name="T16" fmla="*/ 1952 w 794"/>
                <a:gd name="T17" fmla="*/ 965 h 414"/>
                <a:gd name="T18" fmla="*/ 2224 w 794"/>
                <a:gd name="T19" fmla="*/ 1017 h 414"/>
                <a:gd name="T20" fmla="*/ 2250 w 794"/>
                <a:gd name="T21" fmla="*/ 970 h 414"/>
                <a:gd name="T22" fmla="*/ 2250 w 794"/>
                <a:gd name="T23" fmla="*/ 97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7" name="Freeform 10"/>
            <p:cNvSpPr>
              <a:spLocks/>
            </p:cNvSpPr>
            <p:nvPr userDrawn="1"/>
          </p:nvSpPr>
          <p:spPr bwMode="auto">
            <a:xfrm>
              <a:off x="166" y="261"/>
              <a:ext cx="2244" cy="1007"/>
            </a:xfrm>
            <a:custGeom>
              <a:avLst/>
              <a:gdLst>
                <a:gd name="T0" fmla="*/ 194 w 1586"/>
                <a:gd name="T1" fmla="*/ 0 h 821"/>
                <a:gd name="T2" fmla="*/ 1883 w 1586"/>
                <a:gd name="T3" fmla="*/ 637 h 821"/>
                <a:gd name="T4" fmla="*/ 2020 w 1586"/>
                <a:gd name="T5" fmla="*/ 783 h 821"/>
                <a:gd name="T6" fmla="*/ 2244 w 1586"/>
                <a:gd name="T7" fmla="*/ 971 h 821"/>
                <a:gd name="T8" fmla="*/ 2214 w 1586"/>
                <a:gd name="T9" fmla="*/ 1007 h 821"/>
                <a:gd name="T10" fmla="*/ 1910 w 1586"/>
                <a:gd name="T11" fmla="*/ 965 h 821"/>
                <a:gd name="T12" fmla="*/ 1620 w 1586"/>
                <a:gd name="T13" fmla="*/ 995 h 821"/>
                <a:gd name="T14" fmla="*/ 59 w 1586"/>
                <a:gd name="T15" fmla="*/ 366 h 821"/>
                <a:gd name="T16" fmla="*/ 0 w 1586"/>
                <a:gd name="T17" fmla="*/ 184 h 821"/>
                <a:gd name="T18" fmla="*/ 65 w 1586"/>
                <a:gd name="T19" fmla="*/ 39 h 821"/>
                <a:gd name="T20" fmla="*/ 194 w 1586"/>
                <a:gd name="T21" fmla="*/ 0 h 821"/>
                <a:gd name="T22" fmla="*/ 19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8" name="Freeform 11"/>
            <p:cNvSpPr>
              <a:spLocks/>
            </p:cNvSpPr>
            <p:nvPr userDrawn="1"/>
          </p:nvSpPr>
          <p:spPr bwMode="auto">
            <a:xfrm>
              <a:off x="474" y="344"/>
              <a:ext cx="1488" cy="919"/>
            </a:xfrm>
            <a:custGeom>
              <a:avLst/>
              <a:gdLst>
                <a:gd name="T0" fmla="*/ 0 w 1049"/>
                <a:gd name="T1" fmla="*/ 400 h 747"/>
                <a:gd name="T2" fmla="*/ 1308 w 1049"/>
                <a:gd name="T3" fmla="*/ 919 h 747"/>
                <a:gd name="T4" fmla="*/ 1332 w 1049"/>
                <a:gd name="T5" fmla="*/ 657 h 747"/>
                <a:gd name="T6" fmla="*/ 1488 w 1049"/>
                <a:gd name="T7" fmla="*/ 519 h 747"/>
                <a:gd name="T8" fmla="*/ 111 w 1049"/>
                <a:gd name="T9" fmla="*/ 0 h 747"/>
                <a:gd name="T10" fmla="*/ 0 w 1049"/>
                <a:gd name="T11" fmla="*/ 156 h 747"/>
                <a:gd name="T12" fmla="*/ 0 w 1049"/>
                <a:gd name="T13" fmla="*/ 400 h 747"/>
                <a:gd name="T14" fmla="*/ 0 w 1049"/>
                <a:gd name="T15" fmla="*/ 400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155 w 150"/>
                  <a:gd name="T1" fmla="*/ 0 h 173"/>
                  <a:gd name="T2" fmla="*/ 57 w 150"/>
                  <a:gd name="T3" fmla="*/ 82 h 173"/>
                  <a:gd name="T4" fmla="*/ 0 w 150"/>
                  <a:gd name="T5" fmla="*/ 214 h 173"/>
                  <a:gd name="T6" fmla="*/ 113 w 150"/>
                  <a:gd name="T7" fmla="*/ 198 h 173"/>
                  <a:gd name="T8" fmla="*/ 146 w 150"/>
                  <a:gd name="T9" fmla="*/ 104 h 173"/>
                  <a:gd name="T10" fmla="*/ 212 w 150"/>
                  <a:gd name="T11" fmla="*/ 33 h 173"/>
                  <a:gd name="T12" fmla="*/ 155 w 150"/>
                  <a:gd name="T13" fmla="*/ 0 h 173"/>
                  <a:gd name="T14" fmla="*/ 155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1" name="Freeform 14"/>
              <p:cNvSpPr>
                <a:spLocks/>
              </p:cNvSpPr>
              <p:nvPr userDrawn="1"/>
            </p:nvSpPr>
            <p:spPr bwMode="auto">
              <a:xfrm>
                <a:off x="123" y="148"/>
                <a:ext cx="2386" cy="1081"/>
              </a:xfrm>
              <a:custGeom>
                <a:avLst/>
                <a:gdLst>
                  <a:gd name="T0" fmla="*/ 221 w 1684"/>
                  <a:gd name="T1" fmla="*/ 0 h 880"/>
                  <a:gd name="T2" fmla="*/ 89 w 1684"/>
                  <a:gd name="T3" fmla="*/ 64 h 880"/>
                  <a:gd name="T4" fmla="*/ 0 w 1684"/>
                  <a:gd name="T5" fmla="*/ 256 h 880"/>
                  <a:gd name="T6" fmla="*/ 95 w 1684"/>
                  <a:gd name="T7" fmla="*/ 440 h 880"/>
                  <a:gd name="T8" fmla="*/ 1675 w 1684"/>
                  <a:gd name="T9" fmla="*/ 1065 h 880"/>
                  <a:gd name="T10" fmla="*/ 2015 w 1684"/>
                  <a:gd name="T11" fmla="*/ 1026 h 880"/>
                  <a:gd name="T12" fmla="*/ 2290 w 1684"/>
                  <a:gd name="T13" fmla="*/ 1081 h 880"/>
                  <a:gd name="T14" fmla="*/ 2386 w 1684"/>
                  <a:gd name="T15" fmla="*/ 993 h 880"/>
                  <a:gd name="T16" fmla="*/ 2128 w 1684"/>
                  <a:gd name="T17" fmla="*/ 816 h 880"/>
                  <a:gd name="T18" fmla="*/ 2023 w 1684"/>
                  <a:gd name="T19" fmla="*/ 629 h 880"/>
                  <a:gd name="T20" fmla="*/ 1940 w 1684"/>
                  <a:gd name="T21" fmla="*/ 647 h 880"/>
                  <a:gd name="T22" fmla="*/ 2039 w 1684"/>
                  <a:gd name="T23" fmla="*/ 816 h 880"/>
                  <a:gd name="T24" fmla="*/ 2236 w 1684"/>
                  <a:gd name="T25" fmla="*/ 995 h 880"/>
                  <a:gd name="T26" fmla="*/ 2002 w 1684"/>
                  <a:gd name="T27" fmla="*/ 967 h 880"/>
                  <a:gd name="T28" fmla="*/ 1727 w 1684"/>
                  <a:gd name="T29" fmla="*/ 1000 h 880"/>
                  <a:gd name="T30" fmla="*/ 1778 w 1684"/>
                  <a:gd name="T31" fmla="*/ 798 h 880"/>
                  <a:gd name="T32" fmla="*/ 1896 w 1684"/>
                  <a:gd name="T33" fmla="*/ 661 h 880"/>
                  <a:gd name="T34" fmla="*/ 1758 w 1684"/>
                  <a:gd name="T35" fmla="*/ 678 h 880"/>
                  <a:gd name="T36" fmla="*/ 1651 w 1684"/>
                  <a:gd name="T37" fmla="*/ 808 h 880"/>
                  <a:gd name="T38" fmla="*/ 1614 w 1684"/>
                  <a:gd name="T39" fmla="*/ 972 h 880"/>
                  <a:gd name="T40" fmla="*/ 152 w 1684"/>
                  <a:gd name="T41" fmla="*/ 381 h 880"/>
                  <a:gd name="T42" fmla="*/ 113 w 1684"/>
                  <a:gd name="T43" fmla="*/ 264 h 880"/>
                  <a:gd name="T44" fmla="*/ 146 w 1684"/>
                  <a:gd name="T45" fmla="*/ 117 h 880"/>
                  <a:gd name="T46" fmla="*/ 307 w 1684"/>
                  <a:gd name="T47" fmla="*/ 0 h 880"/>
                  <a:gd name="T48" fmla="*/ 221 w 1684"/>
                  <a:gd name="T49" fmla="*/ 0 h 880"/>
                  <a:gd name="T50" fmla="*/ 22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2" name="Freeform 15"/>
              <p:cNvSpPr>
                <a:spLocks/>
              </p:cNvSpPr>
              <p:nvPr userDrawn="1"/>
            </p:nvSpPr>
            <p:spPr bwMode="auto">
              <a:xfrm>
                <a:off x="324" y="158"/>
                <a:ext cx="1686" cy="614"/>
              </a:xfrm>
              <a:custGeom>
                <a:avLst/>
                <a:gdLst>
                  <a:gd name="T0" fmla="*/ 142 w 1190"/>
                  <a:gd name="T1" fmla="*/ 0 h 500"/>
                  <a:gd name="T2" fmla="*/ 1686 w 1190"/>
                  <a:gd name="T3" fmla="*/ 602 h 500"/>
                  <a:gd name="T4" fmla="*/ 1524 w 1190"/>
                  <a:gd name="T5" fmla="*/ 614 h 500"/>
                  <a:gd name="T6" fmla="*/ 0 w 1190"/>
                  <a:gd name="T7" fmla="*/ 33 h 500"/>
                  <a:gd name="T8" fmla="*/ 142 w 1190"/>
                  <a:gd name="T9" fmla="*/ 0 h 500"/>
                  <a:gd name="T10" fmla="*/ 142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3" name="Freeform 16"/>
              <p:cNvSpPr>
                <a:spLocks/>
              </p:cNvSpPr>
              <p:nvPr userDrawn="1"/>
            </p:nvSpPr>
            <p:spPr bwMode="auto">
              <a:xfrm>
                <a:off x="409" y="251"/>
                <a:ext cx="227" cy="410"/>
              </a:xfrm>
              <a:custGeom>
                <a:avLst/>
                <a:gdLst>
                  <a:gd name="T0" fmla="*/ 165 w 160"/>
                  <a:gd name="T1" fmla="*/ 0 h 335"/>
                  <a:gd name="T2" fmla="*/ 27 w 160"/>
                  <a:gd name="T3" fmla="*/ 130 h 335"/>
                  <a:gd name="T4" fmla="*/ 0 w 160"/>
                  <a:gd name="T5" fmla="*/ 281 h 335"/>
                  <a:gd name="T6" fmla="*/ 47 w 160"/>
                  <a:gd name="T7" fmla="*/ 384 h 335"/>
                  <a:gd name="T8" fmla="*/ 133 w 160"/>
                  <a:gd name="T9" fmla="*/ 410 h 335"/>
                  <a:gd name="T10" fmla="*/ 108 w 160"/>
                  <a:gd name="T11" fmla="*/ 188 h 335"/>
                  <a:gd name="T12" fmla="*/ 227 w 160"/>
                  <a:gd name="T13" fmla="*/ 21 h 335"/>
                  <a:gd name="T14" fmla="*/ 165 w 160"/>
                  <a:gd name="T15" fmla="*/ 0 h 335"/>
                  <a:gd name="T16" fmla="*/ 165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4" name="Freeform 17"/>
              <p:cNvSpPr>
                <a:spLocks/>
              </p:cNvSpPr>
              <p:nvPr userDrawn="1"/>
            </p:nvSpPr>
            <p:spPr bwMode="auto">
              <a:xfrm>
                <a:off x="846" y="536"/>
                <a:ext cx="691" cy="364"/>
              </a:xfrm>
              <a:custGeom>
                <a:avLst/>
                <a:gdLst>
                  <a:gd name="T0" fmla="*/ 20 w 489"/>
                  <a:gd name="T1" fmla="*/ 42 h 296"/>
                  <a:gd name="T2" fmla="*/ 226 w 489"/>
                  <a:gd name="T3" fmla="*/ 81 h 296"/>
                  <a:gd name="T4" fmla="*/ 458 w 489"/>
                  <a:gd name="T5" fmla="*/ 168 h 296"/>
                  <a:gd name="T6" fmla="*/ 622 w 489"/>
                  <a:gd name="T7" fmla="*/ 299 h 296"/>
                  <a:gd name="T8" fmla="*/ 461 w 489"/>
                  <a:gd name="T9" fmla="*/ 283 h 296"/>
                  <a:gd name="T10" fmla="*/ 196 w 489"/>
                  <a:gd name="T11" fmla="*/ 180 h 296"/>
                  <a:gd name="T12" fmla="*/ 71 w 489"/>
                  <a:gd name="T13" fmla="*/ 98 h 296"/>
                  <a:gd name="T14" fmla="*/ 151 w 489"/>
                  <a:gd name="T15" fmla="*/ 200 h 296"/>
                  <a:gd name="T16" fmla="*/ 384 w 489"/>
                  <a:gd name="T17" fmla="*/ 332 h 296"/>
                  <a:gd name="T18" fmla="*/ 658 w 489"/>
                  <a:gd name="T19" fmla="*/ 364 h 296"/>
                  <a:gd name="T20" fmla="*/ 691 w 489"/>
                  <a:gd name="T21" fmla="*/ 275 h 296"/>
                  <a:gd name="T22" fmla="*/ 557 w 489"/>
                  <a:gd name="T23" fmla="*/ 148 h 296"/>
                  <a:gd name="T24" fmla="*/ 240 w 489"/>
                  <a:gd name="T25" fmla="*/ 21 h 296"/>
                  <a:gd name="T26" fmla="*/ 0 w 489"/>
                  <a:gd name="T27" fmla="*/ 0 h 296"/>
                  <a:gd name="T28" fmla="*/ 20 w 489"/>
                  <a:gd name="T29" fmla="*/ 42 h 296"/>
                  <a:gd name="T30" fmla="*/ 20 w 489"/>
                  <a:gd name="T31" fmla="*/ 4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grpSp>
      </p:grpSp>
      <p:grpSp>
        <p:nvGrpSpPr>
          <p:cNvPr id="15" name="Group 18"/>
          <p:cNvGrpSpPr>
            <a:grpSpLocks/>
          </p:cNvGrpSpPr>
          <p:nvPr/>
        </p:nvGrpSpPr>
        <p:grpSpPr bwMode="auto">
          <a:xfrm>
            <a:off x="7915275" y="3276601"/>
            <a:ext cx="742950" cy="794147"/>
            <a:chOff x="4986" y="2752"/>
            <a:chExt cx="468" cy="667"/>
          </a:xfrm>
        </p:grpSpPr>
        <p:sp>
          <p:nvSpPr>
            <p:cNvPr id="16" name="Freeform 19"/>
            <p:cNvSpPr>
              <a:spLocks/>
            </p:cNvSpPr>
            <p:nvPr userDrawn="1"/>
          </p:nvSpPr>
          <p:spPr bwMode="auto">
            <a:xfrm rot="7320404">
              <a:off x="4909" y="2936"/>
              <a:ext cx="629" cy="293"/>
            </a:xfrm>
            <a:custGeom>
              <a:avLst/>
              <a:gdLst>
                <a:gd name="T0" fmla="*/ 629 w 794"/>
                <a:gd name="T1" fmla="*/ 280 h 414"/>
                <a:gd name="T2" fmla="*/ 562 w 794"/>
                <a:gd name="T3" fmla="*/ 225 h 414"/>
                <a:gd name="T4" fmla="*/ 440 w 794"/>
                <a:gd name="T5" fmla="*/ 149 h 414"/>
                <a:gd name="T6" fmla="*/ 56 w 794"/>
                <a:gd name="T7" fmla="*/ 0 h 414"/>
                <a:gd name="T8" fmla="*/ 18 w 794"/>
                <a:gd name="T9" fmla="*/ 14 h 414"/>
                <a:gd name="T10" fmla="*/ 0 w 794"/>
                <a:gd name="T11" fmla="*/ 59 h 414"/>
                <a:gd name="T12" fmla="*/ 22 w 794"/>
                <a:gd name="T13" fmla="*/ 110 h 414"/>
                <a:gd name="T14" fmla="*/ 452 w 794"/>
                <a:gd name="T15" fmla="*/ 289 h 414"/>
                <a:gd name="T16" fmla="*/ 546 w 794"/>
                <a:gd name="T17" fmla="*/ 278 h 414"/>
                <a:gd name="T18" fmla="*/ 622 w 794"/>
                <a:gd name="T19" fmla="*/ 293 h 414"/>
                <a:gd name="T20" fmla="*/ 629 w 794"/>
                <a:gd name="T21" fmla="*/ 280 h 414"/>
                <a:gd name="T22" fmla="*/ 629 w 794"/>
                <a:gd name="T23" fmla="*/ 28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7" name="Freeform 20"/>
            <p:cNvSpPr>
              <a:spLocks/>
            </p:cNvSpPr>
            <p:nvPr userDrawn="1"/>
          </p:nvSpPr>
          <p:spPr bwMode="auto">
            <a:xfrm rot="7320404">
              <a:off x="4893" y="2923"/>
              <a:ext cx="627" cy="290"/>
            </a:xfrm>
            <a:custGeom>
              <a:avLst/>
              <a:gdLst>
                <a:gd name="T0" fmla="*/ 54 w 1586"/>
                <a:gd name="T1" fmla="*/ 0 h 821"/>
                <a:gd name="T2" fmla="*/ 526 w 1586"/>
                <a:gd name="T3" fmla="*/ 183 h 821"/>
                <a:gd name="T4" fmla="*/ 565 w 1586"/>
                <a:gd name="T5" fmla="*/ 225 h 821"/>
                <a:gd name="T6" fmla="*/ 627 w 1586"/>
                <a:gd name="T7" fmla="*/ 280 h 821"/>
                <a:gd name="T8" fmla="*/ 619 w 1586"/>
                <a:gd name="T9" fmla="*/ 290 h 821"/>
                <a:gd name="T10" fmla="*/ 534 w 1586"/>
                <a:gd name="T11" fmla="*/ 278 h 821"/>
                <a:gd name="T12" fmla="*/ 453 w 1586"/>
                <a:gd name="T13" fmla="*/ 286 h 821"/>
                <a:gd name="T14" fmla="*/ 17 w 1586"/>
                <a:gd name="T15" fmla="*/ 105 h 821"/>
                <a:gd name="T16" fmla="*/ 0 w 1586"/>
                <a:gd name="T17" fmla="*/ 53 h 821"/>
                <a:gd name="T18" fmla="*/ 18 w 1586"/>
                <a:gd name="T19" fmla="*/ 11 h 821"/>
                <a:gd name="T20" fmla="*/ 54 w 1586"/>
                <a:gd name="T21" fmla="*/ 0 h 821"/>
                <a:gd name="T22" fmla="*/ 5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8" name="Freeform 21"/>
            <p:cNvSpPr>
              <a:spLocks/>
            </p:cNvSpPr>
            <p:nvPr userDrawn="1"/>
          </p:nvSpPr>
          <p:spPr bwMode="auto">
            <a:xfrm rot="7320404">
              <a:off x="5000" y="2912"/>
              <a:ext cx="416" cy="265"/>
            </a:xfrm>
            <a:custGeom>
              <a:avLst/>
              <a:gdLst>
                <a:gd name="T0" fmla="*/ 0 w 1049"/>
                <a:gd name="T1" fmla="*/ 115 h 747"/>
                <a:gd name="T2" fmla="*/ 366 w 1049"/>
                <a:gd name="T3" fmla="*/ 265 h 747"/>
                <a:gd name="T4" fmla="*/ 372 w 1049"/>
                <a:gd name="T5" fmla="*/ 189 h 747"/>
                <a:gd name="T6" fmla="*/ 416 w 1049"/>
                <a:gd name="T7" fmla="*/ 150 h 747"/>
                <a:gd name="T8" fmla="*/ 31 w 1049"/>
                <a:gd name="T9" fmla="*/ 0 h 747"/>
                <a:gd name="T10" fmla="*/ 0 w 1049"/>
                <a:gd name="T11" fmla="*/ 45 h 747"/>
                <a:gd name="T12" fmla="*/ 0 w 1049"/>
                <a:gd name="T13" fmla="*/ 115 h 747"/>
                <a:gd name="T14" fmla="*/ 0 w 1049"/>
                <a:gd name="T15" fmla="*/ 11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43 w 150"/>
                  <a:gd name="T1" fmla="*/ 0 h 173"/>
                  <a:gd name="T2" fmla="*/ 16 w 150"/>
                  <a:gd name="T3" fmla="*/ 23 h 173"/>
                  <a:gd name="T4" fmla="*/ 0 w 150"/>
                  <a:gd name="T5" fmla="*/ 61 h 173"/>
                  <a:gd name="T6" fmla="*/ 31 w 150"/>
                  <a:gd name="T7" fmla="*/ 56 h 173"/>
                  <a:gd name="T8" fmla="*/ 41 w 150"/>
                  <a:gd name="T9" fmla="*/ 30 h 173"/>
                  <a:gd name="T10" fmla="*/ 59 w 150"/>
                  <a:gd name="T11" fmla="*/ 10 h 173"/>
                  <a:gd name="T12" fmla="*/ 43 w 150"/>
                  <a:gd name="T13" fmla="*/ 0 h 173"/>
                  <a:gd name="T14" fmla="*/ 43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21" name="Freeform 24"/>
              <p:cNvSpPr>
                <a:spLocks/>
              </p:cNvSpPr>
              <p:nvPr userDrawn="1"/>
            </p:nvSpPr>
            <p:spPr bwMode="auto">
              <a:xfrm rot="7320404">
                <a:off x="4887" y="2930"/>
                <a:ext cx="667" cy="311"/>
              </a:xfrm>
              <a:custGeom>
                <a:avLst/>
                <a:gdLst>
                  <a:gd name="T0" fmla="*/ 62 w 1684"/>
                  <a:gd name="T1" fmla="*/ 0 h 880"/>
                  <a:gd name="T2" fmla="*/ 25 w 1684"/>
                  <a:gd name="T3" fmla="*/ 18 h 880"/>
                  <a:gd name="T4" fmla="*/ 0 w 1684"/>
                  <a:gd name="T5" fmla="*/ 74 h 880"/>
                  <a:gd name="T6" fmla="*/ 27 w 1684"/>
                  <a:gd name="T7" fmla="*/ 127 h 880"/>
                  <a:gd name="T8" fmla="*/ 468 w 1684"/>
                  <a:gd name="T9" fmla="*/ 306 h 880"/>
                  <a:gd name="T10" fmla="*/ 563 w 1684"/>
                  <a:gd name="T11" fmla="*/ 295 h 880"/>
                  <a:gd name="T12" fmla="*/ 640 w 1684"/>
                  <a:gd name="T13" fmla="*/ 311 h 880"/>
                  <a:gd name="T14" fmla="*/ 667 w 1684"/>
                  <a:gd name="T15" fmla="*/ 286 h 880"/>
                  <a:gd name="T16" fmla="*/ 595 w 1684"/>
                  <a:gd name="T17" fmla="*/ 235 h 880"/>
                  <a:gd name="T18" fmla="*/ 566 w 1684"/>
                  <a:gd name="T19" fmla="*/ 181 h 880"/>
                  <a:gd name="T20" fmla="*/ 542 w 1684"/>
                  <a:gd name="T21" fmla="*/ 186 h 880"/>
                  <a:gd name="T22" fmla="*/ 570 w 1684"/>
                  <a:gd name="T23" fmla="*/ 235 h 880"/>
                  <a:gd name="T24" fmla="*/ 625 w 1684"/>
                  <a:gd name="T25" fmla="*/ 286 h 880"/>
                  <a:gd name="T26" fmla="*/ 560 w 1684"/>
                  <a:gd name="T27" fmla="*/ 278 h 880"/>
                  <a:gd name="T28" fmla="*/ 483 w 1684"/>
                  <a:gd name="T29" fmla="*/ 288 h 880"/>
                  <a:gd name="T30" fmla="*/ 497 w 1684"/>
                  <a:gd name="T31" fmla="*/ 230 h 880"/>
                  <a:gd name="T32" fmla="*/ 530 w 1684"/>
                  <a:gd name="T33" fmla="*/ 190 h 880"/>
                  <a:gd name="T34" fmla="*/ 492 w 1684"/>
                  <a:gd name="T35" fmla="*/ 195 h 880"/>
                  <a:gd name="T36" fmla="*/ 461 w 1684"/>
                  <a:gd name="T37" fmla="*/ 233 h 880"/>
                  <a:gd name="T38" fmla="*/ 451 w 1684"/>
                  <a:gd name="T39" fmla="*/ 280 h 880"/>
                  <a:gd name="T40" fmla="*/ 42 w 1684"/>
                  <a:gd name="T41" fmla="*/ 110 h 880"/>
                  <a:gd name="T42" fmla="*/ 32 w 1684"/>
                  <a:gd name="T43" fmla="*/ 76 h 880"/>
                  <a:gd name="T44" fmla="*/ 41 w 1684"/>
                  <a:gd name="T45" fmla="*/ 34 h 880"/>
                  <a:gd name="T46" fmla="*/ 86 w 1684"/>
                  <a:gd name="T47" fmla="*/ 0 h 880"/>
                  <a:gd name="T48" fmla="*/ 62 w 1684"/>
                  <a:gd name="T49" fmla="*/ 0 h 880"/>
                  <a:gd name="T50" fmla="*/ 6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22" name="Freeform 25"/>
              <p:cNvSpPr>
                <a:spLocks/>
              </p:cNvSpPr>
              <p:nvPr userDrawn="1"/>
            </p:nvSpPr>
            <p:spPr bwMode="auto">
              <a:xfrm rot="7320404">
                <a:off x="5062" y="2997"/>
                <a:ext cx="472" cy="176"/>
              </a:xfrm>
              <a:custGeom>
                <a:avLst/>
                <a:gdLst>
                  <a:gd name="T0" fmla="*/ 40 w 1190"/>
                  <a:gd name="T1" fmla="*/ 0 h 500"/>
                  <a:gd name="T2" fmla="*/ 472 w 1190"/>
                  <a:gd name="T3" fmla="*/ 172 h 500"/>
                  <a:gd name="T4" fmla="*/ 427 w 1190"/>
                  <a:gd name="T5" fmla="*/ 176 h 500"/>
                  <a:gd name="T6" fmla="*/ 0 w 1190"/>
                  <a:gd name="T7" fmla="*/ 10 h 500"/>
                  <a:gd name="T8" fmla="*/ 40 w 1190"/>
                  <a:gd name="T9" fmla="*/ 0 h 500"/>
                  <a:gd name="T10" fmla="*/ 4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23" name="Freeform 26"/>
              <p:cNvSpPr>
                <a:spLocks/>
              </p:cNvSpPr>
              <p:nvPr userDrawn="1"/>
            </p:nvSpPr>
            <p:spPr bwMode="auto">
              <a:xfrm rot="7320404">
                <a:off x="5363" y="2874"/>
                <a:ext cx="63" cy="118"/>
              </a:xfrm>
              <a:custGeom>
                <a:avLst/>
                <a:gdLst>
                  <a:gd name="T0" fmla="*/ 46 w 160"/>
                  <a:gd name="T1" fmla="*/ 0 h 335"/>
                  <a:gd name="T2" fmla="*/ 7 w 160"/>
                  <a:gd name="T3" fmla="*/ 37 h 335"/>
                  <a:gd name="T4" fmla="*/ 0 w 160"/>
                  <a:gd name="T5" fmla="*/ 81 h 335"/>
                  <a:gd name="T6" fmla="*/ 13 w 160"/>
                  <a:gd name="T7" fmla="*/ 111 h 335"/>
                  <a:gd name="T8" fmla="*/ 37 w 160"/>
                  <a:gd name="T9" fmla="*/ 118 h 335"/>
                  <a:gd name="T10" fmla="*/ 30 w 160"/>
                  <a:gd name="T11" fmla="*/ 54 h 335"/>
                  <a:gd name="T12" fmla="*/ 63 w 160"/>
                  <a:gd name="T13" fmla="*/ 6 h 335"/>
                  <a:gd name="T14" fmla="*/ 46 w 160"/>
                  <a:gd name="T15" fmla="*/ 0 h 335"/>
                  <a:gd name="T16" fmla="*/ 46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24" name="Freeform 27"/>
              <p:cNvSpPr>
                <a:spLocks/>
              </p:cNvSpPr>
              <p:nvPr userDrawn="1"/>
            </p:nvSpPr>
            <p:spPr bwMode="auto">
              <a:xfrm rot="7320404">
                <a:off x="5136" y="3000"/>
                <a:ext cx="193" cy="104"/>
              </a:xfrm>
              <a:custGeom>
                <a:avLst/>
                <a:gdLst>
                  <a:gd name="T0" fmla="*/ 6 w 489"/>
                  <a:gd name="T1" fmla="*/ 12 h 296"/>
                  <a:gd name="T2" fmla="*/ 63 w 489"/>
                  <a:gd name="T3" fmla="*/ 23 h 296"/>
                  <a:gd name="T4" fmla="*/ 128 w 489"/>
                  <a:gd name="T5" fmla="*/ 48 h 296"/>
                  <a:gd name="T6" fmla="*/ 174 w 489"/>
                  <a:gd name="T7" fmla="*/ 85 h 296"/>
                  <a:gd name="T8" fmla="*/ 129 w 489"/>
                  <a:gd name="T9" fmla="*/ 81 h 296"/>
                  <a:gd name="T10" fmla="*/ 55 w 489"/>
                  <a:gd name="T11" fmla="*/ 51 h 296"/>
                  <a:gd name="T12" fmla="*/ 20 w 489"/>
                  <a:gd name="T13" fmla="*/ 28 h 296"/>
                  <a:gd name="T14" fmla="*/ 42 w 489"/>
                  <a:gd name="T15" fmla="*/ 57 h 296"/>
                  <a:gd name="T16" fmla="*/ 107 w 489"/>
                  <a:gd name="T17" fmla="*/ 95 h 296"/>
                  <a:gd name="T18" fmla="*/ 184 w 489"/>
                  <a:gd name="T19" fmla="*/ 104 h 296"/>
                  <a:gd name="T20" fmla="*/ 193 w 489"/>
                  <a:gd name="T21" fmla="*/ 79 h 296"/>
                  <a:gd name="T22" fmla="*/ 156 w 489"/>
                  <a:gd name="T23" fmla="*/ 42 h 296"/>
                  <a:gd name="T24" fmla="*/ 67 w 489"/>
                  <a:gd name="T25" fmla="*/ 6 h 296"/>
                  <a:gd name="T26" fmla="*/ 0 w 489"/>
                  <a:gd name="T27" fmla="*/ 0 h 296"/>
                  <a:gd name="T28" fmla="*/ 6 w 489"/>
                  <a:gd name="T29" fmla="*/ 12 h 296"/>
                  <a:gd name="T30" fmla="*/ 6 w 489"/>
                  <a:gd name="T31" fmla="*/ 1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grpSp>
      </p:grpSp>
      <p:sp>
        <p:nvSpPr>
          <p:cNvPr id="25" name="Freeform 28"/>
          <p:cNvSpPr>
            <a:spLocks/>
          </p:cNvSpPr>
          <p:nvPr/>
        </p:nvSpPr>
        <p:spPr bwMode="auto">
          <a:xfrm>
            <a:off x="901700" y="3790951"/>
            <a:ext cx="6807200" cy="546497"/>
          </a:xfrm>
          <a:custGeom>
            <a:avLst/>
            <a:gdLst>
              <a:gd name="T0" fmla="*/ 0 w 4288"/>
              <a:gd name="T1" fmla="*/ 0 h 459"/>
              <a:gd name="T2" fmla="*/ 1295400 w 4288"/>
              <a:gd name="T3" fmla="*/ 406400 h 459"/>
              <a:gd name="T4" fmla="*/ 2476500 w 4288"/>
              <a:gd name="T5" fmla="*/ 228600 h 459"/>
              <a:gd name="T6" fmla="*/ 2946400 w 4288"/>
              <a:gd name="T7" fmla="*/ 596900 h 459"/>
              <a:gd name="T8" fmla="*/ 3721100 w 4288"/>
              <a:gd name="T9" fmla="*/ 241300 h 459"/>
              <a:gd name="T10" fmla="*/ 5613400 w 4288"/>
              <a:gd name="T11" fmla="*/ 723900 h 459"/>
              <a:gd name="T12" fmla="*/ 6807200 w 4288"/>
              <a:gd name="T13" fmla="*/ 215900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26" name="Freeform 29"/>
          <p:cNvSpPr>
            <a:spLocks/>
          </p:cNvSpPr>
          <p:nvPr/>
        </p:nvSpPr>
        <p:spPr bwMode="auto">
          <a:xfrm>
            <a:off x="4076700" y="1447800"/>
            <a:ext cx="889000" cy="285750"/>
          </a:xfrm>
          <a:custGeom>
            <a:avLst/>
            <a:gdLst>
              <a:gd name="T0" fmla="*/ 0 w 560"/>
              <a:gd name="T1" fmla="*/ 50800 h 240"/>
              <a:gd name="T2" fmla="*/ 444500 w 560"/>
              <a:gd name="T3" fmla="*/ 228600 h 240"/>
              <a:gd name="T4" fmla="*/ 711200 w 560"/>
              <a:gd name="T5" fmla="*/ 25400 h 240"/>
              <a:gd name="T6" fmla="*/ 889000 w 560"/>
              <a:gd name="T7" fmla="*/ 38100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39939" name="Rectangle 3"/>
          <p:cNvSpPr>
            <a:spLocks noGrp="1" noChangeArrowheads="1"/>
          </p:cNvSpPr>
          <p:nvPr>
            <p:ph type="ctrTitle"/>
          </p:nvPr>
        </p:nvSpPr>
        <p:spPr>
          <a:xfrm>
            <a:off x="1371600" y="1133475"/>
            <a:ext cx="6400800" cy="1704975"/>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noProof="0" smtClean="0"/>
              <a:t>Click to edit Master title style</a:t>
            </a:r>
          </a:p>
        </p:txBody>
      </p:sp>
      <p:sp>
        <p:nvSpPr>
          <p:cNvPr id="39940" name="Rectangle 4"/>
          <p:cNvSpPr>
            <a:spLocks noGrp="1" noChangeArrowheads="1"/>
          </p:cNvSpPr>
          <p:nvPr>
            <p:ph type="subTitle" idx="1"/>
          </p:nvPr>
        </p:nvSpPr>
        <p:spPr>
          <a:xfrm>
            <a:off x="1549400" y="3038475"/>
            <a:ext cx="6032500" cy="752475"/>
          </a:xfrm>
        </p:spPr>
        <p:txBody>
          <a:bodyPr/>
          <a:lstStyle>
            <a:lvl1pPr marL="0" indent="0" algn="ctr">
              <a:buFontTx/>
              <a:buNone/>
              <a:defRPr sz="2100">
                <a:effectLst>
                  <a:outerShdw blurRad="38100" dist="38100" dir="2700000" algn="tl">
                    <a:srgbClr val="C0C0C0"/>
                  </a:outerShdw>
                </a:effectLst>
              </a:defRPr>
            </a:lvl1pPr>
          </a:lstStyle>
          <a:p>
            <a:pPr lvl="0"/>
            <a:r>
              <a:rPr lang="en-US" noProof="0" smtClean="0"/>
              <a:t>Click to edit Master subtitle style</a:t>
            </a:r>
          </a:p>
        </p:txBody>
      </p:sp>
      <p:sp>
        <p:nvSpPr>
          <p:cNvPr id="27" name="Rectangle 5"/>
          <p:cNvSpPr>
            <a:spLocks noGrp="1" noChangeArrowheads="1"/>
          </p:cNvSpPr>
          <p:nvPr>
            <p:ph type="dt" sz="half" idx="10"/>
          </p:nvPr>
        </p:nvSpPr>
        <p:spPr>
          <a:xfrm>
            <a:off x="685800" y="4686300"/>
            <a:ext cx="1905000" cy="342900"/>
          </a:xfrm>
        </p:spPr>
        <p:txBody>
          <a:bodyPr/>
          <a:lstStyle>
            <a:lvl1pPr>
              <a:defRPr smtClean="0"/>
            </a:lvl1pPr>
          </a:lstStyle>
          <a:p>
            <a:pPr>
              <a:defRPr/>
            </a:pPr>
            <a:endParaRPr lang="en-US">
              <a:solidFill>
                <a:srgbClr val="000000"/>
              </a:solidFill>
            </a:endParaRPr>
          </a:p>
        </p:txBody>
      </p:sp>
      <p:sp>
        <p:nvSpPr>
          <p:cNvPr id="28" name="Rectangle 6"/>
          <p:cNvSpPr>
            <a:spLocks noGrp="1" noChangeArrowheads="1"/>
          </p:cNvSpPr>
          <p:nvPr>
            <p:ph type="ftr" sz="quarter" idx="11"/>
          </p:nvPr>
        </p:nvSpPr>
        <p:spPr>
          <a:xfrm>
            <a:off x="3124200" y="4686300"/>
            <a:ext cx="2895600" cy="342900"/>
          </a:xfrm>
        </p:spPr>
        <p:txBody>
          <a:bodyPr/>
          <a:lstStyle>
            <a:lvl1pPr>
              <a:defRPr smtClean="0"/>
            </a:lvl1pPr>
          </a:lstStyle>
          <a:p>
            <a:pPr>
              <a:defRPr/>
            </a:pPr>
            <a:endParaRPr lang="en-US">
              <a:solidFill>
                <a:srgbClr val="000000"/>
              </a:solidFill>
            </a:endParaRPr>
          </a:p>
        </p:txBody>
      </p:sp>
      <p:sp>
        <p:nvSpPr>
          <p:cNvPr id="29" name="Rectangle 7"/>
          <p:cNvSpPr>
            <a:spLocks noGrp="1" noChangeArrowheads="1"/>
          </p:cNvSpPr>
          <p:nvPr>
            <p:ph type="sldNum" sz="quarter" idx="12"/>
          </p:nvPr>
        </p:nvSpPr>
        <p:spPr>
          <a:xfrm>
            <a:off x="6553200" y="4686300"/>
            <a:ext cx="1905000" cy="342900"/>
          </a:xfrm>
        </p:spPr>
        <p:txBody>
          <a:bodyPr/>
          <a:lstStyle>
            <a:lvl1pPr>
              <a:defRPr smtClean="0"/>
            </a:lvl1pPr>
          </a:lstStyle>
          <a:p>
            <a:pPr>
              <a:defRPr/>
            </a:pPr>
            <a:fld id="{0FBB88B0-F828-466C-843B-553FEA0911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77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A622955-99B2-4093-A670-10D89C3AA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4484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4AE0120-758B-416F-BDC1-362FFD850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285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7719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37719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C96E878-728C-480C-9550-136ACCE9C4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518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69AD825C-609A-454A-93CA-3D7C714A14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830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A79F0EBA-3D2A-49AA-9288-C13F91D7D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79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93420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B099D055-54C1-455A-B8CB-5C7AA57662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941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8FA6C51-10F5-4D10-99E9-1A55802EB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3096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DAA923C-A0C1-4658-8974-C236F8187F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545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0BBB7F8-B1BD-4988-9EE9-27D02CCE06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847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14300"/>
            <a:ext cx="1924050" cy="4000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14300"/>
            <a:ext cx="5619750" cy="4000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E803C14-D315-487C-B287-995CA42ED4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069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
            <a:ext cx="6870700" cy="12001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371600"/>
            <a:ext cx="7696200" cy="2743200"/>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5C9649B-A3DB-451A-841E-F0B1FCB8D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214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489"/>
            </a:lvl1pPr>
          </a:lstStyle>
          <a:p>
            <a:r>
              <a:rPr lang="en-US" smtClean="0"/>
              <a:t>Click to edit Master title style</a:t>
            </a:r>
            <a:endParaRPr lang="en-US"/>
          </a:p>
        </p:txBody>
      </p:sp>
      <p:sp>
        <p:nvSpPr>
          <p:cNvPr id="3" name="Subtitle 2"/>
          <p:cNvSpPr>
            <a:spLocks noGrp="1"/>
          </p:cNvSpPr>
          <p:nvPr>
            <p:ph type="subTitle" idx="1"/>
          </p:nvPr>
        </p:nvSpPr>
        <p:spPr>
          <a:xfrm>
            <a:off x="1143001" y="2701528"/>
            <a:ext cx="6858000" cy="1241822"/>
          </a:xfrm>
        </p:spPr>
        <p:txBody>
          <a:bodyPr/>
          <a:lstStyle>
            <a:lvl1pPr marL="0" indent="0" algn="ctr">
              <a:buNone/>
              <a:defRPr sz="1795"/>
            </a:lvl1pPr>
            <a:lvl2pPr marL="342043" indent="0" algn="ctr">
              <a:buNone/>
              <a:defRPr sz="1496"/>
            </a:lvl2pPr>
            <a:lvl3pPr marL="684086" indent="0" algn="ctr">
              <a:buNone/>
              <a:defRPr sz="1346"/>
            </a:lvl3pPr>
            <a:lvl4pPr marL="1026128" indent="0" algn="ctr">
              <a:buNone/>
              <a:defRPr sz="1197"/>
            </a:lvl4pPr>
            <a:lvl5pPr marL="1368171" indent="0" algn="ctr">
              <a:buNone/>
              <a:defRPr sz="1197"/>
            </a:lvl5pPr>
            <a:lvl6pPr marL="1710214" indent="0" algn="ctr">
              <a:buNone/>
              <a:defRPr sz="1197"/>
            </a:lvl6pPr>
            <a:lvl7pPr marL="2052257" indent="0" algn="ctr">
              <a:buNone/>
              <a:defRPr sz="1197"/>
            </a:lvl7pPr>
            <a:lvl8pPr marL="2394299" indent="0" algn="ctr">
              <a:buNone/>
              <a:defRPr sz="1197"/>
            </a:lvl8pPr>
            <a:lvl9pPr marL="2736342" indent="0" algn="ctr">
              <a:buNone/>
              <a:defRPr sz="1197"/>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0017D3-EFDD-4075-9BB6-708E27A1F0C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80147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42C70A-C2E0-42E6-A359-FA9E84BEE384}"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780419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489"/>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795">
                <a:solidFill>
                  <a:schemeClr val="tx1">
                    <a:tint val="75000"/>
                  </a:schemeClr>
                </a:solidFill>
              </a:defRPr>
            </a:lvl1pPr>
            <a:lvl2pPr marL="342043" indent="0">
              <a:buNone/>
              <a:defRPr sz="1496">
                <a:solidFill>
                  <a:schemeClr val="tx1">
                    <a:tint val="75000"/>
                  </a:schemeClr>
                </a:solidFill>
              </a:defRPr>
            </a:lvl2pPr>
            <a:lvl3pPr marL="684086" indent="0">
              <a:buNone/>
              <a:defRPr sz="1346">
                <a:solidFill>
                  <a:schemeClr val="tx1">
                    <a:tint val="75000"/>
                  </a:schemeClr>
                </a:solidFill>
              </a:defRPr>
            </a:lvl3pPr>
            <a:lvl4pPr marL="1026128" indent="0">
              <a:buNone/>
              <a:defRPr sz="1197">
                <a:solidFill>
                  <a:schemeClr val="tx1">
                    <a:tint val="75000"/>
                  </a:schemeClr>
                </a:solidFill>
              </a:defRPr>
            </a:lvl4pPr>
            <a:lvl5pPr marL="1368171" indent="0">
              <a:buNone/>
              <a:defRPr sz="1197">
                <a:solidFill>
                  <a:schemeClr val="tx1">
                    <a:tint val="75000"/>
                  </a:schemeClr>
                </a:solidFill>
              </a:defRPr>
            </a:lvl5pPr>
            <a:lvl6pPr marL="1710214" indent="0">
              <a:buNone/>
              <a:defRPr sz="1197">
                <a:solidFill>
                  <a:schemeClr val="tx1">
                    <a:tint val="75000"/>
                  </a:schemeClr>
                </a:solidFill>
              </a:defRPr>
            </a:lvl6pPr>
            <a:lvl7pPr marL="2052257" indent="0">
              <a:buNone/>
              <a:defRPr sz="1197">
                <a:solidFill>
                  <a:schemeClr val="tx1">
                    <a:tint val="75000"/>
                  </a:schemeClr>
                </a:solidFill>
              </a:defRPr>
            </a:lvl7pPr>
            <a:lvl8pPr marL="2394299" indent="0">
              <a:buNone/>
              <a:defRPr sz="1197">
                <a:solidFill>
                  <a:schemeClr val="tx1">
                    <a:tint val="75000"/>
                  </a:schemeClr>
                </a:solidFill>
              </a:defRPr>
            </a:lvl8pPr>
            <a:lvl9pPr marL="2736342" indent="0">
              <a:buNone/>
              <a:defRPr sz="1197">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E1360A-0EFC-4FC8-BC39-9C117D37667E}"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119089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1"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37085D-FE87-40B1-B131-BA383389C93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95852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0952167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5"/>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795" b="1"/>
            </a:lvl1pPr>
            <a:lvl2pPr marL="342043" indent="0">
              <a:buNone/>
              <a:defRPr sz="1496" b="1"/>
            </a:lvl2pPr>
            <a:lvl3pPr marL="684086" indent="0">
              <a:buNone/>
              <a:defRPr sz="1346"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795" b="1"/>
            </a:lvl1pPr>
            <a:lvl2pPr marL="342043" indent="0">
              <a:buNone/>
              <a:defRPr sz="1496" b="1"/>
            </a:lvl2pPr>
            <a:lvl3pPr marL="684086" indent="0">
              <a:buNone/>
              <a:defRPr sz="1346"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smtClean="0"/>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B397A2E-E863-4A2C-8F4C-8B4561CFF9D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785677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1F7AD68-6E1D-4D40-A11F-627D9F2F0869}"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945506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4AD9733-30A8-4BE4-B760-AAE05F1D55B1}"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070237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4"/>
            </a:lvl1pPr>
          </a:lstStyle>
          <a:p>
            <a:r>
              <a:rPr lang="en-US" smtClean="0"/>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2394"/>
            </a:lvl1pPr>
            <a:lvl2pPr>
              <a:defRPr sz="2095"/>
            </a:lvl2pPr>
            <a:lvl3pPr>
              <a:defRPr sz="1795"/>
            </a:lvl3pPr>
            <a:lvl4pPr>
              <a:defRPr sz="1496"/>
            </a:lvl4pPr>
            <a:lvl5pPr>
              <a:defRPr sz="1496"/>
            </a:lvl5pPr>
            <a:lvl6pPr>
              <a:defRPr sz="1496"/>
            </a:lvl6pPr>
            <a:lvl7pPr>
              <a:defRPr sz="1496"/>
            </a:lvl7pPr>
            <a:lvl8pPr>
              <a:defRPr sz="1496"/>
            </a:lvl8pPr>
            <a:lvl9pPr>
              <a:defRPr sz="1496"/>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197"/>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5030BB-F9A6-42A1-B022-60C35482343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087960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4"/>
            </a:lvl1pPr>
          </a:lstStyle>
          <a:p>
            <a:r>
              <a:rPr lang="en-US" smtClean="0"/>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394"/>
            </a:lvl1pPr>
            <a:lvl2pPr marL="342043" indent="0">
              <a:buNone/>
              <a:defRPr sz="2095"/>
            </a:lvl2pPr>
            <a:lvl3pPr marL="684086" indent="0">
              <a:buNone/>
              <a:defRPr sz="1795"/>
            </a:lvl3pPr>
            <a:lvl4pPr marL="1026128" indent="0">
              <a:buNone/>
              <a:defRPr sz="1496"/>
            </a:lvl4pPr>
            <a:lvl5pPr marL="1368171" indent="0">
              <a:buNone/>
              <a:defRPr sz="1496"/>
            </a:lvl5pPr>
            <a:lvl6pPr marL="1710214" indent="0">
              <a:buNone/>
              <a:defRPr sz="1496"/>
            </a:lvl6pPr>
            <a:lvl7pPr marL="2052257" indent="0">
              <a:buNone/>
              <a:defRPr sz="1496"/>
            </a:lvl7pPr>
            <a:lvl8pPr marL="2394299" indent="0">
              <a:buNone/>
              <a:defRPr sz="1496"/>
            </a:lvl8pPr>
            <a:lvl9pPr marL="2736342" indent="0">
              <a:buNone/>
              <a:defRPr sz="1496"/>
            </a:lvl9pPr>
          </a:lstStyle>
          <a:p>
            <a:pPr lvl="0"/>
            <a:endParaRPr lang="en-US" noProof="0" smtClean="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197"/>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7025674-48E7-4999-B7EF-9A7E0B6770EE}"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467222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10B9F9-F9E0-416F-87A1-B7607AED8811}"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09067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9CE9D30-5F71-4411-B203-6BE520CC3DD1}"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88185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1"/>
            <a:ext cx="8229600" cy="3394472"/>
          </a:xfrm>
        </p:spPr>
        <p:txBody>
          <a:bodyPr rtlCol="0">
            <a:normAutofit/>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F1BE2A5-6BC9-4C61-8C4F-A93210C69069}"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78169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489"/>
            </a:lvl1pPr>
          </a:lstStyle>
          <a:p>
            <a:r>
              <a:rPr lang="en-US" smtClean="0"/>
              <a:t>Click to edit Master title style</a:t>
            </a:r>
            <a:endParaRPr lang="en-US"/>
          </a:p>
        </p:txBody>
      </p:sp>
      <p:sp>
        <p:nvSpPr>
          <p:cNvPr id="3" name="Subtitle 2"/>
          <p:cNvSpPr>
            <a:spLocks noGrp="1"/>
          </p:cNvSpPr>
          <p:nvPr>
            <p:ph type="subTitle" idx="1"/>
          </p:nvPr>
        </p:nvSpPr>
        <p:spPr>
          <a:xfrm>
            <a:off x="1143001" y="2701528"/>
            <a:ext cx="6858000" cy="1241822"/>
          </a:xfrm>
        </p:spPr>
        <p:txBody>
          <a:bodyPr/>
          <a:lstStyle>
            <a:lvl1pPr marL="0" indent="0" algn="ctr">
              <a:buNone/>
              <a:defRPr sz="1795"/>
            </a:lvl1pPr>
            <a:lvl2pPr marL="342043" indent="0" algn="ctr">
              <a:buNone/>
              <a:defRPr sz="1496"/>
            </a:lvl2pPr>
            <a:lvl3pPr marL="684086" indent="0" algn="ctr">
              <a:buNone/>
              <a:defRPr sz="1346"/>
            </a:lvl3pPr>
            <a:lvl4pPr marL="1026128" indent="0" algn="ctr">
              <a:buNone/>
              <a:defRPr sz="1197"/>
            </a:lvl4pPr>
            <a:lvl5pPr marL="1368171" indent="0" algn="ctr">
              <a:buNone/>
              <a:defRPr sz="1197"/>
            </a:lvl5pPr>
            <a:lvl6pPr marL="1710214" indent="0" algn="ctr">
              <a:buNone/>
              <a:defRPr sz="1197"/>
            </a:lvl6pPr>
            <a:lvl7pPr marL="2052257" indent="0" algn="ctr">
              <a:buNone/>
              <a:defRPr sz="1197"/>
            </a:lvl7pPr>
            <a:lvl8pPr marL="2394299" indent="0" algn="ctr">
              <a:buNone/>
              <a:defRPr sz="1197"/>
            </a:lvl8pPr>
            <a:lvl9pPr marL="2736342" indent="0" algn="ctr">
              <a:buNone/>
              <a:defRPr sz="1197"/>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0017D3-EFDD-4075-9BB6-708E27A1F0C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180027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42C70A-C2E0-42E6-A359-FA9E84BEE384}"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27109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5294879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489"/>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795">
                <a:solidFill>
                  <a:schemeClr val="tx1">
                    <a:tint val="75000"/>
                  </a:schemeClr>
                </a:solidFill>
              </a:defRPr>
            </a:lvl1pPr>
            <a:lvl2pPr marL="342043" indent="0">
              <a:buNone/>
              <a:defRPr sz="1496">
                <a:solidFill>
                  <a:schemeClr val="tx1">
                    <a:tint val="75000"/>
                  </a:schemeClr>
                </a:solidFill>
              </a:defRPr>
            </a:lvl2pPr>
            <a:lvl3pPr marL="684086" indent="0">
              <a:buNone/>
              <a:defRPr sz="1346">
                <a:solidFill>
                  <a:schemeClr val="tx1">
                    <a:tint val="75000"/>
                  </a:schemeClr>
                </a:solidFill>
              </a:defRPr>
            </a:lvl3pPr>
            <a:lvl4pPr marL="1026128" indent="0">
              <a:buNone/>
              <a:defRPr sz="1197">
                <a:solidFill>
                  <a:schemeClr val="tx1">
                    <a:tint val="75000"/>
                  </a:schemeClr>
                </a:solidFill>
              </a:defRPr>
            </a:lvl4pPr>
            <a:lvl5pPr marL="1368171" indent="0">
              <a:buNone/>
              <a:defRPr sz="1197">
                <a:solidFill>
                  <a:schemeClr val="tx1">
                    <a:tint val="75000"/>
                  </a:schemeClr>
                </a:solidFill>
              </a:defRPr>
            </a:lvl5pPr>
            <a:lvl6pPr marL="1710214" indent="0">
              <a:buNone/>
              <a:defRPr sz="1197">
                <a:solidFill>
                  <a:schemeClr val="tx1">
                    <a:tint val="75000"/>
                  </a:schemeClr>
                </a:solidFill>
              </a:defRPr>
            </a:lvl6pPr>
            <a:lvl7pPr marL="2052257" indent="0">
              <a:buNone/>
              <a:defRPr sz="1197">
                <a:solidFill>
                  <a:schemeClr val="tx1">
                    <a:tint val="75000"/>
                  </a:schemeClr>
                </a:solidFill>
              </a:defRPr>
            </a:lvl7pPr>
            <a:lvl8pPr marL="2394299" indent="0">
              <a:buNone/>
              <a:defRPr sz="1197">
                <a:solidFill>
                  <a:schemeClr val="tx1">
                    <a:tint val="75000"/>
                  </a:schemeClr>
                </a:solidFill>
              </a:defRPr>
            </a:lvl8pPr>
            <a:lvl9pPr marL="2736342" indent="0">
              <a:buNone/>
              <a:defRPr sz="1197">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E1360A-0EFC-4FC8-BC39-9C117D37667E}"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514876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1"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37085D-FE87-40B1-B131-BA383389C93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48699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5"/>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795" b="1"/>
            </a:lvl1pPr>
            <a:lvl2pPr marL="342043" indent="0">
              <a:buNone/>
              <a:defRPr sz="1496" b="1"/>
            </a:lvl2pPr>
            <a:lvl3pPr marL="684086" indent="0">
              <a:buNone/>
              <a:defRPr sz="1346"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795" b="1"/>
            </a:lvl1pPr>
            <a:lvl2pPr marL="342043" indent="0">
              <a:buNone/>
              <a:defRPr sz="1496" b="1"/>
            </a:lvl2pPr>
            <a:lvl3pPr marL="684086" indent="0">
              <a:buNone/>
              <a:defRPr sz="1346"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smtClean="0"/>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B397A2E-E863-4A2C-8F4C-8B4561CFF9D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435098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1F7AD68-6E1D-4D40-A11F-627D9F2F0869}"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502642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4AD9733-30A8-4BE4-B760-AAE05F1D55B1}"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127983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4"/>
            </a:lvl1pPr>
          </a:lstStyle>
          <a:p>
            <a:r>
              <a:rPr lang="en-US" smtClean="0"/>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2394"/>
            </a:lvl1pPr>
            <a:lvl2pPr>
              <a:defRPr sz="2095"/>
            </a:lvl2pPr>
            <a:lvl3pPr>
              <a:defRPr sz="1795"/>
            </a:lvl3pPr>
            <a:lvl4pPr>
              <a:defRPr sz="1496"/>
            </a:lvl4pPr>
            <a:lvl5pPr>
              <a:defRPr sz="1496"/>
            </a:lvl5pPr>
            <a:lvl6pPr>
              <a:defRPr sz="1496"/>
            </a:lvl6pPr>
            <a:lvl7pPr>
              <a:defRPr sz="1496"/>
            </a:lvl7pPr>
            <a:lvl8pPr>
              <a:defRPr sz="1496"/>
            </a:lvl8pPr>
            <a:lvl9pPr>
              <a:defRPr sz="1496"/>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197"/>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5030BB-F9A6-42A1-B022-60C35482343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456066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4"/>
            </a:lvl1pPr>
          </a:lstStyle>
          <a:p>
            <a:r>
              <a:rPr lang="en-US" smtClean="0"/>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394"/>
            </a:lvl1pPr>
            <a:lvl2pPr marL="342043" indent="0">
              <a:buNone/>
              <a:defRPr sz="2095"/>
            </a:lvl2pPr>
            <a:lvl3pPr marL="684086" indent="0">
              <a:buNone/>
              <a:defRPr sz="1795"/>
            </a:lvl3pPr>
            <a:lvl4pPr marL="1026128" indent="0">
              <a:buNone/>
              <a:defRPr sz="1496"/>
            </a:lvl4pPr>
            <a:lvl5pPr marL="1368171" indent="0">
              <a:buNone/>
              <a:defRPr sz="1496"/>
            </a:lvl5pPr>
            <a:lvl6pPr marL="1710214" indent="0">
              <a:buNone/>
              <a:defRPr sz="1496"/>
            </a:lvl6pPr>
            <a:lvl7pPr marL="2052257" indent="0">
              <a:buNone/>
              <a:defRPr sz="1496"/>
            </a:lvl7pPr>
            <a:lvl8pPr marL="2394299" indent="0">
              <a:buNone/>
              <a:defRPr sz="1496"/>
            </a:lvl8pPr>
            <a:lvl9pPr marL="2736342" indent="0">
              <a:buNone/>
              <a:defRPr sz="1496"/>
            </a:lvl9pPr>
          </a:lstStyle>
          <a:p>
            <a:pPr lvl="0"/>
            <a:endParaRPr lang="en-US" noProof="0" smtClean="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197"/>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7025674-48E7-4999-B7EF-9A7E0B6770EE}"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7394468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10B9F9-F9E0-416F-87A1-B7607AED8811}"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31912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9CE9D30-5F71-4411-B203-6BE520CC3DD1}"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842141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1"/>
            <a:ext cx="8229600" cy="3394472"/>
          </a:xfrm>
        </p:spPr>
        <p:txBody>
          <a:bodyPr rtlCol="0">
            <a:normAutofit/>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F1BE2A5-6BC9-4C61-8C4F-A93210C69069}"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3206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40399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1674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6005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154581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DDEBB9A-9498-4E25-A01C-5061210C8FEC}" type="datetimeFigureOut">
              <a:rPr lang="en-US" smtClean="0"/>
              <a:t>3/21/2023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2795348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806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fontAlgn="base">
              <a:spcBef>
                <a:spcPct val="0"/>
              </a:spcBef>
              <a:spcAft>
                <a:spcPct val="0"/>
              </a:spcAft>
              <a:defRPr/>
            </a:pPr>
            <a:endParaRPr lang="en-US">
              <a:solidFill>
                <a:srgbClr val="000000"/>
              </a:solidFill>
            </a:endParaRPr>
          </a:p>
        </p:txBody>
      </p:sp>
      <p:sp>
        <p:nvSpPr>
          <p:cNvPr id="8806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fontAlgn="base">
              <a:spcBef>
                <a:spcPct val="0"/>
              </a:spcBef>
              <a:spcAft>
                <a:spcPct val="0"/>
              </a:spcAft>
              <a:defRPr/>
            </a:pPr>
            <a:endParaRPr lang="en-US">
              <a:solidFill>
                <a:srgbClr val="000000"/>
              </a:solidFill>
            </a:endParaRPr>
          </a:p>
        </p:txBody>
      </p:sp>
      <p:sp>
        <p:nvSpPr>
          <p:cNvPr id="8807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pPr>
            <a:fld id="{6776CD15-C3A8-410E-95D5-5071F990F2CD}"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799033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26" name="Freeform 2"/>
          <p:cNvSpPr>
            <a:spLocks/>
          </p:cNvSpPr>
          <p:nvPr/>
        </p:nvSpPr>
        <p:spPr bwMode="auto">
          <a:xfrm rot="-3172564">
            <a:off x="7923213" y="-271859"/>
            <a:ext cx="871538" cy="2084387"/>
          </a:xfrm>
          <a:custGeom>
            <a:avLst/>
            <a:gdLst>
              <a:gd name="T0" fmla="*/ 1162050 w 2903"/>
              <a:gd name="T1" fmla="*/ 244856 h 3686"/>
              <a:gd name="T2" fmla="*/ 1026751 w 2903"/>
              <a:gd name="T3" fmla="*/ 45239 h 3686"/>
              <a:gd name="T4" fmla="*/ 897056 w 2903"/>
              <a:gd name="T5" fmla="*/ 0 h 3686"/>
              <a:gd name="T6" fmla="*/ 44032 w 2903"/>
              <a:gd name="T7" fmla="*/ 1589585 h 3686"/>
              <a:gd name="T8" fmla="*/ 44032 w 2903"/>
              <a:gd name="T9" fmla="*/ 1825394 h 3686"/>
              <a:gd name="T10" fmla="*/ 0 w 2903"/>
              <a:gd name="T11" fmla="*/ 2053285 h 3686"/>
              <a:gd name="T12" fmla="*/ 28821 w 2903"/>
              <a:gd name="T13" fmla="*/ 2084387 h 3686"/>
              <a:gd name="T14" fmla="*/ 176529 w 2903"/>
              <a:gd name="T15" fmla="*/ 1897211 h 3686"/>
              <a:gd name="T16" fmla="*/ 296217 w 2903"/>
              <a:gd name="T17" fmla="*/ 1825394 h 3686"/>
              <a:gd name="T18" fmla="*/ 1162050 w 2903"/>
              <a:gd name="T19" fmla="*/ 244856 h 3686"/>
              <a:gd name="T20" fmla="*/ 1162050 w 2903"/>
              <a:gd name="T21" fmla="*/ 244856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27" name="Rectangle 3"/>
          <p:cNvSpPr>
            <a:spLocks noGrp="1" noChangeArrowheads="1"/>
          </p:cNvSpPr>
          <p:nvPr>
            <p:ph type="title"/>
          </p:nvPr>
        </p:nvSpPr>
        <p:spPr bwMode="auto">
          <a:xfrm>
            <a:off x="685800" y="114300"/>
            <a:ext cx="6870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685800" y="1371600"/>
            <a:ext cx="769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7" name="Rectangle 5"/>
          <p:cNvSpPr>
            <a:spLocks noGrp="1" noChangeArrowheads="1"/>
          </p:cNvSpPr>
          <p:nvPr>
            <p:ph type="dt" sz="half" idx="2"/>
          </p:nvPr>
        </p:nvSpPr>
        <p:spPr bwMode="auto">
          <a:xfrm>
            <a:off x="1371600" y="4686300"/>
            <a:ext cx="1905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050" smtClean="0"/>
            </a:lvl1pPr>
          </a:lstStyle>
          <a:p>
            <a:pPr fontAlgn="base">
              <a:spcBef>
                <a:spcPct val="0"/>
              </a:spcBef>
              <a:spcAft>
                <a:spcPct val="0"/>
              </a:spcAft>
              <a:defRPr/>
            </a:pPr>
            <a:endParaRPr lang="en-US">
              <a:solidFill>
                <a:srgbClr val="000000"/>
              </a:solidFill>
            </a:endParaRPr>
          </a:p>
        </p:txBody>
      </p:sp>
      <p:sp>
        <p:nvSpPr>
          <p:cNvPr id="38918" name="Rectangle 6"/>
          <p:cNvSpPr>
            <a:spLocks noGrp="1" noChangeArrowheads="1"/>
          </p:cNvSpPr>
          <p:nvPr>
            <p:ph type="ftr" sz="quarter" idx="3"/>
          </p:nvPr>
        </p:nvSpPr>
        <p:spPr bwMode="auto">
          <a:xfrm>
            <a:off x="3556000" y="4686300"/>
            <a:ext cx="2895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050" smtClean="0"/>
            </a:lvl1pPr>
          </a:lstStyle>
          <a:p>
            <a:pPr fontAlgn="base">
              <a:spcBef>
                <a:spcPct val="0"/>
              </a:spcBef>
              <a:spcAft>
                <a:spcPct val="0"/>
              </a:spcAft>
              <a:defRPr/>
            </a:pPr>
            <a:endParaRPr lang="en-US">
              <a:solidFill>
                <a:srgbClr val="000000"/>
              </a:solidFill>
            </a:endParaRPr>
          </a:p>
        </p:txBody>
      </p:sp>
      <p:sp>
        <p:nvSpPr>
          <p:cNvPr id="38919" name="Rectangle 7"/>
          <p:cNvSpPr>
            <a:spLocks noGrp="1" noChangeArrowheads="1"/>
          </p:cNvSpPr>
          <p:nvPr>
            <p:ph type="sldNum" sz="quarter" idx="4"/>
          </p:nvPr>
        </p:nvSpPr>
        <p:spPr bwMode="auto">
          <a:xfrm>
            <a:off x="6718300" y="4686300"/>
            <a:ext cx="1905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12C1CD55-1683-4C37-912B-40488ACB5D64}"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2" name="Freeform 8"/>
          <p:cNvSpPr>
            <a:spLocks/>
          </p:cNvSpPr>
          <p:nvPr/>
        </p:nvSpPr>
        <p:spPr bwMode="auto">
          <a:xfrm rot="-3172564">
            <a:off x="8010923" y="-243680"/>
            <a:ext cx="873919" cy="2097087"/>
          </a:xfrm>
          <a:custGeom>
            <a:avLst/>
            <a:gdLst>
              <a:gd name="T0" fmla="*/ 917850 w 2911"/>
              <a:gd name="T1" fmla="*/ 0 h 3703"/>
              <a:gd name="T2" fmla="*/ 52037 w 2911"/>
              <a:gd name="T3" fmla="*/ 1605520 h 3703"/>
              <a:gd name="T4" fmla="*/ 52437 w 2911"/>
              <a:gd name="T5" fmla="*/ 1812794 h 3703"/>
              <a:gd name="T6" fmla="*/ 0 w 2911"/>
              <a:gd name="T7" fmla="*/ 2057445 h 3703"/>
              <a:gd name="T8" fmla="*/ 20014 w 2911"/>
              <a:gd name="T9" fmla="*/ 2097087 h 3703"/>
              <a:gd name="T10" fmla="*/ 168920 w 2911"/>
              <a:gd name="T11" fmla="*/ 1898308 h 3703"/>
              <a:gd name="T12" fmla="*/ 305416 w 2911"/>
              <a:gd name="T13" fmla="*/ 1823554 h 3703"/>
              <a:gd name="T14" fmla="*/ 1165225 w 2911"/>
              <a:gd name="T15" fmla="*/ 242385 h 3703"/>
              <a:gd name="T16" fmla="*/ 1036334 w 2911"/>
              <a:gd name="T17" fmla="*/ 54367 h 3703"/>
              <a:gd name="T18" fmla="*/ 917850 w 2911"/>
              <a:gd name="T19" fmla="*/ 0 h 3703"/>
              <a:gd name="T20" fmla="*/ 917850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33" name="Freeform 9"/>
          <p:cNvSpPr>
            <a:spLocks/>
          </p:cNvSpPr>
          <p:nvPr/>
        </p:nvSpPr>
        <p:spPr bwMode="auto">
          <a:xfrm rot="-3172564">
            <a:off x="7959329" y="-52387"/>
            <a:ext cx="769144" cy="1571625"/>
          </a:xfrm>
          <a:custGeom>
            <a:avLst/>
            <a:gdLst>
              <a:gd name="T0" fmla="*/ 0 w 2561"/>
              <a:gd name="T1" fmla="*/ 1406370 h 2777"/>
              <a:gd name="T2" fmla="*/ 172990 w 2561"/>
              <a:gd name="T3" fmla="*/ 1444854 h 2777"/>
              <a:gd name="T4" fmla="*/ 294723 w 2561"/>
              <a:gd name="T5" fmla="*/ 1571625 h 2777"/>
              <a:gd name="T6" fmla="*/ 1025525 w 2561"/>
              <a:gd name="T7" fmla="*/ 225811 h 2777"/>
              <a:gd name="T8" fmla="*/ 848130 w 2561"/>
              <a:gd name="T9" fmla="*/ 46407 h 2777"/>
              <a:gd name="T10" fmla="*/ 760034 w 2561"/>
              <a:gd name="T11" fmla="*/ 0 h 2777"/>
              <a:gd name="T12" fmla="*/ 0 w 2561"/>
              <a:gd name="T13" fmla="*/ 1406370 h 2777"/>
              <a:gd name="T14" fmla="*/ 0 w 2561"/>
              <a:gd name="T15" fmla="*/ 1406370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grpSp>
        <p:nvGrpSpPr>
          <p:cNvPr id="1034" name="Group 10"/>
          <p:cNvGrpSpPr>
            <a:grpSpLocks/>
          </p:cNvGrpSpPr>
          <p:nvPr/>
        </p:nvGrpSpPr>
        <p:grpSpPr bwMode="auto">
          <a:xfrm>
            <a:off x="7938" y="4155281"/>
            <a:ext cx="1784350" cy="934641"/>
            <a:chOff x="5" y="3490"/>
            <a:chExt cx="1124" cy="785"/>
          </a:xfrm>
        </p:grpSpPr>
        <p:sp>
          <p:nvSpPr>
            <p:cNvPr id="1051" name="Freeform 11"/>
            <p:cNvSpPr>
              <a:spLocks/>
            </p:cNvSpPr>
            <p:nvPr userDrawn="1"/>
          </p:nvSpPr>
          <p:spPr bwMode="auto">
            <a:xfrm>
              <a:off x="24" y="3505"/>
              <a:ext cx="1089" cy="649"/>
            </a:xfrm>
            <a:custGeom>
              <a:avLst/>
              <a:gdLst>
                <a:gd name="T0" fmla="*/ 794 w 2177"/>
                <a:gd name="T1" fmla="*/ 630 h 1298"/>
                <a:gd name="T2" fmla="*/ 710 w 2177"/>
                <a:gd name="T3" fmla="*/ 553 h 1298"/>
                <a:gd name="T4" fmla="*/ 666 w 2177"/>
                <a:gd name="T5" fmla="*/ 239 h 1298"/>
                <a:gd name="T6" fmla="*/ 1070 w 2177"/>
                <a:gd name="T7" fmla="*/ 165 h 1298"/>
                <a:gd name="T8" fmla="*/ 1089 w 2177"/>
                <a:gd name="T9" fmla="*/ 102 h 1298"/>
                <a:gd name="T10" fmla="*/ 1050 w 2177"/>
                <a:gd name="T11" fmla="*/ 50 h 1298"/>
                <a:gd name="T12" fmla="*/ 638 w 2177"/>
                <a:gd name="T13" fmla="*/ 106 h 1298"/>
                <a:gd name="T14" fmla="*/ 610 w 2177"/>
                <a:gd name="T15" fmla="*/ 16 h 1298"/>
                <a:gd name="T16" fmla="*/ 543 w 2177"/>
                <a:gd name="T17" fmla="*/ 0 h 1298"/>
                <a:gd name="T18" fmla="*/ 479 w 2177"/>
                <a:gd name="T19" fmla="*/ 14 h 1298"/>
                <a:gd name="T20" fmla="*/ 444 w 2177"/>
                <a:gd name="T21" fmla="*/ 53 h 1298"/>
                <a:gd name="T22" fmla="*/ 469 w 2177"/>
                <a:gd name="T23" fmla="*/ 143 h 1298"/>
                <a:gd name="T24" fmla="*/ 330 w 2177"/>
                <a:gd name="T25" fmla="*/ 221 h 1298"/>
                <a:gd name="T26" fmla="*/ 492 w 2177"/>
                <a:gd name="T27" fmla="*/ 237 h 1298"/>
                <a:gd name="T28" fmla="*/ 556 w 2177"/>
                <a:gd name="T29" fmla="*/ 445 h 1298"/>
                <a:gd name="T30" fmla="*/ 71 w 2177"/>
                <a:gd name="T31" fmla="*/ 235 h 1298"/>
                <a:gd name="T32" fmla="*/ 23 w 2177"/>
                <a:gd name="T33" fmla="*/ 255 h 1298"/>
                <a:gd name="T34" fmla="*/ 0 w 2177"/>
                <a:gd name="T35" fmla="*/ 318 h 1298"/>
                <a:gd name="T36" fmla="*/ 28 w 2177"/>
                <a:gd name="T37" fmla="*/ 390 h 1298"/>
                <a:gd name="T38" fmla="*/ 570 w 2177"/>
                <a:gd name="T39" fmla="*/ 644 h 1298"/>
                <a:gd name="T40" fmla="*/ 689 w 2177"/>
                <a:gd name="T41" fmla="*/ 628 h 1298"/>
                <a:gd name="T42" fmla="*/ 785 w 2177"/>
                <a:gd name="T43" fmla="*/ 649 h 1298"/>
                <a:gd name="T44" fmla="*/ 794 w 2177"/>
                <a:gd name="T45" fmla="*/ 630 h 1298"/>
                <a:gd name="T46" fmla="*/ 794 w 2177"/>
                <a:gd name="T47" fmla="*/ 630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52" name="Freeform 12"/>
            <p:cNvSpPr>
              <a:spLocks/>
            </p:cNvSpPr>
            <p:nvPr userDrawn="1"/>
          </p:nvSpPr>
          <p:spPr bwMode="auto">
            <a:xfrm>
              <a:off x="1022" y="3582"/>
              <a:ext cx="71" cy="129"/>
            </a:xfrm>
            <a:custGeom>
              <a:avLst/>
              <a:gdLst>
                <a:gd name="T0" fmla="*/ 0 w 143"/>
                <a:gd name="T1" fmla="*/ 4 h 258"/>
                <a:gd name="T2" fmla="*/ 60 w 143"/>
                <a:gd name="T3" fmla="*/ 0 h 258"/>
                <a:gd name="T4" fmla="*/ 71 w 143"/>
                <a:gd name="T5" fmla="*/ 117 h 258"/>
                <a:gd name="T6" fmla="*/ 4 w 143"/>
                <a:gd name="T7" fmla="*/ 129 h 258"/>
                <a:gd name="T8" fmla="*/ 0 w 143"/>
                <a:gd name="T9" fmla="*/ 4 h 258"/>
                <a:gd name="T10" fmla="*/ 0 w 143"/>
                <a:gd name="T11" fmla="*/ 4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53" name="Freeform 13"/>
            <p:cNvSpPr>
              <a:spLocks/>
            </p:cNvSpPr>
            <p:nvPr userDrawn="1"/>
          </p:nvSpPr>
          <p:spPr bwMode="auto">
            <a:xfrm>
              <a:off x="20" y="3774"/>
              <a:ext cx="792" cy="410"/>
            </a:xfrm>
            <a:custGeom>
              <a:avLst/>
              <a:gdLst>
                <a:gd name="T0" fmla="*/ 68 w 1586"/>
                <a:gd name="T1" fmla="*/ 0 h 821"/>
                <a:gd name="T2" fmla="*/ 665 w 1586"/>
                <a:gd name="T3" fmla="*/ 259 h 821"/>
                <a:gd name="T4" fmla="*/ 713 w 1586"/>
                <a:gd name="T5" fmla="*/ 319 h 821"/>
                <a:gd name="T6" fmla="*/ 792 w 1586"/>
                <a:gd name="T7" fmla="*/ 396 h 821"/>
                <a:gd name="T8" fmla="*/ 782 w 1586"/>
                <a:gd name="T9" fmla="*/ 410 h 821"/>
                <a:gd name="T10" fmla="*/ 674 w 1586"/>
                <a:gd name="T11" fmla="*/ 393 h 821"/>
                <a:gd name="T12" fmla="*/ 572 w 1586"/>
                <a:gd name="T13" fmla="*/ 405 h 821"/>
                <a:gd name="T14" fmla="*/ 21 w 1586"/>
                <a:gd name="T15" fmla="*/ 149 h 821"/>
                <a:gd name="T16" fmla="*/ 0 w 1586"/>
                <a:gd name="T17" fmla="*/ 75 h 821"/>
                <a:gd name="T18" fmla="*/ 23 w 1586"/>
                <a:gd name="T19" fmla="*/ 16 h 821"/>
                <a:gd name="T20" fmla="*/ 68 w 1586"/>
                <a:gd name="T21" fmla="*/ 0 h 821"/>
                <a:gd name="T22" fmla="*/ 68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54" name="Freeform 14"/>
            <p:cNvSpPr>
              <a:spLocks/>
            </p:cNvSpPr>
            <p:nvPr userDrawn="1"/>
          </p:nvSpPr>
          <p:spPr bwMode="auto">
            <a:xfrm>
              <a:off x="129" y="3808"/>
              <a:ext cx="525" cy="374"/>
            </a:xfrm>
            <a:custGeom>
              <a:avLst/>
              <a:gdLst>
                <a:gd name="T0" fmla="*/ 0 w 1049"/>
                <a:gd name="T1" fmla="*/ 163 h 747"/>
                <a:gd name="T2" fmla="*/ 461 w 1049"/>
                <a:gd name="T3" fmla="*/ 374 h 747"/>
                <a:gd name="T4" fmla="*/ 470 w 1049"/>
                <a:gd name="T5" fmla="*/ 267 h 747"/>
                <a:gd name="T6" fmla="*/ 525 w 1049"/>
                <a:gd name="T7" fmla="*/ 211 h 747"/>
                <a:gd name="T8" fmla="*/ 39 w 1049"/>
                <a:gd name="T9" fmla="*/ 0 h 747"/>
                <a:gd name="T10" fmla="*/ 0 w 1049"/>
                <a:gd name="T11" fmla="*/ 64 h 747"/>
                <a:gd name="T12" fmla="*/ 0 w 1049"/>
                <a:gd name="T13" fmla="*/ 163 h 747"/>
                <a:gd name="T14" fmla="*/ 0 w 1049"/>
                <a:gd name="T15" fmla="*/ 163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55" name="Freeform 15"/>
            <p:cNvSpPr>
              <a:spLocks/>
            </p:cNvSpPr>
            <p:nvPr userDrawn="1"/>
          </p:nvSpPr>
          <p:spPr bwMode="auto">
            <a:xfrm>
              <a:off x="485" y="3532"/>
              <a:ext cx="135" cy="121"/>
            </a:xfrm>
            <a:custGeom>
              <a:avLst/>
              <a:gdLst>
                <a:gd name="T0" fmla="*/ 0 w 272"/>
                <a:gd name="T1" fmla="*/ 14 h 241"/>
                <a:gd name="T2" fmla="*/ 79 w 272"/>
                <a:gd name="T3" fmla="*/ 0 h 241"/>
                <a:gd name="T4" fmla="*/ 125 w 272"/>
                <a:gd name="T5" fmla="*/ 18 h 241"/>
                <a:gd name="T6" fmla="*/ 135 w 272"/>
                <a:gd name="T7" fmla="*/ 70 h 241"/>
                <a:gd name="T8" fmla="*/ 81 w 272"/>
                <a:gd name="T9" fmla="*/ 73 h 241"/>
                <a:gd name="T10" fmla="*/ 16 w 272"/>
                <a:gd name="T11" fmla="*/ 121 h 241"/>
                <a:gd name="T12" fmla="*/ 0 w 272"/>
                <a:gd name="T13" fmla="*/ 14 h 241"/>
                <a:gd name="T14" fmla="*/ 0 w 272"/>
                <a:gd name="T15" fmla="*/ 14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56" name="Freeform 16"/>
            <p:cNvSpPr>
              <a:spLocks/>
            </p:cNvSpPr>
            <p:nvPr userDrawn="1"/>
          </p:nvSpPr>
          <p:spPr bwMode="auto">
            <a:xfrm>
              <a:off x="641" y="4163"/>
              <a:ext cx="76" cy="112"/>
            </a:xfrm>
            <a:custGeom>
              <a:avLst/>
              <a:gdLst>
                <a:gd name="T0" fmla="*/ 76 w 152"/>
                <a:gd name="T1" fmla="*/ 2 h 224"/>
                <a:gd name="T2" fmla="*/ 76 w 152"/>
                <a:gd name="T3" fmla="*/ 112 h 224"/>
                <a:gd name="T4" fmla="*/ 0 w 152"/>
                <a:gd name="T5" fmla="*/ 4 h 224"/>
                <a:gd name="T6" fmla="*/ 36 w 152"/>
                <a:gd name="T7" fmla="*/ 0 h 224"/>
                <a:gd name="T8" fmla="*/ 76 w 152"/>
                <a:gd name="T9" fmla="*/ 2 h 224"/>
                <a:gd name="T10" fmla="*/ 76 w 152"/>
                <a:gd name="T11" fmla="*/ 2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57" name="Freeform 17"/>
            <p:cNvSpPr>
              <a:spLocks/>
            </p:cNvSpPr>
            <p:nvPr userDrawn="1"/>
          </p:nvSpPr>
          <p:spPr bwMode="auto">
            <a:xfrm>
              <a:off x="504" y="3607"/>
              <a:ext cx="193" cy="383"/>
            </a:xfrm>
            <a:custGeom>
              <a:avLst/>
              <a:gdLst>
                <a:gd name="T0" fmla="*/ 0 w 386"/>
                <a:gd name="T1" fmla="*/ 40 h 764"/>
                <a:gd name="T2" fmla="*/ 44 w 386"/>
                <a:gd name="T3" fmla="*/ 0 h 764"/>
                <a:gd name="T4" fmla="*/ 116 w 386"/>
                <a:gd name="T5" fmla="*/ 3 h 764"/>
                <a:gd name="T6" fmla="*/ 193 w 386"/>
                <a:gd name="T7" fmla="*/ 383 h 764"/>
                <a:gd name="T8" fmla="*/ 140 w 386"/>
                <a:gd name="T9" fmla="*/ 361 h 764"/>
                <a:gd name="T10" fmla="*/ 76 w 386"/>
                <a:gd name="T11" fmla="*/ 339 h 764"/>
                <a:gd name="T12" fmla="*/ 0 w 386"/>
                <a:gd name="T13" fmla="*/ 40 h 764"/>
                <a:gd name="T14" fmla="*/ 0 w 386"/>
                <a:gd name="T15" fmla="*/ 40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58" name="Freeform 18"/>
            <p:cNvSpPr>
              <a:spLocks/>
            </p:cNvSpPr>
            <p:nvPr userDrawn="1"/>
          </p:nvSpPr>
          <p:spPr bwMode="auto">
            <a:xfrm>
              <a:off x="668" y="3590"/>
              <a:ext cx="364" cy="174"/>
            </a:xfrm>
            <a:custGeom>
              <a:avLst/>
              <a:gdLst>
                <a:gd name="T0" fmla="*/ 346 w 728"/>
                <a:gd name="T1" fmla="*/ 0 h 348"/>
                <a:gd name="T2" fmla="*/ 0 w 728"/>
                <a:gd name="T3" fmla="*/ 53 h 348"/>
                <a:gd name="T4" fmla="*/ 14 w 728"/>
                <a:gd name="T5" fmla="*/ 174 h 348"/>
                <a:gd name="T6" fmla="*/ 358 w 728"/>
                <a:gd name="T7" fmla="*/ 119 h 348"/>
                <a:gd name="T8" fmla="*/ 364 w 728"/>
                <a:gd name="T9" fmla="*/ 22 h 348"/>
                <a:gd name="T10" fmla="*/ 346 w 728"/>
                <a:gd name="T11" fmla="*/ 0 h 348"/>
                <a:gd name="T12" fmla="*/ 346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59" name="Freeform 19"/>
            <p:cNvSpPr>
              <a:spLocks/>
            </p:cNvSpPr>
            <p:nvPr userDrawn="1"/>
          </p:nvSpPr>
          <p:spPr bwMode="auto">
            <a:xfrm>
              <a:off x="347" y="3693"/>
              <a:ext cx="156" cy="67"/>
            </a:xfrm>
            <a:custGeom>
              <a:avLst/>
              <a:gdLst>
                <a:gd name="T0" fmla="*/ 136 w 312"/>
                <a:gd name="T1" fmla="*/ 0 h 135"/>
                <a:gd name="T2" fmla="*/ 0 w 312"/>
                <a:gd name="T3" fmla="*/ 39 h 135"/>
                <a:gd name="T4" fmla="*/ 156 w 312"/>
                <a:gd name="T5" fmla="*/ 67 h 135"/>
                <a:gd name="T6" fmla="*/ 136 w 312"/>
                <a:gd name="T7" fmla="*/ 0 h 135"/>
                <a:gd name="T8" fmla="*/ 136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1074" name="Freeform 22"/>
                <p:cNvSpPr>
                  <a:spLocks/>
                </p:cNvSpPr>
                <p:nvPr userDrawn="1"/>
              </p:nvSpPr>
              <p:spPr bwMode="auto">
                <a:xfrm>
                  <a:off x="499" y="3587"/>
                  <a:ext cx="157" cy="87"/>
                </a:xfrm>
                <a:custGeom>
                  <a:avLst/>
                  <a:gdLst>
                    <a:gd name="T0" fmla="*/ 0 w 313"/>
                    <a:gd name="T1" fmla="*/ 53 h 175"/>
                    <a:gd name="T2" fmla="*/ 57 w 313"/>
                    <a:gd name="T3" fmla="*/ 5 h 175"/>
                    <a:gd name="T4" fmla="*/ 107 w 313"/>
                    <a:gd name="T5" fmla="*/ 0 h 175"/>
                    <a:gd name="T6" fmla="*/ 146 w 313"/>
                    <a:gd name="T7" fmla="*/ 13 h 175"/>
                    <a:gd name="T8" fmla="*/ 157 w 313"/>
                    <a:gd name="T9" fmla="*/ 45 h 175"/>
                    <a:gd name="T10" fmla="*/ 84 w 313"/>
                    <a:gd name="T11" fmla="*/ 33 h 175"/>
                    <a:gd name="T12" fmla="*/ 37 w 313"/>
                    <a:gd name="T13" fmla="*/ 50 h 175"/>
                    <a:gd name="T14" fmla="*/ 7 w 313"/>
                    <a:gd name="T15" fmla="*/ 87 h 175"/>
                    <a:gd name="T16" fmla="*/ 0 w 313"/>
                    <a:gd name="T17" fmla="*/ 53 h 175"/>
                    <a:gd name="T18" fmla="*/ 0 w 313"/>
                    <a:gd name="T19" fmla="*/ 5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75" name="Freeform 23"/>
                <p:cNvSpPr>
                  <a:spLocks/>
                </p:cNvSpPr>
                <p:nvPr userDrawn="1"/>
              </p:nvSpPr>
              <p:spPr bwMode="auto">
                <a:xfrm>
                  <a:off x="636" y="4137"/>
                  <a:ext cx="115" cy="133"/>
                </a:xfrm>
                <a:custGeom>
                  <a:avLst/>
                  <a:gdLst>
                    <a:gd name="T0" fmla="*/ 0 w 230"/>
                    <a:gd name="T1" fmla="*/ 20 h 266"/>
                    <a:gd name="T2" fmla="*/ 80 w 230"/>
                    <a:gd name="T3" fmla="*/ 133 h 266"/>
                    <a:gd name="T4" fmla="*/ 115 w 230"/>
                    <a:gd name="T5" fmla="*/ 126 h 266"/>
                    <a:gd name="T6" fmla="*/ 112 w 230"/>
                    <a:gd name="T7" fmla="*/ 9 h 266"/>
                    <a:gd name="T8" fmla="*/ 83 w 230"/>
                    <a:gd name="T9" fmla="*/ 0 h 266"/>
                    <a:gd name="T10" fmla="*/ 90 w 230"/>
                    <a:gd name="T11" fmla="*/ 99 h 266"/>
                    <a:gd name="T12" fmla="*/ 36 w 230"/>
                    <a:gd name="T13" fmla="*/ 2 h 266"/>
                    <a:gd name="T14" fmla="*/ 0 w 230"/>
                    <a:gd name="T15" fmla="*/ 20 h 266"/>
                    <a:gd name="T16" fmla="*/ 0 w 230"/>
                    <a:gd name="T17" fmla="*/ 20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76" name="Freeform 24"/>
                <p:cNvSpPr>
                  <a:spLocks/>
                </p:cNvSpPr>
                <p:nvPr userDrawn="1"/>
              </p:nvSpPr>
              <p:spPr bwMode="auto">
                <a:xfrm>
                  <a:off x="1004" y="3562"/>
                  <a:ext cx="43" cy="117"/>
                </a:xfrm>
                <a:custGeom>
                  <a:avLst/>
                  <a:gdLst>
                    <a:gd name="T0" fmla="*/ 0 w 87"/>
                    <a:gd name="T1" fmla="*/ 10 h 234"/>
                    <a:gd name="T2" fmla="*/ 18 w 87"/>
                    <a:gd name="T3" fmla="*/ 47 h 234"/>
                    <a:gd name="T4" fmla="*/ 22 w 87"/>
                    <a:gd name="T5" fmla="*/ 77 h 234"/>
                    <a:gd name="T6" fmla="*/ 13 w 87"/>
                    <a:gd name="T7" fmla="*/ 117 h 234"/>
                    <a:gd name="T8" fmla="*/ 40 w 87"/>
                    <a:gd name="T9" fmla="*/ 110 h 234"/>
                    <a:gd name="T10" fmla="*/ 43 w 87"/>
                    <a:gd name="T11" fmla="*/ 58 h 234"/>
                    <a:gd name="T12" fmla="*/ 23 w 87"/>
                    <a:gd name="T13" fmla="*/ 0 h 234"/>
                    <a:gd name="T14" fmla="*/ 0 w 87"/>
                    <a:gd name="T15" fmla="*/ 10 h 234"/>
                    <a:gd name="T16" fmla="*/ 0 w 87"/>
                    <a:gd name="T17" fmla="*/ 10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grpSp>
          <p:sp>
            <p:nvSpPr>
              <p:cNvPr id="1062" name="Freeform 25"/>
              <p:cNvSpPr>
                <a:spLocks/>
              </p:cNvSpPr>
              <p:nvPr userDrawn="1"/>
            </p:nvSpPr>
            <p:spPr bwMode="auto">
              <a:xfrm>
                <a:off x="76" y="3732"/>
                <a:ext cx="595" cy="250"/>
              </a:xfrm>
              <a:custGeom>
                <a:avLst/>
                <a:gdLst>
                  <a:gd name="T0" fmla="*/ 50 w 1190"/>
                  <a:gd name="T1" fmla="*/ 0 h 500"/>
                  <a:gd name="T2" fmla="*/ 595 w 1190"/>
                  <a:gd name="T3" fmla="*/ 245 h 500"/>
                  <a:gd name="T4" fmla="*/ 538 w 1190"/>
                  <a:gd name="T5" fmla="*/ 250 h 500"/>
                  <a:gd name="T6" fmla="*/ 0 w 1190"/>
                  <a:gd name="T7" fmla="*/ 14 h 500"/>
                  <a:gd name="T8" fmla="*/ 50 w 1190"/>
                  <a:gd name="T9" fmla="*/ 0 h 500"/>
                  <a:gd name="T10" fmla="*/ 5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63" name="Freeform 26"/>
              <p:cNvSpPr>
                <a:spLocks/>
              </p:cNvSpPr>
              <p:nvPr userDrawn="1"/>
            </p:nvSpPr>
            <p:spPr bwMode="auto">
              <a:xfrm>
                <a:off x="260" y="3886"/>
                <a:ext cx="244" cy="148"/>
              </a:xfrm>
              <a:custGeom>
                <a:avLst/>
                <a:gdLst>
                  <a:gd name="T0" fmla="*/ 7 w 489"/>
                  <a:gd name="T1" fmla="*/ 17 h 296"/>
                  <a:gd name="T2" fmla="*/ 80 w 489"/>
                  <a:gd name="T3" fmla="*/ 33 h 296"/>
                  <a:gd name="T4" fmla="*/ 162 w 489"/>
                  <a:gd name="T5" fmla="*/ 69 h 296"/>
                  <a:gd name="T6" fmla="*/ 220 w 489"/>
                  <a:gd name="T7" fmla="*/ 122 h 296"/>
                  <a:gd name="T8" fmla="*/ 163 w 489"/>
                  <a:gd name="T9" fmla="*/ 115 h 296"/>
                  <a:gd name="T10" fmla="*/ 69 w 489"/>
                  <a:gd name="T11" fmla="*/ 73 h 296"/>
                  <a:gd name="T12" fmla="*/ 25 w 489"/>
                  <a:gd name="T13" fmla="*/ 40 h 296"/>
                  <a:gd name="T14" fmla="*/ 53 w 489"/>
                  <a:gd name="T15" fmla="*/ 82 h 296"/>
                  <a:gd name="T16" fmla="*/ 136 w 489"/>
                  <a:gd name="T17" fmla="*/ 135 h 296"/>
                  <a:gd name="T18" fmla="*/ 233 w 489"/>
                  <a:gd name="T19" fmla="*/ 148 h 296"/>
                  <a:gd name="T20" fmla="*/ 244 w 489"/>
                  <a:gd name="T21" fmla="*/ 112 h 296"/>
                  <a:gd name="T22" fmla="*/ 197 w 489"/>
                  <a:gd name="T23" fmla="*/ 60 h 296"/>
                  <a:gd name="T24" fmla="*/ 85 w 489"/>
                  <a:gd name="T25" fmla="*/ 9 h 296"/>
                  <a:gd name="T26" fmla="*/ 0 w 489"/>
                  <a:gd name="T27" fmla="*/ 0 h 296"/>
                  <a:gd name="T28" fmla="*/ 7 w 489"/>
                  <a:gd name="T29" fmla="*/ 17 h 296"/>
                  <a:gd name="T30" fmla="*/ 7 w 489"/>
                  <a:gd name="T31" fmla="*/ 17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64" name="Freeform 27"/>
              <p:cNvSpPr>
                <a:spLocks/>
              </p:cNvSpPr>
              <p:nvPr userDrawn="1"/>
            </p:nvSpPr>
            <p:spPr bwMode="auto">
              <a:xfrm>
                <a:off x="565" y="3680"/>
                <a:ext cx="107" cy="238"/>
              </a:xfrm>
              <a:custGeom>
                <a:avLst/>
                <a:gdLst>
                  <a:gd name="T0" fmla="*/ 12 w 213"/>
                  <a:gd name="T1" fmla="*/ 0 h 478"/>
                  <a:gd name="T2" fmla="*/ 46 w 213"/>
                  <a:gd name="T3" fmla="*/ 12 h 478"/>
                  <a:gd name="T4" fmla="*/ 40 w 213"/>
                  <a:gd name="T5" fmla="*/ 96 h 478"/>
                  <a:gd name="T6" fmla="*/ 53 w 213"/>
                  <a:gd name="T7" fmla="*/ 163 h 478"/>
                  <a:gd name="T8" fmla="*/ 107 w 213"/>
                  <a:gd name="T9" fmla="*/ 225 h 478"/>
                  <a:gd name="T10" fmla="*/ 49 w 213"/>
                  <a:gd name="T11" fmla="*/ 238 h 478"/>
                  <a:gd name="T12" fmla="*/ 15 w 213"/>
                  <a:gd name="T13" fmla="*/ 171 h 478"/>
                  <a:gd name="T14" fmla="*/ 0 w 213"/>
                  <a:gd name="T15" fmla="*/ 28 h 478"/>
                  <a:gd name="T16" fmla="*/ 12 w 213"/>
                  <a:gd name="T17" fmla="*/ 0 h 478"/>
                  <a:gd name="T18" fmla="*/ 12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grpSp>
            <p:nvGrpSpPr>
              <p:cNvPr id="1065" name="Group 28"/>
              <p:cNvGrpSpPr>
                <a:grpSpLocks/>
              </p:cNvGrpSpPr>
              <p:nvPr userDrawn="1"/>
            </p:nvGrpSpPr>
            <p:grpSpPr bwMode="auto">
              <a:xfrm>
                <a:off x="5" y="3490"/>
                <a:ext cx="1124" cy="678"/>
                <a:chOff x="5" y="3490"/>
                <a:chExt cx="1124" cy="678"/>
              </a:xfrm>
            </p:grpSpPr>
            <p:sp>
              <p:nvSpPr>
                <p:cNvPr id="1066" name="Freeform 29"/>
                <p:cNvSpPr>
                  <a:spLocks/>
                </p:cNvSpPr>
                <p:nvPr userDrawn="1"/>
              </p:nvSpPr>
              <p:spPr bwMode="auto">
                <a:xfrm>
                  <a:off x="669" y="4048"/>
                  <a:ext cx="75" cy="87"/>
                </a:xfrm>
                <a:custGeom>
                  <a:avLst/>
                  <a:gdLst>
                    <a:gd name="T0" fmla="*/ 55 w 150"/>
                    <a:gd name="T1" fmla="*/ 0 h 173"/>
                    <a:gd name="T2" fmla="*/ 20 w 150"/>
                    <a:gd name="T3" fmla="*/ 33 h 173"/>
                    <a:gd name="T4" fmla="*/ 0 w 150"/>
                    <a:gd name="T5" fmla="*/ 87 h 173"/>
                    <a:gd name="T6" fmla="*/ 40 w 150"/>
                    <a:gd name="T7" fmla="*/ 80 h 173"/>
                    <a:gd name="T8" fmla="*/ 52 w 150"/>
                    <a:gd name="T9" fmla="*/ 42 h 173"/>
                    <a:gd name="T10" fmla="*/ 75 w 150"/>
                    <a:gd name="T11" fmla="*/ 14 h 173"/>
                    <a:gd name="T12" fmla="*/ 55 w 150"/>
                    <a:gd name="T13" fmla="*/ 0 h 173"/>
                    <a:gd name="T14" fmla="*/ 55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67" name="Freeform 30"/>
                <p:cNvSpPr>
                  <a:spLocks/>
                </p:cNvSpPr>
                <p:nvPr userDrawn="1"/>
              </p:nvSpPr>
              <p:spPr bwMode="auto">
                <a:xfrm>
                  <a:off x="5" y="3728"/>
                  <a:ext cx="842" cy="440"/>
                </a:xfrm>
                <a:custGeom>
                  <a:avLst/>
                  <a:gdLst>
                    <a:gd name="T0" fmla="*/ 78 w 1684"/>
                    <a:gd name="T1" fmla="*/ 0 h 880"/>
                    <a:gd name="T2" fmla="*/ 32 w 1684"/>
                    <a:gd name="T3" fmla="*/ 26 h 880"/>
                    <a:gd name="T4" fmla="*/ 0 w 1684"/>
                    <a:gd name="T5" fmla="*/ 104 h 880"/>
                    <a:gd name="T6" fmla="*/ 34 w 1684"/>
                    <a:gd name="T7" fmla="*/ 179 h 880"/>
                    <a:gd name="T8" fmla="*/ 591 w 1684"/>
                    <a:gd name="T9" fmla="*/ 434 h 880"/>
                    <a:gd name="T10" fmla="*/ 711 w 1684"/>
                    <a:gd name="T11" fmla="*/ 418 h 880"/>
                    <a:gd name="T12" fmla="*/ 808 w 1684"/>
                    <a:gd name="T13" fmla="*/ 440 h 880"/>
                    <a:gd name="T14" fmla="*/ 842 w 1684"/>
                    <a:gd name="T15" fmla="*/ 404 h 880"/>
                    <a:gd name="T16" fmla="*/ 751 w 1684"/>
                    <a:gd name="T17" fmla="*/ 332 h 880"/>
                    <a:gd name="T18" fmla="*/ 714 w 1684"/>
                    <a:gd name="T19" fmla="*/ 256 h 880"/>
                    <a:gd name="T20" fmla="*/ 685 w 1684"/>
                    <a:gd name="T21" fmla="*/ 264 h 880"/>
                    <a:gd name="T22" fmla="*/ 720 w 1684"/>
                    <a:gd name="T23" fmla="*/ 332 h 880"/>
                    <a:gd name="T24" fmla="*/ 789 w 1684"/>
                    <a:gd name="T25" fmla="*/ 405 h 880"/>
                    <a:gd name="T26" fmla="*/ 707 w 1684"/>
                    <a:gd name="T27" fmla="*/ 394 h 880"/>
                    <a:gd name="T28" fmla="*/ 610 w 1684"/>
                    <a:gd name="T29" fmla="*/ 407 h 880"/>
                    <a:gd name="T30" fmla="*/ 628 w 1684"/>
                    <a:gd name="T31" fmla="*/ 325 h 880"/>
                    <a:gd name="T32" fmla="*/ 669 w 1684"/>
                    <a:gd name="T33" fmla="*/ 269 h 880"/>
                    <a:gd name="T34" fmla="*/ 621 w 1684"/>
                    <a:gd name="T35" fmla="*/ 276 h 880"/>
                    <a:gd name="T36" fmla="*/ 583 w 1684"/>
                    <a:gd name="T37" fmla="*/ 329 h 880"/>
                    <a:gd name="T38" fmla="*/ 570 w 1684"/>
                    <a:gd name="T39" fmla="*/ 396 h 880"/>
                    <a:gd name="T40" fmla="*/ 54 w 1684"/>
                    <a:gd name="T41" fmla="*/ 155 h 880"/>
                    <a:gd name="T42" fmla="*/ 40 w 1684"/>
                    <a:gd name="T43" fmla="*/ 108 h 880"/>
                    <a:gd name="T44" fmla="*/ 52 w 1684"/>
                    <a:gd name="T45" fmla="*/ 48 h 880"/>
                    <a:gd name="T46" fmla="*/ 109 w 1684"/>
                    <a:gd name="T47" fmla="*/ 0 h 880"/>
                    <a:gd name="T48" fmla="*/ 78 w 1684"/>
                    <a:gd name="T49" fmla="*/ 0 h 880"/>
                    <a:gd name="T50" fmla="*/ 78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68" name="Freeform 31"/>
                <p:cNvSpPr>
                  <a:spLocks/>
                </p:cNvSpPr>
                <p:nvPr userDrawn="1"/>
              </p:nvSpPr>
              <p:spPr bwMode="auto">
                <a:xfrm>
                  <a:off x="106" y="3770"/>
                  <a:ext cx="80" cy="167"/>
                </a:xfrm>
                <a:custGeom>
                  <a:avLst/>
                  <a:gdLst>
                    <a:gd name="T0" fmla="*/ 58 w 160"/>
                    <a:gd name="T1" fmla="*/ 0 h 335"/>
                    <a:gd name="T2" fmla="*/ 10 w 160"/>
                    <a:gd name="T3" fmla="*/ 53 h 335"/>
                    <a:gd name="T4" fmla="*/ 0 w 160"/>
                    <a:gd name="T5" fmla="*/ 115 h 335"/>
                    <a:gd name="T6" fmla="*/ 17 w 160"/>
                    <a:gd name="T7" fmla="*/ 157 h 335"/>
                    <a:gd name="T8" fmla="*/ 47 w 160"/>
                    <a:gd name="T9" fmla="*/ 167 h 335"/>
                    <a:gd name="T10" fmla="*/ 38 w 160"/>
                    <a:gd name="T11" fmla="*/ 77 h 335"/>
                    <a:gd name="T12" fmla="*/ 80 w 160"/>
                    <a:gd name="T13" fmla="*/ 8 h 335"/>
                    <a:gd name="T14" fmla="*/ 58 w 160"/>
                    <a:gd name="T15" fmla="*/ 0 h 335"/>
                    <a:gd name="T16" fmla="*/ 5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69" name="Freeform 32"/>
                <p:cNvSpPr>
                  <a:spLocks/>
                </p:cNvSpPr>
                <p:nvPr userDrawn="1"/>
              </p:nvSpPr>
              <p:spPr bwMode="auto">
                <a:xfrm>
                  <a:off x="449" y="3490"/>
                  <a:ext cx="322" cy="594"/>
                </a:xfrm>
                <a:custGeom>
                  <a:avLst/>
                  <a:gdLst>
                    <a:gd name="T0" fmla="*/ 109 w 642"/>
                    <a:gd name="T1" fmla="*/ 448 h 1188"/>
                    <a:gd name="T2" fmla="*/ 0 w 642"/>
                    <a:gd name="T3" fmla="*/ 62 h 1188"/>
                    <a:gd name="T4" fmla="*/ 41 w 642"/>
                    <a:gd name="T5" fmla="*/ 19 h 1188"/>
                    <a:gd name="T6" fmla="*/ 129 w 642"/>
                    <a:gd name="T7" fmla="*/ 0 h 1188"/>
                    <a:gd name="T8" fmla="*/ 200 w 642"/>
                    <a:gd name="T9" fmla="*/ 29 h 1188"/>
                    <a:gd name="T10" fmla="*/ 322 w 642"/>
                    <a:gd name="T11" fmla="*/ 594 h 1188"/>
                    <a:gd name="T12" fmla="*/ 278 w 642"/>
                    <a:gd name="T13" fmla="*/ 546 h 1188"/>
                    <a:gd name="T14" fmla="*/ 178 w 642"/>
                    <a:gd name="T15" fmla="*/ 49 h 1188"/>
                    <a:gd name="T16" fmla="*/ 113 w 642"/>
                    <a:gd name="T17" fmla="*/ 31 h 1188"/>
                    <a:gd name="T18" fmla="*/ 60 w 642"/>
                    <a:gd name="T19" fmla="*/ 37 h 1188"/>
                    <a:gd name="T20" fmla="*/ 38 w 642"/>
                    <a:gd name="T21" fmla="*/ 71 h 1188"/>
                    <a:gd name="T22" fmla="*/ 153 w 642"/>
                    <a:gd name="T23" fmla="*/ 462 h 1188"/>
                    <a:gd name="T24" fmla="*/ 109 w 642"/>
                    <a:gd name="T25" fmla="*/ 448 h 1188"/>
                    <a:gd name="T26" fmla="*/ 109 w 642"/>
                    <a:gd name="T27" fmla="*/ 448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70" name="Freeform 33"/>
                <p:cNvSpPr>
                  <a:spLocks/>
                </p:cNvSpPr>
                <p:nvPr userDrawn="1"/>
              </p:nvSpPr>
              <p:spPr bwMode="auto">
                <a:xfrm>
                  <a:off x="578" y="3650"/>
                  <a:ext cx="96" cy="252"/>
                </a:xfrm>
                <a:custGeom>
                  <a:avLst/>
                  <a:gdLst>
                    <a:gd name="T0" fmla="*/ 0 w 192"/>
                    <a:gd name="T1" fmla="*/ 14 h 504"/>
                    <a:gd name="T2" fmla="*/ 38 w 192"/>
                    <a:gd name="T3" fmla="*/ 97 h 504"/>
                    <a:gd name="T4" fmla="*/ 57 w 192"/>
                    <a:gd name="T5" fmla="*/ 159 h 504"/>
                    <a:gd name="T6" fmla="*/ 58 w 192"/>
                    <a:gd name="T7" fmla="*/ 252 h 504"/>
                    <a:gd name="T8" fmla="*/ 96 w 192"/>
                    <a:gd name="T9" fmla="*/ 252 h 504"/>
                    <a:gd name="T10" fmla="*/ 94 w 192"/>
                    <a:gd name="T11" fmla="*/ 180 h 504"/>
                    <a:gd name="T12" fmla="*/ 81 w 192"/>
                    <a:gd name="T13" fmla="*/ 104 h 504"/>
                    <a:gd name="T14" fmla="*/ 50 w 192"/>
                    <a:gd name="T15" fmla="*/ 30 h 504"/>
                    <a:gd name="T16" fmla="*/ 32 w 192"/>
                    <a:gd name="T17" fmla="*/ 0 h 504"/>
                    <a:gd name="T18" fmla="*/ 0 w 192"/>
                    <a:gd name="T19" fmla="*/ 14 h 504"/>
                    <a:gd name="T20" fmla="*/ 0 w 192"/>
                    <a:gd name="T21" fmla="*/ 14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71" name="Freeform 34"/>
                <p:cNvSpPr>
                  <a:spLocks/>
                </p:cNvSpPr>
                <p:nvPr userDrawn="1"/>
              </p:nvSpPr>
              <p:spPr bwMode="auto">
                <a:xfrm>
                  <a:off x="328" y="3630"/>
                  <a:ext cx="195" cy="135"/>
                </a:xfrm>
                <a:custGeom>
                  <a:avLst/>
                  <a:gdLst>
                    <a:gd name="T0" fmla="*/ 149 w 390"/>
                    <a:gd name="T1" fmla="*/ 0 h 269"/>
                    <a:gd name="T2" fmla="*/ 129 w 390"/>
                    <a:gd name="T3" fmla="*/ 9 h 269"/>
                    <a:gd name="T4" fmla="*/ 127 w 390"/>
                    <a:gd name="T5" fmla="*/ 33 h 269"/>
                    <a:gd name="T6" fmla="*/ 0 w 390"/>
                    <a:gd name="T7" fmla="*/ 85 h 269"/>
                    <a:gd name="T8" fmla="*/ 0 w 390"/>
                    <a:gd name="T9" fmla="*/ 111 h 269"/>
                    <a:gd name="T10" fmla="*/ 142 w 390"/>
                    <a:gd name="T11" fmla="*/ 113 h 269"/>
                    <a:gd name="T12" fmla="*/ 160 w 390"/>
                    <a:gd name="T13" fmla="*/ 135 h 269"/>
                    <a:gd name="T14" fmla="*/ 195 w 390"/>
                    <a:gd name="T15" fmla="*/ 133 h 269"/>
                    <a:gd name="T16" fmla="*/ 192 w 390"/>
                    <a:gd name="T17" fmla="*/ 95 h 269"/>
                    <a:gd name="T18" fmla="*/ 58 w 390"/>
                    <a:gd name="T19" fmla="*/ 88 h 269"/>
                    <a:gd name="T20" fmla="*/ 167 w 390"/>
                    <a:gd name="T21" fmla="*/ 45 h 269"/>
                    <a:gd name="T22" fmla="*/ 149 w 390"/>
                    <a:gd name="T23" fmla="*/ 0 h 269"/>
                    <a:gd name="T24" fmla="*/ 149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72" name="Freeform 35"/>
                <p:cNvSpPr>
                  <a:spLocks/>
                </p:cNvSpPr>
                <p:nvPr userDrawn="1"/>
              </p:nvSpPr>
              <p:spPr bwMode="auto">
                <a:xfrm>
                  <a:off x="658" y="3538"/>
                  <a:ext cx="471" cy="212"/>
                </a:xfrm>
                <a:custGeom>
                  <a:avLst/>
                  <a:gdLst>
                    <a:gd name="T0" fmla="*/ 0 w 941"/>
                    <a:gd name="T1" fmla="*/ 66 h 424"/>
                    <a:gd name="T2" fmla="*/ 432 w 941"/>
                    <a:gd name="T3" fmla="*/ 0 h 424"/>
                    <a:gd name="T4" fmla="*/ 463 w 941"/>
                    <a:gd name="T5" fmla="*/ 39 h 424"/>
                    <a:gd name="T6" fmla="*/ 471 w 941"/>
                    <a:gd name="T7" fmla="*/ 91 h 424"/>
                    <a:gd name="T8" fmla="*/ 452 w 941"/>
                    <a:gd name="T9" fmla="*/ 141 h 424"/>
                    <a:gd name="T10" fmla="*/ 29 w 941"/>
                    <a:gd name="T11" fmla="*/ 212 h 424"/>
                    <a:gd name="T12" fmla="*/ 27 w 941"/>
                    <a:gd name="T13" fmla="*/ 192 h 424"/>
                    <a:gd name="T14" fmla="*/ 432 w 941"/>
                    <a:gd name="T15" fmla="*/ 121 h 424"/>
                    <a:gd name="T16" fmla="*/ 447 w 941"/>
                    <a:gd name="T17" fmla="*/ 73 h 424"/>
                    <a:gd name="T18" fmla="*/ 420 w 941"/>
                    <a:gd name="T19" fmla="*/ 29 h 424"/>
                    <a:gd name="T20" fmla="*/ 0 w 941"/>
                    <a:gd name="T21" fmla="*/ 93 h 424"/>
                    <a:gd name="T22" fmla="*/ 0 w 941"/>
                    <a:gd name="T23" fmla="*/ 66 h 424"/>
                    <a:gd name="T24" fmla="*/ 0 w 941"/>
                    <a:gd name="T25" fmla="*/ 66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73" name="Freeform 36"/>
                <p:cNvSpPr>
                  <a:spLocks/>
                </p:cNvSpPr>
                <p:nvPr userDrawn="1"/>
              </p:nvSpPr>
              <p:spPr bwMode="auto">
                <a:xfrm>
                  <a:off x="717" y="3606"/>
                  <a:ext cx="245" cy="86"/>
                </a:xfrm>
                <a:custGeom>
                  <a:avLst/>
                  <a:gdLst>
                    <a:gd name="T0" fmla="*/ 0 w 488"/>
                    <a:gd name="T1" fmla="*/ 63 h 173"/>
                    <a:gd name="T2" fmla="*/ 33 w 488"/>
                    <a:gd name="T3" fmla="*/ 86 h 173"/>
                    <a:gd name="T4" fmla="*/ 111 w 488"/>
                    <a:gd name="T5" fmla="*/ 83 h 173"/>
                    <a:gd name="T6" fmla="*/ 210 w 488"/>
                    <a:gd name="T7" fmla="*/ 58 h 173"/>
                    <a:gd name="T8" fmla="*/ 245 w 488"/>
                    <a:gd name="T9" fmla="*/ 21 h 173"/>
                    <a:gd name="T10" fmla="*/ 222 w 488"/>
                    <a:gd name="T11" fmla="*/ 1 h 173"/>
                    <a:gd name="T12" fmla="*/ 127 w 488"/>
                    <a:gd name="T13" fmla="*/ 0 h 173"/>
                    <a:gd name="T14" fmla="*/ 55 w 488"/>
                    <a:gd name="T15" fmla="*/ 6 h 173"/>
                    <a:gd name="T16" fmla="*/ 8 w 488"/>
                    <a:gd name="T17" fmla="*/ 38 h 173"/>
                    <a:gd name="T18" fmla="*/ 56 w 488"/>
                    <a:gd name="T19" fmla="*/ 47 h 173"/>
                    <a:gd name="T20" fmla="*/ 138 w 488"/>
                    <a:gd name="T21" fmla="*/ 26 h 173"/>
                    <a:gd name="T22" fmla="*/ 209 w 488"/>
                    <a:gd name="T23" fmla="*/ 26 h 173"/>
                    <a:gd name="T24" fmla="*/ 135 w 488"/>
                    <a:gd name="T25" fmla="*/ 55 h 173"/>
                    <a:gd name="T26" fmla="*/ 71 w 488"/>
                    <a:gd name="T27" fmla="*/ 63 h 173"/>
                    <a:gd name="T28" fmla="*/ 0 w 488"/>
                    <a:gd name="T29" fmla="*/ 63 h 173"/>
                    <a:gd name="T30" fmla="*/ 0 w 488"/>
                    <a:gd name="T31" fmla="*/ 63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grpSp>
        </p:grpSp>
      </p:grpSp>
      <p:grpSp>
        <p:nvGrpSpPr>
          <p:cNvPr id="1035" name="Group 37"/>
          <p:cNvGrpSpPr>
            <a:grpSpLocks/>
          </p:cNvGrpSpPr>
          <p:nvPr/>
        </p:nvGrpSpPr>
        <p:grpSpPr bwMode="auto">
          <a:xfrm>
            <a:off x="8680451" y="1587104"/>
            <a:ext cx="385763" cy="3231356"/>
            <a:chOff x="5468" y="1333"/>
            <a:chExt cx="243" cy="2714"/>
          </a:xfrm>
        </p:grpSpPr>
        <p:sp>
          <p:nvSpPr>
            <p:cNvPr id="1049" name="Freeform 38"/>
            <p:cNvSpPr>
              <a:spLocks/>
            </p:cNvSpPr>
            <p:nvPr userDrawn="1"/>
          </p:nvSpPr>
          <p:spPr bwMode="auto">
            <a:xfrm flipH="1">
              <a:off x="5468" y="2620"/>
              <a:ext cx="205" cy="1427"/>
            </a:xfrm>
            <a:custGeom>
              <a:avLst/>
              <a:gdLst>
                <a:gd name="T0" fmla="*/ 184 w 772"/>
                <a:gd name="T1" fmla="*/ 1379 h 3266"/>
                <a:gd name="T2" fmla="*/ 101 w 772"/>
                <a:gd name="T3" fmla="*/ 1287 h 3266"/>
                <a:gd name="T4" fmla="*/ 85 w 772"/>
                <a:gd name="T5" fmla="*/ 1216 h 3266"/>
                <a:gd name="T6" fmla="*/ 99 w 772"/>
                <a:gd name="T7" fmla="*/ 1111 h 3266"/>
                <a:gd name="T8" fmla="*/ 157 w 772"/>
                <a:gd name="T9" fmla="*/ 984 h 3266"/>
                <a:gd name="T10" fmla="*/ 170 w 772"/>
                <a:gd name="T11" fmla="*/ 904 h 3266"/>
                <a:gd name="T12" fmla="*/ 157 w 772"/>
                <a:gd name="T13" fmla="*/ 851 h 3266"/>
                <a:gd name="T14" fmla="*/ 106 w 772"/>
                <a:gd name="T15" fmla="*/ 812 h 3266"/>
                <a:gd name="T16" fmla="*/ 96 w 772"/>
                <a:gd name="T17" fmla="*/ 763 h 3266"/>
                <a:gd name="T18" fmla="*/ 114 w 772"/>
                <a:gd name="T19" fmla="*/ 693 h 3266"/>
                <a:gd name="T20" fmla="*/ 197 w 772"/>
                <a:gd name="T21" fmla="*/ 505 h 3266"/>
                <a:gd name="T22" fmla="*/ 205 w 772"/>
                <a:gd name="T23" fmla="*/ 413 h 3266"/>
                <a:gd name="T24" fmla="*/ 184 w 772"/>
                <a:gd name="T25" fmla="*/ 312 h 3266"/>
                <a:gd name="T26" fmla="*/ 114 w 772"/>
                <a:gd name="T27" fmla="*/ 263 h 3266"/>
                <a:gd name="T28" fmla="*/ 53 w 772"/>
                <a:gd name="T29" fmla="*/ 184 h 3266"/>
                <a:gd name="T30" fmla="*/ 0 w 772"/>
                <a:gd name="T31" fmla="*/ 0 h 3266"/>
                <a:gd name="T32" fmla="*/ 8 w 772"/>
                <a:gd name="T33" fmla="*/ 167 h 3266"/>
                <a:gd name="T34" fmla="*/ 48 w 772"/>
                <a:gd name="T35" fmla="*/ 267 h 3266"/>
                <a:gd name="T36" fmla="*/ 101 w 772"/>
                <a:gd name="T37" fmla="*/ 329 h 3266"/>
                <a:gd name="T38" fmla="*/ 160 w 772"/>
                <a:gd name="T39" fmla="*/ 364 h 3266"/>
                <a:gd name="T40" fmla="*/ 163 w 772"/>
                <a:gd name="T41" fmla="*/ 456 h 3266"/>
                <a:gd name="T42" fmla="*/ 133 w 772"/>
                <a:gd name="T43" fmla="*/ 553 h 3266"/>
                <a:gd name="T44" fmla="*/ 64 w 772"/>
                <a:gd name="T45" fmla="*/ 724 h 3266"/>
                <a:gd name="T46" fmla="*/ 61 w 772"/>
                <a:gd name="T47" fmla="*/ 834 h 3266"/>
                <a:gd name="T48" fmla="*/ 125 w 772"/>
                <a:gd name="T49" fmla="*/ 895 h 3266"/>
                <a:gd name="T50" fmla="*/ 122 w 772"/>
                <a:gd name="T51" fmla="*/ 952 h 3266"/>
                <a:gd name="T52" fmla="*/ 66 w 772"/>
                <a:gd name="T53" fmla="*/ 1071 h 3266"/>
                <a:gd name="T54" fmla="*/ 42 w 772"/>
                <a:gd name="T55" fmla="*/ 1185 h 3266"/>
                <a:gd name="T56" fmla="*/ 64 w 772"/>
                <a:gd name="T57" fmla="*/ 1308 h 3266"/>
                <a:gd name="T58" fmla="*/ 114 w 772"/>
                <a:gd name="T59" fmla="*/ 1374 h 3266"/>
                <a:gd name="T60" fmla="*/ 178 w 772"/>
                <a:gd name="T61" fmla="*/ 1427 h 3266"/>
                <a:gd name="T62" fmla="*/ 184 w 772"/>
                <a:gd name="T63" fmla="*/ 1379 h 3266"/>
                <a:gd name="T64" fmla="*/ 184 w 772"/>
                <a:gd name="T65" fmla="*/ 137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50" name="Freeform 39"/>
            <p:cNvSpPr>
              <a:spLocks/>
            </p:cNvSpPr>
            <p:nvPr userDrawn="1"/>
          </p:nvSpPr>
          <p:spPr bwMode="auto">
            <a:xfrm flipH="1">
              <a:off x="5506" y="1333"/>
              <a:ext cx="205" cy="1633"/>
            </a:xfrm>
            <a:custGeom>
              <a:avLst/>
              <a:gdLst>
                <a:gd name="T0" fmla="*/ 184 w 772"/>
                <a:gd name="T1" fmla="*/ 1578 h 3266"/>
                <a:gd name="T2" fmla="*/ 101 w 772"/>
                <a:gd name="T3" fmla="*/ 1473 h 3266"/>
                <a:gd name="T4" fmla="*/ 85 w 772"/>
                <a:gd name="T5" fmla="*/ 1392 h 3266"/>
                <a:gd name="T6" fmla="*/ 99 w 772"/>
                <a:gd name="T7" fmla="*/ 1271 h 3266"/>
                <a:gd name="T8" fmla="*/ 157 w 772"/>
                <a:gd name="T9" fmla="*/ 1126 h 3266"/>
                <a:gd name="T10" fmla="*/ 170 w 772"/>
                <a:gd name="T11" fmla="*/ 1035 h 3266"/>
                <a:gd name="T12" fmla="*/ 157 w 772"/>
                <a:gd name="T13" fmla="*/ 974 h 3266"/>
                <a:gd name="T14" fmla="*/ 106 w 772"/>
                <a:gd name="T15" fmla="*/ 930 h 3266"/>
                <a:gd name="T16" fmla="*/ 96 w 772"/>
                <a:gd name="T17" fmla="*/ 874 h 3266"/>
                <a:gd name="T18" fmla="*/ 114 w 772"/>
                <a:gd name="T19" fmla="*/ 794 h 3266"/>
                <a:gd name="T20" fmla="*/ 197 w 772"/>
                <a:gd name="T21" fmla="*/ 578 h 3266"/>
                <a:gd name="T22" fmla="*/ 205 w 772"/>
                <a:gd name="T23" fmla="*/ 473 h 3266"/>
                <a:gd name="T24" fmla="*/ 184 w 772"/>
                <a:gd name="T25" fmla="*/ 357 h 3266"/>
                <a:gd name="T26" fmla="*/ 114 w 772"/>
                <a:gd name="T27" fmla="*/ 302 h 3266"/>
                <a:gd name="T28" fmla="*/ 53 w 772"/>
                <a:gd name="T29" fmla="*/ 211 h 3266"/>
                <a:gd name="T30" fmla="*/ 0 w 772"/>
                <a:gd name="T31" fmla="*/ 0 h 3266"/>
                <a:gd name="T32" fmla="*/ 8 w 772"/>
                <a:gd name="T33" fmla="*/ 191 h 3266"/>
                <a:gd name="T34" fmla="*/ 48 w 772"/>
                <a:gd name="T35" fmla="*/ 306 h 3266"/>
                <a:gd name="T36" fmla="*/ 101 w 772"/>
                <a:gd name="T37" fmla="*/ 377 h 3266"/>
                <a:gd name="T38" fmla="*/ 160 w 772"/>
                <a:gd name="T39" fmla="*/ 417 h 3266"/>
                <a:gd name="T40" fmla="*/ 163 w 772"/>
                <a:gd name="T41" fmla="*/ 522 h 3266"/>
                <a:gd name="T42" fmla="*/ 133 w 772"/>
                <a:gd name="T43" fmla="*/ 633 h 3266"/>
                <a:gd name="T44" fmla="*/ 64 w 772"/>
                <a:gd name="T45" fmla="*/ 829 h 3266"/>
                <a:gd name="T46" fmla="*/ 61 w 772"/>
                <a:gd name="T47" fmla="*/ 955 h 3266"/>
                <a:gd name="T48" fmla="*/ 125 w 772"/>
                <a:gd name="T49" fmla="*/ 1025 h 3266"/>
                <a:gd name="T50" fmla="*/ 122 w 772"/>
                <a:gd name="T51" fmla="*/ 1090 h 3266"/>
                <a:gd name="T52" fmla="*/ 66 w 772"/>
                <a:gd name="T53" fmla="*/ 1226 h 3266"/>
                <a:gd name="T54" fmla="*/ 42 w 772"/>
                <a:gd name="T55" fmla="*/ 1357 h 3266"/>
                <a:gd name="T56" fmla="*/ 64 w 772"/>
                <a:gd name="T57" fmla="*/ 1497 h 3266"/>
                <a:gd name="T58" fmla="*/ 114 w 772"/>
                <a:gd name="T59" fmla="*/ 1572 h 3266"/>
                <a:gd name="T60" fmla="*/ 178 w 772"/>
                <a:gd name="T61" fmla="*/ 1633 h 3266"/>
                <a:gd name="T62" fmla="*/ 184 w 772"/>
                <a:gd name="T63" fmla="*/ 1578 h 3266"/>
                <a:gd name="T64" fmla="*/ 184 w 772"/>
                <a:gd name="T65" fmla="*/ 1578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grpSp>
      <p:grpSp>
        <p:nvGrpSpPr>
          <p:cNvPr id="1036" name="Group 40"/>
          <p:cNvGrpSpPr>
            <a:grpSpLocks/>
          </p:cNvGrpSpPr>
          <p:nvPr/>
        </p:nvGrpSpPr>
        <p:grpSpPr bwMode="auto">
          <a:xfrm>
            <a:off x="7318375" y="67866"/>
            <a:ext cx="2133600" cy="1433513"/>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1039" name="Freeform 42"/>
              <p:cNvSpPr>
                <a:spLocks/>
              </p:cNvSpPr>
              <p:nvPr userDrawn="1"/>
            </p:nvSpPr>
            <p:spPr bwMode="auto">
              <a:xfrm rot="-3172564">
                <a:off x="5430" y="1086"/>
                <a:ext cx="62" cy="288"/>
              </a:xfrm>
              <a:custGeom>
                <a:avLst/>
                <a:gdLst>
                  <a:gd name="T0" fmla="*/ 31 w 245"/>
                  <a:gd name="T1" fmla="*/ 3 h 806"/>
                  <a:gd name="T2" fmla="*/ 33 w 245"/>
                  <a:gd name="T3" fmla="*/ 122 h 806"/>
                  <a:gd name="T4" fmla="*/ 0 w 245"/>
                  <a:gd name="T5" fmla="*/ 288 h 806"/>
                  <a:gd name="T6" fmla="*/ 20 w 245"/>
                  <a:gd name="T7" fmla="*/ 282 h 806"/>
                  <a:gd name="T8" fmla="*/ 55 w 245"/>
                  <a:gd name="T9" fmla="*/ 134 h 806"/>
                  <a:gd name="T10" fmla="*/ 62 w 245"/>
                  <a:gd name="T11" fmla="*/ 0 h 806"/>
                  <a:gd name="T12" fmla="*/ 31 w 245"/>
                  <a:gd name="T13" fmla="*/ 3 h 806"/>
                  <a:gd name="T14" fmla="*/ 31 w 245"/>
                  <a:gd name="T15" fmla="*/ 3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grpSp>
            <p:nvGrpSpPr>
              <p:cNvPr id="1040" name="Group 43"/>
              <p:cNvGrpSpPr>
                <a:grpSpLocks/>
              </p:cNvGrpSpPr>
              <p:nvPr userDrawn="1"/>
            </p:nvGrpSpPr>
            <p:grpSpPr bwMode="auto">
              <a:xfrm>
                <a:off x="4610" y="57"/>
                <a:ext cx="1344" cy="985"/>
                <a:chOff x="4610" y="57"/>
                <a:chExt cx="1344" cy="985"/>
              </a:xfrm>
            </p:grpSpPr>
            <p:sp>
              <p:nvSpPr>
                <p:cNvPr id="1041" name="Freeform 44"/>
                <p:cNvSpPr>
                  <a:spLocks/>
                </p:cNvSpPr>
                <p:nvPr userDrawn="1"/>
              </p:nvSpPr>
              <p:spPr bwMode="auto">
                <a:xfrm rot="-3172564">
                  <a:off x="4966" y="71"/>
                  <a:ext cx="153" cy="125"/>
                </a:xfrm>
                <a:custGeom>
                  <a:avLst/>
                  <a:gdLst>
                    <a:gd name="T0" fmla="*/ 0 w 604"/>
                    <a:gd name="T1" fmla="*/ 0 h 349"/>
                    <a:gd name="T2" fmla="*/ 75 w 604"/>
                    <a:gd name="T3" fmla="*/ 66 h 349"/>
                    <a:gd name="T4" fmla="*/ 127 w 604"/>
                    <a:gd name="T5" fmla="*/ 125 h 349"/>
                    <a:gd name="T6" fmla="*/ 153 w 604"/>
                    <a:gd name="T7" fmla="*/ 50 h 349"/>
                    <a:gd name="T8" fmla="*/ 91 w 604"/>
                    <a:gd name="T9" fmla="*/ 3 h 349"/>
                    <a:gd name="T10" fmla="*/ 118 w 604"/>
                    <a:gd name="T11" fmla="*/ 66 h 349"/>
                    <a:gd name="T12" fmla="*/ 33 w 604"/>
                    <a:gd name="T13" fmla="*/ 6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42" name="Freeform 45"/>
                <p:cNvSpPr>
                  <a:spLocks/>
                </p:cNvSpPr>
                <p:nvPr userDrawn="1"/>
              </p:nvSpPr>
              <p:spPr bwMode="auto">
                <a:xfrm rot="-3172564">
                  <a:off x="5048" y="332"/>
                  <a:ext cx="269" cy="438"/>
                </a:xfrm>
                <a:custGeom>
                  <a:avLst/>
                  <a:gdLst>
                    <a:gd name="T0" fmla="*/ 187 w 1064"/>
                    <a:gd name="T1" fmla="*/ 46 h 1230"/>
                    <a:gd name="T2" fmla="*/ 123 w 1064"/>
                    <a:gd name="T3" fmla="*/ 125 h 1230"/>
                    <a:gd name="T4" fmla="*/ 41 w 1064"/>
                    <a:gd name="T5" fmla="*/ 271 h 1230"/>
                    <a:gd name="T6" fmla="*/ 0 w 1064"/>
                    <a:gd name="T7" fmla="*/ 392 h 1230"/>
                    <a:gd name="T8" fmla="*/ 15 w 1064"/>
                    <a:gd name="T9" fmla="*/ 438 h 1230"/>
                    <a:gd name="T10" fmla="*/ 66 w 1064"/>
                    <a:gd name="T11" fmla="*/ 428 h 1230"/>
                    <a:gd name="T12" fmla="*/ 146 w 1064"/>
                    <a:gd name="T13" fmla="*/ 325 h 1230"/>
                    <a:gd name="T14" fmla="*/ 221 w 1064"/>
                    <a:gd name="T15" fmla="*/ 190 h 1230"/>
                    <a:gd name="T16" fmla="*/ 261 w 1064"/>
                    <a:gd name="T17" fmla="*/ 96 h 1230"/>
                    <a:gd name="T18" fmla="*/ 269 w 1064"/>
                    <a:gd name="T19" fmla="*/ 30 h 1230"/>
                    <a:gd name="T20" fmla="*/ 247 w 1064"/>
                    <a:gd name="T21" fmla="*/ 0 h 1230"/>
                    <a:gd name="T22" fmla="*/ 211 w 1064"/>
                    <a:gd name="T23" fmla="*/ 23 h 1230"/>
                    <a:gd name="T24" fmla="*/ 245 w 1064"/>
                    <a:gd name="T25" fmla="*/ 38 h 1230"/>
                    <a:gd name="T26" fmla="*/ 221 w 1064"/>
                    <a:gd name="T27" fmla="*/ 125 h 1230"/>
                    <a:gd name="T28" fmla="*/ 174 w 1064"/>
                    <a:gd name="T29" fmla="*/ 234 h 1230"/>
                    <a:gd name="T30" fmla="*/ 88 w 1064"/>
                    <a:gd name="T31" fmla="*/ 359 h 1230"/>
                    <a:gd name="T32" fmla="*/ 29 w 1064"/>
                    <a:gd name="T33" fmla="*/ 397 h 1230"/>
                    <a:gd name="T34" fmla="*/ 34 w 1064"/>
                    <a:gd name="T35" fmla="*/ 336 h 1230"/>
                    <a:gd name="T36" fmla="*/ 110 w 1064"/>
                    <a:gd name="T37" fmla="*/ 179 h 1230"/>
                    <a:gd name="T38" fmla="*/ 210 w 1064"/>
                    <a:gd name="T39" fmla="*/ 42 h 1230"/>
                    <a:gd name="T40" fmla="*/ 187 w 1064"/>
                    <a:gd name="T41" fmla="*/ 46 h 1230"/>
                    <a:gd name="T42" fmla="*/ 187 w 1064"/>
                    <a:gd name="T43" fmla="*/ 46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43" name="Freeform 46"/>
                <p:cNvSpPr>
                  <a:spLocks/>
                </p:cNvSpPr>
                <p:nvPr userDrawn="1"/>
              </p:nvSpPr>
              <p:spPr bwMode="auto">
                <a:xfrm rot="-3172564">
                  <a:off x="4858" y="182"/>
                  <a:ext cx="505" cy="898"/>
                </a:xfrm>
                <a:custGeom>
                  <a:avLst/>
                  <a:gdLst>
                    <a:gd name="T0" fmla="*/ 490 w 2002"/>
                    <a:gd name="T1" fmla="*/ 0 h 2521"/>
                    <a:gd name="T2" fmla="*/ 0 w 2002"/>
                    <a:gd name="T3" fmla="*/ 898 h 2521"/>
                    <a:gd name="T4" fmla="*/ 48 w 2002"/>
                    <a:gd name="T5" fmla="*/ 873 h 2521"/>
                    <a:gd name="T6" fmla="*/ 505 w 2002"/>
                    <a:gd name="T7" fmla="*/ 22 h 2521"/>
                    <a:gd name="T8" fmla="*/ 490 w 2002"/>
                    <a:gd name="T9" fmla="*/ 0 h 2521"/>
                    <a:gd name="T10" fmla="*/ 49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44" name="Freeform 47"/>
                <p:cNvSpPr>
                  <a:spLocks/>
                </p:cNvSpPr>
                <p:nvPr userDrawn="1"/>
              </p:nvSpPr>
              <p:spPr bwMode="auto">
                <a:xfrm rot="-3172564">
                  <a:off x="4903" y="-19"/>
                  <a:ext cx="758" cy="1344"/>
                </a:xfrm>
                <a:custGeom>
                  <a:avLst/>
                  <a:gdLst>
                    <a:gd name="T0" fmla="*/ 24 w 3007"/>
                    <a:gd name="T1" fmla="*/ 1014 h 3771"/>
                    <a:gd name="T2" fmla="*/ 99 w 3007"/>
                    <a:gd name="T3" fmla="*/ 1010 h 3771"/>
                    <a:gd name="T4" fmla="*/ 207 w 3007"/>
                    <a:gd name="T5" fmla="*/ 1072 h 3771"/>
                    <a:gd name="T6" fmla="*/ 172 w 3007"/>
                    <a:gd name="T7" fmla="*/ 1004 h 3771"/>
                    <a:gd name="T8" fmla="*/ 93 w 3007"/>
                    <a:gd name="T9" fmla="*/ 963 h 3771"/>
                    <a:gd name="T10" fmla="*/ 161 w 3007"/>
                    <a:gd name="T11" fmla="*/ 969 h 3771"/>
                    <a:gd name="T12" fmla="*/ 247 w 3007"/>
                    <a:gd name="T13" fmla="*/ 1023 h 3771"/>
                    <a:gd name="T14" fmla="*/ 721 w 3007"/>
                    <a:gd name="T15" fmla="*/ 150 h 3771"/>
                    <a:gd name="T16" fmla="*/ 650 w 3007"/>
                    <a:gd name="T17" fmla="*/ 53 h 3771"/>
                    <a:gd name="T18" fmla="*/ 582 w 3007"/>
                    <a:gd name="T19" fmla="*/ 0 h 3771"/>
                    <a:gd name="T20" fmla="*/ 679 w 3007"/>
                    <a:gd name="T21" fmla="*/ 28 h 3771"/>
                    <a:gd name="T22" fmla="*/ 758 w 3007"/>
                    <a:gd name="T23" fmla="*/ 153 h 3771"/>
                    <a:gd name="T24" fmla="*/ 209 w 3007"/>
                    <a:gd name="T25" fmla="*/ 1167 h 3771"/>
                    <a:gd name="T26" fmla="*/ 121 w 3007"/>
                    <a:gd name="T27" fmla="*/ 1216 h 3771"/>
                    <a:gd name="T28" fmla="*/ 26 w 3007"/>
                    <a:gd name="T29" fmla="*/ 1344 h 3771"/>
                    <a:gd name="T30" fmla="*/ 0 w 3007"/>
                    <a:gd name="T31" fmla="*/ 1307 h 3771"/>
                    <a:gd name="T32" fmla="*/ 33 w 3007"/>
                    <a:gd name="T33" fmla="*/ 1294 h 3771"/>
                    <a:gd name="T34" fmla="*/ 95 w 3007"/>
                    <a:gd name="T35" fmla="*/ 1206 h 3771"/>
                    <a:gd name="T36" fmla="*/ 42 w 3007"/>
                    <a:gd name="T37" fmla="*/ 1167 h 3771"/>
                    <a:gd name="T38" fmla="*/ 42 w 3007"/>
                    <a:gd name="T39" fmla="*/ 1132 h 3771"/>
                    <a:gd name="T40" fmla="*/ 104 w 3007"/>
                    <a:gd name="T41" fmla="*/ 1175 h 3771"/>
                    <a:gd name="T42" fmla="*/ 104 w 3007"/>
                    <a:gd name="T43" fmla="*/ 1136 h 3771"/>
                    <a:gd name="T44" fmla="*/ 152 w 3007"/>
                    <a:gd name="T45" fmla="*/ 1148 h 3771"/>
                    <a:gd name="T46" fmla="*/ 108 w 3007"/>
                    <a:gd name="T47" fmla="*/ 1097 h 3771"/>
                    <a:gd name="T48" fmla="*/ 159 w 3007"/>
                    <a:gd name="T49" fmla="*/ 1091 h 3771"/>
                    <a:gd name="T50" fmla="*/ 24 w 3007"/>
                    <a:gd name="T51" fmla="*/ 1014 h 3771"/>
                    <a:gd name="T52" fmla="*/ 24 w 3007"/>
                    <a:gd name="T53" fmla="*/ 1014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45" name="Freeform 48"/>
                <p:cNvSpPr>
                  <a:spLocks/>
                </p:cNvSpPr>
                <p:nvPr userDrawn="1"/>
              </p:nvSpPr>
              <p:spPr bwMode="auto">
                <a:xfrm rot="-3172564">
                  <a:off x="5297" y="897"/>
                  <a:ext cx="169" cy="122"/>
                </a:xfrm>
                <a:custGeom>
                  <a:avLst/>
                  <a:gdLst>
                    <a:gd name="T0" fmla="*/ 0 w 673"/>
                    <a:gd name="T1" fmla="*/ 29 h 342"/>
                    <a:gd name="T2" fmla="*/ 64 w 673"/>
                    <a:gd name="T3" fmla="*/ 38 h 342"/>
                    <a:gd name="T4" fmla="*/ 160 w 673"/>
                    <a:gd name="T5" fmla="*/ 122 h 342"/>
                    <a:gd name="T6" fmla="*/ 169 w 673"/>
                    <a:gd name="T7" fmla="*/ 103 h 342"/>
                    <a:gd name="T8" fmla="*/ 112 w 673"/>
                    <a:gd name="T9" fmla="*/ 41 h 342"/>
                    <a:gd name="T10" fmla="*/ 7 w 673"/>
                    <a:gd name="T11" fmla="*/ 0 h 342"/>
                    <a:gd name="T12" fmla="*/ 0 w 673"/>
                    <a:gd name="T13" fmla="*/ 29 h 342"/>
                    <a:gd name="T14" fmla="*/ 0 w 673"/>
                    <a:gd name="T15" fmla="*/ 29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46" name="Freeform 49"/>
                <p:cNvSpPr>
                  <a:spLocks/>
                </p:cNvSpPr>
                <p:nvPr userDrawn="1"/>
              </p:nvSpPr>
              <p:spPr bwMode="auto">
                <a:xfrm rot="-3172564">
                  <a:off x="5253" y="806"/>
                  <a:ext cx="181" cy="144"/>
                </a:xfrm>
                <a:custGeom>
                  <a:avLst/>
                  <a:gdLst>
                    <a:gd name="T0" fmla="*/ 0 w 716"/>
                    <a:gd name="T1" fmla="*/ 28 h 403"/>
                    <a:gd name="T2" fmla="*/ 86 w 716"/>
                    <a:gd name="T3" fmla="*/ 53 h 403"/>
                    <a:gd name="T4" fmla="*/ 161 w 716"/>
                    <a:gd name="T5" fmla="*/ 144 h 403"/>
                    <a:gd name="T6" fmla="*/ 181 w 716"/>
                    <a:gd name="T7" fmla="*/ 106 h 403"/>
                    <a:gd name="T8" fmla="*/ 106 w 716"/>
                    <a:gd name="T9" fmla="*/ 41 h 403"/>
                    <a:gd name="T10" fmla="*/ 18 w 716"/>
                    <a:gd name="T11" fmla="*/ 0 h 403"/>
                    <a:gd name="T12" fmla="*/ 0 w 716"/>
                    <a:gd name="T13" fmla="*/ 28 h 403"/>
                    <a:gd name="T14" fmla="*/ 0 w 716"/>
                    <a:gd name="T15" fmla="*/ 28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47" name="Freeform 50"/>
                <p:cNvSpPr>
                  <a:spLocks/>
                </p:cNvSpPr>
                <p:nvPr userDrawn="1"/>
              </p:nvSpPr>
              <p:spPr bwMode="auto">
                <a:xfrm rot="-3172564">
                  <a:off x="4985" y="210"/>
                  <a:ext cx="181" cy="147"/>
                </a:xfrm>
                <a:custGeom>
                  <a:avLst/>
                  <a:gdLst>
                    <a:gd name="T0" fmla="*/ 0 w 717"/>
                    <a:gd name="T1" fmla="*/ 28 h 411"/>
                    <a:gd name="T2" fmla="*/ 80 w 717"/>
                    <a:gd name="T3" fmla="*/ 50 h 411"/>
                    <a:gd name="T4" fmla="*/ 164 w 717"/>
                    <a:gd name="T5" fmla="*/ 147 h 411"/>
                    <a:gd name="T6" fmla="*/ 181 w 717"/>
                    <a:gd name="T7" fmla="*/ 112 h 411"/>
                    <a:gd name="T8" fmla="*/ 99 w 717"/>
                    <a:gd name="T9" fmla="*/ 31 h 411"/>
                    <a:gd name="T10" fmla="*/ 14 w 717"/>
                    <a:gd name="T11" fmla="*/ 0 h 411"/>
                    <a:gd name="T12" fmla="*/ 0 w 717"/>
                    <a:gd name="T13" fmla="*/ 28 h 411"/>
                    <a:gd name="T14" fmla="*/ 0 w 717"/>
                    <a:gd name="T15" fmla="*/ 28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sp>
              <p:nvSpPr>
                <p:cNvPr id="1048" name="Freeform 51"/>
                <p:cNvSpPr>
                  <a:spLocks/>
                </p:cNvSpPr>
                <p:nvPr userDrawn="1"/>
              </p:nvSpPr>
              <p:spPr bwMode="auto">
                <a:xfrm rot="-3172564">
                  <a:off x="4948" y="142"/>
                  <a:ext cx="179" cy="138"/>
                </a:xfrm>
                <a:custGeom>
                  <a:avLst/>
                  <a:gdLst>
                    <a:gd name="T0" fmla="*/ 0 w 709"/>
                    <a:gd name="T1" fmla="*/ 31 h 386"/>
                    <a:gd name="T2" fmla="*/ 69 w 709"/>
                    <a:gd name="T3" fmla="*/ 47 h 386"/>
                    <a:gd name="T4" fmla="*/ 168 w 709"/>
                    <a:gd name="T5" fmla="*/ 138 h 386"/>
                    <a:gd name="T6" fmla="*/ 179 w 709"/>
                    <a:gd name="T7" fmla="*/ 110 h 386"/>
                    <a:gd name="T8" fmla="*/ 77 w 709"/>
                    <a:gd name="T9" fmla="*/ 19 h 386"/>
                    <a:gd name="T10" fmla="*/ 11 w 709"/>
                    <a:gd name="T11" fmla="*/ 0 h 386"/>
                    <a:gd name="T12" fmla="*/ 0 w 709"/>
                    <a:gd name="T13" fmla="*/ 31 h 386"/>
                    <a:gd name="T14" fmla="*/ 0 w 709"/>
                    <a:gd name="T15" fmla="*/ 31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350" smtClean="0">
                    <a:solidFill>
                      <a:srgbClr val="000000"/>
                    </a:solidFill>
                  </a:endParaRPr>
                </a:p>
              </p:txBody>
            </p:sp>
          </p:grpSp>
        </p:grpSp>
        <p:sp>
          <p:nvSpPr>
            <p:cNvPr id="103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350" smtClean="0">
                <a:solidFill>
                  <a:srgbClr val="000000"/>
                </a:solidFill>
              </a:endParaRPr>
            </a:p>
          </p:txBody>
        </p:sp>
      </p:grpSp>
    </p:spTree>
    <p:extLst>
      <p:ext uri="{BB962C8B-B14F-4D97-AF65-F5344CB8AC3E}">
        <p14:creationId xmlns:p14="http://schemas.microsoft.com/office/powerpoint/2010/main" val="28863310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omic Sans MS" panose="030F0702030302020204" pitchFamily="66" charset="0"/>
        </a:defRPr>
      </a:lvl2pPr>
      <a:lvl3pPr algn="ctr" rtl="0" eaLnBrk="0" fontAlgn="base" hangingPunct="0">
        <a:spcBef>
          <a:spcPct val="0"/>
        </a:spcBef>
        <a:spcAft>
          <a:spcPct val="0"/>
        </a:spcAft>
        <a:defRPr sz="3300">
          <a:solidFill>
            <a:schemeClr val="tx1"/>
          </a:solidFill>
          <a:latin typeface="Comic Sans MS" panose="030F0702030302020204" pitchFamily="66" charset="0"/>
        </a:defRPr>
      </a:lvl3pPr>
      <a:lvl4pPr algn="ctr" rtl="0" eaLnBrk="0" fontAlgn="base" hangingPunct="0">
        <a:spcBef>
          <a:spcPct val="0"/>
        </a:spcBef>
        <a:spcAft>
          <a:spcPct val="0"/>
        </a:spcAft>
        <a:defRPr sz="3300">
          <a:solidFill>
            <a:schemeClr val="tx1"/>
          </a:solidFill>
          <a:latin typeface="Comic Sans MS" panose="030F0702030302020204" pitchFamily="66" charset="0"/>
        </a:defRPr>
      </a:lvl4pPr>
      <a:lvl5pPr algn="ctr" rtl="0" eaLnBrk="0" fontAlgn="base" hangingPunct="0">
        <a:spcBef>
          <a:spcPct val="0"/>
        </a:spcBef>
        <a:spcAft>
          <a:spcPct val="0"/>
        </a:spcAft>
        <a:defRPr sz="3300">
          <a:solidFill>
            <a:schemeClr val="tx1"/>
          </a:solidFill>
          <a:latin typeface="Comic Sans MS" panose="030F0702030302020204" pitchFamily="66" charset="0"/>
        </a:defRPr>
      </a:lvl5pPr>
      <a:lvl6pPr marL="342900" algn="ctr" rtl="0" fontAlgn="base">
        <a:spcBef>
          <a:spcPct val="0"/>
        </a:spcBef>
        <a:spcAft>
          <a:spcPct val="0"/>
        </a:spcAft>
        <a:defRPr sz="3300">
          <a:solidFill>
            <a:schemeClr val="tx1"/>
          </a:solidFill>
          <a:latin typeface="Comic Sans MS" panose="030F0702030302020204" pitchFamily="66" charset="0"/>
        </a:defRPr>
      </a:lvl6pPr>
      <a:lvl7pPr marL="685800" algn="ctr" rtl="0" fontAlgn="base">
        <a:spcBef>
          <a:spcPct val="0"/>
        </a:spcBef>
        <a:spcAft>
          <a:spcPct val="0"/>
        </a:spcAft>
        <a:defRPr sz="3300">
          <a:solidFill>
            <a:schemeClr val="tx1"/>
          </a:solidFill>
          <a:latin typeface="Comic Sans MS" panose="030F0702030302020204" pitchFamily="66" charset="0"/>
        </a:defRPr>
      </a:lvl7pPr>
      <a:lvl8pPr marL="1028700" algn="ctr" rtl="0" fontAlgn="base">
        <a:spcBef>
          <a:spcPct val="0"/>
        </a:spcBef>
        <a:spcAft>
          <a:spcPct val="0"/>
        </a:spcAft>
        <a:defRPr sz="3300">
          <a:solidFill>
            <a:schemeClr val="tx1"/>
          </a:solidFill>
          <a:latin typeface="Comic Sans MS" panose="030F0702030302020204" pitchFamily="66" charset="0"/>
        </a:defRPr>
      </a:lvl8pPr>
      <a:lvl9pPr marL="1371600" algn="ctr" rtl="0" fontAlgn="base">
        <a:spcBef>
          <a:spcPct val="0"/>
        </a:spcBef>
        <a:spcAft>
          <a:spcPct val="0"/>
        </a:spcAft>
        <a:defRPr sz="3300">
          <a:solidFill>
            <a:schemeClr val="tx1"/>
          </a:solidFill>
          <a:latin typeface="Comic Sans MS" panose="030F0702030302020204" pitchFamily="66"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9016" y="273844"/>
            <a:ext cx="7885968"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9016" y="1369219"/>
            <a:ext cx="7885968"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9016" y="4767263"/>
            <a:ext cx="2056534" cy="273844"/>
          </a:xfrm>
          <a:prstGeom prst="rect">
            <a:avLst/>
          </a:prstGeom>
        </p:spPr>
        <p:txBody>
          <a:bodyPr vert="horz" lIns="91440" tIns="45720" rIns="91440" bIns="45720" rtlCol="0" anchor="ctr"/>
          <a:lstStyle>
            <a:lvl1pPr algn="l" eaLnBrk="1" hangingPunct="1">
              <a:defRPr sz="898">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3029301" y="4767263"/>
            <a:ext cx="3085399" cy="273844"/>
          </a:xfrm>
          <a:prstGeom prst="rect">
            <a:avLst/>
          </a:prstGeom>
        </p:spPr>
        <p:txBody>
          <a:bodyPr vert="horz" lIns="91440" tIns="45720" rIns="91440" bIns="45720" rtlCol="0" anchor="ctr"/>
          <a:lstStyle>
            <a:lvl1pPr algn="ctr" eaLnBrk="1" hangingPunct="1">
              <a:defRPr sz="898">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6458450" y="4767263"/>
            <a:ext cx="2056534" cy="273844"/>
          </a:xfrm>
          <a:prstGeom prst="rect">
            <a:avLst/>
          </a:prstGeom>
        </p:spPr>
        <p:txBody>
          <a:bodyPr vert="horz" lIns="91440" tIns="45720" rIns="91440" bIns="45720" rtlCol="0" anchor="ctr"/>
          <a:lstStyle>
            <a:lvl1pPr algn="r" eaLnBrk="1" hangingPunct="1">
              <a:defRPr sz="898">
                <a:solidFill>
                  <a:schemeClr val="tx1">
                    <a:tint val="75000"/>
                  </a:schemeClr>
                </a:solidFill>
              </a:defRPr>
            </a:lvl1pPr>
          </a:lstStyle>
          <a:p>
            <a:pPr fontAlgn="base">
              <a:spcBef>
                <a:spcPct val="0"/>
              </a:spcBef>
              <a:spcAft>
                <a:spcPct val="0"/>
              </a:spcAft>
              <a:defRPr/>
            </a:pPr>
            <a:fld id="{484D99AD-C0A9-421F-8C93-FBE45490FBF4}" type="slidenum">
              <a:rPr lang="en-US" altLang="en-US">
                <a:solidFill>
                  <a:prstClr val="black">
                    <a:tint val="75000"/>
                  </a:prstClr>
                </a:solidFill>
                <a:latin typeface="Arial" panose="020B0604020202020204" pitchFamily="34" charset="0"/>
              </a:rPr>
              <a:pPr fontAlgn="base">
                <a:spcBef>
                  <a:spcPct val="0"/>
                </a:spcBef>
                <a:spcAft>
                  <a:spcPct val="0"/>
                </a:spcAft>
                <a:defRPr/>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1053629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683419" rtl="0" eaLnBrk="0" fontAlgn="base" hangingPunct="0">
        <a:lnSpc>
          <a:spcPct val="90000"/>
        </a:lnSpc>
        <a:spcBef>
          <a:spcPct val="0"/>
        </a:spcBef>
        <a:spcAft>
          <a:spcPct val="0"/>
        </a:spcAft>
        <a:defRPr sz="3225" kern="1200">
          <a:solidFill>
            <a:schemeClr val="tx1"/>
          </a:solidFill>
          <a:latin typeface="+mj-lt"/>
          <a:ea typeface="+mj-ea"/>
          <a:cs typeface="+mj-cs"/>
        </a:defRPr>
      </a:lvl1pPr>
      <a:lvl2pPr algn="l" defTabSz="683419" rtl="0" eaLnBrk="0" fontAlgn="base" hangingPunct="0">
        <a:lnSpc>
          <a:spcPct val="90000"/>
        </a:lnSpc>
        <a:spcBef>
          <a:spcPct val="0"/>
        </a:spcBef>
        <a:spcAft>
          <a:spcPct val="0"/>
        </a:spcAft>
        <a:defRPr sz="3225">
          <a:solidFill>
            <a:schemeClr val="tx1"/>
          </a:solidFill>
          <a:latin typeface="Calibri Light" panose="020F0302020204030204" pitchFamily="34" charset="0"/>
        </a:defRPr>
      </a:lvl2pPr>
      <a:lvl3pPr algn="l" defTabSz="683419" rtl="0" eaLnBrk="0" fontAlgn="base" hangingPunct="0">
        <a:lnSpc>
          <a:spcPct val="90000"/>
        </a:lnSpc>
        <a:spcBef>
          <a:spcPct val="0"/>
        </a:spcBef>
        <a:spcAft>
          <a:spcPct val="0"/>
        </a:spcAft>
        <a:defRPr sz="3225">
          <a:solidFill>
            <a:schemeClr val="tx1"/>
          </a:solidFill>
          <a:latin typeface="Calibri Light" panose="020F0302020204030204" pitchFamily="34" charset="0"/>
        </a:defRPr>
      </a:lvl3pPr>
      <a:lvl4pPr algn="l" defTabSz="683419" rtl="0" eaLnBrk="0" fontAlgn="base" hangingPunct="0">
        <a:lnSpc>
          <a:spcPct val="90000"/>
        </a:lnSpc>
        <a:spcBef>
          <a:spcPct val="0"/>
        </a:spcBef>
        <a:spcAft>
          <a:spcPct val="0"/>
        </a:spcAft>
        <a:defRPr sz="3225">
          <a:solidFill>
            <a:schemeClr val="tx1"/>
          </a:solidFill>
          <a:latin typeface="Calibri Light" panose="020F0302020204030204" pitchFamily="34" charset="0"/>
        </a:defRPr>
      </a:lvl4pPr>
      <a:lvl5pPr algn="l" defTabSz="683419" rtl="0" eaLnBrk="0" fontAlgn="base" hangingPunct="0">
        <a:lnSpc>
          <a:spcPct val="90000"/>
        </a:lnSpc>
        <a:spcBef>
          <a:spcPct val="0"/>
        </a:spcBef>
        <a:spcAft>
          <a:spcPct val="0"/>
        </a:spcAft>
        <a:defRPr sz="3225">
          <a:solidFill>
            <a:schemeClr val="tx1"/>
          </a:solidFill>
          <a:latin typeface="Calibri Light" panose="020F0302020204030204" pitchFamily="34" charset="0"/>
        </a:defRPr>
      </a:lvl5pPr>
      <a:lvl6pPr marL="342900" algn="l" defTabSz="683419" rtl="0" fontAlgn="base">
        <a:lnSpc>
          <a:spcPct val="90000"/>
        </a:lnSpc>
        <a:spcBef>
          <a:spcPct val="0"/>
        </a:spcBef>
        <a:spcAft>
          <a:spcPct val="0"/>
        </a:spcAft>
        <a:defRPr sz="3225">
          <a:solidFill>
            <a:schemeClr val="tx1"/>
          </a:solidFill>
          <a:latin typeface="Calibri Light" panose="020F0302020204030204" pitchFamily="34" charset="0"/>
        </a:defRPr>
      </a:lvl6pPr>
      <a:lvl7pPr marL="685800" algn="l" defTabSz="683419" rtl="0" fontAlgn="base">
        <a:lnSpc>
          <a:spcPct val="90000"/>
        </a:lnSpc>
        <a:spcBef>
          <a:spcPct val="0"/>
        </a:spcBef>
        <a:spcAft>
          <a:spcPct val="0"/>
        </a:spcAft>
        <a:defRPr sz="3225">
          <a:solidFill>
            <a:schemeClr val="tx1"/>
          </a:solidFill>
          <a:latin typeface="Calibri Light" panose="020F0302020204030204" pitchFamily="34" charset="0"/>
        </a:defRPr>
      </a:lvl7pPr>
      <a:lvl8pPr marL="1028700" algn="l" defTabSz="683419" rtl="0" fontAlgn="base">
        <a:lnSpc>
          <a:spcPct val="90000"/>
        </a:lnSpc>
        <a:spcBef>
          <a:spcPct val="0"/>
        </a:spcBef>
        <a:spcAft>
          <a:spcPct val="0"/>
        </a:spcAft>
        <a:defRPr sz="3225">
          <a:solidFill>
            <a:schemeClr val="tx1"/>
          </a:solidFill>
          <a:latin typeface="Calibri Light" panose="020F0302020204030204" pitchFamily="34" charset="0"/>
        </a:defRPr>
      </a:lvl8pPr>
      <a:lvl9pPr marL="1371600" algn="l" defTabSz="683419" rtl="0" fontAlgn="base">
        <a:lnSpc>
          <a:spcPct val="90000"/>
        </a:lnSpc>
        <a:spcBef>
          <a:spcPct val="0"/>
        </a:spcBef>
        <a:spcAft>
          <a:spcPct val="0"/>
        </a:spcAft>
        <a:defRPr sz="3225">
          <a:solidFill>
            <a:schemeClr val="tx1"/>
          </a:solidFill>
          <a:latin typeface="Calibri Light" panose="020F0302020204030204" pitchFamily="34" charset="0"/>
        </a:defRPr>
      </a:lvl9pPr>
    </p:titleStyle>
    <p:bodyStyle>
      <a:lvl1pPr marL="170260" indent="-170260" algn="l" defTabSz="683419" rtl="0" eaLnBrk="0" fontAlgn="base" hangingPunct="0">
        <a:lnSpc>
          <a:spcPct val="90000"/>
        </a:lnSpc>
        <a:spcBef>
          <a:spcPts val="750"/>
        </a:spcBef>
        <a:spcAft>
          <a:spcPct val="0"/>
        </a:spcAft>
        <a:buFont typeface="Arial" panose="020B0604020202020204" pitchFamily="34" charset="0"/>
        <a:buChar char="•"/>
        <a:defRPr sz="2025" kern="1200">
          <a:solidFill>
            <a:schemeClr val="tx1"/>
          </a:solidFill>
          <a:latin typeface="+mn-lt"/>
          <a:ea typeface="+mn-ea"/>
          <a:cs typeface="+mn-cs"/>
        </a:defRPr>
      </a:lvl1pPr>
      <a:lvl2pPr marL="511969" indent="-170260" algn="l" defTabSz="683419" rtl="0" eaLnBrk="0" fontAlgn="base" hangingPunct="0">
        <a:lnSpc>
          <a:spcPct val="90000"/>
        </a:lnSpc>
        <a:spcBef>
          <a:spcPts val="375"/>
        </a:spcBef>
        <a:spcAft>
          <a:spcPct val="0"/>
        </a:spcAft>
        <a:buFont typeface="Arial" panose="020B0604020202020204" pitchFamily="34" charset="0"/>
        <a:buChar char="•"/>
        <a:defRPr sz="1725" kern="1200">
          <a:solidFill>
            <a:schemeClr val="tx1"/>
          </a:solidFill>
          <a:latin typeface="+mn-lt"/>
          <a:ea typeface="+mn-ea"/>
          <a:cs typeface="+mn-cs"/>
        </a:defRPr>
      </a:lvl2pPr>
      <a:lvl3pPr marL="854869" indent="-170260" algn="l" defTabSz="683419" rtl="0" eaLnBrk="0" fontAlgn="base" hangingPunct="0">
        <a:lnSpc>
          <a:spcPct val="90000"/>
        </a:lnSpc>
        <a:spcBef>
          <a:spcPts val="375"/>
        </a:spcBef>
        <a:spcAft>
          <a:spcPct val="0"/>
        </a:spcAft>
        <a:buFont typeface="Arial" panose="020B0604020202020204" pitchFamily="34" charset="0"/>
        <a:buChar char="•"/>
        <a:defRPr sz="1425" kern="1200">
          <a:solidFill>
            <a:schemeClr val="tx1"/>
          </a:solidFill>
          <a:latin typeface="+mn-lt"/>
          <a:ea typeface="+mn-ea"/>
          <a:cs typeface="+mn-cs"/>
        </a:defRPr>
      </a:lvl3pPr>
      <a:lvl4pPr marL="1196579" indent="-170260" algn="l" defTabSz="683419" rtl="0" eaLnBrk="0" fontAlgn="base" hangingPunct="0">
        <a:lnSpc>
          <a:spcPct val="90000"/>
        </a:lnSpc>
        <a:spcBef>
          <a:spcPts val="375"/>
        </a:spcBef>
        <a:spcAft>
          <a:spcPct val="0"/>
        </a:spcAft>
        <a:buFont typeface="Arial" panose="020B0604020202020204" pitchFamily="34" charset="0"/>
        <a:buChar char="•"/>
        <a:defRPr sz="1275" kern="1200">
          <a:solidFill>
            <a:schemeClr val="tx1"/>
          </a:solidFill>
          <a:latin typeface="+mn-lt"/>
          <a:ea typeface="+mn-ea"/>
          <a:cs typeface="+mn-cs"/>
        </a:defRPr>
      </a:lvl4pPr>
      <a:lvl5pPr marL="1538288" indent="-170260" algn="l" defTabSz="683419" rtl="0" eaLnBrk="0" fontAlgn="base" hangingPunct="0">
        <a:lnSpc>
          <a:spcPct val="90000"/>
        </a:lnSpc>
        <a:spcBef>
          <a:spcPts val="375"/>
        </a:spcBef>
        <a:spcAft>
          <a:spcPct val="0"/>
        </a:spcAft>
        <a:buFont typeface="Arial" panose="020B0604020202020204" pitchFamily="34" charset="0"/>
        <a:buChar char="•"/>
        <a:defRPr sz="1275" kern="1200">
          <a:solidFill>
            <a:schemeClr val="tx1"/>
          </a:solidFill>
          <a:latin typeface="+mn-lt"/>
          <a:ea typeface="+mn-ea"/>
          <a:cs typeface="+mn-cs"/>
        </a:defRPr>
      </a:lvl5pPr>
      <a:lvl6pPr marL="1881236"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6pPr>
      <a:lvl7pPr marL="2223278"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7pPr>
      <a:lvl8pPr marL="2565321"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8pPr>
      <a:lvl9pPr marL="2907364"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9pPr>
    </p:bodyStyle>
    <p:otherStyle>
      <a:defPPr>
        <a:defRPr lang="en-US"/>
      </a:defPPr>
      <a:lvl1pPr marL="0" algn="l" defTabSz="684086" rtl="0" eaLnBrk="1" latinLnBrk="0" hangingPunct="1">
        <a:defRPr sz="1346" kern="1200">
          <a:solidFill>
            <a:schemeClr val="tx1"/>
          </a:solidFill>
          <a:latin typeface="+mn-lt"/>
          <a:ea typeface="+mn-ea"/>
          <a:cs typeface="+mn-cs"/>
        </a:defRPr>
      </a:lvl1pPr>
      <a:lvl2pPr marL="342043" algn="l" defTabSz="684086" rtl="0" eaLnBrk="1" latinLnBrk="0" hangingPunct="1">
        <a:defRPr sz="1346" kern="1200">
          <a:solidFill>
            <a:schemeClr val="tx1"/>
          </a:solidFill>
          <a:latin typeface="+mn-lt"/>
          <a:ea typeface="+mn-ea"/>
          <a:cs typeface="+mn-cs"/>
        </a:defRPr>
      </a:lvl2pPr>
      <a:lvl3pPr marL="684086" algn="l" defTabSz="684086" rtl="0" eaLnBrk="1" latinLnBrk="0" hangingPunct="1">
        <a:defRPr sz="1346" kern="1200">
          <a:solidFill>
            <a:schemeClr val="tx1"/>
          </a:solidFill>
          <a:latin typeface="+mn-lt"/>
          <a:ea typeface="+mn-ea"/>
          <a:cs typeface="+mn-cs"/>
        </a:defRPr>
      </a:lvl3pPr>
      <a:lvl4pPr marL="1026128" algn="l" defTabSz="684086" rtl="0" eaLnBrk="1" latinLnBrk="0" hangingPunct="1">
        <a:defRPr sz="1346" kern="1200">
          <a:solidFill>
            <a:schemeClr val="tx1"/>
          </a:solidFill>
          <a:latin typeface="+mn-lt"/>
          <a:ea typeface="+mn-ea"/>
          <a:cs typeface="+mn-cs"/>
        </a:defRPr>
      </a:lvl4pPr>
      <a:lvl5pPr marL="1368171" algn="l" defTabSz="684086" rtl="0" eaLnBrk="1" latinLnBrk="0" hangingPunct="1">
        <a:defRPr sz="1346" kern="1200">
          <a:solidFill>
            <a:schemeClr val="tx1"/>
          </a:solidFill>
          <a:latin typeface="+mn-lt"/>
          <a:ea typeface="+mn-ea"/>
          <a:cs typeface="+mn-cs"/>
        </a:defRPr>
      </a:lvl5pPr>
      <a:lvl6pPr marL="1710214" algn="l" defTabSz="684086" rtl="0" eaLnBrk="1" latinLnBrk="0" hangingPunct="1">
        <a:defRPr sz="1346" kern="1200">
          <a:solidFill>
            <a:schemeClr val="tx1"/>
          </a:solidFill>
          <a:latin typeface="+mn-lt"/>
          <a:ea typeface="+mn-ea"/>
          <a:cs typeface="+mn-cs"/>
        </a:defRPr>
      </a:lvl6pPr>
      <a:lvl7pPr marL="2052257" algn="l" defTabSz="684086" rtl="0" eaLnBrk="1" latinLnBrk="0" hangingPunct="1">
        <a:defRPr sz="1346" kern="1200">
          <a:solidFill>
            <a:schemeClr val="tx1"/>
          </a:solidFill>
          <a:latin typeface="+mn-lt"/>
          <a:ea typeface="+mn-ea"/>
          <a:cs typeface="+mn-cs"/>
        </a:defRPr>
      </a:lvl7pPr>
      <a:lvl8pPr marL="2394299" algn="l" defTabSz="684086" rtl="0" eaLnBrk="1" latinLnBrk="0" hangingPunct="1">
        <a:defRPr sz="1346" kern="1200">
          <a:solidFill>
            <a:schemeClr val="tx1"/>
          </a:solidFill>
          <a:latin typeface="+mn-lt"/>
          <a:ea typeface="+mn-ea"/>
          <a:cs typeface="+mn-cs"/>
        </a:defRPr>
      </a:lvl8pPr>
      <a:lvl9pPr marL="2736342" algn="l" defTabSz="684086" rtl="0" eaLnBrk="1" latinLnBrk="0" hangingPunct="1">
        <a:defRPr sz="134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9016" y="273844"/>
            <a:ext cx="7885968"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9016" y="1369219"/>
            <a:ext cx="7885968"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9016" y="4767263"/>
            <a:ext cx="2056534" cy="273844"/>
          </a:xfrm>
          <a:prstGeom prst="rect">
            <a:avLst/>
          </a:prstGeom>
        </p:spPr>
        <p:txBody>
          <a:bodyPr vert="horz" lIns="91440" tIns="45720" rIns="91440" bIns="45720" rtlCol="0" anchor="ctr"/>
          <a:lstStyle>
            <a:lvl1pPr algn="l" eaLnBrk="1" hangingPunct="1">
              <a:defRPr sz="898">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3029301" y="4767263"/>
            <a:ext cx="3085399" cy="273844"/>
          </a:xfrm>
          <a:prstGeom prst="rect">
            <a:avLst/>
          </a:prstGeom>
        </p:spPr>
        <p:txBody>
          <a:bodyPr vert="horz" lIns="91440" tIns="45720" rIns="91440" bIns="45720" rtlCol="0" anchor="ctr"/>
          <a:lstStyle>
            <a:lvl1pPr algn="ctr" eaLnBrk="1" hangingPunct="1">
              <a:defRPr sz="898">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6458450" y="4767263"/>
            <a:ext cx="2056534" cy="273844"/>
          </a:xfrm>
          <a:prstGeom prst="rect">
            <a:avLst/>
          </a:prstGeom>
        </p:spPr>
        <p:txBody>
          <a:bodyPr vert="horz" lIns="91440" tIns="45720" rIns="91440" bIns="45720" rtlCol="0" anchor="ctr"/>
          <a:lstStyle>
            <a:lvl1pPr algn="r" eaLnBrk="1" hangingPunct="1">
              <a:defRPr sz="898">
                <a:solidFill>
                  <a:schemeClr val="tx1">
                    <a:tint val="75000"/>
                  </a:schemeClr>
                </a:solidFill>
              </a:defRPr>
            </a:lvl1pPr>
          </a:lstStyle>
          <a:p>
            <a:pPr fontAlgn="base">
              <a:spcBef>
                <a:spcPct val="0"/>
              </a:spcBef>
              <a:spcAft>
                <a:spcPct val="0"/>
              </a:spcAft>
              <a:defRPr/>
            </a:pPr>
            <a:fld id="{484D99AD-C0A9-421F-8C93-FBE45490FBF4}" type="slidenum">
              <a:rPr lang="en-US" altLang="en-US">
                <a:solidFill>
                  <a:prstClr val="black">
                    <a:tint val="75000"/>
                  </a:prstClr>
                </a:solidFill>
                <a:latin typeface="Arial" panose="020B0604020202020204" pitchFamily="34" charset="0"/>
              </a:rPr>
              <a:pPr fontAlgn="base">
                <a:spcBef>
                  <a:spcPct val="0"/>
                </a:spcBef>
                <a:spcAft>
                  <a:spcPct val="0"/>
                </a:spcAft>
                <a:defRPr/>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6457970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683419" rtl="0" eaLnBrk="0" fontAlgn="base" hangingPunct="0">
        <a:lnSpc>
          <a:spcPct val="90000"/>
        </a:lnSpc>
        <a:spcBef>
          <a:spcPct val="0"/>
        </a:spcBef>
        <a:spcAft>
          <a:spcPct val="0"/>
        </a:spcAft>
        <a:defRPr sz="3225" kern="1200">
          <a:solidFill>
            <a:schemeClr val="tx1"/>
          </a:solidFill>
          <a:latin typeface="+mj-lt"/>
          <a:ea typeface="+mj-ea"/>
          <a:cs typeface="+mj-cs"/>
        </a:defRPr>
      </a:lvl1pPr>
      <a:lvl2pPr algn="l" defTabSz="683419" rtl="0" eaLnBrk="0" fontAlgn="base" hangingPunct="0">
        <a:lnSpc>
          <a:spcPct val="90000"/>
        </a:lnSpc>
        <a:spcBef>
          <a:spcPct val="0"/>
        </a:spcBef>
        <a:spcAft>
          <a:spcPct val="0"/>
        </a:spcAft>
        <a:defRPr sz="3225">
          <a:solidFill>
            <a:schemeClr val="tx1"/>
          </a:solidFill>
          <a:latin typeface="Calibri Light" panose="020F0302020204030204" pitchFamily="34" charset="0"/>
        </a:defRPr>
      </a:lvl2pPr>
      <a:lvl3pPr algn="l" defTabSz="683419" rtl="0" eaLnBrk="0" fontAlgn="base" hangingPunct="0">
        <a:lnSpc>
          <a:spcPct val="90000"/>
        </a:lnSpc>
        <a:spcBef>
          <a:spcPct val="0"/>
        </a:spcBef>
        <a:spcAft>
          <a:spcPct val="0"/>
        </a:spcAft>
        <a:defRPr sz="3225">
          <a:solidFill>
            <a:schemeClr val="tx1"/>
          </a:solidFill>
          <a:latin typeface="Calibri Light" panose="020F0302020204030204" pitchFamily="34" charset="0"/>
        </a:defRPr>
      </a:lvl3pPr>
      <a:lvl4pPr algn="l" defTabSz="683419" rtl="0" eaLnBrk="0" fontAlgn="base" hangingPunct="0">
        <a:lnSpc>
          <a:spcPct val="90000"/>
        </a:lnSpc>
        <a:spcBef>
          <a:spcPct val="0"/>
        </a:spcBef>
        <a:spcAft>
          <a:spcPct val="0"/>
        </a:spcAft>
        <a:defRPr sz="3225">
          <a:solidFill>
            <a:schemeClr val="tx1"/>
          </a:solidFill>
          <a:latin typeface="Calibri Light" panose="020F0302020204030204" pitchFamily="34" charset="0"/>
        </a:defRPr>
      </a:lvl4pPr>
      <a:lvl5pPr algn="l" defTabSz="683419" rtl="0" eaLnBrk="0" fontAlgn="base" hangingPunct="0">
        <a:lnSpc>
          <a:spcPct val="90000"/>
        </a:lnSpc>
        <a:spcBef>
          <a:spcPct val="0"/>
        </a:spcBef>
        <a:spcAft>
          <a:spcPct val="0"/>
        </a:spcAft>
        <a:defRPr sz="3225">
          <a:solidFill>
            <a:schemeClr val="tx1"/>
          </a:solidFill>
          <a:latin typeface="Calibri Light" panose="020F0302020204030204" pitchFamily="34" charset="0"/>
        </a:defRPr>
      </a:lvl5pPr>
      <a:lvl6pPr marL="342900" algn="l" defTabSz="683419" rtl="0" fontAlgn="base">
        <a:lnSpc>
          <a:spcPct val="90000"/>
        </a:lnSpc>
        <a:spcBef>
          <a:spcPct val="0"/>
        </a:spcBef>
        <a:spcAft>
          <a:spcPct val="0"/>
        </a:spcAft>
        <a:defRPr sz="3225">
          <a:solidFill>
            <a:schemeClr val="tx1"/>
          </a:solidFill>
          <a:latin typeface="Calibri Light" panose="020F0302020204030204" pitchFamily="34" charset="0"/>
        </a:defRPr>
      </a:lvl6pPr>
      <a:lvl7pPr marL="685800" algn="l" defTabSz="683419" rtl="0" fontAlgn="base">
        <a:lnSpc>
          <a:spcPct val="90000"/>
        </a:lnSpc>
        <a:spcBef>
          <a:spcPct val="0"/>
        </a:spcBef>
        <a:spcAft>
          <a:spcPct val="0"/>
        </a:spcAft>
        <a:defRPr sz="3225">
          <a:solidFill>
            <a:schemeClr val="tx1"/>
          </a:solidFill>
          <a:latin typeface="Calibri Light" panose="020F0302020204030204" pitchFamily="34" charset="0"/>
        </a:defRPr>
      </a:lvl7pPr>
      <a:lvl8pPr marL="1028700" algn="l" defTabSz="683419" rtl="0" fontAlgn="base">
        <a:lnSpc>
          <a:spcPct val="90000"/>
        </a:lnSpc>
        <a:spcBef>
          <a:spcPct val="0"/>
        </a:spcBef>
        <a:spcAft>
          <a:spcPct val="0"/>
        </a:spcAft>
        <a:defRPr sz="3225">
          <a:solidFill>
            <a:schemeClr val="tx1"/>
          </a:solidFill>
          <a:latin typeface="Calibri Light" panose="020F0302020204030204" pitchFamily="34" charset="0"/>
        </a:defRPr>
      </a:lvl8pPr>
      <a:lvl9pPr marL="1371600" algn="l" defTabSz="683419" rtl="0" fontAlgn="base">
        <a:lnSpc>
          <a:spcPct val="90000"/>
        </a:lnSpc>
        <a:spcBef>
          <a:spcPct val="0"/>
        </a:spcBef>
        <a:spcAft>
          <a:spcPct val="0"/>
        </a:spcAft>
        <a:defRPr sz="3225">
          <a:solidFill>
            <a:schemeClr val="tx1"/>
          </a:solidFill>
          <a:latin typeface="Calibri Light" panose="020F0302020204030204" pitchFamily="34" charset="0"/>
        </a:defRPr>
      </a:lvl9pPr>
    </p:titleStyle>
    <p:bodyStyle>
      <a:lvl1pPr marL="170260" indent="-170260" algn="l" defTabSz="683419" rtl="0" eaLnBrk="0" fontAlgn="base" hangingPunct="0">
        <a:lnSpc>
          <a:spcPct val="90000"/>
        </a:lnSpc>
        <a:spcBef>
          <a:spcPts val="750"/>
        </a:spcBef>
        <a:spcAft>
          <a:spcPct val="0"/>
        </a:spcAft>
        <a:buFont typeface="Arial" panose="020B0604020202020204" pitchFamily="34" charset="0"/>
        <a:buChar char="•"/>
        <a:defRPr sz="2025" kern="1200">
          <a:solidFill>
            <a:schemeClr val="tx1"/>
          </a:solidFill>
          <a:latin typeface="+mn-lt"/>
          <a:ea typeface="+mn-ea"/>
          <a:cs typeface="+mn-cs"/>
        </a:defRPr>
      </a:lvl1pPr>
      <a:lvl2pPr marL="511969" indent="-170260" algn="l" defTabSz="683419" rtl="0" eaLnBrk="0" fontAlgn="base" hangingPunct="0">
        <a:lnSpc>
          <a:spcPct val="90000"/>
        </a:lnSpc>
        <a:spcBef>
          <a:spcPts val="375"/>
        </a:spcBef>
        <a:spcAft>
          <a:spcPct val="0"/>
        </a:spcAft>
        <a:buFont typeface="Arial" panose="020B0604020202020204" pitchFamily="34" charset="0"/>
        <a:buChar char="•"/>
        <a:defRPr sz="1725" kern="1200">
          <a:solidFill>
            <a:schemeClr val="tx1"/>
          </a:solidFill>
          <a:latin typeface="+mn-lt"/>
          <a:ea typeface="+mn-ea"/>
          <a:cs typeface="+mn-cs"/>
        </a:defRPr>
      </a:lvl2pPr>
      <a:lvl3pPr marL="854869" indent="-170260" algn="l" defTabSz="683419" rtl="0" eaLnBrk="0" fontAlgn="base" hangingPunct="0">
        <a:lnSpc>
          <a:spcPct val="90000"/>
        </a:lnSpc>
        <a:spcBef>
          <a:spcPts val="375"/>
        </a:spcBef>
        <a:spcAft>
          <a:spcPct val="0"/>
        </a:spcAft>
        <a:buFont typeface="Arial" panose="020B0604020202020204" pitchFamily="34" charset="0"/>
        <a:buChar char="•"/>
        <a:defRPr sz="1425" kern="1200">
          <a:solidFill>
            <a:schemeClr val="tx1"/>
          </a:solidFill>
          <a:latin typeface="+mn-lt"/>
          <a:ea typeface="+mn-ea"/>
          <a:cs typeface="+mn-cs"/>
        </a:defRPr>
      </a:lvl3pPr>
      <a:lvl4pPr marL="1196579" indent="-170260" algn="l" defTabSz="683419" rtl="0" eaLnBrk="0" fontAlgn="base" hangingPunct="0">
        <a:lnSpc>
          <a:spcPct val="90000"/>
        </a:lnSpc>
        <a:spcBef>
          <a:spcPts val="375"/>
        </a:spcBef>
        <a:spcAft>
          <a:spcPct val="0"/>
        </a:spcAft>
        <a:buFont typeface="Arial" panose="020B0604020202020204" pitchFamily="34" charset="0"/>
        <a:buChar char="•"/>
        <a:defRPr sz="1275" kern="1200">
          <a:solidFill>
            <a:schemeClr val="tx1"/>
          </a:solidFill>
          <a:latin typeface="+mn-lt"/>
          <a:ea typeface="+mn-ea"/>
          <a:cs typeface="+mn-cs"/>
        </a:defRPr>
      </a:lvl4pPr>
      <a:lvl5pPr marL="1538288" indent="-170260" algn="l" defTabSz="683419" rtl="0" eaLnBrk="0" fontAlgn="base" hangingPunct="0">
        <a:lnSpc>
          <a:spcPct val="90000"/>
        </a:lnSpc>
        <a:spcBef>
          <a:spcPts val="375"/>
        </a:spcBef>
        <a:spcAft>
          <a:spcPct val="0"/>
        </a:spcAft>
        <a:buFont typeface="Arial" panose="020B0604020202020204" pitchFamily="34" charset="0"/>
        <a:buChar char="•"/>
        <a:defRPr sz="1275" kern="1200">
          <a:solidFill>
            <a:schemeClr val="tx1"/>
          </a:solidFill>
          <a:latin typeface="+mn-lt"/>
          <a:ea typeface="+mn-ea"/>
          <a:cs typeface="+mn-cs"/>
        </a:defRPr>
      </a:lvl5pPr>
      <a:lvl6pPr marL="1881236"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6pPr>
      <a:lvl7pPr marL="2223278"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7pPr>
      <a:lvl8pPr marL="2565321"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8pPr>
      <a:lvl9pPr marL="2907364"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9pPr>
    </p:bodyStyle>
    <p:otherStyle>
      <a:defPPr>
        <a:defRPr lang="en-US"/>
      </a:defPPr>
      <a:lvl1pPr marL="0" algn="l" defTabSz="684086" rtl="0" eaLnBrk="1" latinLnBrk="0" hangingPunct="1">
        <a:defRPr sz="1346" kern="1200">
          <a:solidFill>
            <a:schemeClr val="tx1"/>
          </a:solidFill>
          <a:latin typeface="+mn-lt"/>
          <a:ea typeface="+mn-ea"/>
          <a:cs typeface="+mn-cs"/>
        </a:defRPr>
      </a:lvl1pPr>
      <a:lvl2pPr marL="342043" algn="l" defTabSz="684086" rtl="0" eaLnBrk="1" latinLnBrk="0" hangingPunct="1">
        <a:defRPr sz="1346" kern="1200">
          <a:solidFill>
            <a:schemeClr val="tx1"/>
          </a:solidFill>
          <a:latin typeface="+mn-lt"/>
          <a:ea typeface="+mn-ea"/>
          <a:cs typeface="+mn-cs"/>
        </a:defRPr>
      </a:lvl2pPr>
      <a:lvl3pPr marL="684086" algn="l" defTabSz="684086" rtl="0" eaLnBrk="1" latinLnBrk="0" hangingPunct="1">
        <a:defRPr sz="1346" kern="1200">
          <a:solidFill>
            <a:schemeClr val="tx1"/>
          </a:solidFill>
          <a:latin typeface="+mn-lt"/>
          <a:ea typeface="+mn-ea"/>
          <a:cs typeface="+mn-cs"/>
        </a:defRPr>
      </a:lvl3pPr>
      <a:lvl4pPr marL="1026128" algn="l" defTabSz="684086" rtl="0" eaLnBrk="1" latinLnBrk="0" hangingPunct="1">
        <a:defRPr sz="1346" kern="1200">
          <a:solidFill>
            <a:schemeClr val="tx1"/>
          </a:solidFill>
          <a:latin typeface="+mn-lt"/>
          <a:ea typeface="+mn-ea"/>
          <a:cs typeface="+mn-cs"/>
        </a:defRPr>
      </a:lvl4pPr>
      <a:lvl5pPr marL="1368171" algn="l" defTabSz="684086" rtl="0" eaLnBrk="1" latinLnBrk="0" hangingPunct="1">
        <a:defRPr sz="1346" kern="1200">
          <a:solidFill>
            <a:schemeClr val="tx1"/>
          </a:solidFill>
          <a:latin typeface="+mn-lt"/>
          <a:ea typeface="+mn-ea"/>
          <a:cs typeface="+mn-cs"/>
        </a:defRPr>
      </a:lvl5pPr>
      <a:lvl6pPr marL="1710214" algn="l" defTabSz="684086" rtl="0" eaLnBrk="1" latinLnBrk="0" hangingPunct="1">
        <a:defRPr sz="1346" kern="1200">
          <a:solidFill>
            <a:schemeClr val="tx1"/>
          </a:solidFill>
          <a:latin typeface="+mn-lt"/>
          <a:ea typeface="+mn-ea"/>
          <a:cs typeface="+mn-cs"/>
        </a:defRPr>
      </a:lvl6pPr>
      <a:lvl7pPr marL="2052257" algn="l" defTabSz="684086" rtl="0" eaLnBrk="1" latinLnBrk="0" hangingPunct="1">
        <a:defRPr sz="1346" kern="1200">
          <a:solidFill>
            <a:schemeClr val="tx1"/>
          </a:solidFill>
          <a:latin typeface="+mn-lt"/>
          <a:ea typeface="+mn-ea"/>
          <a:cs typeface="+mn-cs"/>
        </a:defRPr>
      </a:lvl7pPr>
      <a:lvl8pPr marL="2394299" algn="l" defTabSz="684086" rtl="0" eaLnBrk="1" latinLnBrk="0" hangingPunct="1">
        <a:defRPr sz="1346" kern="1200">
          <a:solidFill>
            <a:schemeClr val="tx1"/>
          </a:solidFill>
          <a:latin typeface="+mn-lt"/>
          <a:ea typeface="+mn-ea"/>
          <a:cs typeface="+mn-cs"/>
        </a:defRPr>
      </a:lvl8pPr>
      <a:lvl9pPr marL="2736342" algn="l" defTabSz="684086" rtl="0" eaLnBrk="1" latinLnBrk="0" hangingPunct="1">
        <a:defRPr sz="13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vi.wikipedia.org/wiki/%C4%90%E1%BA%A1i_Vi%E1%BB%87t" TargetMode="External"/><Relationship Id="rId3" Type="http://schemas.openxmlformats.org/officeDocument/2006/relationships/hyperlink" Target="https://vi.wikipedia.org/wiki/1380" TargetMode="External"/><Relationship Id="rId7" Type="http://schemas.openxmlformats.org/officeDocument/2006/relationships/hyperlink" Target="https://vi.wikipedia.org/wiki/Nh%C3%A0_Minh" TargetMode="External"/><Relationship Id="rId12" Type="http://schemas.openxmlformats.org/officeDocument/2006/relationships/hyperlink" Target="https://vi.wikipedia.org/wiki/T%E1%BB%95_ch%E1%BB%A9c_Gi%C3%A1o_d%E1%BB%A5c,_Khoa_h%E1%BB%8Dc_v%C3%A0_V%C4%83n_h%C3%B3a_Li%C3%AAn_H%E1%BB%A3p_Qu%E1%BB%91c" TargetMode="External"/><Relationship Id="rId2" Type="http://schemas.openxmlformats.org/officeDocument/2006/relationships/image" Target="../media/image10.jpeg"/><Relationship Id="rId1" Type="http://schemas.openxmlformats.org/officeDocument/2006/relationships/slideLayout" Target="../slideLayouts/slideLayout18.xml"/><Relationship Id="rId6" Type="http://schemas.openxmlformats.org/officeDocument/2006/relationships/hyperlink" Target="https://vi.wikipedia.org/wiki/L%C3%AA_Th%C3%A1i_T%E1%BB%95" TargetMode="External"/><Relationship Id="rId11" Type="http://schemas.openxmlformats.org/officeDocument/2006/relationships/hyperlink" Target="https://vi.wikipedia.org/wiki/L%E1%BB%8Bch_s%E1%BB%AD_Vi%E1%BB%87t_Nam" TargetMode="External"/><Relationship Id="rId5" Type="http://schemas.openxmlformats.org/officeDocument/2006/relationships/hyperlink" Target="https://vi.wikipedia.org/wiki/Kh%E1%BB%9Fi_ngh%C4%A9a_Lam_S%C6%A1n" TargetMode="External"/><Relationship Id="rId10" Type="http://schemas.openxmlformats.org/officeDocument/2006/relationships/hyperlink" Target="https://vi.wikipedia.org/wiki/Nh%C3%A0_H%E1%BA%ADu_L%C3%AA" TargetMode="External"/><Relationship Id="rId4" Type="http://schemas.openxmlformats.org/officeDocument/2006/relationships/hyperlink" Target="https://vi.wikipedia.org/wiki/1442" TargetMode="External"/><Relationship Id="rId9" Type="http://schemas.openxmlformats.org/officeDocument/2006/relationships/hyperlink" Target="https://vi.wikipedia.org/wiki/1428"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vi.wikipedia.org/wiki/Nh%C3%A0_H%E1%BA%ADu_L%C3%AA" TargetMode="External"/><Relationship Id="rId7" Type="http://schemas.openxmlformats.org/officeDocument/2006/relationships/hyperlink" Target="https://vi.wikipedia.org/wiki/1497" TargetMode="Externa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hyperlink" Target="https://vi.wikipedia.org/wiki/Ch%E1%BA%BFt" TargetMode="External"/><Relationship Id="rId5" Type="http://schemas.openxmlformats.org/officeDocument/2006/relationships/hyperlink" Target="https://vi.wikipedia.org/wiki/1460" TargetMode="External"/><Relationship Id="rId4" Type="http://schemas.openxmlformats.org/officeDocument/2006/relationships/hyperlink" Target="https://vi.wikipedia.org/wiki/L%E1%BB%8Bch_s%E1%BB%AD_Vi%E1%BB%87t_Nam" TargetMode="Externa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5.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8" Type="http://schemas.openxmlformats.org/officeDocument/2006/relationships/hyperlink" Target="https://vi.wikipedia.org/wiki/L%C3%AA_Gia_T%C3%B4ng" TargetMode="External"/><Relationship Id="rId13" Type="http://schemas.openxmlformats.org/officeDocument/2006/relationships/image" Target="../media/image22.png"/><Relationship Id="rId3" Type="http://schemas.openxmlformats.org/officeDocument/2006/relationships/hyperlink" Target="https://vi.wikipedia.org/wiki/Vi%E1%BB%87t_Nam" TargetMode="External"/><Relationship Id="rId7" Type="http://schemas.openxmlformats.org/officeDocument/2006/relationships/hyperlink" Target="https://vi.wikipedia.org/wiki/1675" TargetMode="External"/><Relationship Id="rId12" Type="http://schemas.openxmlformats.org/officeDocument/2006/relationships/hyperlink" Target="https://vi.wikipedia.org/w/index.php?title=Qu%E1%BB%91c_s%E1%BB%AD_qu%C3%A1n_(tri%E1%BB%81u_H%E1%BA%ADu_L%C3%AA)&amp;action=edit&amp;redlink=1" TargetMode="External"/><Relationship Id="rId2" Type="http://schemas.openxmlformats.org/officeDocument/2006/relationships/hyperlink" Target="https://vi.wikipedia.org/wiki/V%C4%83n_ng%C3%B4n" TargetMode="External"/><Relationship Id="rId1" Type="http://schemas.openxmlformats.org/officeDocument/2006/relationships/slideLayout" Target="../slideLayouts/slideLayout42.xml"/><Relationship Id="rId6" Type="http://schemas.openxmlformats.org/officeDocument/2006/relationships/hyperlink" Target="https://vi.wikipedia.org/wiki/Th%E1%BA%BF_k%E1%BB%B7_29_TCN" TargetMode="External"/><Relationship Id="rId11" Type="http://schemas.openxmlformats.org/officeDocument/2006/relationships/hyperlink" Target="https://vi.wikipedia.org/wiki/L%C3%AA_Hy_T%C3%B4ng" TargetMode="External"/><Relationship Id="rId5" Type="http://schemas.openxmlformats.org/officeDocument/2006/relationships/hyperlink" Target="https://vi.wikipedia.org/wiki/Kinh_D%C6%B0%C6%A1ng_V%C6%B0%C6%A1ng" TargetMode="External"/><Relationship Id="rId10" Type="http://schemas.openxmlformats.org/officeDocument/2006/relationships/hyperlink" Target="https://vi.wikipedia.org/wiki/%C4%90inh_S%E1%BB%ADu" TargetMode="External"/><Relationship Id="rId4" Type="http://schemas.openxmlformats.org/officeDocument/2006/relationships/hyperlink" Target="https://vi.wikipedia.org/wiki/Bi%C3%AAn_ni%C3%AAn_s%E1%BB%AD" TargetMode="External"/><Relationship Id="rId9" Type="http://schemas.openxmlformats.org/officeDocument/2006/relationships/hyperlink" Target="https://vi.wikipedia.org/wiki/H%E1%BA%ADu_L%C3%AA"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vi.wikipedia.org/wiki/Tr%E1%BA%A1ng_nguy%C3%AAn" TargetMode="Externa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vi.wikipedia.org/wiki/Ti%E1%BA%BFng_H%C3%A1n_th%C6%B0%E1%BB%A3ng_c%E1%BB%95" TargetMode="External"/><Relationship Id="rId7" Type="http://schemas.openxmlformats.org/officeDocument/2006/relationships/hyperlink" Target="https://vi.wikipedia.org/wiki/Vi%E1%BB%87t_Nam" TargetMode="External"/><Relationship Id="rId2" Type="http://schemas.openxmlformats.org/officeDocument/2006/relationships/hyperlink" Target="https://vi.wikipedia.org/wiki/V%C4%83n_t%E1%BB%B1_ng%E1%BB%AF_t%E1%BB%91" TargetMode="External"/><Relationship Id="rId1" Type="http://schemas.openxmlformats.org/officeDocument/2006/relationships/slideLayout" Target="../slideLayouts/slideLayout7.xml"/><Relationship Id="rId6" Type="http://schemas.openxmlformats.org/officeDocument/2006/relationships/hyperlink" Target="https://vi.wikipedia.org/wiki/Nh%E1%BA%ADt_B%E1%BA%A3n" TargetMode="External"/><Relationship Id="rId5" Type="http://schemas.openxmlformats.org/officeDocument/2006/relationships/hyperlink" Target="https://vi.wikipedia.org/wiki/Tri%E1%BB%81u_Ti%C3%AAn" TargetMode="External"/><Relationship Id="rId4" Type="http://schemas.openxmlformats.org/officeDocument/2006/relationships/hyperlink" Target="https://vi.wikipedia.org/wiki/Trung_Qu%E1%BB%91c_(khu_v%E1%BB%B1c)"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vi.wikipedia.org/wiki/Th%E1%BA%BF_k%E1%BB%B7_10" TargetMode="External"/><Relationship Id="rId13" Type="http://schemas.openxmlformats.org/officeDocument/2006/relationships/hyperlink" Target="https://vi.wikipedia.org/wiki/Th%E1%BA%BF_k%E1%BB%B7_18" TargetMode="External"/><Relationship Id="rId3" Type="http://schemas.openxmlformats.org/officeDocument/2006/relationships/hyperlink" Target="https://vi.wikipedia.org/wiki/V%C4%83n_t%E1%BB%B1_ng%E1%BB%AF_t%E1%BB%91" TargetMode="External"/><Relationship Id="rId7" Type="http://schemas.openxmlformats.org/officeDocument/2006/relationships/hyperlink" Target="https://vi.wikipedia.org/wiki/B%E1%BB%99_th%E1%BB%A7" TargetMode="External"/><Relationship Id="rId12" Type="http://schemas.openxmlformats.org/officeDocument/2006/relationships/hyperlink" Target="https://vi.wikipedia.org/wiki/Nh%C3%A0_T%C3%A2y_S%C6%A1n"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hyperlink" Target="https://vi.wikipedia.org/wiki/Ch%E1%BB%AF_H%C3%A1n" TargetMode="External"/><Relationship Id="rId11" Type="http://schemas.openxmlformats.org/officeDocument/2006/relationships/hyperlink" Target="https://vi.wikipedia.org/wiki/Th%E1%BA%BF_k%E1%BB%B7_14" TargetMode="External"/><Relationship Id="rId5" Type="http://schemas.openxmlformats.org/officeDocument/2006/relationships/hyperlink" Target="https://vi.wikipedia.org/wiki/Ng%C6%B0%E1%BB%9Di_Vi%E1%BB%87t" TargetMode="External"/><Relationship Id="rId10" Type="http://schemas.openxmlformats.org/officeDocument/2006/relationships/hyperlink" Target="https://vi.wikipedia.org/wiki/Nh%C3%A0_H%E1%BB%93" TargetMode="External"/><Relationship Id="rId4" Type="http://schemas.openxmlformats.org/officeDocument/2006/relationships/hyperlink" Target="https://vi.wikipedia.org/wiki/Ti%E1%BA%BFng_Vi%E1%BB%87t" TargetMode="External"/><Relationship Id="rId9" Type="http://schemas.openxmlformats.org/officeDocument/2006/relationships/hyperlink" Target="https://vi.wikipedia.org/wiki/Th%E1%BA%BF_k%E1%BB%B7_20" TargetMode="External"/><Relationship Id="rId14" Type="http://schemas.openxmlformats.org/officeDocument/2006/relationships/hyperlink" Target="https://vi.wikipedia.org/wiki/V%C4%83n_h%E1%BB%8Dc_Vi%E1%BB%87t_Na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82154"/>
            <a:ext cx="8915400" cy="499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2732649" y="1635369"/>
            <a:ext cx="5697416" cy="1558022"/>
          </a:xfrm>
          <a:prstGeom prst="rect">
            <a:avLst/>
          </a:prstGeom>
        </p:spPr>
        <p:txBody>
          <a:bodyPr wrap="none" fromWordArt="1">
            <a:prstTxWarp prst="textPlain">
              <a:avLst>
                <a:gd name="adj" fmla="val 50000"/>
              </a:avLst>
            </a:prstTxWarp>
          </a:bodyPr>
          <a:lstStyle/>
          <a:p>
            <a:pPr eaLnBrk="1" hangingPunct="1">
              <a:defRPr/>
            </a:pPr>
            <a:r>
              <a:rPr lang="en-US" sz="3949" b="1" kern="10" dirty="0" err="1">
                <a:ln w="9525">
                  <a:solidFill>
                    <a:srgbClr val="FFFF00"/>
                  </a:solidFill>
                  <a:round/>
                  <a:headEnd/>
                  <a:tailEnd/>
                </a:ln>
                <a:solidFill>
                  <a:srgbClr val="FF0000"/>
                </a:solidFill>
                <a:latin typeface="Times New Roman"/>
                <a:cs typeface="Times New Roman"/>
              </a:rPr>
              <a:t>KHỞI</a:t>
            </a:r>
            <a:r>
              <a:rPr lang="en-US" sz="3949" b="1" kern="10" dirty="0">
                <a:ln w="9525">
                  <a:solidFill>
                    <a:srgbClr val="FFFF00"/>
                  </a:solidFill>
                  <a:round/>
                  <a:headEnd/>
                  <a:tailEnd/>
                </a:ln>
                <a:solidFill>
                  <a:srgbClr val="FF0000"/>
                </a:solidFill>
                <a:latin typeface="Times New Roman"/>
                <a:cs typeface="Times New Roman"/>
              </a:rPr>
              <a:t> </a:t>
            </a:r>
            <a:r>
              <a:rPr lang="en-US" sz="3949" b="1" kern="10" dirty="0" err="1">
                <a:ln w="9525">
                  <a:solidFill>
                    <a:srgbClr val="FFFF00"/>
                  </a:solidFill>
                  <a:round/>
                  <a:headEnd/>
                  <a:tailEnd/>
                </a:ln>
                <a:solidFill>
                  <a:srgbClr val="FF0000"/>
                </a:solidFill>
                <a:latin typeface="Times New Roman"/>
                <a:cs typeface="Times New Roman"/>
              </a:rPr>
              <a:t>ĐỘNG</a:t>
            </a:r>
            <a:r>
              <a:rPr lang="vi-VN" sz="3949" kern="10" dirty="0">
                <a:ln w="9525">
                  <a:solidFill>
                    <a:srgbClr val="FFFF00"/>
                  </a:solidFill>
                  <a:round/>
                  <a:headEnd/>
                  <a:tailEnd/>
                </a:ln>
                <a:solidFill>
                  <a:srgbClr val="FF0000"/>
                </a:solidFill>
                <a:latin typeface="Times New Roman"/>
                <a:cs typeface="Times New Roman"/>
              </a:rPr>
              <a:t>:</a:t>
            </a:r>
            <a:endParaRPr lang="en-US" sz="3949" kern="10" dirty="0">
              <a:ln w="9525">
                <a:solidFill>
                  <a:srgbClr val="FFFF00"/>
                </a:solidFill>
                <a:round/>
                <a:headEnd/>
                <a:tailEnd/>
              </a:ln>
              <a:solidFill>
                <a:srgbClr val="FF0000"/>
              </a:solidFill>
              <a:latin typeface="Times New Roman"/>
              <a:cs typeface="Times New Roman"/>
            </a:endParaRPr>
          </a:p>
        </p:txBody>
      </p:sp>
      <p:sp>
        <p:nvSpPr>
          <p:cNvPr id="18436" name="TextBox 3"/>
          <p:cNvSpPr txBox="1">
            <a:spLocks noChangeArrowheads="1"/>
          </p:cNvSpPr>
          <p:nvPr/>
        </p:nvSpPr>
        <p:spPr bwMode="auto">
          <a:xfrm>
            <a:off x="1228726" y="4741069"/>
            <a:ext cx="421481" cy="362407"/>
          </a:xfrm>
          <a:prstGeom prst="rect">
            <a:avLst/>
          </a:prstGeom>
          <a:solidFill>
            <a:schemeClr val="bg1"/>
          </a:solidFill>
          <a:ln w="9525">
            <a:noFill/>
            <a:miter lim="800000"/>
            <a:headEnd/>
            <a:tailEnd/>
          </a:ln>
        </p:spPr>
        <p:txBody>
          <a:bodyPr>
            <a:spAutoFit/>
          </a:bodyPr>
          <a:lstStyle/>
          <a:p>
            <a:pPr eaLnBrk="1" hangingPunct="1">
              <a:defRPr/>
            </a:pPr>
            <a:r>
              <a:rPr lang="en-US" sz="1755"/>
              <a:t>2</a:t>
            </a:r>
          </a:p>
        </p:txBody>
      </p:sp>
    </p:spTree>
    <p:extLst>
      <p:ext uri="{BB962C8B-B14F-4D97-AF65-F5344CB8AC3E}">
        <p14:creationId xmlns:p14="http://schemas.microsoft.com/office/powerpoint/2010/main" val="74955613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007" name="Group 39"/>
          <p:cNvGraphicFramePr>
            <a:graphicFrameLocks noGrp="1"/>
          </p:cNvGraphicFramePr>
          <p:nvPr>
            <p:extLst>
              <p:ext uri="{D42A27DB-BD31-4B8C-83A1-F6EECF244321}">
                <p14:modId xmlns:p14="http://schemas.microsoft.com/office/powerpoint/2010/main" val="2175367381"/>
              </p:ext>
            </p:extLst>
          </p:nvPr>
        </p:nvGraphicFramePr>
        <p:xfrm>
          <a:off x="228599" y="628650"/>
          <a:ext cx="8763001" cy="4514850"/>
        </p:xfrm>
        <a:graphic>
          <a:graphicData uri="http://schemas.openxmlformats.org/drawingml/2006/table">
            <a:tbl>
              <a:tblPr/>
              <a:tblGrid>
                <a:gridCol w="2209160"/>
                <a:gridCol w="2798269"/>
                <a:gridCol w="3755572"/>
              </a:tblGrid>
              <a:tr h="6500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dirty="0" smtClean="0">
                          <a:ln>
                            <a:noFill/>
                          </a:ln>
                          <a:solidFill>
                            <a:srgbClr val="0000FF"/>
                          </a:solidFill>
                          <a:effectLst/>
                          <a:latin typeface="Times New Roman" pitchFamily="18" charset="0"/>
                        </a:rPr>
                        <a:t>  </a:t>
                      </a:r>
                      <a:r>
                        <a:rPr kumimoji="0" lang="en-US" sz="2100" b="0" i="0" u="none" strike="noStrike" cap="none" normalizeH="0" baseline="0" dirty="0" err="1" smtClean="0">
                          <a:ln>
                            <a:noFill/>
                          </a:ln>
                          <a:solidFill>
                            <a:srgbClr val="0000FF"/>
                          </a:solidFill>
                          <a:effectLst/>
                          <a:latin typeface="Times New Roman" pitchFamily="18" charset="0"/>
                        </a:rPr>
                        <a:t>Tác</a:t>
                      </a:r>
                      <a:r>
                        <a:rPr kumimoji="0" lang="en-US" sz="2100" b="0" i="0" u="none" strike="noStrike" cap="none" normalizeH="0" baseline="0" dirty="0" smtClean="0">
                          <a:ln>
                            <a:noFill/>
                          </a:ln>
                          <a:solidFill>
                            <a:srgbClr val="0000FF"/>
                          </a:solidFill>
                          <a:effectLst/>
                          <a:latin typeface="Times New Roman" pitchFamily="18" charset="0"/>
                        </a:rPr>
                        <a:t> </a:t>
                      </a:r>
                      <a:r>
                        <a:rPr kumimoji="0" lang="en-US" sz="2100" b="0" i="0" u="none" strike="noStrike" cap="none" normalizeH="0" baseline="0" dirty="0" err="1" smtClean="0">
                          <a:ln>
                            <a:noFill/>
                          </a:ln>
                          <a:solidFill>
                            <a:srgbClr val="0000FF"/>
                          </a:solidFill>
                          <a:effectLst/>
                          <a:latin typeface="Times New Roman" pitchFamily="18" charset="0"/>
                        </a:rPr>
                        <a:t>giả</a:t>
                      </a:r>
                      <a:endParaRPr kumimoji="0" lang="en-US" sz="2100" b="0" i="0" u="none" strike="noStrike" cap="none" normalizeH="0" baseline="0" dirty="0" smtClean="0">
                        <a:ln>
                          <a:noFill/>
                        </a:ln>
                        <a:solidFill>
                          <a:srgbClr val="0000FF"/>
                        </a:solidFill>
                        <a:effectLst/>
                        <a:latin typeface="Times New Roman" pitchFamily="18"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dirty="0" smtClean="0">
                          <a:ln>
                            <a:noFill/>
                          </a:ln>
                          <a:solidFill>
                            <a:srgbClr val="0000FF"/>
                          </a:solidFill>
                          <a:effectLst/>
                          <a:latin typeface="Times New Roman" pitchFamily="18" charset="0"/>
                        </a:rPr>
                        <a:t>     </a:t>
                      </a:r>
                      <a:r>
                        <a:rPr kumimoji="0" lang="en-US" sz="2100" b="0" i="0" u="none" strike="noStrike" cap="none" normalizeH="0" baseline="0" dirty="0" err="1" smtClean="0">
                          <a:ln>
                            <a:noFill/>
                          </a:ln>
                          <a:solidFill>
                            <a:srgbClr val="0000FF"/>
                          </a:solidFill>
                          <a:effectLst/>
                          <a:latin typeface="Times New Roman" pitchFamily="18" charset="0"/>
                        </a:rPr>
                        <a:t>Tác</a:t>
                      </a:r>
                      <a:r>
                        <a:rPr kumimoji="0" lang="en-US" sz="2100" b="0" i="0" u="none" strike="noStrike" cap="none" normalizeH="0" baseline="0" dirty="0" smtClean="0">
                          <a:ln>
                            <a:noFill/>
                          </a:ln>
                          <a:solidFill>
                            <a:srgbClr val="0000FF"/>
                          </a:solidFill>
                          <a:effectLst/>
                          <a:latin typeface="Times New Roman" pitchFamily="18" charset="0"/>
                        </a:rPr>
                        <a:t> </a:t>
                      </a:r>
                      <a:r>
                        <a:rPr kumimoji="0" lang="en-US" sz="2100" b="0" i="0" u="none" strike="noStrike" cap="none" normalizeH="0" baseline="0" dirty="0" err="1" smtClean="0">
                          <a:ln>
                            <a:noFill/>
                          </a:ln>
                          <a:solidFill>
                            <a:srgbClr val="0000FF"/>
                          </a:solidFill>
                          <a:effectLst/>
                          <a:latin typeface="Times New Roman" pitchFamily="18" charset="0"/>
                        </a:rPr>
                        <a:t>phẩm</a:t>
                      </a:r>
                      <a:endParaRPr kumimoji="0" lang="en-US" sz="2100" b="0" i="0" u="none" strike="noStrike" cap="none" normalizeH="0" baseline="0" dirty="0" smtClean="0">
                        <a:ln>
                          <a:noFill/>
                        </a:ln>
                        <a:solidFill>
                          <a:srgbClr val="0000FF"/>
                        </a:solidFill>
                        <a:effectLst/>
                        <a:latin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dirty="0" smtClean="0">
                          <a:ln>
                            <a:noFill/>
                          </a:ln>
                          <a:solidFill>
                            <a:srgbClr val="0000FF"/>
                          </a:solidFill>
                          <a:effectLst/>
                          <a:latin typeface="Times New Roman" pitchFamily="18" charset="0"/>
                        </a:rPr>
                        <a:t>     </a:t>
                      </a:r>
                      <a:r>
                        <a:rPr kumimoji="0" lang="en-US" sz="2100" b="0" i="0" u="none" strike="noStrike" cap="none" normalizeH="0" baseline="0" dirty="0" err="1" smtClean="0">
                          <a:ln>
                            <a:noFill/>
                          </a:ln>
                          <a:solidFill>
                            <a:srgbClr val="0000FF"/>
                          </a:solidFill>
                          <a:effectLst/>
                          <a:latin typeface="Times New Roman" pitchFamily="18" charset="0"/>
                        </a:rPr>
                        <a:t>Nội</a:t>
                      </a:r>
                      <a:r>
                        <a:rPr kumimoji="0" lang="en-US" sz="2100" b="0" i="0" u="none" strike="noStrike" cap="none" normalizeH="0" baseline="0" dirty="0" smtClean="0">
                          <a:ln>
                            <a:noFill/>
                          </a:ln>
                          <a:solidFill>
                            <a:srgbClr val="0000FF"/>
                          </a:solidFill>
                          <a:effectLst/>
                          <a:latin typeface="Times New Roman" pitchFamily="18" charset="0"/>
                        </a:rPr>
                        <a:t> dung</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647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VnTime"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VnTime"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VnTime" pitchFamily="34" charset="0"/>
                        </a:rPr>
                        <a:t>   </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36" name="Rectangle 18"/>
          <p:cNvSpPr>
            <a:spLocks noChangeArrowheads="1"/>
          </p:cNvSpPr>
          <p:nvPr/>
        </p:nvSpPr>
        <p:spPr bwMode="auto">
          <a:xfrm>
            <a:off x="1143000" y="0"/>
            <a:ext cx="6858000" cy="571500"/>
          </a:xfrm>
          <a:prstGeom prst="rect">
            <a:avLst/>
          </a:prstGeom>
          <a:noFill/>
          <a:ln w="9525">
            <a:noFill/>
            <a:miter lim="800000"/>
            <a:headEnd/>
            <a:tailEnd/>
          </a:ln>
        </p:spPr>
        <p:txBody>
          <a:bodyPr anchor="ctr"/>
          <a:lstStyle/>
          <a:p>
            <a:r>
              <a:rPr lang="en-US" sz="2100"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Các</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tác</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giả</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tác</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phẩm</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văn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học</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tiêu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biểu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thời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Hậu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Lê</a:t>
            </a:r>
            <a:r>
              <a:rPr lang="en-US" dirty="0">
                <a:solidFill>
                  <a:srgbClr val="0000FF"/>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5137" name="Rectangle 21"/>
          <p:cNvSpPr>
            <a:spLocks noChangeArrowheads="1"/>
          </p:cNvSpPr>
          <p:nvPr/>
        </p:nvSpPr>
        <p:spPr bwMode="auto">
          <a:xfrm>
            <a:off x="533400" y="1465828"/>
            <a:ext cx="1714500" cy="285750"/>
          </a:xfrm>
          <a:prstGeom prst="rect">
            <a:avLst/>
          </a:prstGeom>
          <a:noFill/>
          <a:ln w="9525">
            <a:noFill/>
            <a:miter lim="800000"/>
            <a:headEnd/>
            <a:tailEnd/>
          </a:ln>
        </p:spPr>
        <p:txBody>
          <a:bodyPr anchor="ctr"/>
          <a:lstStyle/>
          <a:p>
            <a:r>
              <a:rPr lang="en-US" dirty="0" err="1">
                <a:solidFill>
                  <a:srgbClr val="0000FF"/>
                </a:solidFill>
              </a:rPr>
              <a:t>Nguyễn</a:t>
            </a:r>
            <a:r>
              <a:rPr lang="en-US" dirty="0">
                <a:solidFill>
                  <a:srgbClr val="0000FF"/>
                </a:solidFill>
              </a:rPr>
              <a:t> </a:t>
            </a:r>
            <a:r>
              <a:rPr lang="en-US" dirty="0" err="1">
                <a:solidFill>
                  <a:srgbClr val="0000FF"/>
                </a:solidFill>
              </a:rPr>
              <a:t>Trãi</a:t>
            </a:r>
            <a:endParaRPr lang="en-US" dirty="0"/>
          </a:p>
        </p:txBody>
      </p:sp>
      <p:sp>
        <p:nvSpPr>
          <p:cNvPr id="5138" name="Rectangle 22"/>
          <p:cNvSpPr>
            <a:spLocks noChangeArrowheads="1"/>
          </p:cNvSpPr>
          <p:nvPr/>
        </p:nvSpPr>
        <p:spPr bwMode="auto">
          <a:xfrm>
            <a:off x="2971800" y="1428750"/>
            <a:ext cx="2114550" cy="285750"/>
          </a:xfrm>
          <a:prstGeom prst="rect">
            <a:avLst/>
          </a:prstGeom>
          <a:noFill/>
          <a:ln w="9525">
            <a:noFill/>
            <a:miter lim="800000"/>
            <a:headEnd/>
            <a:tailEnd/>
          </a:ln>
        </p:spPr>
        <p:txBody>
          <a:bodyPr anchor="ctr"/>
          <a:lstStyle/>
          <a:p>
            <a:r>
              <a:rPr lang="en-US" b="1" i="1" dirty="0" err="1">
                <a:solidFill>
                  <a:srgbClr val="0000FF"/>
                </a:solidFill>
              </a:rPr>
              <a:t>Bình</a:t>
            </a:r>
            <a:r>
              <a:rPr lang="en-US" b="1" i="1" dirty="0">
                <a:solidFill>
                  <a:srgbClr val="0000FF"/>
                </a:solidFill>
              </a:rPr>
              <a:t> </a:t>
            </a:r>
            <a:r>
              <a:rPr lang="en-US" b="1" i="1" dirty="0" err="1">
                <a:solidFill>
                  <a:srgbClr val="0000FF"/>
                </a:solidFill>
              </a:rPr>
              <a:t>ngô</a:t>
            </a:r>
            <a:r>
              <a:rPr lang="en-US" b="1" i="1" dirty="0">
                <a:solidFill>
                  <a:srgbClr val="0000FF"/>
                </a:solidFill>
              </a:rPr>
              <a:t> </a:t>
            </a:r>
            <a:r>
              <a:rPr lang="en-US" b="1" i="1" dirty="0" err="1">
                <a:solidFill>
                  <a:srgbClr val="0000FF"/>
                </a:solidFill>
              </a:rPr>
              <a:t>đại</a:t>
            </a:r>
            <a:r>
              <a:rPr lang="en-US" b="1" i="1" dirty="0">
                <a:solidFill>
                  <a:srgbClr val="0000FF"/>
                </a:solidFill>
              </a:rPr>
              <a:t> </a:t>
            </a:r>
            <a:r>
              <a:rPr lang="en-US" b="1" i="1" dirty="0" err="1">
                <a:solidFill>
                  <a:srgbClr val="0000FF"/>
                </a:solidFill>
              </a:rPr>
              <a:t>cáo</a:t>
            </a:r>
            <a:r>
              <a:rPr lang="en-US" b="1" i="1" dirty="0">
                <a:solidFill>
                  <a:srgbClr val="0000FF"/>
                </a:solidFill>
              </a:rPr>
              <a:t>.</a:t>
            </a:r>
            <a:endParaRPr lang="en-US" dirty="0"/>
          </a:p>
        </p:txBody>
      </p:sp>
      <p:sp>
        <p:nvSpPr>
          <p:cNvPr id="5139" name="Rectangle 23"/>
          <p:cNvSpPr>
            <a:spLocks noChangeArrowheads="1"/>
          </p:cNvSpPr>
          <p:nvPr/>
        </p:nvSpPr>
        <p:spPr bwMode="auto">
          <a:xfrm>
            <a:off x="5277103" y="1169317"/>
            <a:ext cx="3491919" cy="1085850"/>
          </a:xfrm>
          <a:prstGeom prst="rect">
            <a:avLst/>
          </a:prstGeom>
          <a:noFill/>
          <a:ln w="9525">
            <a:noFill/>
            <a:miter lim="800000"/>
            <a:headEnd/>
            <a:tailEnd/>
          </a:ln>
        </p:spPr>
        <p:txBody>
          <a:bodyPr anchor="ctr"/>
          <a:lstStyle/>
          <a:p>
            <a:r>
              <a:rPr lang="en-US" dirty="0">
                <a:solidFill>
                  <a:srgbClr val="0000FF"/>
                </a:solidFill>
              </a:rPr>
              <a:t>  </a:t>
            </a:r>
            <a:r>
              <a:rPr lang="en-US" sz="2200" dirty="0" err="1">
                <a:solidFill>
                  <a:srgbClr val="0000FF"/>
                </a:solidFill>
                <a:latin typeface="Times New Roman" pitchFamily="18" charset="0"/>
              </a:rPr>
              <a:t>Phản</a:t>
            </a:r>
            <a:r>
              <a:rPr lang="en-US" sz="2200" dirty="0">
                <a:solidFill>
                  <a:srgbClr val="0000FF"/>
                </a:solidFill>
                <a:latin typeface="Times New Roman" pitchFamily="18" charset="0"/>
              </a:rPr>
              <a:t> </a:t>
            </a:r>
            <a:r>
              <a:rPr lang="en-US" sz="2200" dirty="0" err="1">
                <a:solidFill>
                  <a:srgbClr val="0000FF"/>
                </a:solidFill>
                <a:latin typeface="Times New Roman" pitchFamily="18" charset="0"/>
              </a:rPr>
              <a:t>ánh</a:t>
            </a:r>
            <a:r>
              <a:rPr lang="en-US" sz="2200" dirty="0">
                <a:solidFill>
                  <a:srgbClr val="0000FF"/>
                </a:solidFill>
                <a:latin typeface="Times New Roman" pitchFamily="18" charset="0"/>
              </a:rPr>
              <a:t> </a:t>
            </a:r>
            <a:r>
              <a:rPr lang="en-US" sz="2200" dirty="0" err="1">
                <a:solidFill>
                  <a:srgbClr val="0000FF"/>
                </a:solidFill>
                <a:latin typeface="Times New Roman" pitchFamily="18" charset="0"/>
              </a:rPr>
              <a:t>khí</a:t>
            </a:r>
            <a:r>
              <a:rPr lang="en-US" sz="2200" dirty="0">
                <a:solidFill>
                  <a:srgbClr val="0000FF"/>
                </a:solidFill>
                <a:latin typeface="Times New Roman" pitchFamily="18" charset="0"/>
              </a:rPr>
              <a:t> </a:t>
            </a:r>
            <a:r>
              <a:rPr lang="en-US" sz="2200" dirty="0" err="1">
                <a:solidFill>
                  <a:srgbClr val="0000FF"/>
                </a:solidFill>
                <a:latin typeface="Times New Roman" pitchFamily="18" charset="0"/>
              </a:rPr>
              <a:t>phách</a:t>
            </a:r>
            <a:r>
              <a:rPr lang="en-US" sz="2200" dirty="0">
                <a:solidFill>
                  <a:srgbClr val="0000FF"/>
                </a:solidFill>
                <a:latin typeface="Times New Roman" pitchFamily="18" charset="0"/>
              </a:rPr>
              <a:t> </a:t>
            </a:r>
            <a:r>
              <a:rPr lang="en-US" sz="2200" dirty="0" err="1">
                <a:solidFill>
                  <a:srgbClr val="0000FF"/>
                </a:solidFill>
                <a:latin typeface="Times New Roman" pitchFamily="18" charset="0"/>
              </a:rPr>
              <a:t>anh</a:t>
            </a:r>
            <a:r>
              <a:rPr lang="en-US" sz="2200" dirty="0">
                <a:solidFill>
                  <a:srgbClr val="0000FF"/>
                </a:solidFill>
                <a:latin typeface="Times New Roman" pitchFamily="18" charset="0"/>
              </a:rPr>
              <a:t> </a:t>
            </a:r>
            <a:r>
              <a:rPr lang="en-US" sz="2200" dirty="0" err="1">
                <a:solidFill>
                  <a:srgbClr val="0000FF"/>
                </a:solidFill>
                <a:latin typeface="Times New Roman" pitchFamily="18" charset="0"/>
              </a:rPr>
              <a:t>hùng</a:t>
            </a:r>
            <a:r>
              <a:rPr lang="en-US" sz="2200" dirty="0">
                <a:solidFill>
                  <a:srgbClr val="0000FF"/>
                </a:solidFill>
                <a:latin typeface="Times New Roman" pitchFamily="18" charset="0"/>
              </a:rPr>
              <a:t> </a:t>
            </a:r>
            <a:r>
              <a:rPr lang="en-US" sz="2200" dirty="0" err="1">
                <a:solidFill>
                  <a:srgbClr val="0000FF"/>
                </a:solidFill>
                <a:latin typeface="Times New Roman" pitchFamily="18" charset="0"/>
              </a:rPr>
              <a:t>và</a:t>
            </a:r>
            <a:r>
              <a:rPr lang="en-US" sz="2200" dirty="0">
                <a:solidFill>
                  <a:srgbClr val="0000FF"/>
                </a:solidFill>
                <a:latin typeface="Times New Roman" pitchFamily="18" charset="0"/>
              </a:rPr>
              <a:t> </a:t>
            </a:r>
            <a:r>
              <a:rPr lang="en-US" sz="2200" dirty="0" err="1">
                <a:solidFill>
                  <a:srgbClr val="0000FF"/>
                </a:solidFill>
                <a:latin typeface="Times New Roman" pitchFamily="18" charset="0"/>
              </a:rPr>
              <a:t>niềm</a:t>
            </a:r>
            <a:r>
              <a:rPr lang="en-US" sz="2200" dirty="0">
                <a:solidFill>
                  <a:srgbClr val="0000FF"/>
                </a:solidFill>
                <a:latin typeface="Times New Roman" pitchFamily="18" charset="0"/>
              </a:rPr>
              <a:t> </a:t>
            </a:r>
            <a:r>
              <a:rPr lang="en-US" sz="2200" dirty="0" err="1">
                <a:solidFill>
                  <a:srgbClr val="0000FF"/>
                </a:solidFill>
                <a:latin typeface="Times New Roman" pitchFamily="18" charset="0"/>
              </a:rPr>
              <a:t>tự</a:t>
            </a:r>
            <a:r>
              <a:rPr lang="en-US" sz="2200" dirty="0">
                <a:solidFill>
                  <a:srgbClr val="0000FF"/>
                </a:solidFill>
                <a:latin typeface="Times New Roman" pitchFamily="18" charset="0"/>
              </a:rPr>
              <a:t> </a:t>
            </a:r>
            <a:r>
              <a:rPr lang="en-US" sz="2200" dirty="0" err="1">
                <a:solidFill>
                  <a:srgbClr val="0000FF"/>
                </a:solidFill>
                <a:latin typeface="Times New Roman" pitchFamily="18" charset="0"/>
              </a:rPr>
              <a:t>hào</a:t>
            </a:r>
            <a:r>
              <a:rPr lang="en-US" sz="2200" dirty="0">
                <a:solidFill>
                  <a:srgbClr val="0000FF"/>
                </a:solidFill>
                <a:latin typeface="Times New Roman" pitchFamily="18" charset="0"/>
              </a:rPr>
              <a:t> </a:t>
            </a:r>
            <a:r>
              <a:rPr lang="en-US" sz="2200" dirty="0" err="1">
                <a:solidFill>
                  <a:srgbClr val="0000FF"/>
                </a:solidFill>
                <a:latin typeface="Times New Roman" pitchFamily="18" charset="0"/>
              </a:rPr>
              <a:t>dân</a:t>
            </a:r>
            <a:r>
              <a:rPr lang="en-US" sz="2200" dirty="0">
                <a:solidFill>
                  <a:srgbClr val="0000FF"/>
                </a:solidFill>
                <a:latin typeface="Times New Roman" pitchFamily="18" charset="0"/>
              </a:rPr>
              <a:t> </a:t>
            </a:r>
            <a:r>
              <a:rPr lang="en-US" sz="2200" dirty="0" err="1">
                <a:solidFill>
                  <a:srgbClr val="0000FF"/>
                </a:solidFill>
                <a:latin typeface="Times New Roman" pitchFamily="18" charset="0"/>
              </a:rPr>
              <a:t>tộc</a:t>
            </a:r>
            <a:r>
              <a:rPr lang="en-US" sz="2200" dirty="0">
                <a:solidFill>
                  <a:srgbClr val="0000FF"/>
                </a:solidFill>
                <a:latin typeface="Times New Roman" pitchFamily="18" charset="0"/>
              </a:rPr>
              <a:t>.</a:t>
            </a:r>
            <a:endParaRPr lang="en-US" sz="2200" dirty="0">
              <a:latin typeface="Comic Sans MS" pitchFamily="66" charset="0"/>
            </a:endParaRPr>
          </a:p>
        </p:txBody>
      </p:sp>
      <p:sp>
        <p:nvSpPr>
          <p:cNvPr id="5140" name="Rectangle 33"/>
          <p:cNvSpPr>
            <a:spLocks noChangeArrowheads="1"/>
          </p:cNvSpPr>
          <p:nvPr/>
        </p:nvSpPr>
        <p:spPr bwMode="auto">
          <a:xfrm>
            <a:off x="372398" y="2405802"/>
            <a:ext cx="1828800" cy="285750"/>
          </a:xfrm>
          <a:prstGeom prst="rect">
            <a:avLst/>
          </a:prstGeom>
          <a:noFill/>
          <a:ln w="9525">
            <a:noFill/>
            <a:miter lim="800000"/>
            <a:headEnd/>
            <a:tailEnd/>
          </a:ln>
        </p:spPr>
        <p:txBody>
          <a:bodyPr anchor="ctr"/>
          <a:lstStyle/>
          <a:p>
            <a:pPr eaLnBrk="1" hangingPunct="1"/>
            <a:r>
              <a:rPr lang="en-US" dirty="0" err="1">
                <a:solidFill>
                  <a:srgbClr val="0000FF"/>
                </a:solidFill>
              </a:rPr>
              <a:t>Lê</a:t>
            </a:r>
            <a:r>
              <a:rPr lang="en-US" dirty="0">
                <a:solidFill>
                  <a:srgbClr val="0000FF"/>
                </a:solidFill>
              </a:rPr>
              <a:t> </a:t>
            </a:r>
            <a:r>
              <a:rPr lang="en-US" dirty="0" err="1">
                <a:solidFill>
                  <a:srgbClr val="0000FF"/>
                </a:solidFill>
              </a:rPr>
              <a:t>Thánh</a:t>
            </a:r>
            <a:r>
              <a:rPr lang="en-US" dirty="0">
                <a:solidFill>
                  <a:srgbClr val="0000FF"/>
                </a:solidFill>
              </a:rPr>
              <a:t> </a:t>
            </a:r>
            <a:r>
              <a:rPr lang="en-US" dirty="0" err="1" smtClean="0">
                <a:solidFill>
                  <a:srgbClr val="0000FF"/>
                </a:solidFill>
              </a:rPr>
              <a:t>Tông</a:t>
            </a:r>
            <a:endParaRPr lang="en-US" dirty="0" smtClean="0">
              <a:solidFill>
                <a:srgbClr val="0000FF"/>
              </a:solidFill>
            </a:endParaRPr>
          </a:p>
          <a:p>
            <a:pPr eaLnBrk="1" hangingPunct="1"/>
            <a:r>
              <a:rPr lang="en-US" dirty="0" err="1" smtClean="0">
                <a:solidFill>
                  <a:srgbClr val="0000FF"/>
                </a:solidFill>
              </a:rPr>
              <a:t>Hội</a:t>
            </a:r>
            <a:r>
              <a:rPr lang="en-US" dirty="0" smtClean="0">
                <a:solidFill>
                  <a:srgbClr val="0000FF"/>
                </a:solidFill>
              </a:rPr>
              <a:t> Tao </a:t>
            </a:r>
            <a:r>
              <a:rPr lang="en-US" dirty="0" err="1" smtClean="0">
                <a:solidFill>
                  <a:srgbClr val="0000FF"/>
                </a:solidFill>
              </a:rPr>
              <a:t>Đàn</a:t>
            </a:r>
            <a:endParaRPr lang="en-US" dirty="0">
              <a:solidFill>
                <a:srgbClr val="0000FF"/>
              </a:solidFill>
            </a:endParaRPr>
          </a:p>
        </p:txBody>
      </p:sp>
      <p:sp>
        <p:nvSpPr>
          <p:cNvPr id="5141" name="Line 34"/>
          <p:cNvSpPr>
            <a:spLocks noChangeShapeType="1"/>
          </p:cNvSpPr>
          <p:nvPr/>
        </p:nvSpPr>
        <p:spPr bwMode="auto">
          <a:xfrm>
            <a:off x="228600" y="2114550"/>
            <a:ext cx="8763000" cy="84534"/>
          </a:xfrm>
          <a:prstGeom prst="line">
            <a:avLst/>
          </a:prstGeom>
          <a:noFill/>
          <a:ln w="9525">
            <a:solidFill>
              <a:schemeClr val="tx1"/>
            </a:solidFill>
            <a:round/>
            <a:headEnd/>
            <a:tailEnd/>
          </a:ln>
        </p:spPr>
        <p:txBody>
          <a:bodyPr/>
          <a:lstStyle/>
          <a:p>
            <a:endParaRPr lang="en-US" sz="1350"/>
          </a:p>
        </p:txBody>
      </p:sp>
      <p:sp>
        <p:nvSpPr>
          <p:cNvPr id="5142" name="Text Box 41"/>
          <p:cNvSpPr txBox="1">
            <a:spLocks noChangeArrowheads="1"/>
          </p:cNvSpPr>
          <p:nvPr/>
        </p:nvSpPr>
        <p:spPr bwMode="auto">
          <a:xfrm>
            <a:off x="2438400" y="2263971"/>
            <a:ext cx="2762250" cy="646331"/>
          </a:xfrm>
          <a:prstGeom prst="rect">
            <a:avLst/>
          </a:prstGeom>
          <a:noFill/>
          <a:ln w="9525">
            <a:noFill/>
            <a:miter lim="800000"/>
            <a:headEnd/>
            <a:tailEnd/>
          </a:ln>
        </p:spPr>
        <p:txBody>
          <a:bodyPr wrap="square">
            <a:spAutoFit/>
          </a:bodyPr>
          <a:lstStyle/>
          <a:p>
            <a:pPr algn="ctr" eaLnBrk="1" hangingPunct="1"/>
            <a:r>
              <a:rPr lang="en-US" b="1" i="1" dirty="0" err="1">
                <a:solidFill>
                  <a:srgbClr val="0000FF"/>
                </a:solidFill>
              </a:rPr>
              <a:t>Hồng</a:t>
            </a:r>
            <a:r>
              <a:rPr lang="en-US" b="1" i="1" dirty="0">
                <a:solidFill>
                  <a:srgbClr val="0000FF"/>
                </a:solidFill>
              </a:rPr>
              <a:t> </a:t>
            </a:r>
            <a:r>
              <a:rPr lang="en-US" b="1" i="1" dirty="0" err="1">
                <a:solidFill>
                  <a:srgbClr val="0000FF"/>
                </a:solidFill>
              </a:rPr>
              <a:t>Đức</a:t>
            </a:r>
            <a:r>
              <a:rPr lang="en-US" b="1" i="1" dirty="0">
                <a:solidFill>
                  <a:srgbClr val="0000FF"/>
                </a:solidFill>
              </a:rPr>
              <a:t> </a:t>
            </a:r>
            <a:r>
              <a:rPr lang="en-US" b="1" i="1" dirty="0" err="1">
                <a:solidFill>
                  <a:srgbClr val="0000FF"/>
                </a:solidFill>
              </a:rPr>
              <a:t>Quốc</a:t>
            </a:r>
            <a:r>
              <a:rPr lang="en-US" b="1" i="1" dirty="0">
                <a:solidFill>
                  <a:srgbClr val="0000FF"/>
                </a:solidFill>
              </a:rPr>
              <a:t> </a:t>
            </a:r>
            <a:r>
              <a:rPr lang="en-US" b="1" i="1" dirty="0" err="1">
                <a:solidFill>
                  <a:srgbClr val="0000FF"/>
                </a:solidFill>
              </a:rPr>
              <a:t>Âm</a:t>
            </a:r>
            <a:r>
              <a:rPr lang="en-US" b="1" i="1" dirty="0">
                <a:solidFill>
                  <a:srgbClr val="0000FF"/>
                </a:solidFill>
              </a:rPr>
              <a:t> </a:t>
            </a:r>
            <a:r>
              <a:rPr lang="en-US" b="1" i="1" dirty="0" err="1">
                <a:solidFill>
                  <a:srgbClr val="0000FF"/>
                </a:solidFill>
              </a:rPr>
              <a:t>thi</a:t>
            </a:r>
            <a:r>
              <a:rPr lang="en-US" b="1" i="1" dirty="0">
                <a:solidFill>
                  <a:srgbClr val="0000FF"/>
                </a:solidFill>
              </a:rPr>
              <a:t> </a:t>
            </a:r>
            <a:r>
              <a:rPr lang="en-US" b="1" i="1" dirty="0" err="1" smtClean="0">
                <a:solidFill>
                  <a:srgbClr val="0000FF"/>
                </a:solidFill>
              </a:rPr>
              <a:t>tập</a:t>
            </a:r>
            <a:endParaRPr lang="en-US" b="1" i="1" dirty="0" smtClean="0">
              <a:solidFill>
                <a:srgbClr val="0000FF"/>
              </a:solidFill>
            </a:endParaRPr>
          </a:p>
          <a:p>
            <a:pPr algn="ctr" eaLnBrk="1" hangingPunct="1"/>
            <a:r>
              <a:rPr lang="en-US" b="1" i="1" dirty="0" err="1" smtClean="0">
                <a:solidFill>
                  <a:srgbClr val="0000FF"/>
                </a:solidFill>
              </a:rPr>
              <a:t>Các</a:t>
            </a:r>
            <a:r>
              <a:rPr lang="en-US" b="1" i="1" dirty="0" smtClean="0">
                <a:solidFill>
                  <a:srgbClr val="0000FF"/>
                </a:solidFill>
              </a:rPr>
              <a:t> </a:t>
            </a:r>
            <a:r>
              <a:rPr lang="en-US" b="1" i="1" dirty="0" err="1" smtClean="0">
                <a:solidFill>
                  <a:srgbClr val="0000FF"/>
                </a:solidFill>
              </a:rPr>
              <a:t>tác</a:t>
            </a:r>
            <a:r>
              <a:rPr lang="en-US" b="1" i="1" dirty="0" smtClean="0">
                <a:solidFill>
                  <a:srgbClr val="0000FF"/>
                </a:solidFill>
              </a:rPr>
              <a:t> </a:t>
            </a:r>
            <a:r>
              <a:rPr lang="en-US" b="1" i="1" dirty="0" err="1" smtClean="0">
                <a:solidFill>
                  <a:srgbClr val="0000FF"/>
                </a:solidFill>
              </a:rPr>
              <a:t>phẩm</a:t>
            </a:r>
            <a:r>
              <a:rPr lang="en-US" b="1" i="1" dirty="0" smtClean="0">
                <a:solidFill>
                  <a:srgbClr val="0000FF"/>
                </a:solidFill>
              </a:rPr>
              <a:t> </a:t>
            </a:r>
            <a:r>
              <a:rPr lang="en-US" b="1" i="1" dirty="0" err="1" smtClean="0">
                <a:solidFill>
                  <a:srgbClr val="0000FF"/>
                </a:solidFill>
              </a:rPr>
              <a:t>thơ</a:t>
            </a:r>
            <a:endParaRPr lang="en-US" b="1" i="1" dirty="0">
              <a:solidFill>
                <a:srgbClr val="0000FF"/>
              </a:solidFill>
            </a:endParaRPr>
          </a:p>
        </p:txBody>
      </p:sp>
      <p:sp>
        <p:nvSpPr>
          <p:cNvPr id="5143" name="Text Box 43"/>
          <p:cNvSpPr txBox="1">
            <a:spLocks noChangeArrowheads="1"/>
          </p:cNvSpPr>
          <p:nvPr/>
        </p:nvSpPr>
        <p:spPr bwMode="auto">
          <a:xfrm>
            <a:off x="5531644" y="2313385"/>
            <a:ext cx="184731" cy="276999"/>
          </a:xfrm>
          <a:prstGeom prst="rect">
            <a:avLst/>
          </a:prstGeom>
          <a:noFill/>
          <a:ln w="9525">
            <a:noFill/>
            <a:miter lim="800000"/>
            <a:headEnd/>
            <a:tailEnd/>
          </a:ln>
        </p:spPr>
        <p:txBody>
          <a:bodyPr wrap="none">
            <a:spAutoFit/>
          </a:bodyPr>
          <a:lstStyle/>
          <a:p>
            <a:pPr eaLnBrk="1" hangingPunct="1"/>
            <a:endParaRPr lang="en-US" sz="1200"/>
          </a:p>
        </p:txBody>
      </p:sp>
      <p:sp>
        <p:nvSpPr>
          <p:cNvPr id="5144" name="Text Box 44"/>
          <p:cNvSpPr txBox="1">
            <a:spLocks noChangeArrowheads="1"/>
          </p:cNvSpPr>
          <p:nvPr/>
        </p:nvSpPr>
        <p:spPr bwMode="auto">
          <a:xfrm>
            <a:off x="5608028" y="2279134"/>
            <a:ext cx="3307372" cy="769441"/>
          </a:xfrm>
          <a:prstGeom prst="rect">
            <a:avLst/>
          </a:prstGeom>
          <a:noFill/>
          <a:ln w="9525">
            <a:noFill/>
            <a:miter lim="800000"/>
            <a:headEnd/>
            <a:tailEnd/>
          </a:ln>
        </p:spPr>
        <p:txBody>
          <a:bodyPr wrap="square">
            <a:spAutoFit/>
          </a:bodyPr>
          <a:lstStyle/>
          <a:p>
            <a:pPr eaLnBrk="1" hangingPunct="1">
              <a:spcBef>
                <a:spcPct val="20000"/>
              </a:spcBef>
            </a:pPr>
            <a:r>
              <a:rPr lang="en-US" dirty="0">
                <a:solidFill>
                  <a:srgbClr val="0000FF"/>
                </a:solidFill>
              </a:rPr>
              <a:t>  </a:t>
            </a:r>
            <a:r>
              <a:rPr lang="en-US" sz="2200" dirty="0" err="1">
                <a:solidFill>
                  <a:srgbClr val="0000FF"/>
                </a:solidFill>
                <a:latin typeface="Times New Roman" panose="02020603050405020304" pitchFamily="18" charset="0"/>
                <a:cs typeface="Times New Roman" panose="02020603050405020304" pitchFamily="18" charset="0"/>
              </a:rPr>
              <a:t>Ca</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ngợi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nhà</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Hậu</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Lê</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đề</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cao</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công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đức</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của</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nhà</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vua</a:t>
            </a:r>
            <a:r>
              <a:rPr lang="en-US" sz="2200" dirty="0">
                <a:solidFill>
                  <a:srgbClr val="0000FF"/>
                </a:solidFill>
                <a:latin typeface="Times New Roman" panose="02020603050405020304" pitchFamily="18" charset="0"/>
                <a:cs typeface="Times New Roman" panose="02020603050405020304" pitchFamily="18" charset="0"/>
              </a:rPr>
              <a:t>. </a:t>
            </a:r>
          </a:p>
        </p:txBody>
      </p:sp>
      <p:sp>
        <p:nvSpPr>
          <p:cNvPr id="5145" name="Line 45"/>
          <p:cNvSpPr>
            <a:spLocks noChangeShapeType="1"/>
          </p:cNvSpPr>
          <p:nvPr/>
        </p:nvSpPr>
        <p:spPr bwMode="auto">
          <a:xfrm>
            <a:off x="304800" y="3103780"/>
            <a:ext cx="8686800" cy="96619"/>
          </a:xfrm>
          <a:prstGeom prst="line">
            <a:avLst/>
          </a:prstGeom>
          <a:noFill/>
          <a:ln w="9525">
            <a:solidFill>
              <a:schemeClr val="tx1"/>
            </a:solidFill>
            <a:round/>
            <a:headEnd/>
            <a:tailEnd/>
          </a:ln>
        </p:spPr>
        <p:txBody>
          <a:bodyPr/>
          <a:lstStyle/>
          <a:p>
            <a:endParaRPr lang="en-US" sz="1350"/>
          </a:p>
        </p:txBody>
      </p:sp>
      <p:sp>
        <p:nvSpPr>
          <p:cNvPr id="5146" name="Rectangle 46"/>
          <p:cNvSpPr>
            <a:spLocks noChangeArrowheads="1"/>
          </p:cNvSpPr>
          <p:nvPr/>
        </p:nvSpPr>
        <p:spPr bwMode="auto">
          <a:xfrm>
            <a:off x="180976" y="3330536"/>
            <a:ext cx="1714500" cy="285750"/>
          </a:xfrm>
          <a:prstGeom prst="rect">
            <a:avLst/>
          </a:prstGeom>
          <a:noFill/>
          <a:ln w="9525">
            <a:noFill/>
            <a:miter lim="800000"/>
            <a:headEnd/>
            <a:tailEnd/>
          </a:ln>
        </p:spPr>
        <p:txBody>
          <a:bodyPr anchor="ctr"/>
          <a:lstStyle/>
          <a:p>
            <a:pPr algn="ctr" eaLnBrk="1" hangingPunct="1"/>
            <a:r>
              <a:rPr lang="en-US" dirty="0" err="1">
                <a:solidFill>
                  <a:srgbClr val="0000FF"/>
                </a:solidFill>
              </a:rPr>
              <a:t>Nguyễn</a:t>
            </a:r>
            <a:r>
              <a:rPr lang="en-US" dirty="0">
                <a:solidFill>
                  <a:srgbClr val="0000FF"/>
                </a:solidFill>
              </a:rPr>
              <a:t> </a:t>
            </a:r>
            <a:r>
              <a:rPr lang="en-US" dirty="0" err="1">
                <a:solidFill>
                  <a:srgbClr val="0000FF"/>
                </a:solidFill>
              </a:rPr>
              <a:t>Trãi</a:t>
            </a:r>
            <a:endParaRPr lang="en-US" sz="1200" dirty="0"/>
          </a:p>
        </p:txBody>
      </p:sp>
      <p:sp>
        <p:nvSpPr>
          <p:cNvPr id="5147" name="Text Box 47"/>
          <p:cNvSpPr txBox="1">
            <a:spLocks noChangeArrowheads="1"/>
          </p:cNvSpPr>
          <p:nvPr/>
        </p:nvSpPr>
        <p:spPr bwMode="auto">
          <a:xfrm>
            <a:off x="2971800" y="3200400"/>
            <a:ext cx="2000250" cy="784830"/>
          </a:xfrm>
          <a:prstGeom prst="rect">
            <a:avLst/>
          </a:prstGeom>
          <a:noFill/>
          <a:ln w="9525">
            <a:noFill/>
            <a:miter lim="800000"/>
            <a:headEnd/>
            <a:tailEnd/>
          </a:ln>
        </p:spPr>
        <p:txBody>
          <a:bodyPr>
            <a:spAutoFit/>
          </a:bodyPr>
          <a:lstStyle/>
          <a:p>
            <a:pPr eaLnBrk="1" hangingPunct="1">
              <a:spcBef>
                <a:spcPct val="50000"/>
              </a:spcBef>
            </a:pPr>
            <a:r>
              <a:rPr lang="en-US" b="1" i="1" dirty="0" err="1">
                <a:solidFill>
                  <a:srgbClr val="0000FF"/>
                </a:solidFill>
              </a:rPr>
              <a:t>Quốc</a:t>
            </a:r>
            <a:r>
              <a:rPr lang="en-US" b="1" i="1" dirty="0">
                <a:solidFill>
                  <a:srgbClr val="0000FF"/>
                </a:solidFill>
              </a:rPr>
              <a:t> </a:t>
            </a:r>
            <a:r>
              <a:rPr lang="en-US" b="1" i="1" dirty="0" err="1">
                <a:solidFill>
                  <a:srgbClr val="0000FF"/>
                </a:solidFill>
              </a:rPr>
              <a:t>âm</a:t>
            </a:r>
            <a:r>
              <a:rPr lang="en-US" b="1" i="1" dirty="0">
                <a:solidFill>
                  <a:srgbClr val="0000FF"/>
                </a:solidFill>
              </a:rPr>
              <a:t> </a:t>
            </a:r>
            <a:r>
              <a:rPr lang="en-US" b="1" i="1" dirty="0" err="1">
                <a:solidFill>
                  <a:srgbClr val="0000FF"/>
                </a:solidFill>
              </a:rPr>
              <a:t>thi</a:t>
            </a:r>
            <a:r>
              <a:rPr lang="en-US" b="1" i="1" dirty="0">
                <a:solidFill>
                  <a:srgbClr val="0000FF"/>
                </a:solidFill>
              </a:rPr>
              <a:t> </a:t>
            </a:r>
            <a:r>
              <a:rPr lang="en-US" b="1" i="1" dirty="0" err="1">
                <a:solidFill>
                  <a:srgbClr val="0000FF"/>
                </a:solidFill>
              </a:rPr>
              <a:t>tập</a:t>
            </a:r>
            <a:endParaRPr lang="en-US" b="1" i="1" dirty="0">
              <a:solidFill>
                <a:srgbClr val="0000FF"/>
              </a:solidFill>
            </a:endParaRPr>
          </a:p>
          <a:p>
            <a:pPr eaLnBrk="1" hangingPunct="1">
              <a:spcBef>
                <a:spcPct val="50000"/>
              </a:spcBef>
            </a:pPr>
            <a:r>
              <a:rPr lang="en-US" b="1" i="1" dirty="0" err="1">
                <a:solidFill>
                  <a:srgbClr val="0000FF"/>
                </a:solidFill>
              </a:rPr>
              <a:t>Ức</a:t>
            </a:r>
            <a:r>
              <a:rPr lang="en-US" b="1" i="1" dirty="0">
                <a:solidFill>
                  <a:srgbClr val="0000FF"/>
                </a:solidFill>
              </a:rPr>
              <a:t> </a:t>
            </a:r>
            <a:r>
              <a:rPr lang="en-US" b="1" i="1" dirty="0" err="1">
                <a:solidFill>
                  <a:srgbClr val="0000FF"/>
                </a:solidFill>
              </a:rPr>
              <a:t>trai</a:t>
            </a:r>
            <a:r>
              <a:rPr lang="en-US" b="1" i="1" dirty="0">
                <a:solidFill>
                  <a:srgbClr val="0000FF"/>
                </a:solidFill>
              </a:rPr>
              <a:t> </a:t>
            </a:r>
            <a:r>
              <a:rPr lang="en-US" b="1" i="1" dirty="0" err="1">
                <a:solidFill>
                  <a:srgbClr val="0000FF"/>
                </a:solidFill>
              </a:rPr>
              <a:t>thi</a:t>
            </a:r>
            <a:r>
              <a:rPr lang="en-US" b="1" i="1" dirty="0">
                <a:solidFill>
                  <a:srgbClr val="0000FF"/>
                </a:solidFill>
              </a:rPr>
              <a:t> </a:t>
            </a:r>
            <a:r>
              <a:rPr lang="en-US" b="1" i="1" dirty="0" err="1">
                <a:solidFill>
                  <a:srgbClr val="0000FF"/>
                </a:solidFill>
              </a:rPr>
              <a:t>tập</a:t>
            </a:r>
            <a:endParaRPr lang="en-US" b="1" i="1" dirty="0">
              <a:solidFill>
                <a:srgbClr val="0000FF"/>
              </a:solidFill>
            </a:endParaRPr>
          </a:p>
        </p:txBody>
      </p:sp>
      <p:sp>
        <p:nvSpPr>
          <p:cNvPr id="5148" name="Line 48"/>
          <p:cNvSpPr>
            <a:spLocks noChangeShapeType="1"/>
          </p:cNvSpPr>
          <p:nvPr/>
        </p:nvSpPr>
        <p:spPr bwMode="auto">
          <a:xfrm flipV="1">
            <a:off x="228600" y="4057650"/>
            <a:ext cx="4972050" cy="17677"/>
          </a:xfrm>
          <a:prstGeom prst="line">
            <a:avLst/>
          </a:prstGeom>
          <a:noFill/>
          <a:ln w="9525">
            <a:solidFill>
              <a:schemeClr val="tx1"/>
            </a:solidFill>
            <a:round/>
            <a:headEnd/>
            <a:tailEnd/>
          </a:ln>
        </p:spPr>
        <p:txBody>
          <a:bodyPr/>
          <a:lstStyle/>
          <a:p>
            <a:endParaRPr lang="en-US" sz="1350"/>
          </a:p>
        </p:txBody>
      </p:sp>
      <p:sp>
        <p:nvSpPr>
          <p:cNvPr id="5149" name="Text Box 49"/>
          <p:cNvSpPr txBox="1">
            <a:spLocks noChangeArrowheads="1"/>
          </p:cNvSpPr>
          <p:nvPr/>
        </p:nvSpPr>
        <p:spPr bwMode="auto">
          <a:xfrm>
            <a:off x="382331" y="4168048"/>
            <a:ext cx="1714500" cy="646331"/>
          </a:xfrm>
          <a:prstGeom prst="rect">
            <a:avLst/>
          </a:prstGeom>
          <a:noFill/>
          <a:ln w="9525">
            <a:noFill/>
            <a:miter lim="800000"/>
            <a:headEnd/>
            <a:tailEnd/>
          </a:ln>
        </p:spPr>
        <p:txBody>
          <a:bodyPr>
            <a:spAutoFit/>
          </a:bodyPr>
          <a:lstStyle/>
          <a:p>
            <a:pPr eaLnBrk="1" hangingPunct="1"/>
            <a:r>
              <a:rPr lang="en-US" dirty="0">
                <a:solidFill>
                  <a:srgbClr val="0000FF"/>
                </a:solidFill>
              </a:rPr>
              <a:t> </a:t>
            </a:r>
            <a:r>
              <a:rPr lang="en-US" dirty="0" err="1">
                <a:solidFill>
                  <a:srgbClr val="0000FF"/>
                </a:solidFill>
              </a:rPr>
              <a:t>Lý</a:t>
            </a:r>
            <a:r>
              <a:rPr lang="en-US" dirty="0">
                <a:solidFill>
                  <a:srgbClr val="0000FF"/>
                </a:solidFill>
              </a:rPr>
              <a:t> </a:t>
            </a:r>
            <a:r>
              <a:rPr lang="en-US" dirty="0" err="1">
                <a:solidFill>
                  <a:srgbClr val="0000FF"/>
                </a:solidFill>
              </a:rPr>
              <a:t>Tử</a:t>
            </a:r>
            <a:r>
              <a:rPr lang="en-US" dirty="0">
                <a:solidFill>
                  <a:srgbClr val="0000FF"/>
                </a:solidFill>
              </a:rPr>
              <a:t> </a:t>
            </a:r>
            <a:r>
              <a:rPr lang="en-US" dirty="0" err="1">
                <a:solidFill>
                  <a:srgbClr val="0000FF"/>
                </a:solidFill>
              </a:rPr>
              <a:t>Tấn</a:t>
            </a:r>
            <a:endParaRPr lang="en-US" dirty="0">
              <a:solidFill>
                <a:srgbClr val="0000FF"/>
              </a:solidFill>
            </a:endParaRPr>
          </a:p>
          <a:p>
            <a:pPr eaLnBrk="1" hangingPunct="1"/>
            <a:r>
              <a:rPr lang="en-US" dirty="0">
                <a:solidFill>
                  <a:srgbClr val="0000FF"/>
                </a:solidFill>
              </a:rPr>
              <a:t> </a:t>
            </a:r>
            <a:r>
              <a:rPr lang="en-US" dirty="0" err="1">
                <a:solidFill>
                  <a:srgbClr val="0000FF"/>
                </a:solidFill>
              </a:rPr>
              <a:t>Nguyễn</a:t>
            </a:r>
            <a:r>
              <a:rPr lang="en-US" dirty="0">
                <a:solidFill>
                  <a:srgbClr val="0000FF"/>
                </a:solidFill>
              </a:rPr>
              <a:t> </a:t>
            </a:r>
            <a:r>
              <a:rPr lang="en-US" dirty="0" err="1">
                <a:solidFill>
                  <a:srgbClr val="0000FF"/>
                </a:solidFill>
              </a:rPr>
              <a:t>Húc</a:t>
            </a:r>
            <a:endParaRPr lang="en-US" dirty="0">
              <a:solidFill>
                <a:srgbClr val="0000FF"/>
              </a:solidFill>
            </a:endParaRPr>
          </a:p>
        </p:txBody>
      </p:sp>
      <p:sp>
        <p:nvSpPr>
          <p:cNvPr id="5150" name="Text Box 52"/>
          <p:cNvSpPr txBox="1">
            <a:spLocks noChangeArrowheads="1"/>
          </p:cNvSpPr>
          <p:nvPr/>
        </p:nvSpPr>
        <p:spPr bwMode="auto">
          <a:xfrm>
            <a:off x="3200400" y="4343400"/>
            <a:ext cx="1273105" cy="369332"/>
          </a:xfrm>
          <a:prstGeom prst="rect">
            <a:avLst/>
          </a:prstGeom>
          <a:noFill/>
          <a:ln w="9525">
            <a:noFill/>
            <a:miter lim="800000"/>
            <a:headEnd/>
            <a:tailEnd/>
          </a:ln>
        </p:spPr>
        <p:txBody>
          <a:bodyPr wrap="none">
            <a:spAutoFit/>
          </a:bodyPr>
          <a:lstStyle/>
          <a:p>
            <a:pPr eaLnBrk="1" hangingPunct="1"/>
            <a:r>
              <a:rPr lang="en-US" b="1" i="1" dirty="0" err="1">
                <a:solidFill>
                  <a:srgbClr val="0000FF"/>
                </a:solidFill>
              </a:rPr>
              <a:t>Các</a:t>
            </a:r>
            <a:r>
              <a:rPr lang="en-US" b="1" i="1" dirty="0">
                <a:solidFill>
                  <a:srgbClr val="0000FF"/>
                </a:solidFill>
              </a:rPr>
              <a:t> </a:t>
            </a:r>
            <a:r>
              <a:rPr lang="en-US" b="1" i="1" dirty="0" err="1">
                <a:solidFill>
                  <a:srgbClr val="0000FF"/>
                </a:solidFill>
              </a:rPr>
              <a:t>bài</a:t>
            </a:r>
            <a:r>
              <a:rPr lang="en-US" b="1" i="1" dirty="0">
                <a:solidFill>
                  <a:srgbClr val="0000FF"/>
                </a:solidFill>
              </a:rPr>
              <a:t> </a:t>
            </a:r>
            <a:r>
              <a:rPr lang="en-US" b="1" i="1" dirty="0" err="1">
                <a:solidFill>
                  <a:srgbClr val="0000FF"/>
                </a:solidFill>
              </a:rPr>
              <a:t>thơ</a:t>
            </a:r>
            <a:endParaRPr lang="en-US" b="1" i="1" dirty="0">
              <a:solidFill>
                <a:srgbClr val="0000FF"/>
              </a:solidFill>
            </a:endParaRPr>
          </a:p>
        </p:txBody>
      </p:sp>
      <p:sp>
        <p:nvSpPr>
          <p:cNvPr id="5151" name="Text Box 53"/>
          <p:cNvSpPr txBox="1">
            <a:spLocks noChangeArrowheads="1"/>
          </p:cNvSpPr>
          <p:nvPr/>
        </p:nvSpPr>
        <p:spPr bwMode="auto">
          <a:xfrm>
            <a:off x="5410200" y="3280449"/>
            <a:ext cx="3485891" cy="1785104"/>
          </a:xfrm>
          <a:prstGeom prst="rect">
            <a:avLst/>
          </a:prstGeom>
          <a:noFill/>
          <a:ln w="9525">
            <a:noFill/>
            <a:miter lim="800000"/>
            <a:headEnd/>
            <a:tailEnd/>
          </a:ln>
        </p:spPr>
        <p:txBody>
          <a:bodyPr wrap="square">
            <a:spAutoFit/>
          </a:bodyPr>
          <a:lstStyle/>
          <a:p>
            <a:pPr eaLnBrk="1" hangingPunct="1"/>
            <a:r>
              <a:rPr lang="en-US" sz="1200" b="1" dirty="0"/>
              <a:t> </a:t>
            </a:r>
            <a:r>
              <a:rPr lang="en-US" sz="2200" dirty="0" err="1">
                <a:solidFill>
                  <a:srgbClr val="0000FF"/>
                </a:solidFill>
                <a:latin typeface="Times New Roman" panose="02020603050405020304" pitchFamily="18" charset="0"/>
                <a:cs typeface="Times New Roman" panose="02020603050405020304" pitchFamily="18" charset="0"/>
              </a:rPr>
              <a:t>Nói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lên</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tâm</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sự</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những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người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muốn</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đem</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tài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năng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trí</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tuệ</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giúp</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ích</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cho</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nước</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cho</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dân</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nhưng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bị</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quan</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lại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ghen</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ghét</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vùi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dập</a:t>
            </a:r>
            <a:r>
              <a:rPr lang="en-US" sz="2200" dirty="0">
                <a:solidFill>
                  <a:srgbClr val="0000FF"/>
                </a:solidFill>
                <a:latin typeface="Times New Roman" panose="02020603050405020304" pitchFamily="18" charset="0"/>
                <a:cs typeface="Times New Roman" panose="02020603050405020304" pitchFamily="18" charset="0"/>
              </a:rPr>
              <a:t>.</a:t>
            </a:r>
          </a:p>
        </p:txBody>
      </p:sp>
      <p:pic>
        <p:nvPicPr>
          <p:cNvPr id="5152" name="Picture 54" descr="POINSET2"/>
          <p:cNvPicPr>
            <a:picLocks noChangeAspect="1" noChangeArrowheads="1"/>
          </p:cNvPicPr>
          <p:nvPr/>
        </p:nvPicPr>
        <p:blipFill>
          <a:blip r:embed="rId2"/>
          <a:srcRect/>
          <a:stretch>
            <a:fillRect/>
          </a:stretch>
        </p:blipFill>
        <p:spPr bwMode="auto">
          <a:xfrm>
            <a:off x="-2381" y="21004"/>
            <a:ext cx="803672" cy="801291"/>
          </a:xfrm>
          <a:prstGeom prst="rect">
            <a:avLst/>
          </a:prstGeom>
          <a:noFill/>
          <a:ln w="9525">
            <a:noFill/>
            <a:miter lim="800000"/>
            <a:headEnd/>
            <a:tailEnd/>
          </a:ln>
        </p:spPr>
      </p:pic>
      <p:pic>
        <p:nvPicPr>
          <p:cNvPr id="5153" name="Picture 55" descr="POINSET2"/>
          <p:cNvPicPr>
            <a:picLocks noChangeAspect="1" noChangeArrowheads="1"/>
          </p:cNvPicPr>
          <p:nvPr/>
        </p:nvPicPr>
        <p:blipFill>
          <a:blip r:embed="rId2"/>
          <a:srcRect/>
          <a:stretch>
            <a:fillRect/>
          </a:stretch>
        </p:blipFill>
        <p:spPr bwMode="auto">
          <a:xfrm rot="5400000">
            <a:off x="8341519" y="19813"/>
            <a:ext cx="803672" cy="801291"/>
          </a:xfrm>
          <a:prstGeom prst="rect">
            <a:avLst/>
          </a:prstGeom>
          <a:noFill/>
          <a:ln w="9525">
            <a:noFill/>
            <a:miter lim="800000"/>
            <a:headEnd/>
            <a:tailEnd/>
          </a:ln>
        </p:spPr>
      </p:pic>
      <p:pic>
        <p:nvPicPr>
          <p:cNvPr id="5154" name="Picture 56" descr="POINSET2"/>
          <p:cNvPicPr>
            <a:picLocks noChangeAspect="1" noChangeArrowheads="1"/>
          </p:cNvPicPr>
          <p:nvPr/>
        </p:nvPicPr>
        <p:blipFill>
          <a:blip r:embed="rId2"/>
          <a:srcRect/>
          <a:stretch>
            <a:fillRect/>
          </a:stretch>
        </p:blipFill>
        <p:spPr bwMode="auto">
          <a:xfrm rot="-5400000">
            <a:off x="-3571" y="4529256"/>
            <a:ext cx="629840" cy="627460"/>
          </a:xfrm>
          <a:prstGeom prst="rect">
            <a:avLst/>
          </a:prstGeom>
          <a:noFill/>
          <a:ln w="9525">
            <a:noFill/>
            <a:miter lim="800000"/>
            <a:headEnd/>
            <a:tailEnd/>
          </a:ln>
        </p:spPr>
      </p:pic>
      <p:pic>
        <p:nvPicPr>
          <p:cNvPr id="5155" name="Picture 57" descr="POINSET2"/>
          <p:cNvPicPr>
            <a:picLocks noChangeAspect="1" noChangeArrowheads="1"/>
          </p:cNvPicPr>
          <p:nvPr/>
        </p:nvPicPr>
        <p:blipFill>
          <a:blip r:embed="rId2"/>
          <a:srcRect/>
          <a:stretch>
            <a:fillRect/>
          </a:stretch>
        </p:blipFill>
        <p:spPr bwMode="auto">
          <a:xfrm rot="10800000">
            <a:off x="8397547" y="4472701"/>
            <a:ext cx="742950" cy="740569"/>
          </a:xfrm>
          <a:prstGeom prst="rect">
            <a:avLst/>
          </a:prstGeom>
          <a:noFill/>
          <a:ln w="9525">
            <a:noFill/>
            <a:miter lim="800000"/>
            <a:headEnd/>
            <a:tailEnd/>
          </a:ln>
        </p:spPr>
      </p:pic>
    </p:spTree>
    <p:extLst>
      <p:ext uri="{BB962C8B-B14F-4D97-AF65-F5344CB8AC3E}">
        <p14:creationId xmlns:p14="http://schemas.microsoft.com/office/powerpoint/2010/main" val="32889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36"/>
                                        </p:tgtEl>
                                        <p:attrNameLst>
                                          <p:attrName>style.visibility</p:attrName>
                                        </p:attrNameLst>
                                      </p:cBhvr>
                                      <p:to>
                                        <p:strVal val="visible"/>
                                      </p:to>
                                    </p:set>
                                    <p:anim calcmode="lin" valueType="num">
                                      <p:cBhvr additive="base">
                                        <p:cTn id="7" dur="500" fill="hold"/>
                                        <p:tgtEl>
                                          <p:spTgt spid="5136"/>
                                        </p:tgtEl>
                                        <p:attrNameLst>
                                          <p:attrName>ppt_x</p:attrName>
                                        </p:attrNameLst>
                                      </p:cBhvr>
                                      <p:tavLst>
                                        <p:tav tm="0">
                                          <p:val>
                                            <p:strVal val="#ppt_x"/>
                                          </p:val>
                                        </p:tav>
                                        <p:tav tm="100000">
                                          <p:val>
                                            <p:strVal val="#ppt_x"/>
                                          </p:val>
                                        </p:tav>
                                      </p:tavLst>
                                    </p:anim>
                                    <p:anim calcmode="lin" valueType="num">
                                      <p:cBhvr additive="base">
                                        <p:cTn id="8" dur="500" fill="hold"/>
                                        <p:tgtEl>
                                          <p:spTgt spid="51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4007"/>
                                        </p:tgtEl>
                                        <p:attrNameLst>
                                          <p:attrName>style.visibility</p:attrName>
                                        </p:attrNameLst>
                                      </p:cBhvr>
                                      <p:to>
                                        <p:strVal val="visible"/>
                                      </p:to>
                                    </p:set>
                                    <p:anim calcmode="lin" valueType="num">
                                      <p:cBhvr additive="base">
                                        <p:cTn id="13" dur="500" fill="hold"/>
                                        <p:tgtEl>
                                          <p:spTgt spid="84007"/>
                                        </p:tgtEl>
                                        <p:attrNameLst>
                                          <p:attrName>ppt_x</p:attrName>
                                        </p:attrNameLst>
                                      </p:cBhvr>
                                      <p:tavLst>
                                        <p:tav tm="0">
                                          <p:val>
                                            <p:strVal val="#ppt_x"/>
                                          </p:val>
                                        </p:tav>
                                        <p:tav tm="100000">
                                          <p:val>
                                            <p:strVal val="#ppt_x"/>
                                          </p:val>
                                        </p:tav>
                                      </p:tavLst>
                                    </p:anim>
                                    <p:anim calcmode="lin" valueType="num">
                                      <p:cBhvr additive="base">
                                        <p:cTn id="14" dur="500" fill="hold"/>
                                        <p:tgtEl>
                                          <p:spTgt spid="84007"/>
                                        </p:tgtEl>
                                        <p:attrNameLst>
                                          <p:attrName>ppt_y</p:attrName>
                                        </p:attrNameLst>
                                      </p:cBhvr>
                                      <p:tavLst>
                                        <p:tav tm="0">
                                          <p:val>
                                            <p:strVal val="1+#ppt_h/2"/>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5141"/>
                                        </p:tgtEl>
                                        <p:attrNameLst>
                                          <p:attrName>style.visibility</p:attrName>
                                        </p:attrNameLst>
                                      </p:cBhvr>
                                      <p:to>
                                        <p:strVal val="visible"/>
                                      </p:to>
                                    </p:set>
                                    <p:animEffect transition="in" filter="fade">
                                      <p:cBhvr>
                                        <p:cTn id="17" dur="500"/>
                                        <p:tgtEl>
                                          <p:spTgt spid="514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145"/>
                                        </p:tgtEl>
                                        <p:attrNameLst>
                                          <p:attrName>style.visibility</p:attrName>
                                        </p:attrNameLst>
                                      </p:cBhvr>
                                      <p:to>
                                        <p:strVal val="visible"/>
                                      </p:to>
                                    </p:set>
                                    <p:animEffect transition="in" filter="fade">
                                      <p:cBhvr>
                                        <p:cTn id="20" dur="500"/>
                                        <p:tgtEl>
                                          <p:spTgt spid="514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148"/>
                                        </p:tgtEl>
                                        <p:attrNameLst>
                                          <p:attrName>style.visibility</p:attrName>
                                        </p:attrNameLst>
                                      </p:cBhvr>
                                      <p:to>
                                        <p:strVal val="visible"/>
                                      </p:to>
                                    </p:set>
                                    <p:animEffect transition="in" filter="fade">
                                      <p:cBhvr>
                                        <p:cTn id="23" dur="500"/>
                                        <p:tgtEl>
                                          <p:spTgt spid="514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137"/>
                                        </p:tgtEl>
                                        <p:attrNameLst>
                                          <p:attrName>style.visibility</p:attrName>
                                        </p:attrNameLst>
                                      </p:cBhvr>
                                      <p:to>
                                        <p:strVal val="visible"/>
                                      </p:to>
                                    </p:set>
                                    <p:anim calcmode="lin" valueType="num">
                                      <p:cBhvr additive="base">
                                        <p:cTn id="28" dur="500" fill="hold"/>
                                        <p:tgtEl>
                                          <p:spTgt spid="5137"/>
                                        </p:tgtEl>
                                        <p:attrNameLst>
                                          <p:attrName>ppt_x</p:attrName>
                                        </p:attrNameLst>
                                      </p:cBhvr>
                                      <p:tavLst>
                                        <p:tav tm="0">
                                          <p:val>
                                            <p:strVal val="#ppt_x"/>
                                          </p:val>
                                        </p:tav>
                                        <p:tav tm="100000">
                                          <p:val>
                                            <p:strVal val="#ppt_x"/>
                                          </p:val>
                                        </p:tav>
                                      </p:tavLst>
                                    </p:anim>
                                    <p:anim calcmode="lin" valueType="num">
                                      <p:cBhvr additive="base">
                                        <p:cTn id="29" dur="500" fill="hold"/>
                                        <p:tgtEl>
                                          <p:spTgt spid="513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5138"/>
                                        </p:tgtEl>
                                        <p:attrNameLst>
                                          <p:attrName>style.visibility</p:attrName>
                                        </p:attrNameLst>
                                      </p:cBhvr>
                                      <p:to>
                                        <p:strVal val="visible"/>
                                      </p:to>
                                    </p:set>
                                    <p:anim calcmode="lin" valueType="num">
                                      <p:cBhvr additive="base">
                                        <p:cTn id="32" dur="500" fill="hold"/>
                                        <p:tgtEl>
                                          <p:spTgt spid="5138"/>
                                        </p:tgtEl>
                                        <p:attrNameLst>
                                          <p:attrName>ppt_x</p:attrName>
                                        </p:attrNameLst>
                                      </p:cBhvr>
                                      <p:tavLst>
                                        <p:tav tm="0">
                                          <p:val>
                                            <p:strVal val="#ppt_x"/>
                                          </p:val>
                                        </p:tav>
                                        <p:tav tm="100000">
                                          <p:val>
                                            <p:strVal val="#ppt_x"/>
                                          </p:val>
                                        </p:tav>
                                      </p:tavLst>
                                    </p:anim>
                                    <p:anim calcmode="lin" valueType="num">
                                      <p:cBhvr additive="base">
                                        <p:cTn id="33" dur="500" fill="hold"/>
                                        <p:tgtEl>
                                          <p:spTgt spid="513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140"/>
                                        </p:tgtEl>
                                        <p:attrNameLst>
                                          <p:attrName>style.visibility</p:attrName>
                                        </p:attrNameLst>
                                      </p:cBhvr>
                                      <p:to>
                                        <p:strVal val="visible"/>
                                      </p:to>
                                    </p:set>
                                    <p:anim calcmode="lin" valueType="num">
                                      <p:cBhvr additive="base">
                                        <p:cTn id="36" dur="500" fill="hold"/>
                                        <p:tgtEl>
                                          <p:spTgt spid="5140"/>
                                        </p:tgtEl>
                                        <p:attrNameLst>
                                          <p:attrName>ppt_x</p:attrName>
                                        </p:attrNameLst>
                                      </p:cBhvr>
                                      <p:tavLst>
                                        <p:tav tm="0">
                                          <p:val>
                                            <p:strVal val="#ppt_x"/>
                                          </p:val>
                                        </p:tav>
                                        <p:tav tm="100000">
                                          <p:val>
                                            <p:strVal val="#ppt_x"/>
                                          </p:val>
                                        </p:tav>
                                      </p:tavLst>
                                    </p:anim>
                                    <p:anim calcmode="lin" valueType="num">
                                      <p:cBhvr additive="base">
                                        <p:cTn id="37" dur="500" fill="hold"/>
                                        <p:tgtEl>
                                          <p:spTgt spid="514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142"/>
                                        </p:tgtEl>
                                        <p:attrNameLst>
                                          <p:attrName>style.visibility</p:attrName>
                                        </p:attrNameLst>
                                      </p:cBhvr>
                                      <p:to>
                                        <p:strVal val="visible"/>
                                      </p:to>
                                    </p:set>
                                    <p:anim calcmode="lin" valueType="num">
                                      <p:cBhvr additive="base">
                                        <p:cTn id="40" dur="500" fill="hold"/>
                                        <p:tgtEl>
                                          <p:spTgt spid="5142"/>
                                        </p:tgtEl>
                                        <p:attrNameLst>
                                          <p:attrName>ppt_x</p:attrName>
                                        </p:attrNameLst>
                                      </p:cBhvr>
                                      <p:tavLst>
                                        <p:tav tm="0">
                                          <p:val>
                                            <p:strVal val="#ppt_x"/>
                                          </p:val>
                                        </p:tav>
                                        <p:tav tm="100000">
                                          <p:val>
                                            <p:strVal val="#ppt_x"/>
                                          </p:val>
                                        </p:tav>
                                      </p:tavLst>
                                    </p:anim>
                                    <p:anim calcmode="lin" valueType="num">
                                      <p:cBhvr additive="base">
                                        <p:cTn id="41" dur="500" fill="hold"/>
                                        <p:tgtEl>
                                          <p:spTgt spid="514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146"/>
                                        </p:tgtEl>
                                        <p:attrNameLst>
                                          <p:attrName>style.visibility</p:attrName>
                                        </p:attrNameLst>
                                      </p:cBhvr>
                                      <p:to>
                                        <p:strVal val="visible"/>
                                      </p:to>
                                    </p:set>
                                    <p:anim calcmode="lin" valueType="num">
                                      <p:cBhvr additive="base">
                                        <p:cTn id="44" dur="500" fill="hold"/>
                                        <p:tgtEl>
                                          <p:spTgt spid="5146"/>
                                        </p:tgtEl>
                                        <p:attrNameLst>
                                          <p:attrName>ppt_x</p:attrName>
                                        </p:attrNameLst>
                                      </p:cBhvr>
                                      <p:tavLst>
                                        <p:tav tm="0">
                                          <p:val>
                                            <p:strVal val="#ppt_x"/>
                                          </p:val>
                                        </p:tav>
                                        <p:tav tm="100000">
                                          <p:val>
                                            <p:strVal val="#ppt_x"/>
                                          </p:val>
                                        </p:tav>
                                      </p:tavLst>
                                    </p:anim>
                                    <p:anim calcmode="lin" valueType="num">
                                      <p:cBhvr additive="base">
                                        <p:cTn id="45" dur="500" fill="hold"/>
                                        <p:tgtEl>
                                          <p:spTgt spid="514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5147"/>
                                        </p:tgtEl>
                                        <p:attrNameLst>
                                          <p:attrName>style.visibility</p:attrName>
                                        </p:attrNameLst>
                                      </p:cBhvr>
                                      <p:to>
                                        <p:strVal val="visible"/>
                                      </p:to>
                                    </p:set>
                                    <p:anim calcmode="lin" valueType="num">
                                      <p:cBhvr additive="base">
                                        <p:cTn id="48" dur="500" fill="hold"/>
                                        <p:tgtEl>
                                          <p:spTgt spid="5147"/>
                                        </p:tgtEl>
                                        <p:attrNameLst>
                                          <p:attrName>ppt_x</p:attrName>
                                        </p:attrNameLst>
                                      </p:cBhvr>
                                      <p:tavLst>
                                        <p:tav tm="0">
                                          <p:val>
                                            <p:strVal val="#ppt_x"/>
                                          </p:val>
                                        </p:tav>
                                        <p:tav tm="100000">
                                          <p:val>
                                            <p:strVal val="#ppt_x"/>
                                          </p:val>
                                        </p:tav>
                                      </p:tavLst>
                                    </p:anim>
                                    <p:anim calcmode="lin" valueType="num">
                                      <p:cBhvr additive="base">
                                        <p:cTn id="49" dur="500" fill="hold"/>
                                        <p:tgtEl>
                                          <p:spTgt spid="5147"/>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5149"/>
                                        </p:tgtEl>
                                        <p:attrNameLst>
                                          <p:attrName>style.visibility</p:attrName>
                                        </p:attrNameLst>
                                      </p:cBhvr>
                                      <p:to>
                                        <p:strVal val="visible"/>
                                      </p:to>
                                    </p:set>
                                    <p:anim calcmode="lin" valueType="num">
                                      <p:cBhvr additive="base">
                                        <p:cTn id="52" dur="500" fill="hold"/>
                                        <p:tgtEl>
                                          <p:spTgt spid="5149"/>
                                        </p:tgtEl>
                                        <p:attrNameLst>
                                          <p:attrName>ppt_x</p:attrName>
                                        </p:attrNameLst>
                                      </p:cBhvr>
                                      <p:tavLst>
                                        <p:tav tm="0">
                                          <p:val>
                                            <p:strVal val="#ppt_x"/>
                                          </p:val>
                                        </p:tav>
                                        <p:tav tm="100000">
                                          <p:val>
                                            <p:strVal val="#ppt_x"/>
                                          </p:val>
                                        </p:tav>
                                      </p:tavLst>
                                    </p:anim>
                                    <p:anim calcmode="lin" valueType="num">
                                      <p:cBhvr additive="base">
                                        <p:cTn id="53" dur="500" fill="hold"/>
                                        <p:tgtEl>
                                          <p:spTgt spid="5149"/>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5150"/>
                                        </p:tgtEl>
                                        <p:attrNameLst>
                                          <p:attrName>style.visibility</p:attrName>
                                        </p:attrNameLst>
                                      </p:cBhvr>
                                      <p:to>
                                        <p:strVal val="visible"/>
                                      </p:to>
                                    </p:set>
                                    <p:anim calcmode="lin" valueType="num">
                                      <p:cBhvr additive="base">
                                        <p:cTn id="56" dur="500" fill="hold"/>
                                        <p:tgtEl>
                                          <p:spTgt spid="5150"/>
                                        </p:tgtEl>
                                        <p:attrNameLst>
                                          <p:attrName>ppt_x</p:attrName>
                                        </p:attrNameLst>
                                      </p:cBhvr>
                                      <p:tavLst>
                                        <p:tav tm="0">
                                          <p:val>
                                            <p:strVal val="#ppt_x"/>
                                          </p:val>
                                        </p:tav>
                                        <p:tav tm="100000">
                                          <p:val>
                                            <p:strVal val="#ppt_x"/>
                                          </p:val>
                                        </p:tav>
                                      </p:tavLst>
                                    </p:anim>
                                    <p:anim calcmode="lin" valueType="num">
                                      <p:cBhvr additive="base">
                                        <p:cTn id="57" dur="500" fill="hold"/>
                                        <p:tgtEl>
                                          <p:spTgt spid="515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139"/>
                                        </p:tgtEl>
                                        <p:attrNameLst>
                                          <p:attrName>style.visibility</p:attrName>
                                        </p:attrNameLst>
                                      </p:cBhvr>
                                      <p:to>
                                        <p:strVal val="visible"/>
                                      </p:to>
                                    </p:set>
                                    <p:animEffect transition="in" filter="barn(inVertical)">
                                      <p:cBhvr>
                                        <p:cTn id="62" dur="500"/>
                                        <p:tgtEl>
                                          <p:spTgt spid="51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144"/>
                                        </p:tgtEl>
                                        <p:attrNameLst>
                                          <p:attrName>style.visibility</p:attrName>
                                        </p:attrNameLst>
                                      </p:cBhvr>
                                      <p:to>
                                        <p:strVal val="visible"/>
                                      </p:to>
                                    </p:set>
                                    <p:animEffect transition="in" filter="wipe(down)">
                                      <p:cBhvr>
                                        <p:cTn id="67" dur="500"/>
                                        <p:tgtEl>
                                          <p:spTgt spid="514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151"/>
                                        </p:tgtEl>
                                        <p:attrNameLst>
                                          <p:attrName>style.visibility</p:attrName>
                                        </p:attrNameLst>
                                      </p:cBhvr>
                                      <p:to>
                                        <p:strVal val="visible"/>
                                      </p:to>
                                    </p:set>
                                    <p:animEffect transition="in" filter="barn(inVertical)">
                                      <p:cBhvr>
                                        <p:cTn id="72" dur="500"/>
                                        <p:tgtEl>
                                          <p:spTgt spid="5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6" grpId="0"/>
      <p:bldP spid="5137" grpId="0"/>
      <p:bldP spid="5138" grpId="0"/>
      <p:bldP spid="5139" grpId="0"/>
      <p:bldP spid="5140" grpId="0"/>
      <p:bldP spid="5141" grpId="0" animBg="1"/>
      <p:bldP spid="5142" grpId="0"/>
      <p:bldP spid="5144" grpId="0"/>
      <p:bldP spid="5145" grpId="0" animBg="1"/>
      <p:bldP spid="5146" grpId="0"/>
      <p:bldP spid="5147" grpId="0"/>
      <p:bldP spid="5148" grpId="0" animBg="1"/>
      <p:bldP spid="5149" grpId="0"/>
      <p:bldP spid="5150" grpId="0"/>
      <p:bldP spid="51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a:hlinkClick r:id="" action="ppaction://noaction"/>
          </p:cNvPr>
          <p:cNvSpPr/>
          <p:nvPr/>
        </p:nvSpPr>
        <p:spPr>
          <a:xfrm>
            <a:off x="8448675" y="4857750"/>
            <a:ext cx="532210"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pic>
        <p:nvPicPr>
          <p:cNvPr id="3379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0"/>
            <a:ext cx="433268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200" y="311408"/>
            <a:ext cx="4648200" cy="4832092"/>
          </a:xfrm>
          <a:prstGeom prst="rect">
            <a:avLst/>
          </a:prstGeom>
        </p:spPr>
        <p:txBody>
          <a:bodyPr wrap="square">
            <a:spAutoFit/>
          </a:bodyPr>
          <a:lstStyle/>
          <a:p>
            <a:pPr algn="just"/>
            <a:r>
              <a:rPr lang="en-US" sz="2000" b="1" dirty="0" smtClean="0">
                <a:solidFill>
                  <a:srgbClr val="202122"/>
                </a:solidFill>
                <a:latin typeface="Times New Roman" panose="02020603050405020304" pitchFamily="18" charset="0"/>
                <a:cs typeface="Times New Roman" panose="02020603050405020304" pitchFamily="18" charset="0"/>
              </a:rPr>
              <a:t>   </a:t>
            </a:r>
            <a:r>
              <a:rPr lang="vi-VN" sz="2200" b="1" dirty="0" smtClean="0">
                <a:solidFill>
                  <a:srgbClr val="202122"/>
                </a:solidFill>
                <a:latin typeface="Times New Roman" panose="02020603050405020304" pitchFamily="18" charset="0"/>
                <a:cs typeface="Times New Roman" panose="02020603050405020304" pitchFamily="18" charset="0"/>
              </a:rPr>
              <a:t>Nguyễn </a:t>
            </a:r>
            <a:r>
              <a:rPr lang="vi-VN" sz="2200" b="1" dirty="0">
                <a:solidFill>
                  <a:srgbClr val="202122"/>
                </a:solidFill>
                <a:latin typeface="Times New Roman" panose="02020603050405020304" pitchFamily="18" charset="0"/>
                <a:cs typeface="Times New Roman" panose="02020603050405020304" pitchFamily="18" charset="0"/>
              </a:rPr>
              <a:t>Trãi</a:t>
            </a:r>
            <a:r>
              <a:rPr lang="vi-VN" sz="2200" dirty="0">
                <a:solidFill>
                  <a:srgbClr val="202122"/>
                </a:solidFill>
                <a:latin typeface="Times New Roman" panose="02020603050405020304" pitchFamily="18" charset="0"/>
                <a:cs typeface="Times New Roman" panose="02020603050405020304" pitchFamily="18" charset="0"/>
              </a:rPr>
              <a:t> </a:t>
            </a:r>
            <a:r>
              <a:rPr lang="en-US" sz="2200" dirty="0" smtClean="0">
                <a:solidFill>
                  <a:srgbClr val="202122"/>
                </a:solidFill>
                <a:latin typeface="Times New Roman" panose="02020603050405020304" pitchFamily="18" charset="0"/>
                <a:cs typeface="Times New Roman" panose="02020603050405020304" pitchFamily="18" charset="0"/>
              </a:rPr>
              <a:t>(</a:t>
            </a:r>
            <a:r>
              <a:rPr lang="en-US" altLang="ja-JP" sz="2200" dirty="0" smtClean="0">
                <a:solidFill>
                  <a:srgbClr val="3366CC"/>
                </a:solidFill>
                <a:latin typeface="Times New Roman" panose="02020603050405020304" pitchFamily="18" charset="0"/>
                <a:cs typeface="Times New Roman" panose="02020603050405020304" pitchFamily="18" charset="0"/>
                <a:hlinkClick r:id="rId3" tooltip="1380"/>
              </a:rPr>
              <a:t>1380</a:t>
            </a:r>
            <a:r>
              <a:rPr lang="ja-JP" altLang="en-US" sz="2200" dirty="0">
                <a:solidFill>
                  <a:srgbClr val="202122"/>
                </a:solidFill>
                <a:latin typeface="Times New Roman" panose="02020603050405020304" pitchFamily="18" charset="0"/>
                <a:cs typeface="Times New Roman" panose="02020603050405020304" pitchFamily="18" charset="0"/>
              </a:rPr>
              <a:t> </a:t>
            </a:r>
            <a:r>
              <a:rPr lang="en-US" altLang="ja-JP" sz="2200" dirty="0">
                <a:solidFill>
                  <a:srgbClr val="202122"/>
                </a:solidFill>
                <a:latin typeface="Times New Roman" panose="02020603050405020304" pitchFamily="18" charset="0"/>
                <a:cs typeface="Times New Roman" panose="02020603050405020304" pitchFamily="18" charset="0"/>
              </a:rPr>
              <a:t>– </a:t>
            </a:r>
            <a:r>
              <a:rPr lang="vi-VN" sz="2200" dirty="0" smtClean="0">
                <a:solidFill>
                  <a:srgbClr val="3366CC"/>
                </a:solidFill>
                <a:latin typeface="Times New Roman" panose="02020603050405020304" pitchFamily="18" charset="0"/>
                <a:cs typeface="Times New Roman" panose="02020603050405020304" pitchFamily="18" charset="0"/>
                <a:hlinkClick r:id="rId4" tooltip="1442"/>
              </a:rPr>
              <a:t>1442</a:t>
            </a:r>
            <a:r>
              <a:rPr lang="vi-VN" sz="2200" dirty="0">
                <a:solidFill>
                  <a:srgbClr val="202122"/>
                </a:solidFill>
                <a:latin typeface="Times New Roman" panose="02020603050405020304" pitchFamily="18" charset="0"/>
                <a:cs typeface="Times New Roman" panose="02020603050405020304" pitchFamily="18" charset="0"/>
              </a:rPr>
              <a:t>), hiệu là </a:t>
            </a:r>
            <a:r>
              <a:rPr lang="vi-VN" sz="2200" b="1" dirty="0">
                <a:solidFill>
                  <a:srgbClr val="202122"/>
                </a:solidFill>
                <a:latin typeface="Times New Roman" panose="02020603050405020304" pitchFamily="18" charset="0"/>
                <a:cs typeface="Times New Roman" panose="02020603050405020304" pitchFamily="18" charset="0"/>
              </a:rPr>
              <a:t>Ức </a:t>
            </a:r>
            <a:r>
              <a:rPr lang="vi-VN" sz="2200" b="1" dirty="0" smtClean="0">
                <a:solidFill>
                  <a:srgbClr val="202122"/>
                </a:solidFill>
                <a:latin typeface="Times New Roman" panose="02020603050405020304" pitchFamily="18" charset="0"/>
                <a:cs typeface="Times New Roman" panose="02020603050405020304" pitchFamily="18" charset="0"/>
              </a:rPr>
              <a:t>Trai</a:t>
            </a:r>
            <a:r>
              <a:rPr lang="en-US" altLang="ja-JP" sz="2200" dirty="0" smtClean="0">
                <a:solidFill>
                  <a:srgbClr val="202122"/>
                </a:solidFill>
                <a:latin typeface="Times New Roman" panose="02020603050405020304" pitchFamily="18" charset="0"/>
                <a:cs typeface="Times New Roman" panose="02020603050405020304" pitchFamily="18" charset="0"/>
              </a:rPr>
              <a:t>, </a:t>
            </a:r>
            <a:r>
              <a:rPr lang="vi-VN" sz="2200" dirty="0">
                <a:solidFill>
                  <a:srgbClr val="202122"/>
                </a:solidFill>
                <a:latin typeface="Times New Roman" panose="02020603050405020304" pitchFamily="18" charset="0"/>
                <a:cs typeface="Times New Roman" panose="02020603050405020304" pitchFamily="18" charset="0"/>
              </a:rPr>
              <a:t>là một nhà chính trị, nhà văn, người đã tham gia tích cực </a:t>
            </a:r>
            <a:r>
              <a:rPr lang="vi-VN" sz="2200" dirty="0">
                <a:solidFill>
                  <a:srgbClr val="3366CC"/>
                </a:solidFill>
                <a:latin typeface="Times New Roman" panose="02020603050405020304" pitchFamily="18" charset="0"/>
                <a:cs typeface="Times New Roman" panose="02020603050405020304" pitchFamily="18" charset="0"/>
                <a:hlinkClick r:id="rId5" tooltip="Khởi nghĩa Lam Sơn"/>
              </a:rPr>
              <a:t>Khởi nghĩa Lam Sơn</a:t>
            </a:r>
            <a:r>
              <a:rPr lang="vi-VN" sz="2200" dirty="0">
                <a:solidFill>
                  <a:srgbClr val="202122"/>
                </a:solidFill>
                <a:latin typeface="Times New Roman" panose="02020603050405020304" pitchFamily="18" charset="0"/>
                <a:cs typeface="Times New Roman" panose="02020603050405020304" pitchFamily="18" charset="0"/>
              </a:rPr>
              <a:t> do </a:t>
            </a:r>
            <a:r>
              <a:rPr lang="vi-VN" sz="2200" dirty="0">
                <a:solidFill>
                  <a:srgbClr val="3366CC"/>
                </a:solidFill>
                <a:latin typeface="Times New Roman" panose="02020603050405020304" pitchFamily="18" charset="0"/>
                <a:cs typeface="Times New Roman" panose="02020603050405020304" pitchFamily="18" charset="0"/>
                <a:hlinkClick r:id="rId6" tooltip="Lê Thái Tổ"/>
              </a:rPr>
              <a:t>Lê Lợi</a:t>
            </a:r>
            <a:r>
              <a:rPr lang="vi-VN" sz="2200" dirty="0">
                <a:solidFill>
                  <a:srgbClr val="202122"/>
                </a:solidFill>
                <a:latin typeface="Times New Roman" panose="02020603050405020304" pitchFamily="18" charset="0"/>
                <a:cs typeface="Times New Roman" panose="02020603050405020304" pitchFamily="18" charset="0"/>
              </a:rPr>
              <a:t> lãnh đạo chống lại sự xâm lược của </a:t>
            </a:r>
            <a:r>
              <a:rPr lang="vi-VN" sz="2200" dirty="0">
                <a:solidFill>
                  <a:srgbClr val="3366CC"/>
                </a:solidFill>
                <a:latin typeface="Times New Roman" panose="02020603050405020304" pitchFamily="18" charset="0"/>
                <a:cs typeface="Times New Roman" panose="02020603050405020304" pitchFamily="18" charset="0"/>
                <a:hlinkClick r:id="rId7" tooltip="Nhà Minh"/>
              </a:rPr>
              <a:t>nhà Minh</a:t>
            </a:r>
            <a:r>
              <a:rPr lang="vi-VN" sz="2200" dirty="0">
                <a:solidFill>
                  <a:srgbClr val="202122"/>
                </a:solidFill>
                <a:latin typeface="Times New Roman" panose="02020603050405020304" pitchFamily="18" charset="0"/>
                <a:cs typeface="Times New Roman" panose="02020603050405020304" pitchFamily="18" charset="0"/>
              </a:rPr>
              <a:t> (Trung Quốc) với </a:t>
            </a:r>
            <a:r>
              <a:rPr lang="vi-VN" sz="2200" dirty="0">
                <a:solidFill>
                  <a:srgbClr val="3366CC"/>
                </a:solidFill>
                <a:latin typeface="Times New Roman" panose="02020603050405020304" pitchFamily="18" charset="0"/>
                <a:cs typeface="Times New Roman" panose="02020603050405020304" pitchFamily="18" charset="0"/>
                <a:hlinkClick r:id="rId8" tooltip="Đại Việt"/>
              </a:rPr>
              <a:t>Đại Việt</a:t>
            </a:r>
            <a:r>
              <a:rPr lang="vi-VN" sz="2200" dirty="0">
                <a:solidFill>
                  <a:srgbClr val="202122"/>
                </a:solidFill>
                <a:latin typeface="Times New Roman" panose="02020603050405020304" pitchFamily="18" charset="0"/>
                <a:cs typeface="Times New Roman" panose="02020603050405020304" pitchFamily="18" charset="0"/>
              </a:rPr>
              <a:t>. Khi cuộc khởi nghĩa thành công vào năm </a:t>
            </a:r>
            <a:r>
              <a:rPr lang="vi-VN" sz="2200" dirty="0">
                <a:solidFill>
                  <a:srgbClr val="3366CC"/>
                </a:solidFill>
                <a:latin typeface="Times New Roman" panose="02020603050405020304" pitchFamily="18" charset="0"/>
                <a:cs typeface="Times New Roman" panose="02020603050405020304" pitchFamily="18" charset="0"/>
                <a:hlinkClick r:id="rId9" tooltip="1428"/>
              </a:rPr>
              <a:t>1428</a:t>
            </a:r>
            <a:r>
              <a:rPr lang="vi-VN" sz="2200" dirty="0">
                <a:solidFill>
                  <a:srgbClr val="202122"/>
                </a:solidFill>
                <a:latin typeface="Times New Roman" panose="02020603050405020304" pitchFamily="18" charset="0"/>
                <a:cs typeface="Times New Roman" panose="02020603050405020304" pitchFamily="18" charset="0"/>
              </a:rPr>
              <a:t>, Nguyễn Trãi trở thành khai quốc công thần của triều đại quân chủ </a:t>
            </a:r>
            <a:r>
              <a:rPr lang="vi-VN" sz="2200" dirty="0">
                <a:solidFill>
                  <a:srgbClr val="3366CC"/>
                </a:solidFill>
                <a:latin typeface="Times New Roman" panose="02020603050405020304" pitchFamily="18" charset="0"/>
                <a:cs typeface="Times New Roman" panose="02020603050405020304" pitchFamily="18" charset="0"/>
                <a:hlinkClick r:id="rId10" tooltip="Nhà Hậu Lê"/>
              </a:rPr>
              <a:t>nhà Hậu Lê</a:t>
            </a:r>
            <a:r>
              <a:rPr lang="vi-VN" sz="2200" dirty="0">
                <a:solidFill>
                  <a:srgbClr val="202122"/>
                </a:solidFill>
                <a:latin typeface="Times New Roman" panose="02020603050405020304" pitchFamily="18" charset="0"/>
                <a:cs typeface="Times New Roman" panose="02020603050405020304" pitchFamily="18" charset="0"/>
              </a:rPr>
              <a:t> trong </a:t>
            </a:r>
            <a:r>
              <a:rPr lang="vi-VN" sz="2200" dirty="0">
                <a:solidFill>
                  <a:srgbClr val="3366CC"/>
                </a:solidFill>
                <a:latin typeface="Times New Roman" panose="02020603050405020304" pitchFamily="18" charset="0"/>
                <a:cs typeface="Times New Roman" panose="02020603050405020304" pitchFamily="18" charset="0"/>
                <a:hlinkClick r:id="rId11" tooltip="Lịch sử Việt Nam"/>
              </a:rPr>
              <a:t>Lịch sử Việt Nam</a:t>
            </a:r>
            <a:r>
              <a:rPr lang="vi-VN" sz="2200" dirty="0" smtClean="0">
                <a:solidFill>
                  <a:srgbClr val="202122"/>
                </a:solidFill>
                <a:latin typeface="Times New Roman" panose="02020603050405020304" pitchFamily="18" charset="0"/>
                <a:cs typeface="Times New Roman" panose="02020603050405020304" pitchFamily="18" charset="0"/>
              </a:rPr>
              <a:t>.</a:t>
            </a:r>
            <a:r>
              <a:rPr lang="vi-VN" sz="2200" dirty="0">
                <a:solidFill>
                  <a:srgbClr val="202122"/>
                </a:solidFill>
                <a:latin typeface="Times New Roman" panose="02020603050405020304" pitchFamily="18" charset="0"/>
                <a:cs typeface="Times New Roman" panose="02020603050405020304" pitchFamily="18" charset="0"/>
              </a:rPr>
              <a:t> Ông được </a:t>
            </a:r>
            <a:r>
              <a:rPr lang="vi-VN" sz="2200" dirty="0">
                <a:solidFill>
                  <a:srgbClr val="3366CC"/>
                </a:solidFill>
                <a:latin typeface="Times New Roman" panose="02020603050405020304" pitchFamily="18" charset="0"/>
                <a:cs typeface="Times New Roman" panose="02020603050405020304" pitchFamily="18" charset="0"/>
                <a:hlinkClick r:id="rId12" tooltip="Tổ chức Giáo dục, Khoa học và Văn hóa Liên Hợp Quốc"/>
              </a:rPr>
              <a:t>UNESCO</a:t>
            </a:r>
            <a:r>
              <a:rPr lang="vi-VN" sz="2200" dirty="0">
                <a:solidFill>
                  <a:srgbClr val="202122"/>
                </a:solidFill>
                <a:latin typeface="Times New Roman" panose="02020603050405020304" pitchFamily="18" charset="0"/>
                <a:cs typeface="Times New Roman" panose="02020603050405020304" pitchFamily="18" charset="0"/>
              </a:rPr>
              <a:t> vinh danh là </a:t>
            </a:r>
            <a:r>
              <a:rPr lang="vi-VN" sz="2200" b="1" dirty="0">
                <a:solidFill>
                  <a:srgbClr val="202122"/>
                </a:solidFill>
                <a:latin typeface="Times New Roman" panose="02020603050405020304" pitchFamily="18" charset="0"/>
                <a:cs typeface="Times New Roman" panose="02020603050405020304" pitchFamily="18" charset="0"/>
              </a:rPr>
              <a:t>"Danh nhân văn hóa thế giới</a:t>
            </a:r>
            <a:r>
              <a:rPr lang="vi-VN" sz="2200" b="1" dirty="0" smtClean="0">
                <a:solidFill>
                  <a:srgbClr val="202122"/>
                </a:solidFill>
                <a:latin typeface="Times New Roman" panose="02020603050405020304" pitchFamily="18" charset="0"/>
                <a:cs typeface="Times New Roman" panose="02020603050405020304" pitchFamily="18" charset="0"/>
              </a:rPr>
              <a:t>"</a:t>
            </a:r>
            <a:r>
              <a:rPr lang="vi-VN" sz="2200" dirty="0">
                <a:solidFill>
                  <a:srgbClr val="202122"/>
                </a:solidFill>
                <a:latin typeface="Times New Roman" panose="02020603050405020304" pitchFamily="18" charset="0"/>
                <a:cs typeface="Times New Roman" panose="02020603050405020304" pitchFamily="18" charset="0"/>
              </a:rPr>
              <a:t> và là 1 trong 14 anh hùng tiêu biểu của dân tộc Việt Nam</a:t>
            </a:r>
            <a:r>
              <a:rPr lang="vi-VN" sz="2200" dirty="0" smtClean="0">
                <a:solidFill>
                  <a:srgbClr val="202122"/>
                </a:solidFill>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730657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500"/>
                                        <p:tgtEl>
                                          <p:spTgt spid="337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ÌNH NGÔ ĐẠI CÁ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85750"/>
            <a:ext cx="7696199" cy="4308475"/>
          </a:xfrm>
        </p:spPr>
      </p:pic>
    </p:spTree>
    <p:extLst>
      <p:ext uri="{BB962C8B-B14F-4D97-AF65-F5344CB8AC3E}">
        <p14:creationId xmlns:p14="http://schemas.microsoft.com/office/powerpoint/2010/main" val="2200913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46482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309592"/>
            <a:ext cx="4114800" cy="4524315"/>
          </a:xfrm>
          <a:prstGeom prst="rect">
            <a:avLst/>
          </a:prstGeom>
        </p:spPr>
        <p:txBody>
          <a:bodyPr wrap="square">
            <a:spAutoFit/>
          </a:bodyPr>
          <a:lstStyle/>
          <a:p>
            <a:pPr algn="just"/>
            <a:r>
              <a:rPr lang="en-US" sz="2400" b="1" dirty="0" smtClean="0">
                <a:solidFill>
                  <a:srgbClr val="202122"/>
                </a:solidFill>
                <a:latin typeface="+mj-lt"/>
              </a:rPr>
              <a:t>     </a:t>
            </a:r>
            <a:r>
              <a:rPr lang="vi-VN" sz="2400" b="1" dirty="0" smtClean="0">
                <a:solidFill>
                  <a:srgbClr val="202122"/>
                </a:solidFill>
                <a:latin typeface="+mj-lt"/>
              </a:rPr>
              <a:t>Lê </a:t>
            </a:r>
            <a:r>
              <a:rPr lang="vi-VN" sz="2400" b="1" dirty="0">
                <a:solidFill>
                  <a:srgbClr val="202122"/>
                </a:solidFill>
                <a:latin typeface="+mj-lt"/>
              </a:rPr>
              <a:t>Thánh Tông</a:t>
            </a:r>
            <a:r>
              <a:rPr lang="vi-VN" sz="2400" dirty="0">
                <a:solidFill>
                  <a:srgbClr val="202122"/>
                </a:solidFill>
                <a:latin typeface="+mj-lt"/>
              </a:rPr>
              <a:t> </a:t>
            </a:r>
            <a:r>
              <a:rPr lang="en-US" sz="2400" dirty="0" smtClean="0">
                <a:solidFill>
                  <a:srgbClr val="202122"/>
                </a:solidFill>
                <a:latin typeface="+mj-lt"/>
              </a:rPr>
              <a:t>(</a:t>
            </a:r>
            <a:r>
              <a:rPr lang="en-US" altLang="ja-JP" sz="2400" dirty="0" smtClean="0">
                <a:solidFill>
                  <a:srgbClr val="202122"/>
                </a:solidFill>
                <a:latin typeface="+mj-lt"/>
              </a:rPr>
              <a:t>25/8/1442 </a:t>
            </a:r>
            <a:r>
              <a:rPr lang="en-US" altLang="ja-JP" sz="2400" dirty="0">
                <a:solidFill>
                  <a:srgbClr val="202122"/>
                </a:solidFill>
                <a:latin typeface="+mj-lt"/>
              </a:rPr>
              <a:t>– 3/3/1497) </a:t>
            </a:r>
            <a:r>
              <a:rPr lang="vi-VN" sz="2400" dirty="0">
                <a:solidFill>
                  <a:srgbClr val="202122"/>
                </a:solidFill>
                <a:latin typeface="+mj-lt"/>
              </a:rPr>
              <a:t>là vị Hoàng đế thứ 5 của </a:t>
            </a:r>
            <a:r>
              <a:rPr lang="vi-VN" sz="2400" dirty="0">
                <a:solidFill>
                  <a:srgbClr val="3366CC"/>
                </a:solidFill>
                <a:latin typeface="+mj-lt"/>
                <a:hlinkClick r:id="rId3" tooltip="Nhà Hậu Lê"/>
              </a:rPr>
              <a:t>nhà Hậu Lê</a:t>
            </a:r>
            <a:r>
              <a:rPr lang="vi-VN" sz="2400" dirty="0">
                <a:solidFill>
                  <a:srgbClr val="202122"/>
                </a:solidFill>
                <a:latin typeface="+mj-lt"/>
              </a:rPr>
              <a:t> trong </a:t>
            </a:r>
            <a:r>
              <a:rPr lang="vi-VN" sz="2400" dirty="0">
                <a:solidFill>
                  <a:srgbClr val="3366CC"/>
                </a:solidFill>
                <a:latin typeface="+mj-lt"/>
                <a:hlinkClick r:id="rId4" tooltip="Lịch sử Việt Nam"/>
              </a:rPr>
              <a:t>lịch sử Việt Nam</a:t>
            </a:r>
            <a:r>
              <a:rPr lang="vi-VN" sz="2400" dirty="0">
                <a:solidFill>
                  <a:srgbClr val="202122"/>
                </a:solidFill>
                <a:latin typeface="+mj-lt"/>
              </a:rPr>
              <a:t>, trị vì từ năm </a:t>
            </a:r>
            <a:r>
              <a:rPr lang="vi-VN" sz="2400" dirty="0">
                <a:solidFill>
                  <a:srgbClr val="3366CC"/>
                </a:solidFill>
                <a:latin typeface="+mj-lt"/>
                <a:hlinkClick r:id="rId5" tooltip="1460"/>
              </a:rPr>
              <a:t>1460</a:t>
            </a:r>
            <a:r>
              <a:rPr lang="vi-VN" sz="2400" dirty="0">
                <a:solidFill>
                  <a:srgbClr val="202122"/>
                </a:solidFill>
                <a:latin typeface="+mj-lt"/>
              </a:rPr>
              <a:t> đến khi </a:t>
            </a:r>
            <a:r>
              <a:rPr lang="vi-VN" sz="2400" dirty="0">
                <a:solidFill>
                  <a:srgbClr val="3366CC"/>
                </a:solidFill>
                <a:latin typeface="+mj-lt"/>
                <a:hlinkClick r:id="rId6" tooltip="Chết"/>
              </a:rPr>
              <a:t>qua đời</a:t>
            </a:r>
            <a:r>
              <a:rPr lang="vi-VN" sz="2400" dirty="0">
                <a:solidFill>
                  <a:srgbClr val="202122"/>
                </a:solidFill>
                <a:latin typeface="+mj-lt"/>
              </a:rPr>
              <a:t> vào năm </a:t>
            </a:r>
            <a:r>
              <a:rPr lang="vi-VN" sz="2400" dirty="0">
                <a:solidFill>
                  <a:srgbClr val="3366CC"/>
                </a:solidFill>
                <a:latin typeface="+mj-lt"/>
                <a:hlinkClick r:id="rId7" tooltip="1497"/>
              </a:rPr>
              <a:t>1497</a:t>
            </a:r>
            <a:r>
              <a:rPr lang="vi-VN" sz="2400" dirty="0">
                <a:solidFill>
                  <a:srgbClr val="202122"/>
                </a:solidFill>
                <a:latin typeface="+mj-lt"/>
              </a:rPr>
              <a:t>, là Hoàng đế trị vì lâu nhất thời Hậu Lê. Thời kỳ của ông đánh dấu sự hưng thịnh của </a:t>
            </a:r>
            <a:r>
              <a:rPr lang="vi-VN" sz="2400" dirty="0">
                <a:solidFill>
                  <a:srgbClr val="3366CC"/>
                </a:solidFill>
                <a:latin typeface="+mj-lt"/>
                <a:hlinkClick r:id="rId3" tooltip="Nhà Hậu Lê"/>
              </a:rPr>
              <a:t>nhà Hậu Lê</a:t>
            </a:r>
            <a:r>
              <a:rPr lang="vi-VN" sz="2400" dirty="0">
                <a:solidFill>
                  <a:srgbClr val="202122"/>
                </a:solidFill>
                <a:latin typeface="+mj-lt"/>
              </a:rPr>
              <a:t> nói riêng và chế độ phong kiến Việt Nam nói chung với tên gọi </a:t>
            </a:r>
            <a:r>
              <a:rPr lang="vi-VN" sz="2400" b="1" dirty="0">
                <a:solidFill>
                  <a:srgbClr val="202122"/>
                </a:solidFill>
                <a:latin typeface="+mj-lt"/>
              </a:rPr>
              <a:t>Hồng Đức Thịnh </a:t>
            </a:r>
            <a:r>
              <a:rPr lang="vi-VN" sz="2400" b="1" dirty="0" smtClean="0">
                <a:solidFill>
                  <a:srgbClr val="202122"/>
                </a:solidFill>
                <a:latin typeface="+mj-lt"/>
              </a:rPr>
              <a:t>Trị</a:t>
            </a:r>
            <a:endParaRPr lang="en-US" sz="2400" dirty="0">
              <a:latin typeface="+mj-lt"/>
            </a:endParaRPr>
          </a:p>
        </p:txBody>
      </p:sp>
    </p:spTree>
    <p:extLst>
      <p:ext uri="{BB962C8B-B14F-4D97-AF65-F5344CB8AC3E}">
        <p14:creationId xmlns:p14="http://schemas.microsoft.com/office/powerpoint/2010/main" val="874431364"/>
      </p:ext>
    </p:extLst>
  </p:cSld>
  <p:clrMapOvr>
    <a:masterClrMapping/>
  </p:clrMapOvr>
  <p:transition>
    <p:checke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045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431"/>
            <a:ext cx="9144000" cy="460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1120379" y="4580335"/>
            <a:ext cx="67651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sz="2700" b="1" i="1">
                <a:solidFill>
                  <a:srgbClr val="0000CC"/>
                </a:solidFill>
                <a:latin typeface="Times New Roman" panose="02020603050405020304" pitchFamily="18" charset="0"/>
                <a:cs typeface="Times New Roman" panose="02020603050405020304" pitchFamily="18" charset="0"/>
              </a:rPr>
              <a:t>Đền thờ vua Lê Thánh Tông</a:t>
            </a:r>
          </a:p>
        </p:txBody>
      </p:sp>
      <p:sp>
        <p:nvSpPr>
          <p:cNvPr id="35844" name="AutoShape 4">
            <a:hlinkClick r:id="rId3" action="ppaction://hlinksldjump" highlightClick="1"/>
          </p:cNvPr>
          <p:cNvSpPr>
            <a:spLocks noChangeArrowheads="1"/>
          </p:cNvSpPr>
          <p:nvPr/>
        </p:nvSpPr>
        <p:spPr bwMode="auto">
          <a:xfrm>
            <a:off x="6929438" y="3086100"/>
            <a:ext cx="432197" cy="325041"/>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sz="1350">
              <a:latin typeface="Arial" panose="020B0604020202020204" pitchFamily="34" charset="0"/>
            </a:endParaRPr>
          </a:p>
        </p:txBody>
      </p:sp>
    </p:spTree>
    <p:extLst>
      <p:ext uri="{BB962C8B-B14F-4D97-AF65-F5344CB8AC3E}">
        <p14:creationId xmlns:p14="http://schemas.microsoft.com/office/powerpoint/2010/main" val="30453739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T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0"/>
            <a:ext cx="3908822"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p:cNvSpPr>
            <a:spLocks noChangeArrowheads="1"/>
          </p:cNvSpPr>
          <p:nvPr/>
        </p:nvSpPr>
        <p:spPr bwMode="auto">
          <a:xfrm>
            <a:off x="1699461" y="3116818"/>
            <a:ext cx="14243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sz="1800" i="1" dirty="0" err="1">
                <a:solidFill>
                  <a:srgbClr val="CC0000"/>
                </a:solidFill>
                <a:latin typeface="Arial" panose="020B0604020202020204" pitchFamily="34" charset="0"/>
              </a:rPr>
              <a:t>Nguyễn</a:t>
            </a:r>
            <a:r>
              <a:rPr lang="en-US" sz="1800" i="1" dirty="0">
                <a:solidFill>
                  <a:srgbClr val="CC0000"/>
                </a:solidFill>
                <a:latin typeface="Arial" panose="020B0604020202020204" pitchFamily="34" charset="0"/>
              </a:rPr>
              <a:t> </a:t>
            </a:r>
            <a:r>
              <a:rPr lang="en-US" sz="1800" i="1" dirty="0" err="1">
                <a:solidFill>
                  <a:srgbClr val="CC0000"/>
                </a:solidFill>
                <a:latin typeface="Arial" panose="020B0604020202020204" pitchFamily="34" charset="0"/>
              </a:rPr>
              <a:t>Trãi</a:t>
            </a:r>
            <a:endParaRPr lang="en-US" sz="1800" i="1" dirty="0">
              <a:solidFill>
                <a:srgbClr val="CC0000"/>
              </a:solidFill>
              <a:latin typeface="Arial" panose="020B0604020202020204" pitchFamily="34" charset="0"/>
            </a:endParaRPr>
          </a:p>
        </p:txBody>
      </p:sp>
      <p:sp>
        <p:nvSpPr>
          <p:cNvPr id="26630" name="TextBox 10"/>
          <p:cNvSpPr txBox="1">
            <a:spLocks noChangeArrowheads="1"/>
          </p:cNvSpPr>
          <p:nvPr/>
        </p:nvSpPr>
        <p:spPr bwMode="auto">
          <a:xfrm>
            <a:off x="594122" y="3486150"/>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a:t>
            </a:r>
          </a:p>
        </p:txBody>
      </p:sp>
      <p:sp>
        <p:nvSpPr>
          <p:cNvPr id="20491" name="Text Box 11"/>
          <p:cNvSpPr txBox="1">
            <a:spLocks noChangeArrowheads="1"/>
          </p:cNvSpPr>
          <p:nvPr/>
        </p:nvSpPr>
        <p:spPr bwMode="auto">
          <a:xfrm>
            <a:off x="594122" y="4343400"/>
            <a:ext cx="78188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sz="2400" dirty="0" err="1">
                <a:solidFill>
                  <a:srgbClr val="FF0000"/>
                </a:solidFill>
                <a:latin typeface="Times New Roman" panose="02020603050405020304" pitchFamily="18" charset="0"/>
              </a:rPr>
              <a:t>Phản</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ánh</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khí</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phách</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anh</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hùng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và</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niềm</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tự</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hào</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chân</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chính</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của</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dân</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tộc</a:t>
            </a:r>
            <a:r>
              <a:rPr lang="en-US" sz="2400" dirty="0">
                <a:solidFill>
                  <a:srgbClr val="FF0000"/>
                </a:solidFill>
                <a:latin typeface="Times New Roman" panose="02020603050405020304" pitchFamily="18" charset="0"/>
              </a:rPr>
              <a:t> </a:t>
            </a:r>
          </a:p>
        </p:txBody>
      </p:sp>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7427" y="31465"/>
            <a:ext cx="4143910" cy="34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33369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500"/>
                                        <p:tgtEl>
                                          <p:spTgt spid="266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491"/>
                                        </p:tgtEl>
                                        <p:attrNameLst>
                                          <p:attrName>style.visibility</p:attrName>
                                        </p:attrNameLst>
                                      </p:cBhvr>
                                      <p:to>
                                        <p:strVal val="visible"/>
                                      </p:to>
                                    </p:set>
                                    <p:anim calcmode="lin" valueType="num">
                                      <p:cBhvr additive="base">
                                        <p:cTn id="12" dur="500" fill="hold"/>
                                        <p:tgtEl>
                                          <p:spTgt spid="20491"/>
                                        </p:tgtEl>
                                        <p:attrNameLst>
                                          <p:attrName>ppt_x</p:attrName>
                                        </p:attrNameLst>
                                      </p:cBhvr>
                                      <p:tavLst>
                                        <p:tav tm="0">
                                          <p:val>
                                            <p:strVal val="#ppt_x"/>
                                          </p:val>
                                        </p:tav>
                                        <p:tav tm="100000">
                                          <p:val>
                                            <p:strVal val="#ppt_x"/>
                                          </p:val>
                                        </p:tav>
                                      </p:tavLst>
                                    </p:anim>
                                    <p:anim calcmode="lin" valueType="num">
                                      <p:cBhvr additive="base">
                                        <p:cTn id="13" dur="500" fill="hold"/>
                                        <p:tgtEl>
                                          <p:spTgt spid="20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04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rgb-on-white-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996"/>
            <a:ext cx="9067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5"/>
          <p:cNvSpPr>
            <a:spLocks noChangeArrowheads="1"/>
          </p:cNvSpPr>
          <p:nvPr/>
        </p:nvSpPr>
        <p:spPr bwMode="auto">
          <a:xfrm>
            <a:off x="1219200" y="639566"/>
            <a:ext cx="7239000" cy="336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fontAlgn="base">
              <a:spcBef>
                <a:spcPts val="600"/>
              </a:spcBef>
              <a:spcAft>
                <a:spcPts val="600"/>
              </a:spcAft>
            </a:pP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thầm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SGK</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52 </a:t>
            </a:r>
            <a:r>
              <a:rPr lang="en-US" sz="2400" dirty="0" err="1" smtClean="0">
                <a:latin typeface="Times New Roman" panose="02020603050405020304" pitchFamily="18" charset="0"/>
                <a:cs typeface="Times New Roman" panose="02020603050405020304" pitchFamily="18" charset="0"/>
              </a:rPr>
              <a:t>đoạn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Khoa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học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Hậu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Lê</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đến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bút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nội</a:t>
            </a:r>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trọng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tâm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khoa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t>
            </a:r>
            <a:r>
              <a:rPr lang="en-US" sz="2400" dirty="0" err="1" smtClean="0">
                <a:latin typeface="Times New Roman" panose="02020603050405020304" pitchFamily="18" charset="0"/>
                <a:cs typeface="Times New Roman" panose="02020603050405020304" pitchFamily="18" charset="0"/>
              </a:rPr>
              <a:t>ậu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a:t>
            </a:r>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solidFill>
                  <a:srgbClr val="003300"/>
                </a:solidFill>
                <a:latin typeface="Times New Roman" panose="02020603050405020304" pitchFamily="18" charset="0"/>
                <a:cs typeface="Times New Roman" panose="02020603050405020304" pitchFamily="18" charset="0"/>
              </a:rPr>
              <a:t/>
            </a:r>
            <a:br>
              <a:rPr lang="en-US" sz="2400" dirty="0">
                <a:solidFill>
                  <a:srgbClr val="003300"/>
                </a:solidFill>
                <a:latin typeface="Times New Roman" panose="02020603050405020304" pitchFamily="18" charset="0"/>
                <a:cs typeface="Times New Roman" panose="02020603050405020304" pitchFamily="18" charset="0"/>
              </a:rPr>
            </a:br>
            <a:endParaRPr lang="en-US" sz="2700" dirty="0">
              <a:solidFill>
                <a:srgbClr val="006600"/>
              </a:solidFill>
              <a:latin typeface="Times New Roman" panose="02020603050405020304" pitchFamily="18" charset="0"/>
              <a:cs typeface="Times New Roman" panose="02020603050405020304" pitchFamily="18" charset="0"/>
            </a:endParaRPr>
          </a:p>
        </p:txBody>
      </p:sp>
      <p:pic>
        <p:nvPicPr>
          <p:cNvPr id="20484" name="Picture 6"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4018999">
            <a:off x="8416307" y="-117671"/>
            <a:ext cx="7286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232" y="-46234"/>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596978" flipV="1">
            <a:off x="-318630" y="4571999"/>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99324" flipV="1">
            <a:off x="8133661" y="4342280"/>
            <a:ext cx="9144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149587"/>
      </p:ext>
    </p:extLst>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4821">
                                            <p:txEl>
                                              <p:pRg st="0" end="0"/>
                                            </p:txEl>
                                          </p:spTgt>
                                        </p:tgtEl>
                                        <p:attrNameLst>
                                          <p:attrName>style.visibility</p:attrName>
                                        </p:attrNameLst>
                                      </p:cBhvr>
                                      <p:to>
                                        <p:strVal val="visible"/>
                                      </p:to>
                                    </p:set>
                                    <p:anim calcmode="lin" valueType="num">
                                      <p:cBhvr>
                                        <p:cTn id="7" dur="1000" fill="hold"/>
                                        <p:tgtEl>
                                          <p:spTgt spid="3482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482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kids0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934891"/>
            <a:ext cx="383738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5" descr="flow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40142" y="3569494"/>
            <a:ext cx="2221706"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6" descr="ani-17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99660" y="1113235"/>
            <a:ext cx="2016919"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WordArt 7"/>
          <p:cNvSpPr>
            <a:spLocks noChangeArrowheads="1" noChangeShapeType="1" noTextEdit="1"/>
          </p:cNvSpPr>
          <p:nvPr/>
        </p:nvSpPr>
        <p:spPr bwMode="auto">
          <a:xfrm>
            <a:off x="1034239" y="1113235"/>
            <a:ext cx="6905626" cy="1977629"/>
          </a:xfrm>
          <a:prstGeom prst="rect">
            <a:avLst/>
          </a:prstGeom>
        </p:spPr>
        <p:txBody>
          <a:bodyPr wrap="none" fromWordArt="1">
            <a:prstTxWarp prst="textDeflate">
              <a:avLst>
                <a:gd name="adj" fmla="val 18750"/>
              </a:avLst>
            </a:prstTxWarp>
          </a:bodyPr>
          <a:lstStyle/>
          <a:p>
            <a:pPr algn="ctr"/>
            <a:r>
              <a:rPr lang="vi-VN" sz="2100" b="1" kern="10" dirty="0">
                <a:ln w="19050">
                  <a:solidFill>
                    <a:srgbClr val="FF0000"/>
                  </a:solidFill>
                  <a:round/>
                  <a:headEnd/>
                  <a:tailEnd/>
                </a:ln>
                <a:solidFill>
                  <a:srgbClr val="0000CC">
                    <a:alpha val="63136"/>
                  </a:srgbClr>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TRÒ CHƠI</a:t>
            </a:r>
            <a:r>
              <a:rPr lang="vi-VN" sz="2100" b="1" kern="10" dirty="0" smtClean="0">
                <a:ln w="19050">
                  <a:solidFill>
                    <a:srgbClr val="FF0000"/>
                  </a:solidFill>
                  <a:round/>
                  <a:headEnd/>
                  <a:tailEnd/>
                </a:ln>
                <a:solidFill>
                  <a:srgbClr val="0000CC">
                    <a:alpha val="63136"/>
                  </a:srgbClr>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a:t>
            </a:r>
            <a:endParaRPr lang="en-US" sz="2100" b="1" kern="10" dirty="0" smtClean="0">
              <a:ln w="19050">
                <a:solidFill>
                  <a:srgbClr val="FF0000"/>
                </a:solidFill>
                <a:round/>
                <a:headEnd/>
                <a:tailEnd/>
              </a:ln>
              <a:solidFill>
                <a:srgbClr val="0000CC">
                  <a:alpha val="63136"/>
                </a:srgbClr>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endParaRPr>
          </a:p>
          <a:p>
            <a:pPr algn="ctr"/>
            <a:r>
              <a:rPr lang="en-US" sz="2100" b="1" kern="10" dirty="0" smtClean="0">
                <a:ln w="19050">
                  <a:solidFill>
                    <a:srgbClr val="FF0000"/>
                  </a:solidFill>
                  <a:round/>
                  <a:headEnd/>
                  <a:tailEnd/>
                </a:ln>
                <a:solidFill>
                  <a:srgbClr val="FF0000">
                    <a:alpha val="63136"/>
                  </a:srgbClr>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Ai </a:t>
            </a:r>
            <a:r>
              <a:rPr lang="en-US" sz="2100" b="1" kern="10" dirty="0" err="1" smtClean="0">
                <a:ln w="19050">
                  <a:solidFill>
                    <a:srgbClr val="FF0000"/>
                  </a:solidFill>
                  <a:round/>
                  <a:headEnd/>
                  <a:tailEnd/>
                </a:ln>
                <a:solidFill>
                  <a:srgbClr val="FF0000">
                    <a:alpha val="63136"/>
                  </a:srgbClr>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nhanh</a:t>
            </a:r>
            <a:r>
              <a:rPr lang="en-US" sz="2100" b="1" kern="10" dirty="0" smtClean="0">
                <a:ln w="19050">
                  <a:solidFill>
                    <a:srgbClr val="FF0000"/>
                  </a:solidFill>
                  <a:round/>
                  <a:headEnd/>
                  <a:tailEnd/>
                </a:ln>
                <a:solidFill>
                  <a:srgbClr val="FF0000">
                    <a:alpha val="63136"/>
                  </a:srgbClr>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a:t>
            </a:r>
            <a:r>
              <a:rPr lang="en-US" sz="2100" b="1" kern="10" dirty="0" err="1" smtClean="0">
                <a:ln w="19050">
                  <a:solidFill>
                    <a:srgbClr val="FF0000"/>
                  </a:solidFill>
                  <a:round/>
                  <a:headEnd/>
                  <a:tailEnd/>
                </a:ln>
                <a:solidFill>
                  <a:srgbClr val="FF0000">
                    <a:alpha val="63136"/>
                  </a:srgbClr>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hơn</a:t>
            </a:r>
            <a:r>
              <a:rPr lang="vi-VN" sz="2100" b="1" kern="10" dirty="0" smtClean="0">
                <a:ln w="19050">
                  <a:solidFill>
                    <a:srgbClr val="FF0000"/>
                  </a:solidFill>
                  <a:round/>
                  <a:headEnd/>
                  <a:tailEnd/>
                </a:ln>
                <a:solidFill>
                  <a:srgbClr val="FF0000">
                    <a:alpha val="63136"/>
                  </a:srgbClr>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a:t>
            </a:r>
            <a:endParaRPr lang="en-US" sz="2100" b="1" kern="10" dirty="0">
              <a:ln w="19050">
                <a:solidFill>
                  <a:srgbClr val="FF0000"/>
                </a:solidFill>
                <a:round/>
                <a:headEnd/>
                <a:tailEnd/>
              </a:ln>
              <a:solidFill>
                <a:srgbClr val="FF0000">
                  <a:alpha val="63136"/>
                </a:srgbClr>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endParaRPr>
          </a:p>
        </p:txBody>
      </p:sp>
      <p:pic>
        <p:nvPicPr>
          <p:cNvPr id="44038" name="Picture 8" descr="!danc_c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4141" y="3037285"/>
            <a:ext cx="1778794"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9" descr="zs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16" y="303610"/>
            <a:ext cx="2550319" cy="148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13" descr="ani-17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99660" y="-182166"/>
            <a:ext cx="2016919" cy="101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93562"/>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990600" y="2370518"/>
            <a:ext cx="619601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3300" b="1" dirty="0">
                <a:solidFill>
                  <a:srgbClr val="660066"/>
                </a:solidFill>
                <a:latin typeface="Times New Roman" panose="02020603050405020304" pitchFamily="18" charset="0"/>
              </a:rPr>
              <a:t>B</a:t>
            </a:r>
            <a:r>
              <a:rPr lang="en-US" sz="3300" b="1" dirty="0">
                <a:solidFill>
                  <a:srgbClr val="0000CC"/>
                </a:solidFill>
                <a:latin typeface="Times New Roman" panose="02020603050405020304" pitchFamily="18" charset="0"/>
              </a:rPr>
              <a:t>  </a:t>
            </a:r>
            <a:r>
              <a:rPr lang="en-US" sz="4050" b="1" dirty="0" err="1" smtClean="0">
                <a:solidFill>
                  <a:srgbClr val="0000CC"/>
                </a:solidFill>
                <a:latin typeface="Times New Roman" panose="02020603050405020304" pitchFamily="18" charset="0"/>
              </a:rPr>
              <a:t>Lê</a:t>
            </a:r>
            <a:r>
              <a:rPr lang="en-US" sz="4050" b="1" dirty="0" smtClean="0">
                <a:solidFill>
                  <a:srgbClr val="0000CC"/>
                </a:solidFill>
                <a:latin typeface="Times New Roman" panose="02020603050405020304" pitchFamily="18" charset="0"/>
              </a:rPr>
              <a:t> </a:t>
            </a:r>
            <a:r>
              <a:rPr lang="en-US" sz="4050" b="1" dirty="0" err="1" smtClean="0">
                <a:solidFill>
                  <a:srgbClr val="0000CC"/>
                </a:solidFill>
                <a:latin typeface="Times New Roman" panose="02020603050405020304" pitchFamily="18" charset="0"/>
              </a:rPr>
              <a:t>Thánh</a:t>
            </a:r>
            <a:r>
              <a:rPr lang="en-US" sz="4050" b="1" dirty="0" smtClean="0">
                <a:solidFill>
                  <a:srgbClr val="0000CC"/>
                </a:solidFill>
                <a:latin typeface="Times New Roman" panose="02020603050405020304" pitchFamily="18" charset="0"/>
              </a:rPr>
              <a:t> </a:t>
            </a:r>
            <a:r>
              <a:rPr lang="en-US" sz="4050" b="1" dirty="0" err="1" smtClean="0">
                <a:solidFill>
                  <a:srgbClr val="0000CC"/>
                </a:solidFill>
                <a:latin typeface="Times New Roman" panose="02020603050405020304" pitchFamily="18" charset="0"/>
              </a:rPr>
              <a:t>Tông</a:t>
            </a:r>
            <a:r>
              <a:rPr lang="en-US" sz="4050" b="1" dirty="0" smtClean="0">
                <a:solidFill>
                  <a:srgbClr val="0000CC"/>
                </a:solidFill>
                <a:latin typeface="Times New Roman" panose="02020603050405020304" pitchFamily="18" charset="0"/>
              </a:rPr>
              <a:t>.</a:t>
            </a:r>
            <a:r>
              <a:rPr lang="en-US" sz="4500" b="1" dirty="0" smtClean="0">
                <a:solidFill>
                  <a:srgbClr val="0000CC"/>
                </a:solidFill>
                <a:latin typeface="Times New Roman" panose="02020603050405020304" pitchFamily="18" charset="0"/>
              </a:rPr>
              <a:t> </a:t>
            </a:r>
            <a:endParaRPr lang="en-US" sz="4500" b="1" dirty="0">
              <a:solidFill>
                <a:srgbClr val="0000CC"/>
              </a:solidFill>
              <a:latin typeface="Times New Roman" panose="02020603050405020304" pitchFamily="18" charset="0"/>
            </a:endParaRPr>
          </a:p>
        </p:txBody>
      </p:sp>
      <p:sp>
        <p:nvSpPr>
          <p:cNvPr id="45059" name="Text Box 4"/>
          <p:cNvSpPr txBox="1">
            <a:spLocks noChangeArrowheads="1"/>
          </p:cNvSpPr>
          <p:nvPr/>
        </p:nvSpPr>
        <p:spPr bwMode="auto">
          <a:xfrm>
            <a:off x="990600" y="1485497"/>
            <a:ext cx="729853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3300" b="1" dirty="0">
                <a:solidFill>
                  <a:srgbClr val="660066"/>
                </a:solidFill>
                <a:latin typeface="Times New Roman" panose="02020603050405020304" pitchFamily="18" charset="0"/>
              </a:rPr>
              <a:t>A</a:t>
            </a:r>
            <a:r>
              <a:rPr lang="en-US" sz="4050" b="1" dirty="0">
                <a:solidFill>
                  <a:srgbClr val="0000CC"/>
                </a:solidFill>
                <a:latin typeface="Times New Roman" panose="02020603050405020304" pitchFamily="18" charset="0"/>
              </a:rPr>
              <a:t>  </a:t>
            </a:r>
            <a:r>
              <a:rPr lang="en-US" sz="4050" b="1" dirty="0" err="1" smtClean="0">
                <a:solidFill>
                  <a:srgbClr val="0000CC"/>
                </a:solidFill>
                <a:latin typeface="Times New Roman" panose="02020603050405020304" pitchFamily="18" charset="0"/>
              </a:rPr>
              <a:t>Lương</a:t>
            </a:r>
            <a:r>
              <a:rPr lang="en-US" sz="4050" b="1" dirty="0" smtClean="0">
                <a:solidFill>
                  <a:srgbClr val="0000CC"/>
                </a:solidFill>
                <a:latin typeface="Times New Roman" panose="02020603050405020304" pitchFamily="18" charset="0"/>
              </a:rPr>
              <a:t> </a:t>
            </a:r>
            <a:r>
              <a:rPr lang="en-US" sz="4050" b="1" dirty="0" err="1" smtClean="0">
                <a:solidFill>
                  <a:srgbClr val="0000CC"/>
                </a:solidFill>
                <a:latin typeface="Times New Roman" panose="02020603050405020304" pitchFamily="18" charset="0"/>
              </a:rPr>
              <a:t>Thế</a:t>
            </a:r>
            <a:r>
              <a:rPr lang="en-US" sz="4050" b="1" dirty="0" smtClean="0">
                <a:solidFill>
                  <a:srgbClr val="0000CC"/>
                </a:solidFill>
                <a:latin typeface="Times New Roman" panose="02020603050405020304" pitchFamily="18" charset="0"/>
              </a:rPr>
              <a:t> </a:t>
            </a:r>
            <a:r>
              <a:rPr lang="en-US" sz="4050" b="1" dirty="0" err="1" smtClean="0">
                <a:solidFill>
                  <a:srgbClr val="0000CC"/>
                </a:solidFill>
                <a:latin typeface="Times New Roman" panose="02020603050405020304" pitchFamily="18" charset="0"/>
              </a:rPr>
              <a:t>Vinh</a:t>
            </a:r>
            <a:r>
              <a:rPr lang="en-US" sz="4050" b="1" dirty="0" smtClean="0">
                <a:solidFill>
                  <a:srgbClr val="0000CC"/>
                </a:solidFill>
                <a:latin typeface="Times New Roman" panose="02020603050405020304" pitchFamily="18" charset="0"/>
              </a:rPr>
              <a:t>.</a:t>
            </a:r>
            <a:endParaRPr lang="en-US" sz="20775" b="1" dirty="0">
              <a:solidFill>
                <a:srgbClr val="0000CC"/>
              </a:solidFill>
              <a:latin typeface="Times New Roman" panose="02020603050405020304" pitchFamily="18" charset="0"/>
            </a:endParaRPr>
          </a:p>
        </p:txBody>
      </p:sp>
      <p:sp>
        <p:nvSpPr>
          <p:cNvPr id="264197" name="Text Box 5"/>
          <p:cNvSpPr txBox="1">
            <a:spLocks noChangeArrowheads="1"/>
          </p:cNvSpPr>
          <p:nvPr/>
        </p:nvSpPr>
        <p:spPr bwMode="auto">
          <a:xfrm>
            <a:off x="990600" y="3324788"/>
            <a:ext cx="782955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3300" b="1" dirty="0">
                <a:solidFill>
                  <a:srgbClr val="660066"/>
                </a:solidFill>
                <a:latin typeface=".VnCentury Schoolbook" panose="020B7200000000000000" pitchFamily="34" charset="0"/>
              </a:rPr>
              <a:t>C</a:t>
            </a:r>
            <a:r>
              <a:rPr lang="en-US" sz="2400" b="1" dirty="0">
                <a:solidFill>
                  <a:srgbClr val="0000CC"/>
                </a:solidFill>
                <a:latin typeface="Arial" panose="020B0604020202020204" pitchFamily="34" charset="0"/>
              </a:rPr>
              <a:t>   </a:t>
            </a:r>
            <a:r>
              <a:rPr lang="en-US" sz="4050" b="1" dirty="0" err="1" smtClean="0">
                <a:solidFill>
                  <a:srgbClr val="0000CC"/>
                </a:solidFill>
                <a:latin typeface="Times New Roman" panose="02020603050405020304" pitchFamily="18" charset="0"/>
              </a:rPr>
              <a:t>Ngô</a:t>
            </a:r>
            <a:r>
              <a:rPr lang="en-US" sz="4050" b="1" dirty="0" smtClean="0">
                <a:solidFill>
                  <a:srgbClr val="0000CC"/>
                </a:solidFill>
                <a:latin typeface="Times New Roman" panose="02020603050405020304" pitchFamily="18" charset="0"/>
              </a:rPr>
              <a:t> </a:t>
            </a:r>
            <a:r>
              <a:rPr lang="en-US" sz="4050" b="1" dirty="0" err="1" smtClean="0">
                <a:solidFill>
                  <a:srgbClr val="0000CC"/>
                </a:solidFill>
                <a:latin typeface="Times New Roman" panose="02020603050405020304" pitchFamily="18" charset="0"/>
              </a:rPr>
              <a:t>Sĩ</a:t>
            </a:r>
            <a:r>
              <a:rPr lang="en-US" sz="4050" b="1" dirty="0" smtClean="0">
                <a:solidFill>
                  <a:srgbClr val="0000CC"/>
                </a:solidFill>
                <a:latin typeface="Times New Roman" panose="02020603050405020304" pitchFamily="18" charset="0"/>
              </a:rPr>
              <a:t>  </a:t>
            </a:r>
            <a:r>
              <a:rPr lang="en-US" sz="4050" b="1" dirty="0" err="1" smtClean="0">
                <a:solidFill>
                  <a:srgbClr val="0000CC"/>
                </a:solidFill>
                <a:latin typeface="Times New Roman" panose="02020603050405020304" pitchFamily="18" charset="0"/>
              </a:rPr>
              <a:t>Liên</a:t>
            </a:r>
            <a:endParaRPr lang="en-US" sz="7200" b="1" dirty="0">
              <a:solidFill>
                <a:srgbClr val="0000CC"/>
              </a:solidFill>
              <a:latin typeface="Times New Roman" panose="02020603050405020304" pitchFamily="18" charset="0"/>
            </a:endParaRPr>
          </a:p>
        </p:txBody>
      </p:sp>
      <p:sp>
        <p:nvSpPr>
          <p:cNvPr id="45062" name="Rectangle 1"/>
          <p:cNvSpPr>
            <a:spLocks noChangeArrowheads="1"/>
          </p:cNvSpPr>
          <p:nvPr/>
        </p:nvSpPr>
        <p:spPr bwMode="auto">
          <a:xfrm>
            <a:off x="0" y="361950"/>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sz="2800" b="1" dirty="0" err="1" smtClean="0">
                <a:solidFill>
                  <a:srgbClr val="FF0000"/>
                </a:solidFill>
                <a:latin typeface="Times New Roman" panose="02020603050405020304" pitchFamily="18" charset="0"/>
                <a:cs typeface="Times New Roman" panose="02020603050405020304" pitchFamily="18" charset="0"/>
              </a:rPr>
              <a:t>Bộ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Việt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toàn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thư</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ghi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lịch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nước</a:t>
            </a:r>
            <a:r>
              <a:rPr lang="en-US" sz="2800" b="1" dirty="0" smtClean="0">
                <a:solidFill>
                  <a:srgbClr val="FF0000"/>
                </a:solidFill>
                <a:latin typeface="Times New Roman" panose="02020603050405020304" pitchFamily="18" charset="0"/>
                <a:cs typeface="Times New Roman" panose="02020603050405020304" pitchFamily="18" charset="0"/>
              </a:rPr>
              <a:t> ta </a:t>
            </a:r>
            <a:r>
              <a:rPr lang="en-US" sz="2800" b="1" dirty="0" err="1" smtClean="0">
                <a:solidFill>
                  <a:srgbClr val="FF0000"/>
                </a:solidFill>
                <a:latin typeface="Times New Roman" panose="02020603050405020304" pitchFamily="18" charset="0"/>
                <a:cs typeface="Times New Roman" panose="02020603050405020304" pitchFamily="18" charset="0"/>
              </a:rPr>
              <a:t>từ</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Hùng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Vương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đến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đầu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Hậu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Lê</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giả</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77937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264197"/>
                                        </p:tgtEl>
                                        <p:attrNameLst>
                                          <p:attrName>fillcolor</p:attrName>
                                        </p:attrNameLst>
                                      </p:cBhvr>
                                      <p:to>
                                        <a:schemeClr val="accent2"/>
                                      </p:to>
                                    </p:animClr>
                                    <p:set>
                                      <p:cBhvr>
                                        <p:cTn id="7" dur="2000" fill="hold"/>
                                        <p:tgtEl>
                                          <p:spTgt spid="264197"/>
                                        </p:tgtEl>
                                        <p:attrNameLst>
                                          <p:attrName>fill.type</p:attrName>
                                        </p:attrNameLst>
                                      </p:cBhvr>
                                      <p:to>
                                        <p:strVal val="solid"/>
                                      </p:to>
                                    </p:set>
                                    <p:set>
                                      <p:cBhvr>
                                        <p:cTn id="8" dur="2000" fill="hold"/>
                                        <p:tgtEl>
                                          <p:spTgt spid="26419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1314450" y="3896916"/>
            <a:ext cx="801766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4050" b="1" dirty="0">
                <a:solidFill>
                  <a:srgbClr val="660066"/>
                </a:solidFill>
                <a:latin typeface="Times New Roman" panose="02020603050405020304" pitchFamily="18" charset="0"/>
                <a:cs typeface="Times New Roman" panose="02020603050405020304" pitchFamily="18" charset="0"/>
              </a:rPr>
              <a:t>C</a:t>
            </a:r>
            <a:r>
              <a:rPr lang="en-US" sz="3300" b="1" dirty="0">
                <a:solidFill>
                  <a:srgbClr val="660066"/>
                </a:solidFill>
                <a:latin typeface="Times New Roman" panose="02020603050405020304" pitchFamily="18" charset="0"/>
                <a:cs typeface="Times New Roman" panose="02020603050405020304" pitchFamily="18" charset="0"/>
              </a:rPr>
              <a:t>.</a:t>
            </a:r>
            <a:r>
              <a:rPr lang="en-US" sz="3300" b="1" dirty="0">
                <a:solidFill>
                  <a:srgbClr val="0000CC"/>
                </a:solidFill>
                <a:latin typeface="Times New Roman" panose="02020603050405020304" pitchFamily="18" charset="0"/>
                <a:cs typeface="Times New Roman" panose="02020603050405020304" pitchFamily="18" charset="0"/>
              </a:rPr>
              <a:t> </a:t>
            </a:r>
            <a:r>
              <a:rPr lang="en-US" sz="4500" b="1" dirty="0" err="1" smtClean="0">
                <a:solidFill>
                  <a:srgbClr val="0000FF"/>
                </a:solidFill>
                <a:latin typeface="Times New Roman" panose="02020603050405020304" pitchFamily="18" charset="0"/>
                <a:cs typeface="Times New Roman" panose="02020603050405020304" pitchFamily="18" charset="0"/>
              </a:rPr>
              <a:t>Dư</a:t>
            </a:r>
            <a:r>
              <a:rPr lang="en-US" sz="4500" b="1" dirty="0" smtClean="0">
                <a:solidFill>
                  <a:srgbClr val="0000FF"/>
                </a:solidFill>
                <a:latin typeface="Times New Roman" panose="02020603050405020304" pitchFamily="18" charset="0"/>
                <a:cs typeface="Times New Roman" panose="02020603050405020304" pitchFamily="18" charset="0"/>
              </a:rPr>
              <a:t> </a:t>
            </a:r>
            <a:r>
              <a:rPr lang="en-US" sz="4500" b="1" dirty="0" err="1" smtClean="0">
                <a:solidFill>
                  <a:srgbClr val="0000FF"/>
                </a:solidFill>
                <a:latin typeface="Times New Roman" panose="02020603050405020304" pitchFamily="18" charset="0"/>
                <a:cs typeface="Times New Roman" panose="02020603050405020304" pitchFamily="18" charset="0"/>
              </a:rPr>
              <a:t>địa</a:t>
            </a:r>
            <a:r>
              <a:rPr lang="en-US" sz="4500" b="1" dirty="0" smtClean="0">
                <a:solidFill>
                  <a:srgbClr val="0000FF"/>
                </a:solidFill>
                <a:latin typeface="Times New Roman" panose="02020603050405020304" pitchFamily="18" charset="0"/>
                <a:cs typeface="Times New Roman" panose="02020603050405020304" pitchFamily="18" charset="0"/>
              </a:rPr>
              <a:t> </a:t>
            </a:r>
            <a:r>
              <a:rPr lang="en-US" sz="4500" b="1" dirty="0" err="1" smtClean="0">
                <a:solidFill>
                  <a:srgbClr val="0000FF"/>
                </a:solidFill>
                <a:latin typeface="Times New Roman" panose="02020603050405020304" pitchFamily="18" charset="0"/>
                <a:cs typeface="Times New Roman" panose="02020603050405020304" pitchFamily="18" charset="0"/>
              </a:rPr>
              <a:t>chí</a:t>
            </a:r>
            <a:r>
              <a:rPr lang="en-US" sz="4500" b="1" dirty="0" smtClean="0">
                <a:solidFill>
                  <a:srgbClr val="0000FF"/>
                </a:solidFill>
                <a:latin typeface="Times New Roman" panose="02020603050405020304" pitchFamily="18" charset="0"/>
                <a:cs typeface="Times New Roman" panose="02020603050405020304" pitchFamily="18" charset="0"/>
              </a:rPr>
              <a:t>.</a:t>
            </a:r>
            <a:r>
              <a:rPr lang="en-US" sz="4500" b="1" dirty="0" smtClean="0">
                <a:solidFill>
                  <a:srgbClr val="0000CC"/>
                </a:solidFill>
                <a:latin typeface="Times New Roman" panose="02020603050405020304" pitchFamily="18" charset="0"/>
                <a:cs typeface="Times New Roman" panose="02020603050405020304" pitchFamily="18" charset="0"/>
              </a:rPr>
              <a:t> </a:t>
            </a:r>
            <a:endParaRPr lang="en-US" sz="4500" b="1" dirty="0">
              <a:solidFill>
                <a:srgbClr val="0000CC"/>
              </a:solidFill>
              <a:latin typeface="Times New Roman" panose="02020603050405020304" pitchFamily="18" charset="0"/>
              <a:cs typeface="Times New Roman" panose="02020603050405020304" pitchFamily="18" charset="0"/>
            </a:endParaRPr>
          </a:p>
        </p:txBody>
      </p:sp>
      <p:sp>
        <p:nvSpPr>
          <p:cNvPr id="47107" name="Text Box 4"/>
          <p:cNvSpPr txBox="1">
            <a:spLocks noChangeArrowheads="1"/>
          </p:cNvSpPr>
          <p:nvPr/>
        </p:nvSpPr>
        <p:spPr bwMode="auto">
          <a:xfrm>
            <a:off x="1314451" y="2902744"/>
            <a:ext cx="729853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4050" b="1" dirty="0">
                <a:solidFill>
                  <a:srgbClr val="660066"/>
                </a:solidFill>
                <a:latin typeface="Times New Roman" panose="02020603050405020304" pitchFamily="18" charset="0"/>
                <a:cs typeface="Times New Roman" panose="02020603050405020304" pitchFamily="18" charset="0"/>
              </a:rPr>
              <a:t>B.</a:t>
            </a:r>
            <a:r>
              <a:rPr lang="en-US" sz="4050" b="1" dirty="0">
                <a:solidFill>
                  <a:srgbClr val="0000CC"/>
                </a:solidFill>
                <a:latin typeface="Times New Roman" panose="02020603050405020304" pitchFamily="18" charset="0"/>
                <a:cs typeface="Times New Roman" panose="02020603050405020304" pitchFamily="18" charset="0"/>
              </a:rPr>
              <a:t> </a:t>
            </a:r>
            <a:r>
              <a:rPr lang="en-US" sz="4050" b="1" dirty="0" err="1" smtClean="0">
                <a:solidFill>
                  <a:srgbClr val="0000FF"/>
                </a:solidFill>
                <a:latin typeface="Times New Roman" panose="02020603050405020304" pitchFamily="18" charset="0"/>
                <a:cs typeface="Times New Roman" panose="02020603050405020304" pitchFamily="18" charset="0"/>
              </a:rPr>
              <a:t>Đại</a:t>
            </a:r>
            <a:r>
              <a:rPr lang="en-US" sz="4050" b="1" dirty="0" smtClean="0">
                <a:solidFill>
                  <a:srgbClr val="0000FF"/>
                </a:solidFill>
                <a:latin typeface="Times New Roman" panose="02020603050405020304" pitchFamily="18" charset="0"/>
                <a:cs typeface="Times New Roman" panose="02020603050405020304" pitchFamily="18" charset="0"/>
              </a:rPr>
              <a:t> </a:t>
            </a:r>
            <a:r>
              <a:rPr lang="en-US" sz="4050" b="1" dirty="0" err="1" smtClean="0">
                <a:solidFill>
                  <a:srgbClr val="0000FF"/>
                </a:solidFill>
                <a:latin typeface="Times New Roman" panose="02020603050405020304" pitchFamily="18" charset="0"/>
                <a:cs typeface="Times New Roman" panose="02020603050405020304" pitchFamily="18" charset="0"/>
              </a:rPr>
              <a:t>thành</a:t>
            </a:r>
            <a:r>
              <a:rPr lang="en-US" sz="4050" b="1" dirty="0" smtClean="0">
                <a:solidFill>
                  <a:srgbClr val="0000FF"/>
                </a:solidFill>
                <a:latin typeface="Times New Roman" panose="02020603050405020304" pitchFamily="18" charset="0"/>
                <a:cs typeface="Times New Roman" panose="02020603050405020304" pitchFamily="18" charset="0"/>
              </a:rPr>
              <a:t> </a:t>
            </a:r>
            <a:r>
              <a:rPr lang="en-US" sz="4050" b="1" dirty="0" err="1" smtClean="0">
                <a:solidFill>
                  <a:srgbClr val="0000FF"/>
                </a:solidFill>
                <a:latin typeface="Times New Roman" panose="02020603050405020304" pitchFamily="18" charset="0"/>
                <a:cs typeface="Times New Roman" panose="02020603050405020304" pitchFamily="18" charset="0"/>
              </a:rPr>
              <a:t>toán</a:t>
            </a:r>
            <a:r>
              <a:rPr lang="en-US" sz="4050" b="1" dirty="0" smtClean="0">
                <a:solidFill>
                  <a:srgbClr val="0000FF"/>
                </a:solidFill>
                <a:latin typeface="Times New Roman" panose="02020603050405020304" pitchFamily="18" charset="0"/>
                <a:cs typeface="Times New Roman" panose="02020603050405020304" pitchFamily="18" charset="0"/>
              </a:rPr>
              <a:t> </a:t>
            </a:r>
            <a:r>
              <a:rPr lang="en-US" sz="4050" b="1" dirty="0" err="1" smtClean="0">
                <a:solidFill>
                  <a:srgbClr val="0000FF"/>
                </a:solidFill>
                <a:latin typeface="Times New Roman" panose="02020603050405020304" pitchFamily="18" charset="0"/>
                <a:cs typeface="Times New Roman" panose="02020603050405020304" pitchFamily="18" charset="0"/>
              </a:rPr>
              <a:t>pháp</a:t>
            </a:r>
            <a:r>
              <a:rPr lang="en-US" sz="4050" b="1" dirty="0" smtClean="0">
                <a:solidFill>
                  <a:srgbClr val="0000FF"/>
                </a:solidFill>
                <a:latin typeface="Times New Roman" panose="02020603050405020304" pitchFamily="18" charset="0"/>
                <a:cs typeface="Times New Roman" panose="02020603050405020304" pitchFamily="18" charset="0"/>
              </a:rPr>
              <a:t>.</a:t>
            </a:r>
            <a:endParaRPr lang="en-US" sz="20775" b="1" dirty="0">
              <a:solidFill>
                <a:srgbClr val="0000CC"/>
              </a:solidFill>
              <a:latin typeface="Times New Roman" panose="02020603050405020304" pitchFamily="18" charset="0"/>
              <a:cs typeface="Times New Roman" panose="02020603050405020304" pitchFamily="18" charset="0"/>
            </a:endParaRPr>
          </a:p>
        </p:txBody>
      </p:sp>
      <p:sp>
        <p:nvSpPr>
          <p:cNvPr id="264197" name="Text Box 5"/>
          <p:cNvSpPr txBox="1">
            <a:spLocks noChangeArrowheads="1"/>
          </p:cNvSpPr>
          <p:nvPr/>
        </p:nvSpPr>
        <p:spPr bwMode="auto">
          <a:xfrm>
            <a:off x="1307306" y="1901429"/>
            <a:ext cx="847844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4050" b="1" dirty="0">
                <a:solidFill>
                  <a:srgbClr val="660066"/>
                </a:solidFill>
                <a:latin typeface="Times New Roman" panose="02020603050405020304" pitchFamily="18" charset="0"/>
                <a:cs typeface="Times New Roman" panose="02020603050405020304" pitchFamily="18" charset="0"/>
              </a:rPr>
              <a:t>A.</a:t>
            </a:r>
            <a:r>
              <a:rPr lang="en-US" sz="3000" b="1" dirty="0">
                <a:solidFill>
                  <a:srgbClr val="0000CC"/>
                </a:solidFill>
                <a:latin typeface="Times New Roman" panose="02020603050405020304" pitchFamily="18" charset="0"/>
                <a:cs typeface="Times New Roman" panose="02020603050405020304" pitchFamily="18" charset="0"/>
              </a:rPr>
              <a:t> </a:t>
            </a:r>
            <a:r>
              <a:rPr lang="en-US" sz="4050" b="1" dirty="0" smtClean="0">
                <a:solidFill>
                  <a:srgbClr val="0000FF"/>
                </a:solidFill>
                <a:latin typeface="Times New Roman" panose="02020603050405020304" pitchFamily="18" charset="0"/>
                <a:ea typeface="HP001 5Ha" pitchFamily="34" charset="-127"/>
                <a:cs typeface="Times New Roman" panose="02020603050405020304" pitchFamily="18" charset="0"/>
              </a:rPr>
              <a:t>Lam </a:t>
            </a:r>
            <a:r>
              <a:rPr lang="en-US" sz="405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Sơn</a:t>
            </a:r>
            <a:r>
              <a:rPr lang="en-US" sz="405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405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thực</a:t>
            </a:r>
            <a:r>
              <a:rPr lang="en-US" sz="405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405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lục</a:t>
            </a:r>
            <a:r>
              <a:rPr lang="en-US" sz="4050" b="1" dirty="0" smtClean="0">
                <a:solidFill>
                  <a:srgbClr val="0000FF"/>
                </a:solidFill>
                <a:latin typeface="Times New Roman" panose="02020603050405020304" pitchFamily="18" charset="0"/>
                <a:ea typeface="HP001 5Ha" pitchFamily="34" charset="-127"/>
                <a:cs typeface="Times New Roman" panose="02020603050405020304" pitchFamily="18" charset="0"/>
              </a:rPr>
              <a:t>.</a:t>
            </a:r>
            <a:endParaRPr lang="en-US" sz="37200" b="1" dirty="0">
              <a:solidFill>
                <a:srgbClr val="0000FF"/>
              </a:solidFill>
              <a:latin typeface="Times New Roman" panose="02020603050405020304" pitchFamily="18" charset="0"/>
              <a:cs typeface="Times New Roman" panose="02020603050405020304" pitchFamily="18" charset="0"/>
            </a:endParaRPr>
          </a:p>
        </p:txBody>
      </p:sp>
      <p:sp>
        <p:nvSpPr>
          <p:cNvPr id="47110" name="Rectangle 1"/>
          <p:cNvSpPr>
            <a:spLocks noChangeArrowheads="1"/>
          </p:cNvSpPr>
          <p:nvPr/>
        </p:nvSpPr>
        <p:spPr bwMode="auto">
          <a:xfrm>
            <a:off x="0" y="277177"/>
            <a:ext cx="8305800" cy="115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30000"/>
              </a:lnSpc>
              <a:spcBef>
                <a:spcPct val="0"/>
              </a:spcBef>
              <a:buFontTx/>
              <a:buNone/>
            </a:pP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Nguyễn</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Trãi</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có</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bộ</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sách</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ghi</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lại</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toàn</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bộ</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diễn</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biến</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của</a:t>
            </a:r>
            <a:r>
              <a:rPr lang="en-US" sz="2800" b="1" dirty="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cuộc</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khởi</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nghĩa</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Lam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Sơn</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là</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bộ</a:t>
            </a:r>
            <a:r>
              <a:rPr lang="en-US" sz="2800" b="1" dirty="0" smtClean="0">
                <a:solidFill>
                  <a:srgbClr val="FF0000"/>
                </a:solidFill>
                <a:latin typeface="Times New Roman" panose="02020603050405020304" pitchFamily="18" charset="0"/>
                <a:ea typeface="HP001 5Ha" pitchFamily="34" charset="-127"/>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592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264197"/>
                                        </p:tgtEl>
                                        <p:attrNameLst>
                                          <p:attrName>fillcolor</p:attrName>
                                        </p:attrNameLst>
                                      </p:cBhvr>
                                      <p:to>
                                        <a:schemeClr val="accent2"/>
                                      </p:to>
                                    </p:animClr>
                                    <p:set>
                                      <p:cBhvr>
                                        <p:cTn id="7" dur="2000" fill="hold"/>
                                        <p:tgtEl>
                                          <p:spTgt spid="264197"/>
                                        </p:tgtEl>
                                        <p:attrNameLst>
                                          <p:attrName>fill.type</p:attrName>
                                        </p:attrNameLst>
                                      </p:cBhvr>
                                      <p:to>
                                        <p:strVal val="solid"/>
                                      </p:to>
                                    </p:set>
                                    <p:set>
                                      <p:cBhvr>
                                        <p:cTn id="8" dur="2000" fill="hold"/>
                                        <p:tgtEl>
                                          <p:spTgt spid="26419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72" y="1276350"/>
            <a:ext cx="8229600" cy="857250"/>
          </a:xfrm>
          <a:solidFill>
            <a:schemeClr val="accent6"/>
          </a:solidFill>
        </p:spPr>
        <p:txBody>
          <a:bodyPr>
            <a:noAutofit/>
          </a:bodyPr>
          <a:lstStyle/>
          <a:p>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Nam ta?</a:t>
            </a:r>
            <a:endParaRPr lang="en-US" sz="2800"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533400" y="2724150"/>
            <a:ext cx="8229600" cy="857250"/>
          </a:xfrm>
          <a:prstGeom prst="rect">
            <a:avLst/>
          </a:prstGeom>
          <a:solidFill>
            <a:schemeClr val="accent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err="1" smtClean="0">
                <a:latin typeface="Times New Roman" panose="02020603050405020304" pitchFamily="18" charset="0"/>
                <a:cs typeface="Times New Roman" panose="02020603050405020304" pitchFamily="18" charset="0"/>
              </a:rPr>
              <a:t>Quốc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Giám</a:t>
            </a:r>
            <a:endParaRPr lang="en-US" sz="3200" dirty="0">
              <a:latin typeface="Times New Roman" panose="02020603050405020304" pitchFamily="18" charset="0"/>
              <a:cs typeface="Times New Roman" panose="02020603050405020304" pitchFamily="18"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57150"/>
            <a:ext cx="914400" cy="822960"/>
          </a:xfrm>
          <a:prstGeom prst="rect">
            <a:avLst/>
          </a:prstGeom>
        </p:spPr>
      </p:pic>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533400" y="2389054"/>
            <a:ext cx="80188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800" b="1" dirty="0" smtClean="0">
                <a:solidFill>
                  <a:srgbClr val="660066"/>
                </a:solidFill>
                <a:latin typeface="Times New Roman" panose="02020603050405020304" pitchFamily="18" charset="0"/>
                <a:cs typeface="Times New Roman" panose="02020603050405020304" pitchFamily="18" charset="0"/>
              </a:rPr>
              <a:t>B. </a:t>
            </a:r>
            <a:r>
              <a:rPr lang="en-US" sz="2800" b="1" dirty="0" err="1" smtClean="0">
                <a:solidFill>
                  <a:schemeClr val="accent1">
                    <a:lumMod val="50000"/>
                  </a:schemeClr>
                </a:solidFill>
                <a:latin typeface="Times New Roman" panose="02020603050405020304" pitchFamily="18" charset="0"/>
                <a:cs typeface="Times New Roman" panose="02020603050405020304" pitchFamily="18" charset="0"/>
              </a:rPr>
              <a:t>Kiến</a:t>
            </a:r>
            <a:r>
              <a:rPr lang="en-US" sz="28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1">
                    <a:lumMod val="50000"/>
                  </a:schemeClr>
                </a:solidFill>
                <a:latin typeface="Times New Roman" panose="02020603050405020304" pitchFamily="18" charset="0"/>
                <a:cs typeface="Times New Roman" panose="02020603050405020304" pitchFamily="18" charset="0"/>
              </a:rPr>
              <a:t>thức</a:t>
            </a:r>
            <a:r>
              <a:rPr lang="en-US" sz="2800" b="1" dirty="0" smtClean="0">
                <a:solidFill>
                  <a:schemeClr val="accent1">
                    <a:lumMod val="50000"/>
                  </a:schemeClr>
                </a:solidFill>
                <a:latin typeface="Times New Roman" panose="02020603050405020304" pitchFamily="18" charset="0"/>
                <a:cs typeface="Times New Roman" panose="02020603050405020304" pitchFamily="18" charset="0"/>
              </a:rPr>
              <a:t> Y </a:t>
            </a:r>
            <a:r>
              <a:rPr lang="en-US" sz="2800" b="1" dirty="0" err="1" smtClean="0">
                <a:solidFill>
                  <a:schemeClr val="accent1">
                    <a:lumMod val="50000"/>
                  </a:schemeClr>
                </a:solidFill>
                <a:latin typeface="Times New Roman" panose="02020603050405020304" pitchFamily="18" charset="0"/>
                <a:cs typeface="Times New Roman" panose="02020603050405020304" pitchFamily="18" charset="0"/>
              </a:rPr>
              <a:t>học</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9155" name="Text Box 4"/>
          <p:cNvSpPr txBox="1">
            <a:spLocks noChangeArrowheads="1"/>
          </p:cNvSpPr>
          <p:nvPr/>
        </p:nvSpPr>
        <p:spPr bwMode="auto">
          <a:xfrm>
            <a:off x="533400" y="1536054"/>
            <a:ext cx="72985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800" b="1" dirty="0">
                <a:solidFill>
                  <a:srgbClr val="660066"/>
                </a:solidFill>
                <a:latin typeface="Times New Roman" panose="02020603050405020304" pitchFamily="18" charset="0"/>
                <a:cs typeface="Times New Roman" panose="02020603050405020304" pitchFamily="18" charset="0"/>
              </a:rPr>
              <a:t>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Kiến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thức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toán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r>
              <a:rPr lang="en-US"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264197" name="Text Box 5"/>
          <p:cNvSpPr txBox="1">
            <a:spLocks noChangeArrowheads="1"/>
          </p:cNvSpPr>
          <p:nvPr/>
        </p:nvSpPr>
        <p:spPr bwMode="auto">
          <a:xfrm>
            <a:off x="506002" y="3201929"/>
            <a:ext cx="84784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800" b="1" dirty="0">
                <a:solidFill>
                  <a:srgbClr val="660066"/>
                </a:solidFill>
                <a:latin typeface="Times New Roman" panose="02020603050405020304" pitchFamily="18" charset="0"/>
                <a:cs typeface="Times New Roman" panose="02020603050405020304" pitchFamily="18" charset="0"/>
              </a:rPr>
              <a:t>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Xác</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định</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lãnh</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thổ</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giới</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thiệu</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tài</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nguyên</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phong</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tục</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tập</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quán</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của</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28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nước</a:t>
            </a:r>
            <a:r>
              <a:rPr lang="en-US" sz="2800" b="1" dirty="0" smtClean="0">
                <a:solidFill>
                  <a:srgbClr val="0000FF"/>
                </a:solidFill>
                <a:latin typeface="Times New Roman" panose="02020603050405020304" pitchFamily="18" charset="0"/>
                <a:ea typeface="HP001 5Ha" pitchFamily="34" charset="-127"/>
                <a:cs typeface="Times New Roman" panose="02020603050405020304" pitchFamily="18" charset="0"/>
              </a:rPr>
              <a:t> ta.</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49158" name="Rectangle 2"/>
          <p:cNvSpPr>
            <a:spLocks noChangeArrowheads="1"/>
          </p:cNvSpPr>
          <p:nvPr/>
        </p:nvSpPr>
        <p:spPr bwMode="auto">
          <a:xfrm>
            <a:off x="79932" y="514350"/>
            <a:ext cx="875926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30000"/>
              </a:lnSpc>
              <a:spcBef>
                <a:spcPct val="0"/>
              </a:spcBef>
              <a:buFontTx/>
              <a:buNone/>
            </a:pPr>
            <a:r>
              <a:rPr lang="en-US" sz="30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Tác</a:t>
            </a:r>
            <a:r>
              <a:rPr lang="en-US" sz="30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30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phẩm</a:t>
            </a:r>
            <a:r>
              <a:rPr lang="en-US" sz="30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30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dư</a:t>
            </a:r>
            <a:r>
              <a:rPr lang="en-US" sz="30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30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địa</a:t>
            </a:r>
            <a:r>
              <a:rPr lang="en-US" sz="30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30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chí</a:t>
            </a:r>
            <a:r>
              <a:rPr lang="en-US" sz="30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30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của</a:t>
            </a:r>
            <a:r>
              <a:rPr lang="en-US" sz="30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30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Nguyễn</a:t>
            </a:r>
            <a:r>
              <a:rPr lang="en-US" sz="30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30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Trãi</a:t>
            </a:r>
            <a:r>
              <a:rPr lang="en-US" sz="30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30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có</a:t>
            </a:r>
            <a:r>
              <a:rPr lang="en-US" sz="3000" b="1" dirty="0" smtClean="0">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3000" b="1" dirty="0" err="1" smtClean="0">
                <a:solidFill>
                  <a:srgbClr val="FF0000"/>
                </a:solidFill>
                <a:latin typeface="Times New Roman" panose="02020603050405020304" pitchFamily="18" charset="0"/>
                <a:ea typeface="HP001 5Ha" pitchFamily="34" charset="-127"/>
                <a:cs typeface="Times New Roman" panose="02020603050405020304" pitchFamily="18" charset="0"/>
              </a:rPr>
              <a:t>nội</a:t>
            </a:r>
            <a:r>
              <a:rPr lang="en-US" sz="3000" b="1" dirty="0" smtClean="0">
                <a:solidFill>
                  <a:srgbClr val="FF0000"/>
                </a:solidFill>
                <a:latin typeface="Times New Roman" panose="02020603050405020304" pitchFamily="18" charset="0"/>
                <a:ea typeface="HP001 5Ha" pitchFamily="34" charset="-127"/>
                <a:cs typeface="Times New Roman" panose="02020603050405020304" pitchFamily="18" charset="0"/>
              </a:rPr>
              <a:t> dung?</a:t>
            </a:r>
            <a:endParaRPr lang="en-US" sz="3000" b="1" dirty="0">
              <a:solidFill>
                <a:srgbClr val="FF0000"/>
              </a:solidFill>
              <a:latin typeface="Times New Roman" panose="02020603050405020304" pitchFamily="18" charset="0"/>
              <a:ea typeface="HP001 5Ha" pitchFamily="34" charset="-127"/>
              <a:cs typeface="Times New Roman" panose="02020603050405020304" pitchFamily="18" charset="0"/>
            </a:endParaRPr>
          </a:p>
        </p:txBody>
      </p:sp>
    </p:spTree>
    <p:extLst>
      <p:ext uri="{BB962C8B-B14F-4D97-AF65-F5344CB8AC3E}">
        <p14:creationId xmlns:p14="http://schemas.microsoft.com/office/powerpoint/2010/main" val="24906013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264197"/>
                                        </p:tgtEl>
                                        <p:attrNameLst>
                                          <p:attrName>fillcolor</p:attrName>
                                        </p:attrNameLst>
                                      </p:cBhvr>
                                      <p:to>
                                        <a:schemeClr val="accent2"/>
                                      </p:to>
                                    </p:animClr>
                                    <p:set>
                                      <p:cBhvr>
                                        <p:cTn id="7" dur="2000" fill="hold"/>
                                        <p:tgtEl>
                                          <p:spTgt spid="264197"/>
                                        </p:tgtEl>
                                        <p:attrNameLst>
                                          <p:attrName>fill.type</p:attrName>
                                        </p:attrNameLst>
                                      </p:cBhvr>
                                      <p:to>
                                        <p:strVal val="solid"/>
                                      </p:to>
                                    </p:set>
                                    <p:set>
                                      <p:cBhvr>
                                        <p:cTn id="8" dur="2000" fill="hold"/>
                                        <p:tgtEl>
                                          <p:spTgt spid="26419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1219200" y="2963466"/>
            <a:ext cx="8020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sz="3600" b="1" dirty="0">
                <a:solidFill>
                  <a:srgbClr val="660066"/>
                </a:solidFill>
                <a:latin typeface="Times New Roman" panose="02020603050405020304" pitchFamily="18" charset="0"/>
                <a:cs typeface="Times New Roman" panose="02020603050405020304" pitchFamily="18" charset="0"/>
              </a:rPr>
              <a:t>C</a:t>
            </a:r>
            <a:r>
              <a:rPr lang="en-US" sz="3600" b="1" dirty="0">
                <a:solidFill>
                  <a:srgbClr val="660066"/>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Lê</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Thánh</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Tông</a:t>
            </a:r>
            <a:r>
              <a:rPr lang="en-US" sz="3600" b="1" dirty="0" smtClean="0">
                <a:solidFill>
                  <a:srgbClr val="0000FF"/>
                </a:solidFill>
                <a:latin typeface="Times New Roman" panose="02020603050405020304" pitchFamily="18" charset="0"/>
                <a:cs typeface="Times New Roman" panose="02020603050405020304" pitchFamily="18" charset="0"/>
              </a:rPr>
              <a:t>.</a:t>
            </a:r>
            <a:r>
              <a:rPr lang="en-US" sz="3600" b="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1203" name="Text Box 4"/>
          <p:cNvSpPr txBox="1">
            <a:spLocks noChangeArrowheads="1"/>
          </p:cNvSpPr>
          <p:nvPr/>
        </p:nvSpPr>
        <p:spPr bwMode="auto">
          <a:xfrm>
            <a:off x="1354075" y="1343740"/>
            <a:ext cx="7296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3600" b="1" dirty="0" err="1" smtClean="0">
                <a:solidFill>
                  <a:srgbClr val="660066"/>
                </a:solidFill>
                <a:latin typeface="Times New Roman" panose="02020603050405020304" pitchFamily="18" charset="0"/>
                <a:cs typeface="Times New Roman" panose="02020603050405020304" pitchFamily="18" charset="0"/>
              </a:rPr>
              <a:t>A.</a:t>
            </a:r>
            <a:r>
              <a:rPr lang="en-US" sz="3600" b="1" dirty="0" err="1" smtClean="0">
                <a:solidFill>
                  <a:srgbClr val="0000FF"/>
                </a:solidFill>
                <a:latin typeface="Times New Roman" panose="02020603050405020304" pitchFamily="18" charset="0"/>
                <a:cs typeface="Times New Roman" panose="02020603050405020304" pitchFamily="18" charset="0"/>
              </a:rPr>
              <a:t>Ngô</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Sĩ</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Liên</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64197" name="Text Box 5"/>
          <p:cNvSpPr txBox="1">
            <a:spLocks noChangeArrowheads="1"/>
          </p:cNvSpPr>
          <p:nvPr/>
        </p:nvSpPr>
        <p:spPr bwMode="auto">
          <a:xfrm>
            <a:off x="1219200" y="2203103"/>
            <a:ext cx="84796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3600" b="1" dirty="0">
                <a:solidFill>
                  <a:srgbClr val="660066"/>
                </a:solidFill>
                <a:latin typeface="Times New Roman" panose="02020603050405020304" pitchFamily="18" charset="0"/>
                <a:cs typeface="Times New Roman" panose="02020603050405020304" pitchFamily="18" charset="0"/>
              </a:rPr>
              <a:t>B.</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Lương</a:t>
            </a:r>
            <a:r>
              <a:rPr lang="en-US" sz="36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36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Thế</a:t>
            </a:r>
            <a:r>
              <a:rPr lang="en-US" sz="3600" b="1" dirty="0" smtClean="0">
                <a:solidFill>
                  <a:srgbClr val="0000FF"/>
                </a:solidFill>
                <a:latin typeface="Times New Roman" panose="02020603050405020304" pitchFamily="18" charset="0"/>
                <a:ea typeface="HP001 5Ha" pitchFamily="34" charset="-127"/>
                <a:cs typeface="Times New Roman" panose="02020603050405020304" pitchFamily="18" charset="0"/>
              </a:rPr>
              <a:t> </a:t>
            </a:r>
            <a:r>
              <a:rPr lang="en-US" sz="3600" b="1" dirty="0" err="1" smtClean="0">
                <a:solidFill>
                  <a:srgbClr val="0000FF"/>
                </a:solidFill>
                <a:latin typeface="Times New Roman" panose="02020603050405020304" pitchFamily="18" charset="0"/>
                <a:ea typeface="HP001 5Ha" pitchFamily="34" charset="-127"/>
                <a:cs typeface="Times New Roman" panose="02020603050405020304" pitchFamily="18" charset="0"/>
              </a:rPr>
              <a:t>Vinh</a:t>
            </a:r>
            <a:r>
              <a:rPr lang="en-US" sz="3600" b="1" dirty="0" smtClean="0">
                <a:solidFill>
                  <a:srgbClr val="0000FF"/>
                </a:solidFill>
                <a:latin typeface="Times New Roman" panose="02020603050405020304" pitchFamily="18" charset="0"/>
                <a:ea typeface="HP001 5Ha" pitchFamily="34" charset="-127"/>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51206" name="Rectangle 1"/>
          <p:cNvSpPr>
            <a:spLocks noChangeArrowheads="1"/>
          </p:cNvSpPr>
          <p:nvPr/>
        </p:nvSpPr>
        <p:spPr bwMode="auto">
          <a:xfrm>
            <a:off x="228600" y="209550"/>
            <a:ext cx="80712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3000" b="1" dirty="0" err="1" smtClean="0">
                <a:solidFill>
                  <a:srgbClr val="FF0000"/>
                </a:solidFill>
                <a:latin typeface="Times New Roman" panose="02020603050405020304" pitchFamily="18" charset="0"/>
                <a:cs typeface="Times New Roman" panose="02020603050405020304" pitchFamily="18" charset="0"/>
              </a:rPr>
              <a:t>Cuốn“</a:t>
            </a:r>
            <a:r>
              <a:rPr lang="en-US" sz="2800" b="1" dirty="0" err="1">
                <a:solidFill>
                  <a:srgbClr val="0000FF"/>
                </a:solidFill>
                <a:latin typeface="Times New Roman" panose="02020603050405020304" pitchFamily="18" charset="0"/>
                <a:cs typeface="Times New Roman" panose="02020603050405020304" pitchFamily="18" charset="0"/>
              </a:rPr>
              <a:t>Đại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toán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pháp</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tập</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hợp</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những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kiến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thức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toán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học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đương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thời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là</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của</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tác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giả</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433639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264197"/>
                                        </p:tgtEl>
                                        <p:attrNameLst>
                                          <p:attrName>fillcolor</p:attrName>
                                        </p:attrNameLst>
                                      </p:cBhvr>
                                      <p:to>
                                        <a:schemeClr val="accent2"/>
                                      </p:to>
                                    </p:animClr>
                                    <p:set>
                                      <p:cBhvr>
                                        <p:cTn id="7" dur="2000" fill="hold"/>
                                        <p:tgtEl>
                                          <p:spTgt spid="264197"/>
                                        </p:tgtEl>
                                        <p:attrNameLst>
                                          <p:attrName>fill.type</p:attrName>
                                        </p:attrNameLst>
                                      </p:cBhvr>
                                      <p:to>
                                        <p:strVal val="solid"/>
                                      </p:to>
                                    </p:set>
                                    <p:set>
                                      <p:cBhvr>
                                        <p:cTn id="8" dur="2000" fill="hold"/>
                                        <p:tgtEl>
                                          <p:spTgt spid="26419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8" name="Group 38"/>
          <p:cNvGraphicFramePr>
            <a:graphicFrameLocks noGrp="1"/>
          </p:cNvGraphicFramePr>
          <p:nvPr/>
        </p:nvGraphicFramePr>
        <p:xfrm>
          <a:off x="87511" y="511969"/>
          <a:ext cx="8968979" cy="4648285"/>
        </p:xfrm>
        <a:graphic>
          <a:graphicData uri="http://schemas.openxmlformats.org/drawingml/2006/table">
            <a:tbl>
              <a:tblPr/>
              <a:tblGrid>
                <a:gridCol w="2432264">
                  <a:extLst>
                    <a:ext uri="{9D8B030D-6E8A-4147-A177-3AD203B41FA5}"/>
                  </a:extLst>
                </a:gridCol>
                <a:gridCol w="2280251">
                  <a:extLst>
                    <a:ext uri="{9D8B030D-6E8A-4147-A177-3AD203B41FA5}"/>
                  </a:extLst>
                </a:gridCol>
                <a:gridCol w="4256464">
                  <a:extLst>
                    <a:ext uri="{9D8B030D-6E8A-4147-A177-3AD203B41FA5}"/>
                  </a:extLst>
                </a:gridCol>
              </a:tblGrid>
              <a:tr h="7223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Tác</a:t>
                      </a:r>
                      <a:r>
                        <a:rPr kumimoji="0" lang="en-US" sz="20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giả</a:t>
                      </a:r>
                      <a:endParaRPr kumimoji="0" lang="en-US" sz="20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210" marR="91210" marT="34286" marB="3428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Công</a:t>
                      </a:r>
                      <a:r>
                        <a:rPr kumimoji="0" lang="en-US" sz="20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trình</a:t>
                      </a:r>
                      <a:r>
                        <a:rPr kumimoji="0" lang="en-US" sz="2000" b="1" i="0" u="none" strike="noStrike" cap="none" normalizeH="0" baseline="0" dirty="0" smtClean="0">
                          <a:ln>
                            <a:noFill/>
                          </a:ln>
                          <a:solidFill>
                            <a:srgbClr val="FF0000"/>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khoa</a:t>
                      </a:r>
                      <a:r>
                        <a:rPr kumimoji="0" lang="en-US" sz="20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học</a:t>
                      </a:r>
                      <a:endParaRPr kumimoji="0" lang="en-US" sz="20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210" marR="91210" marT="34286" marB="342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Nội</a:t>
                      </a:r>
                      <a:r>
                        <a:rPr kumimoji="0" lang="en-US" sz="2000" b="1" i="0" u="none" strike="noStrike" cap="none" normalizeH="0" baseline="0" dirty="0" smtClean="0">
                          <a:ln>
                            <a:noFill/>
                          </a:ln>
                          <a:solidFill>
                            <a:srgbClr val="FF0000"/>
                          </a:solidFill>
                          <a:effectLst/>
                          <a:latin typeface="Times New Roman" pitchFamily="18" charset="0"/>
                          <a:cs typeface="Times New Roman" pitchFamily="18" charset="0"/>
                        </a:rPr>
                        <a:t> dung</a:t>
                      </a:r>
                    </a:p>
                  </a:txBody>
                  <a:tcPr marL="91210" marR="91210"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39091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mn-lt"/>
                      </a:endParaRPr>
                    </a:p>
                  </a:txBody>
                  <a:tcPr marL="91210" marR="91210" marT="34286" marB="3428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mn-lt"/>
                      </a:endParaRPr>
                    </a:p>
                  </a:txBody>
                  <a:tcPr marL="91210" marR="91210" marT="34286" marB="342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mn-lt"/>
                      </a:endParaRPr>
                    </a:p>
                  </a:txBody>
                  <a:tcPr marL="91210" marR="91210"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19472" name="Rectangle 20"/>
          <p:cNvSpPr>
            <a:spLocks noChangeArrowheads="1"/>
          </p:cNvSpPr>
          <p:nvPr/>
        </p:nvSpPr>
        <p:spPr bwMode="auto">
          <a:xfrm>
            <a:off x="11311" y="-2381"/>
            <a:ext cx="9177338"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250" b="1" dirty="0">
                <a:solidFill>
                  <a:srgbClr val="0000FF"/>
                </a:solidFill>
                <a:latin typeface="Times New Roman" panose="02020603050405020304" pitchFamily="18" charset="0"/>
                <a:cs typeface="Times New Roman" panose="02020603050405020304" pitchFamily="18" charset="0"/>
              </a:rPr>
              <a:t>  </a:t>
            </a:r>
            <a:r>
              <a:rPr lang="en-US" altLang="en-US" sz="2250" b="1" dirty="0" err="1">
                <a:solidFill>
                  <a:srgbClr val="0000FF"/>
                </a:solidFill>
                <a:latin typeface="Times New Roman" panose="02020603050405020304" pitchFamily="18" charset="0"/>
                <a:cs typeface="Times New Roman" panose="02020603050405020304" pitchFamily="18" charset="0"/>
              </a:rPr>
              <a:t>Tác</a:t>
            </a:r>
            <a:r>
              <a:rPr lang="en-US" altLang="en-US" sz="2250" b="1" dirty="0">
                <a:solidFill>
                  <a:srgbClr val="0000FF"/>
                </a:solidFill>
                <a:latin typeface="Times New Roman" panose="02020603050405020304" pitchFamily="18" charset="0"/>
                <a:cs typeface="Times New Roman" panose="02020603050405020304" pitchFamily="18" charset="0"/>
              </a:rPr>
              <a:t> </a:t>
            </a:r>
            <a:r>
              <a:rPr lang="en-US" altLang="en-US" sz="2250" b="1" dirty="0" err="1">
                <a:solidFill>
                  <a:srgbClr val="0000FF"/>
                </a:solidFill>
                <a:latin typeface="Times New Roman" panose="02020603050405020304" pitchFamily="18" charset="0"/>
                <a:cs typeface="Times New Roman" panose="02020603050405020304" pitchFamily="18" charset="0"/>
              </a:rPr>
              <a:t>giả</a:t>
            </a:r>
            <a:r>
              <a:rPr lang="en-US" altLang="en-US" sz="2250" b="1" dirty="0">
                <a:solidFill>
                  <a:srgbClr val="0000FF"/>
                </a:solidFill>
                <a:latin typeface="Times New Roman" panose="02020603050405020304" pitchFamily="18" charset="0"/>
                <a:cs typeface="Times New Roman" panose="02020603050405020304" pitchFamily="18" charset="0"/>
              </a:rPr>
              <a:t>, </a:t>
            </a:r>
            <a:r>
              <a:rPr lang="en-US" altLang="en-US" sz="2250" b="1" dirty="0" err="1">
                <a:solidFill>
                  <a:srgbClr val="0000FF"/>
                </a:solidFill>
                <a:latin typeface="Times New Roman" panose="02020603050405020304" pitchFamily="18" charset="0"/>
                <a:cs typeface="Times New Roman" panose="02020603050405020304" pitchFamily="18" charset="0"/>
              </a:rPr>
              <a:t>công</a:t>
            </a:r>
            <a:r>
              <a:rPr lang="en-US" altLang="en-US" sz="2250" b="1" dirty="0">
                <a:solidFill>
                  <a:srgbClr val="0000FF"/>
                </a:solidFill>
                <a:latin typeface="Times New Roman" panose="02020603050405020304" pitchFamily="18" charset="0"/>
                <a:cs typeface="Times New Roman" panose="02020603050405020304" pitchFamily="18" charset="0"/>
              </a:rPr>
              <a:t> </a:t>
            </a:r>
            <a:r>
              <a:rPr lang="en-US" altLang="en-US" sz="2250" b="1" dirty="0" err="1">
                <a:solidFill>
                  <a:srgbClr val="0000FF"/>
                </a:solidFill>
                <a:latin typeface="Times New Roman" panose="02020603050405020304" pitchFamily="18" charset="0"/>
                <a:cs typeface="Times New Roman" panose="02020603050405020304" pitchFamily="18" charset="0"/>
              </a:rPr>
              <a:t>trình</a:t>
            </a:r>
            <a:r>
              <a:rPr lang="en-US" altLang="en-US" sz="2250" b="1" dirty="0">
                <a:solidFill>
                  <a:srgbClr val="0000FF"/>
                </a:solidFill>
                <a:latin typeface="Times New Roman" panose="02020603050405020304" pitchFamily="18" charset="0"/>
                <a:cs typeface="Times New Roman" panose="02020603050405020304" pitchFamily="18" charset="0"/>
              </a:rPr>
              <a:t> </a:t>
            </a:r>
            <a:r>
              <a:rPr lang="en-US" altLang="en-US" sz="2250" b="1" dirty="0" err="1">
                <a:solidFill>
                  <a:srgbClr val="0000FF"/>
                </a:solidFill>
                <a:latin typeface="Times New Roman" panose="02020603050405020304" pitchFamily="18" charset="0"/>
                <a:cs typeface="Times New Roman" panose="02020603050405020304" pitchFamily="18" charset="0"/>
              </a:rPr>
              <a:t>khoa</a:t>
            </a:r>
            <a:r>
              <a:rPr lang="en-US" altLang="en-US" sz="2250" b="1" dirty="0">
                <a:solidFill>
                  <a:srgbClr val="0000FF"/>
                </a:solidFill>
                <a:latin typeface="Times New Roman" panose="02020603050405020304" pitchFamily="18" charset="0"/>
                <a:cs typeface="Times New Roman" panose="02020603050405020304" pitchFamily="18" charset="0"/>
              </a:rPr>
              <a:t> </a:t>
            </a:r>
            <a:r>
              <a:rPr lang="en-US" altLang="en-US" sz="2250" b="1" dirty="0" err="1">
                <a:solidFill>
                  <a:srgbClr val="0000FF"/>
                </a:solidFill>
                <a:latin typeface="Times New Roman" panose="02020603050405020304" pitchFamily="18" charset="0"/>
                <a:cs typeface="Times New Roman" panose="02020603050405020304" pitchFamily="18" charset="0"/>
              </a:rPr>
              <a:t>học</a:t>
            </a:r>
            <a:r>
              <a:rPr lang="en-US" altLang="en-US" sz="2250" b="1" dirty="0">
                <a:solidFill>
                  <a:srgbClr val="0000FF"/>
                </a:solidFill>
                <a:latin typeface="Times New Roman" panose="02020603050405020304" pitchFamily="18" charset="0"/>
                <a:cs typeface="Times New Roman" panose="02020603050405020304" pitchFamily="18" charset="0"/>
              </a:rPr>
              <a:t> </a:t>
            </a:r>
            <a:r>
              <a:rPr lang="en-US" altLang="en-US" sz="2250" b="1" dirty="0" err="1">
                <a:solidFill>
                  <a:srgbClr val="0000FF"/>
                </a:solidFill>
                <a:latin typeface="Times New Roman" panose="02020603050405020304" pitchFamily="18" charset="0"/>
                <a:cs typeface="Times New Roman" panose="02020603050405020304" pitchFamily="18" charset="0"/>
              </a:rPr>
              <a:t>tiêu</a:t>
            </a:r>
            <a:r>
              <a:rPr lang="en-US" altLang="en-US" sz="2250" b="1" dirty="0">
                <a:solidFill>
                  <a:srgbClr val="0000FF"/>
                </a:solidFill>
                <a:latin typeface="Times New Roman" panose="02020603050405020304" pitchFamily="18" charset="0"/>
                <a:cs typeface="Times New Roman" panose="02020603050405020304" pitchFamily="18" charset="0"/>
              </a:rPr>
              <a:t> </a:t>
            </a:r>
            <a:r>
              <a:rPr lang="en-US" altLang="en-US" sz="2250" b="1" dirty="0" err="1">
                <a:solidFill>
                  <a:srgbClr val="0000FF"/>
                </a:solidFill>
                <a:latin typeface="Times New Roman" panose="02020603050405020304" pitchFamily="18" charset="0"/>
                <a:cs typeface="Times New Roman" panose="02020603050405020304" pitchFamily="18" charset="0"/>
              </a:rPr>
              <a:t>biểu</a:t>
            </a:r>
            <a:r>
              <a:rPr lang="en-US" altLang="en-US" sz="2250" b="1" dirty="0">
                <a:solidFill>
                  <a:srgbClr val="0000FF"/>
                </a:solidFill>
                <a:latin typeface="Times New Roman" panose="02020603050405020304" pitchFamily="18" charset="0"/>
                <a:cs typeface="Times New Roman" panose="02020603050405020304" pitchFamily="18" charset="0"/>
              </a:rPr>
              <a:t> </a:t>
            </a:r>
            <a:r>
              <a:rPr lang="en-US" altLang="en-US" sz="2250" b="1" dirty="0" err="1">
                <a:solidFill>
                  <a:srgbClr val="0000FF"/>
                </a:solidFill>
                <a:latin typeface="Times New Roman" panose="02020603050405020304" pitchFamily="18" charset="0"/>
                <a:cs typeface="Times New Roman" panose="02020603050405020304" pitchFamily="18" charset="0"/>
              </a:rPr>
              <a:t>thời</a:t>
            </a:r>
            <a:r>
              <a:rPr lang="en-US" altLang="en-US" sz="2250" b="1" dirty="0">
                <a:solidFill>
                  <a:srgbClr val="0000FF"/>
                </a:solidFill>
                <a:latin typeface="Times New Roman" panose="02020603050405020304" pitchFamily="18" charset="0"/>
                <a:cs typeface="Times New Roman" panose="02020603050405020304" pitchFamily="18" charset="0"/>
              </a:rPr>
              <a:t> </a:t>
            </a:r>
            <a:r>
              <a:rPr lang="en-US" altLang="en-US" sz="2250" b="1" dirty="0" err="1">
                <a:solidFill>
                  <a:srgbClr val="0000FF"/>
                </a:solidFill>
                <a:latin typeface="Times New Roman" panose="02020603050405020304" pitchFamily="18" charset="0"/>
                <a:cs typeface="Times New Roman" panose="02020603050405020304" pitchFamily="18" charset="0"/>
              </a:rPr>
              <a:t>Hậu</a:t>
            </a:r>
            <a:r>
              <a:rPr lang="en-US" altLang="en-US" sz="2250" b="1" dirty="0">
                <a:solidFill>
                  <a:srgbClr val="0000FF"/>
                </a:solidFill>
                <a:latin typeface="Times New Roman" panose="02020603050405020304" pitchFamily="18" charset="0"/>
                <a:cs typeface="Times New Roman" panose="02020603050405020304" pitchFamily="18" charset="0"/>
              </a:rPr>
              <a:t> </a:t>
            </a:r>
            <a:r>
              <a:rPr lang="en-US" altLang="en-US" sz="2250" b="1" dirty="0" err="1">
                <a:solidFill>
                  <a:srgbClr val="0000FF"/>
                </a:solidFill>
                <a:latin typeface="Times New Roman" panose="02020603050405020304" pitchFamily="18" charset="0"/>
                <a:cs typeface="Times New Roman" panose="02020603050405020304" pitchFamily="18" charset="0"/>
              </a:rPr>
              <a:t>Lê</a:t>
            </a:r>
            <a:r>
              <a:rPr lang="en-US" altLang="en-US" sz="2250" b="1" dirty="0">
                <a:solidFill>
                  <a:srgbClr val="0000FF"/>
                </a:solidFill>
                <a:latin typeface="Times New Roman" panose="02020603050405020304" pitchFamily="18" charset="0"/>
                <a:cs typeface="Times New Roman" panose="02020603050405020304" pitchFamily="18" charset="0"/>
              </a:rPr>
              <a:t>:</a:t>
            </a:r>
          </a:p>
        </p:txBody>
      </p:sp>
      <p:sp>
        <p:nvSpPr>
          <p:cNvPr id="19473" name="Text Box 23"/>
          <p:cNvSpPr txBox="1">
            <a:spLocks noChangeArrowheads="1"/>
          </p:cNvSpPr>
          <p:nvPr/>
        </p:nvSpPr>
        <p:spPr bwMode="auto">
          <a:xfrm>
            <a:off x="294680" y="1346598"/>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dirty="0" err="1">
                <a:solidFill>
                  <a:srgbClr val="0000FF"/>
                </a:solidFill>
                <a:latin typeface="Times New Roman" panose="02020603050405020304" pitchFamily="18" charset="0"/>
                <a:cs typeface="Times New Roman" panose="02020603050405020304" pitchFamily="18" charset="0"/>
              </a:rPr>
              <a:t>Ngô</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Liên</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19475" name="Rectangle 27"/>
          <p:cNvSpPr>
            <a:spLocks noChangeArrowheads="1"/>
          </p:cNvSpPr>
          <p:nvPr/>
        </p:nvSpPr>
        <p:spPr bwMode="auto">
          <a:xfrm>
            <a:off x="2574727" y="1373981"/>
            <a:ext cx="258484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i="1" dirty="0" err="1">
                <a:solidFill>
                  <a:prstClr val="black"/>
                </a:solidFill>
                <a:latin typeface="Times New Roman" panose="02020603050405020304" pitchFamily="18" charset="0"/>
                <a:cs typeface="Times New Roman" panose="02020603050405020304" pitchFamily="18" charset="0"/>
              </a:rPr>
              <a:t>Đại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Việt</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sử</a:t>
            </a:r>
            <a:r>
              <a:rPr lang="en-US" altLang="en-US" sz="2400" b="1" i="1" dirty="0">
                <a:solidFill>
                  <a:prstClr val="black"/>
                </a:solidFill>
                <a:latin typeface="Times New Roman" panose="02020603050405020304" pitchFamily="18" charset="0"/>
                <a:cs typeface="Times New Roman" panose="02020603050405020304" pitchFamily="18" charset="0"/>
              </a:rPr>
              <a:t> </a:t>
            </a:r>
          </a:p>
          <a:p>
            <a:pPr fontAlgn="base">
              <a:spcBef>
                <a:spcPct val="0"/>
              </a:spcBef>
              <a:spcAft>
                <a:spcPct val="0"/>
              </a:spcAft>
            </a:pPr>
            <a:r>
              <a:rPr lang="en-US" altLang="en-US" sz="2400" b="1" i="1" dirty="0" err="1">
                <a:solidFill>
                  <a:prstClr val="black"/>
                </a:solidFill>
                <a:latin typeface="Times New Roman" panose="02020603050405020304" pitchFamily="18" charset="0"/>
                <a:cs typeface="Times New Roman" panose="02020603050405020304" pitchFamily="18" charset="0"/>
              </a:rPr>
              <a:t>kí</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toàn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thư</a:t>
            </a:r>
            <a:r>
              <a:rPr lang="en-US" altLang="en-US" sz="2400" b="1" i="1" dirty="0">
                <a:solidFill>
                  <a:prstClr val="black"/>
                </a:solidFill>
                <a:latin typeface="Times New Roman" panose="02020603050405020304" pitchFamily="18" charset="0"/>
                <a:cs typeface="Times New Roman" panose="02020603050405020304" pitchFamily="18" charset="0"/>
              </a:rPr>
              <a:t>.</a:t>
            </a:r>
          </a:p>
        </p:txBody>
      </p:sp>
      <p:sp>
        <p:nvSpPr>
          <p:cNvPr id="19478" name="Rectangle 31"/>
          <p:cNvSpPr>
            <a:spLocks noChangeArrowheads="1"/>
          </p:cNvSpPr>
          <p:nvPr/>
        </p:nvSpPr>
        <p:spPr bwMode="auto">
          <a:xfrm>
            <a:off x="4876205" y="1200151"/>
            <a:ext cx="4256485" cy="9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Ghi</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lại</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Lịch</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sử</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nước</a:t>
            </a:r>
            <a:r>
              <a:rPr lang="en-US" altLang="en-US" sz="1950" b="1" dirty="0">
                <a:solidFill>
                  <a:srgbClr val="0000FF"/>
                </a:solidFill>
                <a:latin typeface="Times New Roman" panose="02020603050405020304" pitchFamily="18" charset="0"/>
                <a:cs typeface="Times New Roman" panose="02020603050405020304" pitchFamily="18" charset="0"/>
              </a:rPr>
              <a:t> ta </a:t>
            </a:r>
            <a:r>
              <a:rPr lang="en-US" altLang="en-US" sz="1950" b="1" dirty="0" err="1">
                <a:solidFill>
                  <a:srgbClr val="0000FF"/>
                </a:solidFill>
                <a:latin typeface="Times New Roman" panose="02020603050405020304" pitchFamily="18" charset="0"/>
                <a:cs typeface="Times New Roman" panose="02020603050405020304" pitchFamily="18" charset="0"/>
              </a:rPr>
              <a:t>từ</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thời</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Hùng</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Vương</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đến</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đầu</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thời</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Hậu</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Lê</a:t>
            </a:r>
            <a:r>
              <a:rPr lang="en-US" altLang="en-US" sz="1950" b="1" dirty="0">
                <a:solidFill>
                  <a:srgbClr val="0000FF"/>
                </a:solidFill>
                <a:latin typeface="Times New Roman" panose="02020603050405020304" pitchFamily="18" charset="0"/>
                <a:cs typeface="Times New Roman" panose="02020603050405020304" pitchFamily="18" charset="0"/>
              </a:rPr>
              <a:t>.</a:t>
            </a:r>
          </a:p>
        </p:txBody>
      </p:sp>
      <p:sp>
        <p:nvSpPr>
          <p:cNvPr id="19481" name="Line 35"/>
          <p:cNvSpPr>
            <a:spLocks noChangeShapeType="1"/>
          </p:cNvSpPr>
          <p:nvPr/>
        </p:nvSpPr>
        <p:spPr bwMode="auto">
          <a:xfrm>
            <a:off x="163711" y="2109788"/>
            <a:ext cx="8968979"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latin typeface="Arial" panose="020B0604020202020204" pitchFamily="34" charset="0"/>
            </a:endParaRPr>
          </a:p>
        </p:txBody>
      </p:sp>
      <p:sp>
        <p:nvSpPr>
          <p:cNvPr id="19482" name="Line 35"/>
          <p:cNvSpPr>
            <a:spLocks noChangeShapeType="1"/>
          </p:cNvSpPr>
          <p:nvPr/>
        </p:nvSpPr>
        <p:spPr bwMode="auto">
          <a:xfrm>
            <a:off x="87511" y="4171950"/>
            <a:ext cx="8968979"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latin typeface="Arial" panose="020B0604020202020204" pitchFamily="34" charset="0"/>
            </a:endParaRPr>
          </a:p>
        </p:txBody>
      </p:sp>
    </p:spTree>
    <p:extLst>
      <p:ext uri="{BB962C8B-B14F-4D97-AF65-F5344CB8AC3E}">
        <p14:creationId xmlns:p14="http://schemas.microsoft.com/office/powerpoint/2010/main" val="4274863673"/>
      </p:ext>
    </p:extLst>
  </p:cSld>
  <p:clrMapOvr>
    <a:masterClrMapping/>
  </p:clrMapOvr>
  <p:transition>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72"/>
                                        </p:tgtEl>
                                        <p:attrNameLst>
                                          <p:attrName>style.visibility</p:attrName>
                                        </p:attrNameLst>
                                      </p:cBhvr>
                                      <p:to>
                                        <p:strVal val="visible"/>
                                      </p:to>
                                    </p:set>
                                    <p:anim calcmode="lin" valueType="num">
                                      <p:cBhvr additive="base">
                                        <p:cTn id="7" dur="500" fill="hold"/>
                                        <p:tgtEl>
                                          <p:spTgt spid="19472"/>
                                        </p:tgtEl>
                                        <p:attrNameLst>
                                          <p:attrName>ppt_x</p:attrName>
                                        </p:attrNameLst>
                                      </p:cBhvr>
                                      <p:tavLst>
                                        <p:tav tm="0">
                                          <p:val>
                                            <p:strVal val="#ppt_x"/>
                                          </p:val>
                                        </p:tav>
                                        <p:tav tm="100000">
                                          <p:val>
                                            <p:strVal val="#ppt_x"/>
                                          </p:val>
                                        </p:tav>
                                      </p:tavLst>
                                    </p:anim>
                                    <p:anim calcmode="lin" valueType="num">
                                      <p:cBhvr additive="base">
                                        <p:cTn id="8" dur="500" fill="hold"/>
                                        <p:tgtEl>
                                          <p:spTgt spid="194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81"/>
                                        </p:tgtEl>
                                        <p:attrNameLst>
                                          <p:attrName>style.visibility</p:attrName>
                                        </p:attrNameLst>
                                      </p:cBhvr>
                                      <p:to>
                                        <p:strVal val="visible"/>
                                      </p:to>
                                    </p:set>
                                    <p:anim calcmode="lin" valueType="num">
                                      <p:cBhvr additive="base">
                                        <p:cTn id="13" dur="500" fill="hold"/>
                                        <p:tgtEl>
                                          <p:spTgt spid="19481"/>
                                        </p:tgtEl>
                                        <p:attrNameLst>
                                          <p:attrName>ppt_x</p:attrName>
                                        </p:attrNameLst>
                                      </p:cBhvr>
                                      <p:tavLst>
                                        <p:tav tm="0">
                                          <p:val>
                                            <p:strVal val="#ppt_x"/>
                                          </p:val>
                                        </p:tav>
                                        <p:tav tm="100000">
                                          <p:val>
                                            <p:strVal val="#ppt_x"/>
                                          </p:val>
                                        </p:tav>
                                      </p:tavLst>
                                    </p:anim>
                                    <p:anim calcmode="lin" valueType="num">
                                      <p:cBhvr additive="base">
                                        <p:cTn id="14" dur="500" fill="hold"/>
                                        <p:tgtEl>
                                          <p:spTgt spid="1948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482"/>
                                        </p:tgtEl>
                                        <p:attrNameLst>
                                          <p:attrName>style.visibility</p:attrName>
                                        </p:attrNameLst>
                                      </p:cBhvr>
                                      <p:to>
                                        <p:strVal val="visible"/>
                                      </p:to>
                                    </p:set>
                                    <p:anim calcmode="lin" valueType="num">
                                      <p:cBhvr additive="base">
                                        <p:cTn id="17" dur="500" fill="hold"/>
                                        <p:tgtEl>
                                          <p:spTgt spid="19482"/>
                                        </p:tgtEl>
                                        <p:attrNameLst>
                                          <p:attrName>ppt_x</p:attrName>
                                        </p:attrNameLst>
                                      </p:cBhvr>
                                      <p:tavLst>
                                        <p:tav tm="0">
                                          <p:val>
                                            <p:strVal val="#ppt_x"/>
                                          </p:val>
                                        </p:tav>
                                        <p:tav tm="100000">
                                          <p:val>
                                            <p:strVal val="#ppt_x"/>
                                          </p:val>
                                        </p:tav>
                                      </p:tavLst>
                                    </p:anim>
                                    <p:anim calcmode="lin" valueType="num">
                                      <p:cBhvr additive="base">
                                        <p:cTn id="18" dur="500" fill="hold"/>
                                        <p:tgtEl>
                                          <p:spTgt spid="1948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2198"/>
                                        </p:tgtEl>
                                        <p:attrNameLst>
                                          <p:attrName>style.visibility</p:attrName>
                                        </p:attrNameLst>
                                      </p:cBhvr>
                                      <p:to>
                                        <p:strVal val="visible"/>
                                      </p:to>
                                    </p:set>
                                    <p:animEffect transition="in" filter="fade">
                                      <p:cBhvr>
                                        <p:cTn id="23" dur="500"/>
                                        <p:tgtEl>
                                          <p:spTgt spid="9219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473"/>
                                        </p:tgtEl>
                                        <p:attrNameLst>
                                          <p:attrName>style.visibility</p:attrName>
                                        </p:attrNameLst>
                                      </p:cBhvr>
                                      <p:to>
                                        <p:strVal val="visible"/>
                                      </p:to>
                                    </p:set>
                                    <p:anim calcmode="lin" valueType="num">
                                      <p:cBhvr additive="base">
                                        <p:cTn id="28" dur="500" fill="hold"/>
                                        <p:tgtEl>
                                          <p:spTgt spid="19473"/>
                                        </p:tgtEl>
                                        <p:attrNameLst>
                                          <p:attrName>ppt_x</p:attrName>
                                        </p:attrNameLst>
                                      </p:cBhvr>
                                      <p:tavLst>
                                        <p:tav tm="0">
                                          <p:val>
                                            <p:strVal val="#ppt_x"/>
                                          </p:val>
                                        </p:tav>
                                        <p:tav tm="100000">
                                          <p:val>
                                            <p:strVal val="#ppt_x"/>
                                          </p:val>
                                        </p:tav>
                                      </p:tavLst>
                                    </p:anim>
                                    <p:anim calcmode="lin" valueType="num">
                                      <p:cBhvr additive="base">
                                        <p:cTn id="29" dur="500" fill="hold"/>
                                        <p:tgtEl>
                                          <p:spTgt spid="1947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9475"/>
                                        </p:tgtEl>
                                        <p:attrNameLst>
                                          <p:attrName>style.visibility</p:attrName>
                                        </p:attrNameLst>
                                      </p:cBhvr>
                                      <p:to>
                                        <p:strVal val="visible"/>
                                      </p:to>
                                    </p:set>
                                    <p:anim calcmode="lin" valueType="num">
                                      <p:cBhvr additive="base">
                                        <p:cTn id="34" dur="500" fill="hold"/>
                                        <p:tgtEl>
                                          <p:spTgt spid="19475"/>
                                        </p:tgtEl>
                                        <p:attrNameLst>
                                          <p:attrName>ppt_x</p:attrName>
                                        </p:attrNameLst>
                                      </p:cBhvr>
                                      <p:tavLst>
                                        <p:tav tm="0">
                                          <p:val>
                                            <p:strVal val="#ppt_x"/>
                                          </p:val>
                                        </p:tav>
                                        <p:tav tm="100000">
                                          <p:val>
                                            <p:strVal val="#ppt_x"/>
                                          </p:val>
                                        </p:tav>
                                      </p:tavLst>
                                    </p:anim>
                                    <p:anim calcmode="lin" valueType="num">
                                      <p:cBhvr additive="base">
                                        <p:cTn id="35" dur="500" fill="hold"/>
                                        <p:tgtEl>
                                          <p:spTgt spid="1947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9478"/>
                                        </p:tgtEl>
                                        <p:attrNameLst>
                                          <p:attrName>style.visibility</p:attrName>
                                        </p:attrNameLst>
                                      </p:cBhvr>
                                      <p:to>
                                        <p:strVal val="visible"/>
                                      </p:to>
                                    </p:set>
                                    <p:anim calcmode="lin" valueType="num">
                                      <p:cBhvr additive="base">
                                        <p:cTn id="40" dur="500" fill="hold"/>
                                        <p:tgtEl>
                                          <p:spTgt spid="19478"/>
                                        </p:tgtEl>
                                        <p:attrNameLst>
                                          <p:attrName>ppt_x</p:attrName>
                                        </p:attrNameLst>
                                      </p:cBhvr>
                                      <p:tavLst>
                                        <p:tav tm="0">
                                          <p:val>
                                            <p:strVal val="#ppt_x"/>
                                          </p:val>
                                        </p:tav>
                                        <p:tav tm="100000">
                                          <p:val>
                                            <p:strVal val="#ppt_x"/>
                                          </p:val>
                                        </p:tav>
                                      </p:tavLst>
                                    </p:anim>
                                    <p:anim calcmode="lin" valueType="num">
                                      <p:cBhvr additive="base">
                                        <p:cTn id="41" dur="500" fill="hold"/>
                                        <p:tgtEl>
                                          <p:spTgt spid="19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2" grpId="0"/>
      <p:bldP spid="19473" grpId="0"/>
      <p:bldP spid="19475" grpId="0"/>
      <p:bldP spid="19478" grpId="0"/>
      <p:bldP spid="19481" grpId="0" animBg="1"/>
      <p:bldP spid="1948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0550"/>
            <a:ext cx="4572000" cy="3970318"/>
          </a:xfrm>
          <a:prstGeom prst="rect">
            <a:avLst/>
          </a:prstGeom>
        </p:spPr>
        <p:txBody>
          <a:bodyPr>
            <a:spAutoFit/>
          </a:bodyPr>
          <a:lstStyle/>
          <a:p>
            <a:r>
              <a:rPr lang="en-US" b="1" i="1" dirty="0" smtClean="0">
                <a:solidFill>
                  <a:srgbClr val="202122"/>
                </a:solidFill>
              </a:rPr>
              <a:t>   </a:t>
            </a:r>
            <a:r>
              <a:rPr lang="vi-VN" b="1" i="1" dirty="0" smtClean="0">
                <a:solidFill>
                  <a:srgbClr val="202122"/>
                </a:solidFill>
              </a:rPr>
              <a:t>Đại </a:t>
            </a:r>
            <a:r>
              <a:rPr lang="vi-VN" b="1" i="1" dirty="0">
                <a:solidFill>
                  <a:srgbClr val="202122"/>
                </a:solidFill>
              </a:rPr>
              <a:t>Việt sử ký toàn thư</a:t>
            </a:r>
            <a:r>
              <a:rPr lang="vi-VN" dirty="0">
                <a:solidFill>
                  <a:srgbClr val="202122"/>
                </a:solidFill>
              </a:rPr>
              <a:t> </a:t>
            </a:r>
            <a:r>
              <a:rPr lang="vi-VN" dirty="0" smtClean="0">
                <a:solidFill>
                  <a:srgbClr val="202122"/>
                </a:solidFill>
              </a:rPr>
              <a:t>đôi </a:t>
            </a:r>
            <a:r>
              <a:rPr lang="vi-VN" dirty="0">
                <a:solidFill>
                  <a:srgbClr val="202122"/>
                </a:solidFill>
              </a:rPr>
              <a:t>khi gọi tắt là </a:t>
            </a:r>
            <a:r>
              <a:rPr lang="vi-VN" b="1" i="1" dirty="0">
                <a:solidFill>
                  <a:srgbClr val="202122"/>
                </a:solidFill>
              </a:rPr>
              <a:t>Toàn thư</a:t>
            </a:r>
            <a:r>
              <a:rPr lang="vi-VN" dirty="0">
                <a:solidFill>
                  <a:srgbClr val="202122"/>
                </a:solidFill>
              </a:rPr>
              <a:t>, là bộ quốc sử viết bằng </a:t>
            </a:r>
            <a:r>
              <a:rPr lang="vi-VN" dirty="0">
                <a:solidFill>
                  <a:srgbClr val="3366CC"/>
                </a:solidFill>
                <a:hlinkClick r:id="rId2" tooltip="Văn ngôn"/>
              </a:rPr>
              <a:t>Hán văn</a:t>
            </a:r>
            <a:r>
              <a:rPr lang="vi-VN" dirty="0">
                <a:solidFill>
                  <a:srgbClr val="202122"/>
                </a:solidFill>
              </a:rPr>
              <a:t> của </a:t>
            </a:r>
            <a:r>
              <a:rPr lang="vi-VN" dirty="0">
                <a:solidFill>
                  <a:srgbClr val="3366CC"/>
                </a:solidFill>
                <a:hlinkClick r:id="rId3" tooltip="Việt Nam"/>
              </a:rPr>
              <a:t>Việt Nam</a:t>
            </a:r>
            <a:r>
              <a:rPr lang="vi-VN" dirty="0">
                <a:solidFill>
                  <a:srgbClr val="202122"/>
                </a:solidFill>
              </a:rPr>
              <a:t>, viết theo </a:t>
            </a:r>
            <a:r>
              <a:rPr lang="vi-VN" dirty="0">
                <a:solidFill>
                  <a:srgbClr val="3366CC"/>
                </a:solidFill>
                <a:hlinkClick r:id="rId4" tooltip="Biên niên sử"/>
              </a:rPr>
              <a:t>thể biên niên</a:t>
            </a:r>
            <a:r>
              <a:rPr lang="vi-VN" dirty="0">
                <a:solidFill>
                  <a:srgbClr val="202122"/>
                </a:solidFill>
              </a:rPr>
              <a:t>, ghi chép lịch sử </a:t>
            </a:r>
            <a:r>
              <a:rPr lang="vi-VN" dirty="0">
                <a:solidFill>
                  <a:srgbClr val="3366CC"/>
                </a:solidFill>
                <a:hlinkClick r:id="rId3" tooltip="Việt Nam"/>
              </a:rPr>
              <a:t>Việt Nam</a:t>
            </a:r>
            <a:r>
              <a:rPr lang="vi-VN" dirty="0">
                <a:solidFill>
                  <a:srgbClr val="202122"/>
                </a:solidFill>
              </a:rPr>
              <a:t> từ thời đại truyền thuyết </a:t>
            </a:r>
            <a:r>
              <a:rPr lang="vi-VN" dirty="0">
                <a:solidFill>
                  <a:srgbClr val="3366CC"/>
                </a:solidFill>
                <a:hlinkClick r:id="rId5" tooltip="Kinh Dương Vương"/>
              </a:rPr>
              <a:t>Kinh </a:t>
            </a:r>
            <a:r>
              <a:rPr lang="vi-VN" dirty="0" smtClean="0">
                <a:solidFill>
                  <a:srgbClr val="3366CC"/>
                </a:solidFill>
                <a:hlinkClick r:id="rId5" tooltip="Kinh Dương Vương"/>
              </a:rPr>
              <a:t>Dương</a:t>
            </a:r>
            <a:r>
              <a:rPr lang="en-US" dirty="0">
                <a:solidFill>
                  <a:srgbClr val="3366CC"/>
                </a:solidFill>
                <a:hlinkClick r:id="rId5" tooltip="Kinh Dương Vương"/>
              </a:rPr>
              <a:t> </a:t>
            </a:r>
            <a:r>
              <a:rPr lang="vi-VN" dirty="0" smtClean="0">
                <a:solidFill>
                  <a:srgbClr val="3366CC"/>
                </a:solidFill>
                <a:hlinkClick r:id="rId5" tooltip="Kinh Dương Vương"/>
              </a:rPr>
              <a:t>Vương</a:t>
            </a:r>
            <a:r>
              <a:rPr lang="vi-VN" dirty="0">
                <a:solidFill>
                  <a:srgbClr val="202122"/>
                </a:solidFill>
              </a:rPr>
              <a:t> </a:t>
            </a:r>
            <a:r>
              <a:rPr lang="vi-VN" dirty="0" smtClean="0">
                <a:solidFill>
                  <a:srgbClr val="202122"/>
                </a:solidFill>
              </a:rPr>
              <a:t>năm</a:t>
            </a:r>
            <a:r>
              <a:rPr lang="vi-VN" dirty="0">
                <a:solidFill>
                  <a:srgbClr val="202122"/>
                </a:solidFill>
              </a:rPr>
              <a:t> </a:t>
            </a:r>
            <a:r>
              <a:rPr lang="vi-VN" dirty="0">
                <a:solidFill>
                  <a:srgbClr val="3366CC"/>
                </a:solidFill>
                <a:hlinkClick r:id="rId6" tooltip="Thế kỷ 29 TCN"/>
              </a:rPr>
              <a:t>2879 TCN</a:t>
            </a:r>
            <a:r>
              <a:rPr lang="vi-VN" dirty="0">
                <a:solidFill>
                  <a:srgbClr val="202122"/>
                </a:solidFill>
              </a:rPr>
              <a:t> đến năm </a:t>
            </a:r>
            <a:r>
              <a:rPr lang="vi-VN" dirty="0">
                <a:solidFill>
                  <a:srgbClr val="3366CC"/>
                </a:solidFill>
                <a:hlinkClick r:id="rId7" tooltip="1675"/>
              </a:rPr>
              <a:t>1675</a:t>
            </a:r>
            <a:r>
              <a:rPr lang="vi-VN" dirty="0">
                <a:solidFill>
                  <a:srgbClr val="202122"/>
                </a:solidFill>
              </a:rPr>
              <a:t> đời vua </a:t>
            </a:r>
            <a:r>
              <a:rPr lang="vi-VN" dirty="0">
                <a:solidFill>
                  <a:srgbClr val="3366CC"/>
                </a:solidFill>
                <a:hlinkClick r:id="rId8" tooltip="Lê Gia Tông"/>
              </a:rPr>
              <a:t>Lê Gia Tông</a:t>
            </a:r>
            <a:r>
              <a:rPr lang="vi-VN" dirty="0">
                <a:solidFill>
                  <a:srgbClr val="202122"/>
                </a:solidFill>
              </a:rPr>
              <a:t> nhà </a:t>
            </a:r>
            <a:r>
              <a:rPr lang="vi-VN" dirty="0">
                <a:solidFill>
                  <a:srgbClr val="3366CC"/>
                </a:solidFill>
                <a:hlinkClick r:id="rId9" tooltip="Hậu Lê"/>
              </a:rPr>
              <a:t>Hậu Lê</a:t>
            </a:r>
            <a:r>
              <a:rPr lang="vi-VN" dirty="0">
                <a:solidFill>
                  <a:srgbClr val="202122"/>
                </a:solidFill>
              </a:rPr>
              <a:t>. Bộ sử này được khắc in toàn bộ và phát hành </a:t>
            </a:r>
            <a:r>
              <a:rPr lang="vi-VN" i="1" dirty="0">
                <a:solidFill>
                  <a:srgbClr val="202122"/>
                </a:solidFill>
              </a:rPr>
              <a:t>lần đầu tiên</a:t>
            </a:r>
            <a:r>
              <a:rPr lang="vi-VN" dirty="0">
                <a:solidFill>
                  <a:srgbClr val="202122"/>
                </a:solidFill>
              </a:rPr>
              <a:t> vào năm </a:t>
            </a:r>
            <a:r>
              <a:rPr lang="vi-VN" dirty="0">
                <a:solidFill>
                  <a:srgbClr val="3366CC"/>
                </a:solidFill>
                <a:hlinkClick r:id="rId10" tooltip="Đinh Sửu"/>
              </a:rPr>
              <a:t>Đinh Sửu</a:t>
            </a:r>
            <a:r>
              <a:rPr lang="vi-VN" dirty="0">
                <a:solidFill>
                  <a:srgbClr val="202122"/>
                </a:solidFill>
              </a:rPr>
              <a:t>, niên hiệu Chính Hòa năm thứ 18, triều vua </a:t>
            </a:r>
            <a:r>
              <a:rPr lang="vi-VN" dirty="0">
                <a:solidFill>
                  <a:srgbClr val="3366CC"/>
                </a:solidFill>
                <a:hlinkClick r:id="rId11" tooltip="Lê Hy Tông"/>
              </a:rPr>
              <a:t>Lê Hy Tông</a:t>
            </a:r>
            <a:r>
              <a:rPr lang="vi-VN" dirty="0">
                <a:solidFill>
                  <a:srgbClr val="202122"/>
                </a:solidFill>
              </a:rPr>
              <a:t>, tức là năm 1697. Đây là bộ chính sử Việt Nam xưa nhất còn tồn tại nguyên vẹn đến ngày nay, do nhiều đời sử quan trong </a:t>
            </a:r>
            <a:r>
              <a:rPr lang="vi-VN" dirty="0">
                <a:solidFill>
                  <a:srgbClr val="DD3333"/>
                </a:solidFill>
                <a:hlinkClick r:id="rId12" tooltip="Quốc sử quán (triều Hậu Lê) (trang không tồn tại)"/>
              </a:rPr>
              <a:t>Sử quán triều Hậu Lê</a:t>
            </a:r>
            <a:r>
              <a:rPr lang="vi-VN" dirty="0">
                <a:solidFill>
                  <a:srgbClr val="202122"/>
                </a:solidFill>
              </a:rPr>
              <a:t> biên soạn.</a:t>
            </a:r>
            <a:endParaRPr lang="en-US" dirty="0"/>
          </a:p>
        </p:txBody>
      </p:sp>
      <p:pic>
        <p:nvPicPr>
          <p:cNvPr id="3" name="Picture 2"/>
          <p:cNvPicPr>
            <a:picLocks noChangeAspect="1"/>
          </p:cNvPicPr>
          <p:nvPr/>
        </p:nvPicPr>
        <p:blipFill>
          <a:blip r:embed="rId13"/>
          <a:stretch>
            <a:fillRect/>
          </a:stretch>
        </p:blipFill>
        <p:spPr>
          <a:xfrm>
            <a:off x="4343400" y="590550"/>
            <a:ext cx="4495800" cy="3810000"/>
          </a:xfrm>
          <a:prstGeom prst="rect">
            <a:avLst/>
          </a:prstGeom>
        </p:spPr>
      </p:pic>
    </p:spTree>
    <p:extLst>
      <p:ext uri="{BB962C8B-B14F-4D97-AF65-F5344CB8AC3E}">
        <p14:creationId xmlns:p14="http://schemas.microsoft.com/office/powerpoint/2010/main" val="65079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8" name="Group 38"/>
          <p:cNvGraphicFramePr>
            <a:graphicFrameLocks noGrp="1"/>
          </p:cNvGraphicFramePr>
          <p:nvPr/>
        </p:nvGraphicFramePr>
        <p:xfrm>
          <a:off x="87511" y="511969"/>
          <a:ext cx="8968979" cy="4648285"/>
        </p:xfrm>
        <a:graphic>
          <a:graphicData uri="http://schemas.openxmlformats.org/drawingml/2006/table">
            <a:tbl>
              <a:tblPr/>
              <a:tblGrid>
                <a:gridCol w="2432264">
                  <a:extLst>
                    <a:ext uri="{9D8B030D-6E8A-4147-A177-3AD203B41FA5}"/>
                  </a:extLst>
                </a:gridCol>
                <a:gridCol w="2280251">
                  <a:extLst>
                    <a:ext uri="{9D8B030D-6E8A-4147-A177-3AD203B41FA5}"/>
                  </a:extLst>
                </a:gridCol>
                <a:gridCol w="4256464">
                  <a:extLst>
                    <a:ext uri="{9D8B030D-6E8A-4147-A177-3AD203B41FA5}"/>
                  </a:extLst>
                </a:gridCol>
              </a:tblGrid>
              <a:tr h="7223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Tác</a:t>
                      </a:r>
                      <a:r>
                        <a:rPr kumimoji="0" lang="en-US" sz="20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giả</a:t>
                      </a:r>
                      <a:endParaRPr kumimoji="0" lang="en-US" sz="20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210" marR="91210" marT="34286" marB="3428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Công</a:t>
                      </a:r>
                      <a:r>
                        <a:rPr kumimoji="0" lang="en-US" sz="20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trình</a:t>
                      </a:r>
                      <a:r>
                        <a:rPr kumimoji="0" lang="en-US" sz="2000" b="1" i="0" u="none" strike="noStrike" cap="none" normalizeH="0" baseline="0" dirty="0" smtClean="0">
                          <a:ln>
                            <a:noFill/>
                          </a:ln>
                          <a:solidFill>
                            <a:srgbClr val="FF0000"/>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khoa</a:t>
                      </a:r>
                      <a:r>
                        <a:rPr kumimoji="0" lang="en-US" sz="20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học</a:t>
                      </a:r>
                      <a:endParaRPr kumimoji="0" lang="en-US" sz="20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210" marR="91210" marT="34286" marB="342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Nội</a:t>
                      </a:r>
                      <a:r>
                        <a:rPr kumimoji="0" lang="en-US" sz="2000" b="1" i="0" u="none" strike="noStrike" cap="none" normalizeH="0" baseline="0" dirty="0" smtClean="0">
                          <a:ln>
                            <a:noFill/>
                          </a:ln>
                          <a:solidFill>
                            <a:srgbClr val="FF0000"/>
                          </a:solidFill>
                          <a:effectLst/>
                          <a:latin typeface="Times New Roman" pitchFamily="18" charset="0"/>
                          <a:cs typeface="Times New Roman" pitchFamily="18" charset="0"/>
                        </a:rPr>
                        <a:t> dung</a:t>
                      </a:r>
                    </a:p>
                  </a:txBody>
                  <a:tcPr marL="91210" marR="91210"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39091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mn-lt"/>
                      </a:endParaRPr>
                    </a:p>
                  </a:txBody>
                  <a:tcPr marL="91210" marR="91210" marT="34286" marB="3428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mn-lt"/>
                      </a:endParaRPr>
                    </a:p>
                  </a:txBody>
                  <a:tcPr marL="91210" marR="91210" marT="34286" marB="342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mn-lt"/>
                      </a:endParaRPr>
                    </a:p>
                  </a:txBody>
                  <a:tcPr marL="91210" marR="91210"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19472" name="Rectangle 20"/>
          <p:cNvSpPr>
            <a:spLocks noChangeArrowheads="1"/>
          </p:cNvSpPr>
          <p:nvPr/>
        </p:nvSpPr>
        <p:spPr bwMode="auto">
          <a:xfrm>
            <a:off x="11311" y="-2381"/>
            <a:ext cx="9177338"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250" b="1">
                <a:solidFill>
                  <a:srgbClr val="0000FF"/>
                </a:solidFill>
                <a:latin typeface="Times New Roman" panose="02020603050405020304" pitchFamily="18" charset="0"/>
                <a:cs typeface="Times New Roman" panose="02020603050405020304" pitchFamily="18" charset="0"/>
              </a:rPr>
              <a:t>  Tác giả, công trình khoa học tiêu biểu thời Hậu Lê:</a:t>
            </a:r>
          </a:p>
        </p:txBody>
      </p:sp>
      <p:sp>
        <p:nvSpPr>
          <p:cNvPr id="19473" name="Text Box 23"/>
          <p:cNvSpPr txBox="1">
            <a:spLocks noChangeArrowheads="1"/>
          </p:cNvSpPr>
          <p:nvPr/>
        </p:nvSpPr>
        <p:spPr bwMode="auto">
          <a:xfrm>
            <a:off x="294680" y="1346598"/>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dirty="0" err="1">
                <a:solidFill>
                  <a:srgbClr val="0000FF"/>
                </a:solidFill>
                <a:latin typeface="Times New Roman" panose="02020603050405020304" pitchFamily="18" charset="0"/>
                <a:cs typeface="Times New Roman" panose="02020603050405020304" pitchFamily="18" charset="0"/>
              </a:rPr>
              <a:t>Ngô</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Liên</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19474" name="Text Box 25"/>
          <p:cNvSpPr txBox="1">
            <a:spLocks noChangeArrowheads="1"/>
          </p:cNvSpPr>
          <p:nvPr/>
        </p:nvSpPr>
        <p:spPr bwMode="auto">
          <a:xfrm>
            <a:off x="255390" y="4229100"/>
            <a:ext cx="16538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dirty="0" err="1">
                <a:solidFill>
                  <a:srgbClr val="0000FF"/>
                </a:solidFill>
                <a:latin typeface="Times New Roman" panose="02020603050405020304" pitchFamily="18" charset="0"/>
                <a:cs typeface="Times New Roman" panose="02020603050405020304" pitchFamily="18" charset="0"/>
              </a:rPr>
              <a:t>Lương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Thế</a:t>
            </a:r>
            <a:endParaRPr lang="en-US" altLang="en-US" sz="2400" b="1" dirty="0">
              <a:solidFill>
                <a:srgbClr val="0000FF"/>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Vinh</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19475" name="Rectangle 27"/>
          <p:cNvSpPr>
            <a:spLocks noChangeArrowheads="1"/>
          </p:cNvSpPr>
          <p:nvPr/>
        </p:nvSpPr>
        <p:spPr bwMode="auto">
          <a:xfrm>
            <a:off x="2574727" y="1373981"/>
            <a:ext cx="258484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i="1" dirty="0" err="1">
                <a:solidFill>
                  <a:prstClr val="black"/>
                </a:solidFill>
                <a:latin typeface="Times New Roman" panose="02020603050405020304" pitchFamily="18" charset="0"/>
                <a:cs typeface="Times New Roman" panose="02020603050405020304" pitchFamily="18" charset="0"/>
              </a:rPr>
              <a:t>Đại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Việt</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sử</a:t>
            </a:r>
            <a:r>
              <a:rPr lang="en-US" altLang="en-US" sz="2400" b="1" i="1" dirty="0">
                <a:solidFill>
                  <a:prstClr val="black"/>
                </a:solidFill>
                <a:latin typeface="Times New Roman" panose="02020603050405020304" pitchFamily="18" charset="0"/>
                <a:cs typeface="Times New Roman" panose="02020603050405020304" pitchFamily="18" charset="0"/>
              </a:rPr>
              <a:t> </a:t>
            </a:r>
          </a:p>
          <a:p>
            <a:pPr fontAlgn="base">
              <a:spcBef>
                <a:spcPct val="0"/>
              </a:spcBef>
              <a:spcAft>
                <a:spcPct val="0"/>
              </a:spcAft>
            </a:pPr>
            <a:r>
              <a:rPr lang="en-US" altLang="en-US" sz="2400" b="1" i="1" dirty="0" err="1">
                <a:solidFill>
                  <a:prstClr val="black"/>
                </a:solidFill>
                <a:latin typeface="Times New Roman" panose="02020603050405020304" pitchFamily="18" charset="0"/>
                <a:cs typeface="Times New Roman" panose="02020603050405020304" pitchFamily="18" charset="0"/>
              </a:rPr>
              <a:t>kí</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toàn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thư</a:t>
            </a:r>
            <a:r>
              <a:rPr lang="en-US" altLang="en-US" sz="2400" b="1" i="1" dirty="0">
                <a:solidFill>
                  <a:prstClr val="black"/>
                </a:solidFill>
                <a:latin typeface="Times New Roman" panose="02020603050405020304" pitchFamily="18" charset="0"/>
                <a:cs typeface="Times New Roman" panose="02020603050405020304" pitchFamily="18" charset="0"/>
              </a:rPr>
              <a:t>.</a:t>
            </a:r>
          </a:p>
        </p:txBody>
      </p:sp>
      <p:sp>
        <p:nvSpPr>
          <p:cNvPr id="19476" name="Rectangle 28"/>
          <p:cNvSpPr>
            <a:spLocks noChangeArrowheads="1"/>
          </p:cNvSpPr>
          <p:nvPr/>
        </p:nvSpPr>
        <p:spPr bwMode="auto">
          <a:xfrm>
            <a:off x="2574727" y="2202656"/>
            <a:ext cx="214907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i="1">
                <a:solidFill>
                  <a:prstClr val="black"/>
                </a:solidFill>
                <a:latin typeface="Times New Roman" panose="02020603050405020304" pitchFamily="18" charset="0"/>
                <a:cs typeface="Times New Roman" panose="02020603050405020304" pitchFamily="18" charset="0"/>
              </a:rPr>
              <a:t>Lam Sơn </a:t>
            </a:r>
          </a:p>
          <a:p>
            <a:pPr fontAlgn="base">
              <a:spcBef>
                <a:spcPct val="0"/>
              </a:spcBef>
              <a:spcAft>
                <a:spcPct val="0"/>
              </a:spcAft>
            </a:pPr>
            <a:r>
              <a:rPr lang="en-US" altLang="en-US" sz="2400" b="1" i="1">
                <a:solidFill>
                  <a:prstClr val="black"/>
                </a:solidFill>
                <a:latin typeface="Times New Roman" panose="02020603050405020304" pitchFamily="18" charset="0"/>
                <a:cs typeface="Times New Roman" panose="02020603050405020304" pitchFamily="18" charset="0"/>
              </a:rPr>
              <a:t>thực lục.</a:t>
            </a:r>
          </a:p>
        </p:txBody>
      </p:sp>
      <p:sp>
        <p:nvSpPr>
          <p:cNvPr id="19477" name="Rectangle 29"/>
          <p:cNvSpPr>
            <a:spLocks noChangeArrowheads="1"/>
          </p:cNvSpPr>
          <p:nvPr/>
        </p:nvSpPr>
        <p:spPr bwMode="auto">
          <a:xfrm>
            <a:off x="2486621" y="4208860"/>
            <a:ext cx="2237184"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20000"/>
              </a:spcBef>
              <a:spcAft>
                <a:spcPct val="0"/>
              </a:spcAft>
            </a:pPr>
            <a:r>
              <a:rPr lang="en-US" altLang="en-US" sz="2400" b="1" i="1" dirty="0" err="1">
                <a:solidFill>
                  <a:prstClr val="black"/>
                </a:solidFill>
                <a:latin typeface="Times New Roman" panose="02020603050405020304" pitchFamily="18" charset="0"/>
                <a:cs typeface="Times New Roman" panose="02020603050405020304" pitchFamily="18" charset="0"/>
              </a:rPr>
              <a:t>Đại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thành</a:t>
            </a:r>
            <a:r>
              <a:rPr lang="en-US" altLang="en-US" sz="2400" b="1" i="1" dirty="0">
                <a:solidFill>
                  <a:prstClr val="black"/>
                </a:solidFill>
                <a:latin typeface="Times New Roman" panose="02020603050405020304" pitchFamily="18" charset="0"/>
                <a:cs typeface="Times New Roman" panose="02020603050405020304" pitchFamily="18" charset="0"/>
              </a:rPr>
              <a:t> </a:t>
            </a:r>
          </a:p>
          <a:p>
            <a:pPr fontAlgn="base">
              <a:spcBef>
                <a:spcPct val="20000"/>
              </a:spcBef>
              <a:spcAft>
                <a:spcPct val="0"/>
              </a:spcAft>
            </a:pPr>
            <a:r>
              <a:rPr lang="en-US" altLang="en-US" sz="2400" b="1" i="1" dirty="0" err="1">
                <a:solidFill>
                  <a:prstClr val="black"/>
                </a:solidFill>
                <a:latin typeface="Times New Roman" panose="02020603050405020304" pitchFamily="18" charset="0"/>
                <a:cs typeface="Times New Roman" panose="02020603050405020304" pitchFamily="18" charset="0"/>
              </a:rPr>
              <a:t>toán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pháp</a:t>
            </a:r>
            <a:endParaRPr lang="en-US" altLang="en-US" sz="2400" b="1" i="1" dirty="0">
              <a:solidFill>
                <a:prstClr val="black"/>
              </a:solidFill>
              <a:latin typeface="Times New Roman" panose="02020603050405020304" pitchFamily="18" charset="0"/>
              <a:cs typeface="Times New Roman" panose="02020603050405020304" pitchFamily="18" charset="0"/>
            </a:endParaRPr>
          </a:p>
        </p:txBody>
      </p:sp>
      <p:sp>
        <p:nvSpPr>
          <p:cNvPr id="19478" name="Rectangle 31"/>
          <p:cNvSpPr>
            <a:spLocks noChangeArrowheads="1"/>
          </p:cNvSpPr>
          <p:nvPr/>
        </p:nvSpPr>
        <p:spPr bwMode="auto">
          <a:xfrm>
            <a:off x="4876205" y="1200151"/>
            <a:ext cx="4256485" cy="9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950" b="1">
                <a:solidFill>
                  <a:srgbClr val="0000FF"/>
                </a:solidFill>
                <a:latin typeface="Times New Roman" panose="02020603050405020304" pitchFamily="18" charset="0"/>
                <a:cs typeface="Times New Roman" panose="02020603050405020304" pitchFamily="18" charset="0"/>
              </a:rPr>
              <a:t>- Ghi lại Lịch sử nước ta từ thời Hùng Vương đến đầu thời Hậu Lê.</a:t>
            </a:r>
          </a:p>
        </p:txBody>
      </p:sp>
      <p:sp>
        <p:nvSpPr>
          <p:cNvPr id="19479" name="Rectangle 33"/>
          <p:cNvSpPr>
            <a:spLocks noChangeArrowheads="1"/>
          </p:cNvSpPr>
          <p:nvPr/>
        </p:nvSpPr>
        <p:spPr bwMode="auto">
          <a:xfrm>
            <a:off x="4876205" y="2109788"/>
            <a:ext cx="4207669" cy="80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b="1" dirty="0">
                <a:solidFill>
                  <a:srgbClr val="0000FF"/>
                </a:solidFill>
                <a:latin typeface="Times New Roman" panose="02020603050405020304" pitchFamily="18" charset="0"/>
                <a:cs typeface="Times New Roman" panose="02020603050405020304" pitchFamily="18" charset="0"/>
              </a:rPr>
              <a:t> - </a:t>
            </a:r>
            <a:r>
              <a:rPr lang="en-US" altLang="en-US" b="1" dirty="0" err="1">
                <a:solidFill>
                  <a:srgbClr val="0000FF"/>
                </a:solidFill>
                <a:latin typeface="Times New Roman" panose="02020603050405020304" pitchFamily="18" charset="0"/>
                <a:cs typeface="Times New Roman" panose="02020603050405020304" pitchFamily="18" charset="0"/>
              </a:rPr>
              <a:t>Ghi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lại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diễn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biến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cuộc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khởi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nghĩa</a:t>
            </a:r>
            <a:r>
              <a:rPr lang="en-US" altLang="en-US" b="1" dirty="0">
                <a:solidFill>
                  <a:srgbClr val="0000FF"/>
                </a:solidFill>
                <a:latin typeface="Times New Roman" panose="02020603050405020304" pitchFamily="18" charset="0"/>
                <a:cs typeface="Times New Roman" panose="02020603050405020304" pitchFamily="18" charset="0"/>
              </a:rPr>
              <a:t> Lam </a:t>
            </a:r>
            <a:r>
              <a:rPr lang="en-US" altLang="en-US" b="1" dirty="0" err="1">
                <a:solidFill>
                  <a:srgbClr val="0000FF"/>
                </a:solidFill>
                <a:latin typeface="Times New Roman" panose="02020603050405020304" pitchFamily="18" charset="0"/>
                <a:cs typeface="Times New Roman" panose="02020603050405020304" pitchFamily="18" charset="0"/>
              </a:rPr>
              <a:t>Sơn</a:t>
            </a:r>
            <a:r>
              <a:rPr lang="en-US" altLang="en-US" b="1" dirty="0">
                <a:solidFill>
                  <a:srgbClr val="0000FF"/>
                </a:solidFill>
                <a:latin typeface="Times New Roman" panose="02020603050405020304" pitchFamily="18" charset="0"/>
                <a:cs typeface="Times New Roman" panose="02020603050405020304" pitchFamily="18" charset="0"/>
              </a:rPr>
              <a:t>.</a:t>
            </a:r>
          </a:p>
        </p:txBody>
      </p:sp>
      <p:sp>
        <p:nvSpPr>
          <p:cNvPr id="19480" name="Rectangle 34"/>
          <p:cNvSpPr>
            <a:spLocks noChangeArrowheads="1"/>
          </p:cNvSpPr>
          <p:nvPr/>
        </p:nvSpPr>
        <p:spPr bwMode="auto">
          <a:xfrm>
            <a:off x="5139334" y="4229100"/>
            <a:ext cx="342066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20000"/>
              </a:spcBef>
              <a:spcAft>
                <a:spcPct val="0"/>
              </a:spcAft>
            </a:pPr>
            <a:r>
              <a:rPr lang="en-US" altLang="en-US" sz="2100" b="1" i="1" dirty="0">
                <a:solidFill>
                  <a:srgbClr val="9F0522"/>
                </a:solidFill>
                <a:latin typeface="Times New Roman" panose="02020603050405020304" pitchFamily="18" charset="0"/>
                <a:cs typeface="Times New Roman" panose="02020603050405020304" pitchFamily="18" charset="0"/>
              </a:rPr>
              <a:t> </a:t>
            </a:r>
            <a:r>
              <a:rPr lang="en-US" altLang="en-US" sz="2100" b="1" dirty="0" err="1">
                <a:solidFill>
                  <a:srgbClr val="0000FF"/>
                </a:solidFill>
                <a:latin typeface="Times New Roman" panose="02020603050405020304" pitchFamily="18" charset="0"/>
                <a:cs typeface="Times New Roman" panose="02020603050405020304" pitchFamily="18" charset="0"/>
              </a:rPr>
              <a:t>Kiến</a:t>
            </a:r>
            <a:r>
              <a:rPr lang="en-US" altLang="en-US" sz="2100" b="1" dirty="0">
                <a:solidFill>
                  <a:srgbClr val="0000FF"/>
                </a:solidFill>
                <a:latin typeface="Times New Roman" panose="02020603050405020304" pitchFamily="18" charset="0"/>
                <a:cs typeface="Times New Roman" panose="02020603050405020304" pitchFamily="18" charset="0"/>
              </a:rPr>
              <a:t> </a:t>
            </a:r>
            <a:r>
              <a:rPr lang="en-US" altLang="en-US" sz="2100" b="1" dirty="0" err="1">
                <a:solidFill>
                  <a:srgbClr val="0000FF"/>
                </a:solidFill>
                <a:latin typeface="Times New Roman" panose="02020603050405020304" pitchFamily="18" charset="0"/>
                <a:cs typeface="Times New Roman" panose="02020603050405020304" pitchFamily="18" charset="0"/>
              </a:rPr>
              <a:t>thức</a:t>
            </a:r>
            <a:r>
              <a:rPr lang="en-US" altLang="en-US" sz="2100" b="1" dirty="0">
                <a:solidFill>
                  <a:srgbClr val="0000FF"/>
                </a:solidFill>
                <a:latin typeface="Times New Roman" panose="02020603050405020304" pitchFamily="18" charset="0"/>
                <a:cs typeface="Times New Roman" panose="02020603050405020304" pitchFamily="18" charset="0"/>
              </a:rPr>
              <a:t> </a:t>
            </a:r>
            <a:r>
              <a:rPr lang="en-US" altLang="en-US" sz="2100" b="1" dirty="0" err="1">
                <a:solidFill>
                  <a:srgbClr val="0000FF"/>
                </a:solidFill>
                <a:latin typeface="Times New Roman" panose="02020603050405020304" pitchFamily="18" charset="0"/>
                <a:cs typeface="Times New Roman" panose="02020603050405020304" pitchFamily="18" charset="0"/>
              </a:rPr>
              <a:t>toán</a:t>
            </a:r>
            <a:r>
              <a:rPr lang="en-US" altLang="en-US" sz="2100" b="1" dirty="0">
                <a:solidFill>
                  <a:srgbClr val="0000FF"/>
                </a:solidFill>
                <a:latin typeface="Times New Roman" panose="02020603050405020304" pitchFamily="18" charset="0"/>
                <a:cs typeface="Times New Roman" panose="02020603050405020304" pitchFamily="18" charset="0"/>
              </a:rPr>
              <a:t> </a:t>
            </a:r>
            <a:r>
              <a:rPr lang="en-US" altLang="en-US" sz="2100" b="1" dirty="0" err="1">
                <a:solidFill>
                  <a:srgbClr val="0000FF"/>
                </a:solidFill>
                <a:latin typeface="Times New Roman" panose="02020603050405020304" pitchFamily="18" charset="0"/>
                <a:cs typeface="Times New Roman" panose="02020603050405020304" pitchFamily="18" charset="0"/>
              </a:rPr>
              <a:t>học</a:t>
            </a:r>
            <a:endParaRPr lang="en-US" altLang="en-US" sz="2100" b="1" dirty="0">
              <a:solidFill>
                <a:srgbClr val="0000FF"/>
              </a:solidFill>
              <a:latin typeface="Times New Roman" panose="02020603050405020304" pitchFamily="18" charset="0"/>
              <a:cs typeface="Times New Roman" panose="02020603050405020304" pitchFamily="18" charset="0"/>
            </a:endParaRPr>
          </a:p>
        </p:txBody>
      </p:sp>
      <p:sp>
        <p:nvSpPr>
          <p:cNvPr id="19481" name="Line 35"/>
          <p:cNvSpPr>
            <a:spLocks noChangeShapeType="1"/>
          </p:cNvSpPr>
          <p:nvPr/>
        </p:nvSpPr>
        <p:spPr bwMode="auto">
          <a:xfrm>
            <a:off x="163711" y="2109788"/>
            <a:ext cx="8968979"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latin typeface="Arial" panose="020B0604020202020204" pitchFamily="34" charset="0"/>
            </a:endParaRPr>
          </a:p>
        </p:txBody>
      </p:sp>
      <p:sp>
        <p:nvSpPr>
          <p:cNvPr id="19482" name="Line 35"/>
          <p:cNvSpPr>
            <a:spLocks noChangeShapeType="1"/>
          </p:cNvSpPr>
          <p:nvPr/>
        </p:nvSpPr>
        <p:spPr bwMode="auto">
          <a:xfrm>
            <a:off x="87511" y="4171950"/>
            <a:ext cx="8968979"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latin typeface="Arial" panose="020B0604020202020204" pitchFamily="34" charset="0"/>
            </a:endParaRPr>
          </a:p>
        </p:txBody>
      </p:sp>
      <p:sp>
        <p:nvSpPr>
          <p:cNvPr id="19483" name="Rectangle 48"/>
          <p:cNvSpPr>
            <a:spLocks noChangeArrowheads="1"/>
          </p:cNvSpPr>
          <p:nvPr/>
        </p:nvSpPr>
        <p:spPr bwMode="auto">
          <a:xfrm>
            <a:off x="2636639" y="3429000"/>
            <a:ext cx="258484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i="1">
                <a:solidFill>
                  <a:prstClr val="black"/>
                </a:solidFill>
                <a:latin typeface="Times New Roman" panose="02020603050405020304" pitchFamily="18" charset="0"/>
                <a:cs typeface="Times New Roman" panose="02020603050405020304" pitchFamily="18" charset="0"/>
              </a:rPr>
              <a:t>Dư địa chí.</a:t>
            </a:r>
          </a:p>
        </p:txBody>
      </p:sp>
      <p:sp>
        <p:nvSpPr>
          <p:cNvPr id="19484" name="Rectangle 53"/>
          <p:cNvSpPr>
            <a:spLocks noChangeArrowheads="1"/>
          </p:cNvSpPr>
          <p:nvPr/>
        </p:nvSpPr>
        <p:spPr bwMode="auto">
          <a:xfrm>
            <a:off x="4891683" y="2684860"/>
            <a:ext cx="4332684"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950" b="1" dirty="0">
                <a:solidFill>
                  <a:srgbClr val="003300"/>
                </a:solidFill>
                <a:latin typeface="Times New Roman" panose="02020603050405020304" pitchFamily="18" charset="0"/>
                <a:cs typeface="Times New Roman" panose="02020603050405020304" pitchFamily="18" charset="0"/>
              </a:rPr>
              <a:t> </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Xác</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định</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rõ</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ràng</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lãnh</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thổ</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quốc</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gia</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nêu</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lên</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những</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tài</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nguyên</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sản</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phẩm</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của</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đất</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nước</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và</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một</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số</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phong</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tục</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tập</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quán</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của</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nhân</a:t>
            </a:r>
            <a:r>
              <a:rPr lang="en-US" altLang="en-US" sz="1950" b="1" dirty="0">
                <a:solidFill>
                  <a:srgbClr val="0000FF"/>
                </a:solidFill>
                <a:latin typeface="Times New Roman" panose="02020603050405020304" pitchFamily="18" charset="0"/>
                <a:cs typeface="Times New Roman" panose="02020603050405020304" pitchFamily="18" charset="0"/>
              </a:rPr>
              <a:t> </a:t>
            </a:r>
            <a:r>
              <a:rPr lang="en-US" altLang="en-US" sz="1950" b="1" dirty="0" err="1">
                <a:solidFill>
                  <a:srgbClr val="0000FF"/>
                </a:solidFill>
                <a:latin typeface="Times New Roman" panose="02020603050405020304" pitchFamily="18" charset="0"/>
                <a:cs typeface="Times New Roman" panose="02020603050405020304" pitchFamily="18" charset="0"/>
              </a:rPr>
              <a:t>dân</a:t>
            </a:r>
            <a:r>
              <a:rPr lang="en-US" altLang="en-US" sz="1950" b="1" dirty="0">
                <a:solidFill>
                  <a:srgbClr val="0000FF"/>
                </a:solidFill>
                <a:latin typeface="Times New Roman" panose="02020603050405020304" pitchFamily="18" charset="0"/>
                <a:cs typeface="Times New Roman" panose="02020603050405020304" pitchFamily="18" charset="0"/>
              </a:rPr>
              <a:t> ta.</a:t>
            </a:r>
            <a:r>
              <a:rPr lang="en-US" altLang="en-US" sz="1950" b="1" dirty="0">
                <a:solidFill>
                  <a:srgbClr val="44546A"/>
                </a:solidFill>
                <a:latin typeface="Times New Roman" panose="02020603050405020304" pitchFamily="18" charset="0"/>
                <a:cs typeface="Times New Roman" panose="02020603050405020304" pitchFamily="18" charset="0"/>
              </a:rPr>
              <a:t> </a:t>
            </a:r>
          </a:p>
        </p:txBody>
      </p:sp>
      <p:sp>
        <p:nvSpPr>
          <p:cNvPr id="19485" name="Text Box 24"/>
          <p:cNvSpPr txBox="1">
            <a:spLocks noChangeArrowheads="1"/>
          </p:cNvSpPr>
          <p:nvPr/>
        </p:nvSpPr>
        <p:spPr bwMode="auto">
          <a:xfrm>
            <a:off x="276820" y="2714625"/>
            <a:ext cx="2205038"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700" b="1" dirty="0" err="1">
                <a:solidFill>
                  <a:srgbClr val="0000FF"/>
                </a:solidFill>
                <a:latin typeface="Times New Roman" panose="02020603050405020304" pitchFamily="18" charset="0"/>
                <a:cs typeface="Times New Roman" panose="02020603050405020304" pitchFamily="18" charset="0"/>
              </a:rPr>
              <a:t>Nguyễn</a:t>
            </a:r>
            <a:r>
              <a:rPr lang="en-US" altLang="en-US" sz="2700" b="1" dirty="0">
                <a:solidFill>
                  <a:srgbClr val="0000FF"/>
                </a:solidFill>
                <a:latin typeface="Times New Roman" panose="02020603050405020304" pitchFamily="18" charset="0"/>
                <a:cs typeface="Times New Roman" panose="02020603050405020304" pitchFamily="18" charset="0"/>
              </a:rPr>
              <a:t> </a:t>
            </a:r>
          </a:p>
          <a:p>
            <a:pPr fontAlgn="base">
              <a:spcBef>
                <a:spcPct val="0"/>
              </a:spcBef>
              <a:spcAft>
                <a:spcPct val="0"/>
              </a:spcAft>
            </a:pPr>
            <a:r>
              <a:rPr lang="en-US" altLang="en-US" sz="2700" b="1" dirty="0" err="1">
                <a:solidFill>
                  <a:srgbClr val="0000FF"/>
                </a:solidFill>
                <a:latin typeface="Times New Roman" panose="02020603050405020304" pitchFamily="18" charset="0"/>
                <a:cs typeface="Times New Roman" panose="02020603050405020304" pitchFamily="18" charset="0"/>
              </a:rPr>
              <a:t>Trãi</a:t>
            </a:r>
            <a:endParaRPr lang="en-US" altLang="en-US" sz="27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566821"/>
      </p:ext>
    </p:extLst>
  </p:cSld>
  <p:clrMapOvr>
    <a:masterClrMapping/>
  </p:clrMapOvr>
  <p:transition>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73"/>
                                        </p:tgtEl>
                                        <p:attrNameLst>
                                          <p:attrName>style.visibility</p:attrName>
                                        </p:attrNameLst>
                                      </p:cBhvr>
                                      <p:to>
                                        <p:strVal val="visible"/>
                                      </p:to>
                                    </p:set>
                                    <p:animEffect transition="in" filter="fade">
                                      <p:cBhvr>
                                        <p:cTn id="7" dur="500"/>
                                        <p:tgtEl>
                                          <p:spTgt spid="194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75"/>
                                        </p:tgtEl>
                                        <p:attrNameLst>
                                          <p:attrName>style.visibility</p:attrName>
                                        </p:attrNameLst>
                                      </p:cBhvr>
                                      <p:to>
                                        <p:strVal val="visible"/>
                                      </p:to>
                                    </p:set>
                                    <p:animEffect transition="in" filter="fade">
                                      <p:cBhvr>
                                        <p:cTn id="10" dur="500"/>
                                        <p:tgtEl>
                                          <p:spTgt spid="194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478"/>
                                        </p:tgtEl>
                                        <p:attrNameLst>
                                          <p:attrName>style.visibility</p:attrName>
                                        </p:attrNameLst>
                                      </p:cBhvr>
                                      <p:to>
                                        <p:strVal val="visible"/>
                                      </p:to>
                                    </p:set>
                                    <p:animEffect transition="in" filter="fade">
                                      <p:cBhvr>
                                        <p:cTn id="13" dur="500"/>
                                        <p:tgtEl>
                                          <p:spTgt spid="1947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485"/>
                                        </p:tgtEl>
                                        <p:attrNameLst>
                                          <p:attrName>style.visibility</p:attrName>
                                        </p:attrNameLst>
                                      </p:cBhvr>
                                      <p:to>
                                        <p:strVal val="visible"/>
                                      </p:to>
                                    </p:set>
                                    <p:anim calcmode="lin" valueType="num">
                                      <p:cBhvr additive="base">
                                        <p:cTn id="18" dur="500" fill="hold"/>
                                        <p:tgtEl>
                                          <p:spTgt spid="19485"/>
                                        </p:tgtEl>
                                        <p:attrNameLst>
                                          <p:attrName>ppt_x</p:attrName>
                                        </p:attrNameLst>
                                      </p:cBhvr>
                                      <p:tavLst>
                                        <p:tav tm="0">
                                          <p:val>
                                            <p:strVal val="#ppt_x"/>
                                          </p:val>
                                        </p:tav>
                                        <p:tav tm="100000">
                                          <p:val>
                                            <p:strVal val="#ppt_x"/>
                                          </p:val>
                                        </p:tav>
                                      </p:tavLst>
                                    </p:anim>
                                    <p:anim calcmode="lin" valueType="num">
                                      <p:cBhvr additive="base">
                                        <p:cTn id="19" dur="500" fill="hold"/>
                                        <p:tgtEl>
                                          <p:spTgt spid="1948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476"/>
                                        </p:tgtEl>
                                        <p:attrNameLst>
                                          <p:attrName>style.visibility</p:attrName>
                                        </p:attrNameLst>
                                      </p:cBhvr>
                                      <p:to>
                                        <p:strVal val="visible"/>
                                      </p:to>
                                    </p:set>
                                    <p:anim calcmode="lin" valueType="num">
                                      <p:cBhvr additive="base">
                                        <p:cTn id="22" dur="500" fill="hold"/>
                                        <p:tgtEl>
                                          <p:spTgt spid="19476"/>
                                        </p:tgtEl>
                                        <p:attrNameLst>
                                          <p:attrName>ppt_x</p:attrName>
                                        </p:attrNameLst>
                                      </p:cBhvr>
                                      <p:tavLst>
                                        <p:tav tm="0">
                                          <p:val>
                                            <p:strVal val="#ppt_x"/>
                                          </p:val>
                                        </p:tav>
                                        <p:tav tm="100000">
                                          <p:val>
                                            <p:strVal val="#ppt_x"/>
                                          </p:val>
                                        </p:tav>
                                      </p:tavLst>
                                    </p:anim>
                                    <p:anim calcmode="lin" valueType="num">
                                      <p:cBhvr additive="base">
                                        <p:cTn id="23" dur="500" fill="hold"/>
                                        <p:tgtEl>
                                          <p:spTgt spid="1947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9483"/>
                                        </p:tgtEl>
                                        <p:attrNameLst>
                                          <p:attrName>style.visibility</p:attrName>
                                        </p:attrNameLst>
                                      </p:cBhvr>
                                      <p:to>
                                        <p:strVal val="visible"/>
                                      </p:to>
                                    </p:set>
                                    <p:anim calcmode="lin" valueType="num">
                                      <p:cBhvr additive="base">
                                        <p:cTn id="26" dur="500" fill="hold"/>
                                        <p:tgtEl>
                                          <p:spTgt spid="19483"/>
                                        </p:tgtEl>
                                        <p:attrNameLst>
                                          <p:attrName>ppt_x</p:attrName>
                                        </p:attrNameLst>
                                      </p:cBhvr>
                                      <p:tavLst>
                                        <p:tav tm="0">
                                          <p:val>
                                            <p:strVal val="#ppt_x"/>
                                          </p:val>
                                        </p:tav>
                                        <p:tav tm="100000">
                                          <p:val>
                                            <p:strVal val="#ppt_x"/>
                                          </p:val>
                                        </p:tav>
                                      </p:tavLst>
                                    </p:anim>
                                    <p:anim calcmode="lin" valueType="num">
                                      <p:cBhvr additive="base">
                                        <p:cTn id="27" dur="500" fill="hold"/>
                                        <p:tgtEl>
                                          <p:spTgt spid="1948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479"/>
                                        </p:tgtEl>
                                        <p:attrNameLst>
                                          <p:attrName>style.visibility</p:attrName>
                                        </p:attrNameLst>
                                      </p:cBhvr>
                                      <p:to>
                                        <p:strVal val="visible"/>
                                      </p:to>
                                    </p:set>
                                    <p:anim calcmode="lin" valueType="num">
                                      <p:cBhvr additive="base">
                                        <p:cTn id="32" dur="500" fill="hold"/>
                                        <p:tgtEl>
                                          <p:spTgt spid="19479"/>
                                        </p:tgtEl>
                                        <p:attrNameLst>
                                          <p:attrName>ppt_x</p:attrName>
                                        </p:attrNameLst>
                                      </p:cBhvr>
                                      <p:tavLst>
                                        <p:tav tm="0">
                                          <p:val>
                                            <p:strVal val="#ppt_x"/>
                                          </p:val>
                                        </p:tav>
                                        <p:tav tm="100000">
                                          <p:val>
                                            <p:strVal val="#ppt_x"/>
                                          </p:val>
                                        </p:tav>
                                      </p:tavLst>
                                    </p:anim>
                                    <p:anim calcmode="lin" valueType="num">
                                      <p:cBhvr additive="base">
                                        <p:cTn id="33" dur="500" fill="hold"/>
                                        <p:tgtEl>
                                          <p:spTgt spid="1947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484"/>
                                        </p:tgtEl>
                                        <p:attrNameLst>
                                          <p:attrName>style.visibility</p:attrName>
                                        </p:attrNameLst>
                                      </p:cBhvr>
                                      <p:to>
                                        <p:strVal val="visible"/>
                                      </p:to>
                                    </p:set>
                                    <p:anim calcmode="lin" valueType="num">
                                      <p:cBhvr additive="base">
                                        <p:cTn id="38" dur="500" fill="hold"/>
                                        <p:tgtEl>
                                          <p:spTgt spid="19484"/>
                                        </p:tgtEl>
                                        <p:attrNameLst>
                                          <p:attrName>ppt_x</p:attrName>
                                        </p:attrNameLst>
                                      </p:cBhvr>
                                      <p:tavLst>
                                        <p:tav tm="0">
                                          <p:val>
                                            <p:strVal val="#ppt_x"/>
                                          </p:val>
                                        </p:tav>
                                        <p:tav tm="100000">
                                          <p:val>
                                            <p:strVal val="#ppt_x"/>
                                          </p:val>
                                        </p:tav>
                                      </p:tavLst>
                                    </p:anim>
                                    <p:anim calcmode="lin" valueType="num">
                                      <p:cBhvr additive="base">
                                        <p:cTn id="39" dur="500" fill="hold"/>
                                        <p:tgtEl>
                                          <p:spTgt spid="1948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474"/>
                                        </p:tgtEl>
                                        <p:attrNameLst>
                                          <p:attrName>style.visibility</p:attrName>
                                        </p:attrNameLst>
                                      </p:cBhvr>
                                      <p:to>
                                        <p:strVal val="visible"/>
                                      </p:to>
                                    </p:set>
                                    <p:animEffect transition="in" filter="fade">
                                      <p:cBhvr>
                                        <p:cTn id="44" dur="500"/>
                                        <p:tgtEl>
                                          <p:spTgt spid="1947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477"/>
                                        </p:tgtEl>
                                        <p:attrNameLst>
                                          <p:attrName>style.visibility</p:attrName>
                                        </p:attrNameLst>
                                      </p:cBhvr>
                                      <p:to>
                                        <p:strVal val="visible"/>
                                      </p:to>
                                    </p:set>
                                    <p:anim calcmode="lin" valueType="num">
                                      <p:cBhvr additive="base">
                                        <p:cTn id="49" dur="500" fill="hold"/>
                                        <p:tgtEl>
                                          <p:spTgt spid="19477"/>
                                        </p:tgtEl>
                                        <p:attrNameLst>
                                          <p:attrName>ppt_x</p:attrName>
                                        </p:attrNameLst>
                                      </p:cBhvr>
                                      <p:tavLst>
                                        <p:tav tm="0">
                                          <p:val>
                                            <p:strVal val="#ppt_x"/>
                                          </p:val>
                                        </p:tav>
                                        <p:tav tm="100000">
                                          <p:val>
                                            <p:strVal val="#ppt_x"/>
                                          </p:val>
                                        </p:tav>
                                      </p:tavLst>
                                    </p:anim>
                                    <p:anim calcmode="lin" valueType="num">
                                      <p:cBhvr additive="base">
                                        <p:cTn id="50" dur="500" fill="hold"/>
                                        <p:tgtEl>
                                          <p:spTgt spid="1947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480"/>
                                        </p:tgtEl>
                                        <p:attrNameLst>
                                          <p:attrName>style.visibility</p:attrName>
                                        </p:attrNameLst>
                                      </p:cBhvr>
                                      <p:to>
                                        <p:strVal val="visible"/>
                                      </p:to>
                                    </p:set>
                                    <p:anim calcmode="lin" valueType="num">
                                      <p:cBhvr additive="base">
                                        <p:cTn id="55" dur="500" fill="hold"/>
                                        <p:tgtEl>
                                          <p:spTgt spid="19480"/>
                                        </p:tgtEl>
                                        <p:attrNameLst>
                                          <p:attrName>ppt_x</p:attrName>
                                        </p:attrNameLst>
                                      </p:cBhvr>
                                      <p:tavLst>
                                        <p:tav tm="0">
                                          <p:val>
                                            <p:strVal val="#ppt_x"/>
                                          </p:val>
                                        </p:tav>
                                        <p:tav tm="100000">
                                          <p:val>
                                            <p:strVal val="#ppt_x"/>
                                          </p:val>
                                        </p:tav>
                                      </p:tavLst>
                                    </p:anim>
                                    <p:anim calcmode="lin" valueType="num">
                                      <p:cBhvr additive="base">
                                        <p:cTn id="56"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3" grpId="0"/>
      <p:bldP spid="19474" grpId="0"/>
      <p:bldP spid="19475" grpId="0"/>
      <p:bldP spid="19476" grpId="0"/>
      <p:bldP spid="19477" grpId="0"/>
      <p:bldP spid="19478" grpId="0"/>
      <p:bldP spid="19479" grpId="0"/>
      <p:bldP spid="19480" grpId="0"/>
      <p:bldP spid="19483" grpId="0"/>
      <p:bldP spid="19484" grpId="0"/>
      <p:bldP spid="1948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1" y="471066"/>
            <a:ext cx="4369126" cy="4524315"/>
          </a:xfrm>
          <a:prstGeom prst="rect">
            <a:avLst/>
          </a:prstGeom>
        </p:spPr>
        <p:txBody>
          <a:bodyPr wrap="square">
            <a:spAutoFit/>
          </a:bodyPr>
          <a:lstStyle/>
          <a:p>
            <a:r>
              <a:rPr lang="en-US" sz="2400" dirty="0" err="1" smtClean="0">
                <a:solidFill>
                  <a:srgbClr val="202122"/>
                </a:solidFill>
                <a:latin typeface="Times New Roman" panose="02020603050405020304" pitchFamily="18" charset="0"/>
                <a:cs typeface="Times New Roman" panose="02020603050405020304" pitchFamily="18" charset="0"/>
              </a:rPr>
              <a:t>Lương</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Thế</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Vinh</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là</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người</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đỗ</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trạng</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nguyên</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dưới</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triều</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Lê</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Thánh</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Tông</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và</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làm</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quan</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tại</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viện</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Hàn</a:t>
            </a:r>
            <a:r>
              <a:rPr lang="en-US" sz="2400" dirty="0" smtClean="0">
                <a:solidFill>
                  <a:srgbClr val="202122"/>
                </a:solidFill>
                <a:latin typeface="Times New Roman" panose="02020603050405020304" pitchFamily="18" charset="0"/>
                <a:cs typeface="Times New Roman" panose="02020603050405020304" pitchFamily="18" charset="0"/>
              </a:rPr>
              <a:t> </a:t>
            </a:r>
            <a:r>
              <a:rPr lang="en-US" sz="2400" dirty="0" err="1" smtClean="0">
                <a:solidFill>
                  <a:srgbClr val="202122"/>
                </a:solidFill>
                <a:latin typeface="Times New Roman" panose="02020603050405020304" pitchFamily="18" charset="0"/>
                <a:cs typeface="Times New Roman" panose="02020603050405020304" pitchFamily="18" charset="0"/>
              </a:rPr>
              <a:t>Lâm</a:t>
            </a:r>
            <a:r>
              <a:rPr lang="en-US" sz="2400" dirty="0" smtClean="0">
                <a:solidFill>
                  <a:srgbClr val="202122"/>
                </a:solidFill>
                <a:latin typeface="Times New Roman" panose="02020603050405020304" pitchFamily="18" charset="0"/>
                <a:cs typeface="Times New Roman" panose="02020603050405020304" pitchFamily="18" charset="0"/>
              </a:rPr>
              <a:t>.</a:t>
            </a:r>
            <a:r>
              <a:rPr lang="vi-VN" sz="2400" dirty="0" smtClean="0">
                <a:solidFill>
                  <a:srgbClr val="202122"/>
                </a:solidFill>
                <a:latin typeface="Times New Roman" panose="02020603050405020304" pitchFamily="18" charset="0"/>
                <a:cs typeface="Times New Roman" panose="02020603050405020304" pitchFamily="18" charset="0"/>
              </a:rPr>
              <a:t>Từ </a:t>
            </a:r>
            <a:r>
              <a:rPr lang="vi-VN" sz="2400" dirty="0">
                <a:solidFill>
                  <a:srgbClr val="202122"/>
                </a:solidFill>
                <a:latin typeface="Times New Roman" panose="02020603050405020304" pitchFamily="18" charset="0"/>
                <a:cs typeface="Times New Roman" panose="02020603050405020304" pitchFamily="18" charset="0"/>
              </a:rPr>
              <a:t>nhỏ Lương Thế Vinh đã nổi tiếng về khả năng học mau thuộc, nhanh hiểu, và khả năng sáng tạo trong các trò chơi như đá bóng, thả diều, câu cá, bẫy chim. Nhờ khả năng về toán học và đo lường mà sau này ông được nhân dân gọi tên là </a:t>
            </a:r>
            <a:r>
              <a:rPr lang="vi-VN" sz="2400" b="1" dirty="0">
                <a:solidFill>
                  <a:srgbClr val="202122"/>
                </a:solidFill>
                <a:latin typeface="Times New Roman" panose="02020603050405020304" pitchFamily="18" charset="0"/>
                <a:cs typeface="Times New Roman" panose="02020603050405020304" pitchFamily="18" charset="0"/>
              </a:rPr>
              <a:t>Trạng Lường</a:t>
            </a:r>
            <a:r>
              <a:rPr lang="vi-VN" sz="2400" dirty="0">
                <a:solidFill>
                  <a:srgbClr val="202122"/>
                </a:solidFill>
                <a:latin typeface="Times New Roman" panose="02020603050405020304" pitchFamily="18" charset="0"/>
                <a:cs typeface="Times New Roman" panose="02020603050405020304" pitchFamily="18" charset="0"/>
              </a:rPr>
              <a:t> khi đỗ </a:t>
            </a:r>
            <a:r>
              <a:rPr lang="vi-VN" sz="2400" dirty="0">
                <a:solidFill>
                  <a:srgbClr val="3366CC"/>
                </a:solidFill>
                <a:latin typeface="Times New Roman" panose="02020603050405020304" pitchFamily="18" charset="0"/>
                <a:cs typeface="Times New Roman" panose="02020603050405020304" pitchFamily="18" charset="0"/>
                <a:hlinkClick r:id="rId2" tooltip="Trạng nguyên"/>
              </a:rPr>
              <a:t>trạng nguyên</a:t>
            </a:r>
            <a:r>
              <a:rPr lang="vi-VN" sz="2400" dirty="0">
                <a:solidFill>
                  <a:srgbClr val="202122"/>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446101" y="0"/>
            <a:ext cx="4697899" cy="5010150"/>
          </a:xfrm>
          <a:prstGeom prst="rect">
            <a:avLst/>
          </a:prstGeom>
        </p:spPr>
      </p:pic>
    </p:spTree>
    <p:extLst>
      <p:ext uri="{BB962C8B-B14F-4D97-AF65-F5344CB8AC3E}">
        <p14:creationId xmlns:p14="http://schemas.microsoft.com/office/powerpoint/2010/main" val="42856172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91121" y="2400300"/>
            <a:ext cx="11406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3000"/>
          </a:p>
        </p:txBody>
      </p:sp>
      <p:sp>
        <p:nvSpPr>
          <p:cNvPr id="32" name="Text Box 9"/>
          <p:cNvSpPr txBox="1">
            <a:spLocks noChangeArrowheads="1"/>
          </p:cNvSpPr>
          <p:nvPr/>
        </p:nvSpPr>
        <p:spPr bwMode="auto">
          <a:xfrm>
            <a:off x="391121" y="1428750"/>
            <a:ext cx="828555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700" b="1" dirty="0" err="1"/>
              <a:t>Dưới</a:t>
            </a:r>
            <a:r>
              <a:rPr lang="en-US" altLang="en-US" sz="2700" b="1" dirty="0"/>
              <a:t> </a:t>
            </a:r>
            <a:r>
              <a:rPr lang="en-US" altLang="en-US" sz="2700" b="1" dirty="0" err="1"/>
              <a:t>thời</a:t>
            </a:r>
            <a:r>
              <a:rPr lang="en-US" altLang="en-US" sz="2700" b="1" dirty="0"/>
              <a:t>  ………….   (</a:t>
            </a:r>
            <a:r>
              <a:rPr lang="en-US" altLang="en-US" sz="2700" b="1" dirty="0" err="1"/>
              <a:t>thế</a:t>
            </a:r>
            <a:r>
              <a:rPr lang="en-US" altLang="en-US" sz="2700" b="1" dirty="0"/>
              <a:t> </a:t>
            </a:r>
            <a:r>
              <a:rPr lang="en-US" altLang="en-US" sz="2700" b="1" dirty="0" err="1"/>
              <a:t>kỷ</a:t>
            </a:r>
            <a:r>
              <a:rPr lang="en-US" altLang="en-US" sz="2700" b="1" dirty="0"/>
              <a:t> XV), </a:t>
            </a:r>
            <a:r>
              <a:rPr lang="en-US" altLang="en-US" sz="2700" b="1" dirty="0" err="1"/>
              <a:t>văn</a:t>
            </a:r>
            <a:r>
              <a:rPr lang="en-US" altLang="en-US" sz="2700" b="1" dirty="0"/>
              <a:t> </a:t>
            </a:r>
            <a:r>
              <a:rPr lang="en-US" altLang="en-US" sz="2700" b="1" dirty="0" err="1"/>
              <a:t>học</a:t>
            </a:r>
            <a:r>
              <a:rPr lang="en-US" altLang="en-US" sz="2700" b="1" dirty="0"/>
              <a:t> </a:t>
            </a:r>
            <a:r>
              <a:rPr lang="en-US" altLang="en-US" sz="2700" b="1" dirty="0" err="1"/>
              <a:t>và</a:t>
            </a:r>
            <a:r>
              <a:rPr lang="en-US" altLang="en-US" sz="2700" b="1" dirty="0"/>
              <a:t> </a:t>
            </a:r>
            <a:r>
              <a:rPr lang="en-US" altLang="en-US" sz="2700" b="1" dirty="0" err="1"/>
              <a:t>khoa</a:t>
            </a:r>
            <a:r>
              <a:rPr lang="en-US" altLang="en-US" sz="2700" b="1" dirty="0"/>
              <a:t> </a:t>
            </a:r>
            <a:r>
              <a:rPr lang="en-US" altLang="en-US" sz="2700" b="1" dirty="0" err="1"/>
              <a:t>học</a:t>
            </a:r>
            <a:r>
              <a:rPr lang="en-US" altLang="en-US" sz="2700" b="1" dirty="0"/>
              <a:t> </a:t>
            </a:r>
            <a:r>
              <a:rPr lang="en-US" altLang="en-US" sz="2700" b="1" dirty="0" err="1"/>
              <a:t>của</a:t>
            </a:r>
            <a:r>
              <a:rPr lang="en-US" altLang="en-US" sz="2700" b="1" dirty="0"/>
              <a:t> </a:t>
            </a:r>
            <a:r>
              <a:rPr lang="en-US" altLang="en-US" sz="2700" b="1" dirty="0" err="1"/>
              <a:t>nước</a:t>
            </a:r>
            <a:r>
              <a:rPr lang="en-US" altLang="en-US" sz="2700" b="1" dirty="0"/>
              <a:t> ta </a:t>
            </a:r>
            <a:r>
              <a:rPr lang="en-US" altLang="en-US" sz="2700" b="1" dirty="0" err="1"/>
              <a:t>đã</a:t>
            </a:r>
            <a:r>
              <a:rPr lang="en-US" altLang="en-US" sz="2700" b="1" dirty="0"/>
              <a:t> </a:t>
            </a:r>
            <a:r>
              <a:rPr lang="en-US" altLang="en-US" sz="2700" b="1" dirty="0" err="1"/>
              <a:t>đạt</a:t>
            </a:r>
            <a:r>
              <a:rPr lang="en-US" altLang="en-US" sz="2700" b="1" dirty="0"/>
              <a:t> </a:t>
            </a:r>
            <a:r>
              <a:rPr lang="en-US" altLang="en-US" sz="2700" b="1" dirty="0" err="1"/>
              <a:t>được</a:t>
            </a:r>
            <a:r>
              <a:rPr lang="en-US" altLang="en-US" sz="2700" b="1" dirty="0"/>
              <a:t> </a:t>
            </a:r>
            <a:r>
              <a:rPr lang="en-US" altLang="en-US" sz="2700" b="1" dirty="0" err="1"/>
              <a:t>những</a:t>
            </a:r>
            <a:r>
              <a:rPr lang="en-US" altLang="en-US" sz="2700" b="1" dirty="0"/>
              <a:t> </a:t>
            </a:r>
            <a:r>
              <a:rPr lang="en-US" altLang="en-US" sz="2700" b="1" dirty="0" err="1"/>
              <a:t>thành</a:t>
            </a:r>
            <a:r>
              <a:rPr lang="en-US" altLang="en-US" sz="2700" b="1" dirty="0"/>
              <a:t> </a:t>
            </a:r>
            <a:r>
              <a:rPr lang="en-US" altLang="en-US" sz="2700" b="1" dirty="0" err="1"/>
              <a:t>tựu</a:t>
            </a:r>
            <a:r>
              <a:rPr lang="en-US" altLang="en-US" sz="2700" b="1" dirty="0"/>
              <a:t> </a:t>
            </a:r>
            <a:r>
              <a:rPr lang="en-US" altLang="en-US" sz="2700" b="1" dirty="0" err="1"/>
              <a:t>đáng</a:t>
            </a:r>
            <a:r>
              <a:rPr lang="en-US" altLang="en-US" sz="2700" b="1" dirty="0"/>
              <a:t> </a:t>
            </a:r>
            <a:r>
              <a:rPr lang="en-US" altLang="en-US" sz="2700" b="1" dirty="0" err="1"/>
              <a:t>kể</a:t>
            </a:r>
            <a:r>
              <a:rPr lang="en-US" altLang="en-US" sz="2700" b="1" dirty="0"/>
              <a:t>.  …………........</a:t>
            </a:r>
            <a:r>
              <a:rPr lang="en-US" altLang="en-US" sz="2700" b="1" dirty="0" err="1"/>
              <a:t>và</a:t>
            </a:r>
            <a:r>
              <a:rPr lang="en-US" altLang="en-US" sz="2700" b="1" dirty="0"/>
              <a:t>…..……………….</a:t>
            </a:r>
            <a:r>
              <a:rPr lang="en-US" altLang="en-US" sz="2700" b="1" dirty="0" err="1"/>
              <a:t>là</a:t>
            </a:r>
            <a:r>
              <a:rPr lang="en-US" altLang="en-US" sz="2700" b="1" dirty="0"/>
              <a:t> </a:t>
            </a:r>
            <a:r>
              <a:rPr lang="en-US" altLang="en-US" sz="2700" b="1" dirty="0" err="1"/>
              <a:t>những</a:t>
            </a:r>
            <a:r>
              <a:rPr lang="en-US" altLang="en-US" sz="2700" b="1" dirty="0"/>
              <a:t> </a:t>
            </a:r>
            <a:r>
              <a:rPr lang="en-US" altLang="en-US" sz="2700" b="1" dirty="0" err="1"/>
              <a:t>tác</a:t>
            </a:r>
            <a:r>
              <a:rPr lang="en-US" altLang="en-US" sz="2700" b="1" dirty="0"/>
              <a:t> </a:t>
            </a:r>
            <a:r>
              <a:rPr lang="en-US" altLang="en-US" sz="2700" b="1" dirty="0" err="1"/>
              <a:t>giả</a:t>
            </a:r>
            <a:r>
              <a:rPr lang="en-US" altLang="en-US" sz="2700" b="1" dirty="0"/>
              <a:t> </a:t>
            </a:r>
            <a:r>
              <a:rPr lang="en-US" altLang="en-US" sz="2700" b="1" dirty="0" err="1"/>
              <a:t>tiêu</a:t>
            </a:r>
            <a:r>
              <a:rPr lang="en-US" altLang="en-US" sz="2700" b="1" dirty="0"/>
              <a:t> </a:t>
            </a:r>
            <a:r>
              <a:rPr lang="en-US" altLang="en-US" sz="2700" b="1" dirty="0" err="1"/>
              <a:t>biểu</a:t>
            </a:r>
            <a:r>
              <a:rPr lang="en-US" altLang="en-US" sz="2700" b="1" dirty="0"/>
              <a:t> </a:t>
            </a:r>
            <a:r>
              <a:rPr lang="en-US" altLang="en-US" sz="2700" b="1" dirty="0" err="1"/>
              <a:t>trong</a:t>
            </a:r>
            <a:r>
              <a:rPr lang="en-US" altLang="en-US" sz="2700" b="1" dirty="0"/>
              <a:t> </a:t>
            </a:r>
            <a:r>
              <a:rPr lang="en-US" altLang="en-US" sz="2700" b="1" dirty="0" err="1"/>
              <a:t>thời</a:t>
            </a:r>
            <a:r>
              <a:rPr lang="en-US" altLang="en-US" sz="2700" b="1" dirty="0"/>
              <a:t> </a:t>
            </a:r>
            <a:r>
              <a:rPr lang="en-US" altLang="en-US" sz="2700" b="1" dirty="0" err="1"/>
              <a:t>kỳ</a:t>
            </a:r>
            <a:r>
              <a:rPr lang="en-US" altLang="en-US" sz="2700" b="1" dirty="0"/>
              <a:t> </a:t>
            </a:r>
            <a:r>
              <a:rPr lang="en-US" altLang="en-US" sz="2700" b="1" dirty="0" err="1"/>
              <a:t>đó</a:t>
            </a:r>
            <a:r>
              <a:rPr lang="en-US" altLang="en-US" sz="2700" b="1" dirty="0"/>
              <a:t>.</a:t>
            </a:r>
          </a:p>
        </p:txBody>
      </p:sp>
      <p:sp>
        <p:nvSpPr>
          <p:cNvPr id="36" name="Rectangle 13"/>
          <p:cNvSpPr>
            <a:spLocks noChangeArrowheads="1"/>
          </p:cNvSpPr>
          <p:nvPr/>
        </p:nvSpPr>
        <p:spPr bwMode="auto">
          <a:xfrm>
            <a:off x="2515195" y="1457325"/>
            <a:ext cx="1900238" cy="34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000" b="1" i="1">
                <a:solidFill>
                  <a:srgbClr val="FF0000"/>
                </a:solidFill>
              </a:rPr>
              <a:t>Hậu Lê</a:t>
            </a:r>
          </a:p>
        </p:txBody>
      </p:sp>
      <p:sp>
        <p:nvSpPr>
          <p:cNvPr id="37" name="Rectangle 14"/>
          <p:cNvSpPr>
            <a:spLocks noChangeArrowheads="1"/>
          </p:cNvSpPr>
          <p:nvPr/>
        </p:nvSpPr>
        <p:spPr bwMode="auto">
          <a:xfrm>
            <a:off x="2712840" y="2368154"/>
            <a:ext cx="2202656"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700" b="1" i="1">
                <a:solidFill>
                  <a:srgbClr val="FF0000"/>
                </a:solidFill>
              </a:rPr>
              <a:t>Nguyễn Trãi    </a:t>
            </a:r>
          </a:p>
        </p:txBody>
      </p:sp>
      <p:sp>
        <p:nvSpPr>
          <p:cNvPr id="38" name="Rectangle 15"/>
          <p:cNvSpPr>
            <a:spLocks noChangeArrowheads="1"/>
          </p:cNvSpPr>
          <p:nvPr/>
        </p:nvSpPr>
        <p:spPr bwMode="auto">
          <a:xfrm>
            <a:off x="5397699" y="2384822"/>
            <a:ext cx="2661047"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700" b="1" i="1">
                <a:solidFill>
                  <a:srgbClr val="FF0000"/>
                </a:solidFill>
              </a:rPr>
              <a:t>Lê Thánh Tông</a:t>
            </a:r>
          </a:p>
        </p:txBody>
      </p:sp>
      <p:pic>
        <p:nvPicPr>
          <p:cNvPr id="39" name="Picture 16"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12261" y="4171950"/>
            <a:ext cx="1749029"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259336" y="207169"/>
            <a:ext cx="4125516" cy="881780"/>
          </a:xfrm>
          <a:prstGeom prst="rect">
            <a:avLst/>
          </a:prstGeom>
          <a:noFill/>
        </p:spPr>
        <p:txBody>
          <a:bodyPr>
            <a:spAutoFit/>
          </a:bodyPr>
          <a:lstStyle/>
          <a:p>
            <a:pPr eaLnBrk="1" hangingPunct="1">
              <a:lnSpc>
                <a:spcPct val="114000"/>
              </a:lnSpc>
              <a:defRPr/>
            </a:pPr>
            <a:r>
              <a:rPr lang="en-US" sz="4500" b="1" dirty="0" err="1">
                <a:solidFill>
                  <a:srgbClr val="FF3399"/>
                </a:solidFill>
                <a:latin typeface="+mj-lt"/>
                <a:ea typeface="HP001 5Ha" pitchFamily="34" charset="-127"/>
                <a:cs typeface="Arial" pitchFamily="34" charset="0"/>
              </a:rPr>
              <a:t>Bài</a:t>
            </a:r>
            <a:r>
              <a:rPr lang="en-US" sz="4500" b="1" dirty="0">
                <a:solidFill>
                  <a:srgbClr val="FF3399"/>
                </a:solidFill>
                <a:latin typeface="+mj-lt"/>
                <a:ea typeface="HP001 5Ha" pitchFamily="34" charset="-127"/>
                <a:cs typeface="Arial" pitchFamily="34" charset="0"/>
              </a:rPr>
              <a:t> </a:t>
            </a:r>
            <a:r>
              <a:rPr lang="en-US" sz="4500" b="1" dirty="0" err="1">
                <a:solidFill>
                  <a:srgbClr val="FF3399"/>
                </a:solidFill>
                <a:latin typeface="+mj-lt"/>
                <a:ea typeface="HP001 5Ha" pitchFamily="34" charset="-127"/>
                <a:cs typeface="Arial" pitchFamily="34" charset="0"/>
              </a:rPr>
              <a:t>học</a:t>
            </a:r>
            <a:endParaRPr lang="en-US" sz="4500" b="1" dirty="0">
              <a:solidFill>
                <a:srgbClr val="FF3399"/>
              </a:solidFill>
              <a:latin typeface="+mj-lt"/>
              <a:ea typeface="HP001 5Ha" pitchFamily="34" charset="-127"/>
              <a:cs typeface="Arial" pitchFamily="34" charset="0"/>
            </a:endParaRPr>
          </a:p>
        </p:txBody>
      </p:sp>
    </p:spTree>
    <p:extLst>
      <p:ext uri="{BB962C8B-B14F-4D97-AF65-F5344CB8AC3E}">
        <p14:creationId xmlns:p14="http://schemas.microsoft.com/office/powerpoint/2010/main" val="2007187225"/>
      </p:ext>
    </p:extLst>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plus(in)">
                                      <p:cBhvr>
                                        <p:cTn id="7" dur="500"/>
                                        <p:tgtEl>
                                          <p:spTgt spid="32">
                                            <p:txEl>
                                              <p:pRg st="0" end="0"/>
                                            </p:txEl>
                                          </p:spTgt>
                                        </p:tgtEl>
                                      </p:cBhvr>
                                    </p:animEffect>
                                  </p:childTnLst>
                                </p:cTn>
                              </p:par>
                              <p:par>
                                <p:cTn id="8" presetID="0" presetClass="path" presetSubtype="0" accel="50000" decel="50000" fill="hold" nodeType="withEffect">
                                  <p:stCondLst>
                                    <p:cond delay="0"/>
                                  </p:stCondLst>
                                  <p:childTnLst>
                                    <p:animMotion origin="layout" path="M 0.00416 0.02222 L -0.85417 -0.82222 " pathEditMode="relative" rAng="0" ptsTypes="AA">
                                      <p:cBhvr>
                                        <p:cTn id="9" dur="500" fill="hold"/>
                                        <p:tgtEl>
                                          <p:spTgt spid="39"/>
                                        </p:tgtEl>
                                        <p:attrNameLst>
                                          <p:attrName>ppt_x</p:attrName>
                                          <p:attrName>ppt_y</p:attrName>
                                        </p:attrNameLst>
                                      </p:cBhvr>
                                      <p:rCtr x="-42917" y="-42222"/>
                                    </p:animMotion>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linds(horizontal)">
                                      <p:cBhvr>
                                        <p:cTn id="14" dur="500"/>
                                        <p:tgtEl>
                                          <p:spTgt spid="3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linds(horizontal)">
                                      <p:cBhvr>
                                        <p:cTn id="19" dur="500"/>
                                        <p:tgtEl>
                                          <p:spTgt spid="3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diamond(in)">
                                      <p:cBhvr>
                                        <p:cTn id="24" dur="500"/>
                                        <p:tgtEl>
                                          <p:spTgt spid="3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allAtOnce"/>
      <p:bldP spid="36" grpId="0" animBg="1"/>
      <p:bldP spid="37" grpId="0" animBg="1"/>
      <p:bldP spid="38"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33550"/>
            <a:ext cx="8229600" cy="857250"/>
          </a:xfrm>
        </p:spPr>
        <p:txBody>
          <a:bodyPr>
            <a:noAutofit/>
          </a:bodyPr>
          <a:lstStyle/>
          <a:p>
            <a:pPr algn="l"/>
            <a:r>
              <a:rPr lang="en-US" sz="2800" dirty="0" smtClean="0">
                <a:latin typeface="Times New Roman" panose="02020603050405020304" pitchFamily="18" charset="0"/>
                <a:cs typeface="Times New Roman" panose="02020603050405020304" pitchFamily="18" charset="0"/>
              </a:rPr>
              <a:t>Qua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t>
            </a:r>
            <a:r>
              <a:rPr lang="en-US" sz="2800" dirty="0" err="1" smtClean="0">
                <a:latin typeface="Times New Roman" panose="02020603050405020304" pitchFamily="18" charset="0"/>
                <a:cs typeface="Times New Roman" panose="02020603050405020304" pitchFamily="18" charset="0"/>
              </a:rPr>
              <a:t>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78421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1295400" y="1923374"/>
            <a:ext cx="714613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2400" b="1" dirty="0">
                <a:solidFill>
                  <a:srgbClr val="E91303"/>
                </a:solidFill>
                <a:latin typeface="Times New Roman" panose="02020603050405020304" pitchFamily="18" charset="0"/>
              </a:rPr>
              <a:t> </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Danh</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nhân</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đất</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Việt</a:t>
            </a:r>
            <a:r>
              <a:rPr lang="en-US" altLang="en-US" sz="2400" b="1" dirty="0" smtClean="0">
                <a:solidFill>
                  <a:srgbClr val="E91303"/>
                </a:solidFill>
                <a:latin typeface="Times New Roman" panose="02020603050405020304" pitchFamily="18" charset="0"/>
              </a:rPr>
              <a:t> – </a:t>
            </a:r>
            <a:r>
              <a:rPr lang="en-US" altLang="en-US" sz="2400" b="1" dirty="0" err="1" smtClean="0">
                <a:solidFill>
                  <a:srgbClr val="E91303"/>
                </a:solidFill>
                <a:latin typeface="Times New Roman" panose="02020603050405020304" pitchFamily="18" charset="0"/>
              </a:rPr>
              <a:t>Nhà</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xuất</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bản</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Thanh</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niên</a:t>
            </a:r>
            <a:endParaRPr lang="en-US" altLang="en-US" sz="2400" b="1" dirty="0" smtClean="0">
              <a:solidFill>
                <a:srgbClr val="E91303"/>
              </a:solidFill>
              <a:latin typeface="Times New Roman" panose="02020603050405020304" pitchFamily="18" charset="0"/>
            </a:endParaRPr>
          </a:p>
          <a:p>
            <a:pPr eaLnBrk="1" hangingPunct="1">
              <a:lnSpc>
                <a:spcPct val="150000"/>
              </a:lnSpc>
            </a:pPr>
            <a:r>
              <a:rPr lang="en-US" altLang="en-US" sz="2400" b="1" dirty="0" smtClean="0">
                <a:solidFill>
                  <a:srgbClr val="E91303"/>
                </a:solidFill>
                <a:latin typeface="Times New Roman" panose="02020603050405020304" pitchFamily="18" charset="0"/>
              </a:rPr>
              <a:t> + </a:t>
            </a:r>
            <a:r>
              <a:rPr lang="en-US" altLang="en-US" sz="2400" b="1" dirty="0" err="1" smtClean="0">
                <a:solidFill>
                  <a:srgbClr val="E91303"/>
                </a:solidFill>
                <a:latin typeface="Times New Roman" panose="02020603050405020304" pitchFamily="18" charset="0"/>
              </a:rPr>
              <a:t>Thần</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đồng</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nước</a:t>
            </a:r>
            <a:r>
              <a:rPr lang="en-US" altLang="en-US" sz="2400" b="1" dirty="0" smtClean="0">
                <a:solidFill>
                  <a:srgbClr val="E91303"/>
                </a:solidFill>
                <a:latin typeface="Times New Roman" panose="02020603050405020304" pitchFamily="18" charset="0"/>
              </a:rPr>
              <a:t> ta – </a:t>
            </a:r>
            <a:r>
              <a:rPr lang="en-US" altLang="en-US" sz="2400" b="1" dirty="0" err="1" smtClean="0">
                <a:solidFill>
                  <a:srgbClr val="E91303"/>
                </a:solidFill>
                <a:latin typeface="Times New Roman" panose="02020603050405020304" pitchFamily="18" charset="0"/>
              </a:rPr>
              <a:t>Nhà</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xuất</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bản</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giáo</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dục</a:t>
            </a:r>
            <a:endParaRPr lang="en-US" altLang="en-US" sz="2400" b="1" dirty="0" smtClean="0">
              <a:solidFill>
                <a:srgbClr val="E91303"/>
              </a:solidFill>
              <a:latin typeface="Times New Roman" panose="02020603050405020304" pitchFamily="18" charset="0"/>
            </a:endParaRPr>
          </a:p>
          <a:p>
            <a:pPr eaLnBrk="1" hangingPunct="1">
              <a:lnSpc>
                <a:spcPct val="150000"/>
              </a:lnSpc>
            </a:pPr>
            <a:r>
              <a:rPr lang="en-US" altLang="en-US" sz="2400" b="1" dirty="0" smtClean="0">
                <a:solidFill>
                  <a:srgbClr val="E91303"/>
                </a:solidFill>
                <a:latin typeface="Times New Roman" panose="02020603050405020304" pitchFamily="18" charset="0"/>
              </a:rPr>
              <a:t> + </a:t>
            </a:r>
            <a:r>
              <a:rPr lang="en-US" altLang="en-US" sz="2400" b="1" dirty="0" err="1" smtClean="0">
                <a:solidFill>
                  <a:srgbClr val="E91303"/>
                </a:solidFill>
                <a:latin typeface="Times New Roman" panose="02020603050405020304" pitchFamily="18" charset="0"/>
              </a:rPr>
              <a:t>Chuyện</a:t>
            </a:r>
            <a:r>
              <a:rPr lang="en-US" altLang="en-US" sz="2400" b="1" dirty="0" smtClean="0">
                <a:solidFill>
                  <a:srgbClr val="E91303"/>
                </a:solidFill>
                <a:latin typeface="Times New Roman" panose="02020603050405020304" pitchFamily="18" charset="0"/>
              </a:rPr>
              <a:t> hay </a:t>
            </a:r>
            <a:r>
              <a:rPr lang="en-US" altLang="en-US" sz="2400" b="1" dirty="0" err="1" smtClean="0">
                <a:solidFill>
                  <a:srgbClr val="E91303"/>
                </a:solidFill>
                <a:latin typeface="Times New Roman" panose="02020603050405020304" pitchFamily="18" charset="0"/>
              </a:rPr>
              <a:t>sử</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cũ</a:t>
            </a:r>
            <a:r>
              <a:rPr lang="en-US" altLang="en-US" sz="2400" b="1" dirty="0" smtClean="0">
                <a:solidFill>
                  <a:srgbClr val="E91303"/>
                </a:solidFill>
                <a:latin typeface="Times New Roman" panose="02020603050405020304" pitchFamily="18" charset="0"/>
              </a:rPr>
              <a:t> – </a:t>
            </a:r>
            <a:r>
              <a:rPr lang="en-US" altLang="en-US" sz="2400" b="1" dirty="0" err="1" smtClean="0">
                <a:solidFill>
                  <a:srgbClr val="E91303"/>
                </a:solidFill>
                <a:latin typeface="Times New Roman" panose="02020603050405020304" pitchFamily="18" charset="0"/>
              </a:rPr>
              <a:t>Nhà</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xuất</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bản</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Thanh</a:t>
            </a:r>
            <a:r>
              <a:rPr lang="en-US" altLang="en-US" sz="2400" b="1" dirty="0" smtClean="0">
                <a:solidFill>
                  <a:srgbClr val="E91303"/>
                </a:solidFill>
                <a:latin typeface="Times New Roman" panose="02020603050405020304" pitchFamily="18" charset="0"/>
              </a:rPr>
              <a:t> </a:t>
            </a:r>
            <a:r>
              <a:rPr lang="en-US" altLang="en-US" sz="2400" b="1" dirty="0" err="1" smtClean="0">
                <a:solidFill>
                  <a:srgbClr val="E91303"/>
                </a:solidFill>
                <a:latin typeface="Times New Roman" panose="02020603050405020304" pitchFamily="18" charset="0"/>
              </a:rPr>
              <a:t>niên</a:t>
            </a:r>
            <a:endParaRPr lang="en-US" altLang="en-US" sz="2400" b="1" dirty="0">
              <a:solidFill>
                <a:srgbClr val="E91303"/>
              </a:solidFill>
              <a:latin typeface="Times New Roman" panose="02020603050405020304" pitchFamily="18" charset="0"/>
            </a:endParaRPr>
          </a:p>
        </p:txBody>
      </p:sp>
      <p:sp>
        <p:nvSpPr>
          <p:cNvPr id="21507" name="Rectangle 6"/>
          <p:cNvSpPr>
            <a:spLocks noChangeArrowheads="1"/>
          </p:cNvSpPr>
          <p:nvPr/>
        </p:nvSpPr>
        <p:spPr bwMode="auto">
          <a:xfrm>
            <a:off x="619721" y="685801"/>
            <a:ext cx="7144940"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a:solidFill>
                <a:srgbClr val="006600"/>
              </a:solidFill>
              <a:latin typeface=".VnAristote" panose="020B7200000000000000" pitchFamily="34" charset="0"/>
            </a:endParaRPr>
          </a:p>
        </p:txBody>
      </p:sp>
      <p:pic>
        <p:nvPicPr>
          <p:cNvPr id="21525" name="Picture 48" descr="gard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256" y="4019550"/>
            <a:ext cx="3724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48" descr="gardg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943350"/>
            <a:ext cx="3648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464838"/>
      </p:ext>
    </p:extLst>
  </p:cSld>
  <p:clrMapOvr>
    <a:masterClrMapping/>
  </p:clrMapOvr>
  <p:transition>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6350"/>
            <a:ext cx="8756072" cy="857250"/>
          </a:xfrm>
          <a:solidFill>
            <a:schemeClr val="accent6"/>
          </a:solidFill>
        </p:spPr>
        <p:txBody>
          <a:bodyPr>
            <a:normAutofit fontScale="90000"/>
          </a:bodyPr>
          <a:lstStyle/>
          <a:p>
            <a:r>
              <a:rPr lang="en-US" sz="3600" dirty="0" err="1" smtClean="0">
                <a:latin typeface="Times New Roman" panose="02020603050405020304" pitchFamily="18" charset="0"/>
                <a:cs typeface="Times New Roman" panose="02020603050405020304" pitchFamily="18" charset="0"/>
              </a:rPr>
              <a:t>Nội</a:t>
            </a:r>
            <a:r>
              <a:rPr lang="en-US" sz="3600" dirty="0" smtClean="0">
                <a:latin typeface="Times New Roman" panose="02020603050405020304" pitchFamily="18" charset="0"/>
                <a:cs typeface="Times New Roman" panose="02020603050405020304" pitchFamily="18" charset="0"/>
              </a:rPr>
              <a:t> dung </a:t>
            </a:r>
            <a:r>
              <a:rPr lang="en-US" sz="3600" dirty="0" err="1" smtClean="0">
                <a:latin typeface="Times New Roman" panose="02020603050405020304" pitchFamily="18" charset="0"/>
                <a:cs typeface="Times New Roman" panose="02020603050405020304" pitchFamily="18" charset="0"/>
              </a:rPr>
              <a:t>học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tập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cử</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dưới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Hậu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p:txBody>
      </p:sp>
      <p:sp>
        <p:nvSpPr>
          <p:cNvPr id="4" name="Title 1"/>
          <p:cNvSpPr txBox="1">
            <a:spLocks/>
          </p:cNvSpPr>
          <p:nvPr/>
        </p:nvSpPr>
        <p:spPr>
          <a:xfrm>
            <a:off x="533400" y="2724150"/>
            <a:ext cx="8229600" cy="857250"/>
          </a:xfrm>
          <a:prstGeom prst="rect">
            <a:avLst/>
          </a:prstGeom>
          <a:solidFill>
            <a:schemeClr val="accent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latin typeface="Times New Roman" panose="02020603050405020304" pitchFamily="18" charset="0"/>
                <a:cs typeface="Times New Roman" panose="02020603050405020304" pitchFamily="18" charset="0"/>
              </a:rPr>
              <a:t>Nho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giáo</a:t>
            </a:r>
            <a:endParaRPr lang="en-US" dirty="0">
              <a:latin typeface="Times New Roman" panose="02020603050405020304" pitchFamily="18" charset="0"/>
              <a:cs typeface="Times New Roman" panose="02020603050405020304" pitchFamily="18"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47650"/>
            <a:ext cx="1981200" cy="1485900"/>
          </a:xfrm>
          <a:prstGeom prst="rect">
            <a:avLst/>
          </a:prstGeom>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72" y="1047750"/>
            <a:ext cx="8229600" cy="1085850"/>
          </a:xfrm>
          <a:solidFill>
            <a:schemeClr val="accent6"/>
          </a:solidFill>
        </p:spPr>
        <p:txBody>
          <a:bodyPr>
            <a:noAutofit/>
          </a:bodyPr>
          <a:lstStyle/>
          <a:p>
            <a:r>
              <a:rPr lang="en-US" altLang="en-US" sz="3600" b="1" i="1"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altLang="en-US" sz="3600" b="1"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i="1"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ai</a:t>
            </a:r>
            <a:r>
              <a:rPr lang="en-US" altLang="en-US" sz="3600" b="1"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i="1"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altLang="en-US" sz="3600" b="1"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i="1"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vào</a:t>
            </a:r>
            <a:r>
              <a:rPr lang="en-US" altLang="en-US" sz="3600" b="1"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i="1"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altLang="en-US" sz="3600" b="1"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ở </a:t>
            </a:r>
            <a:r>
              <a:rPr lang="en-US" altLang="en-US" sz="3600" b="1" i="1"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Quốc</a:t>
            </a:r>
            <a:r>
              <a:rPr lang="en-US" altLang="en-US" sz="3600" b="1"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i="1"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Tử</a:t>
            </a:r>
            <a:r>
              <a:rPr lang="en-US" altLang="en-US" sz="3600" b="1"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i="1"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Giám</a:t>
            </a:r>
            <a:r>
              <a:rPr lang="en-US" altLang="en-US" sz="3600" b="1"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600"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533400" y="2724150"/>
            <a:ext cx="8229600" cy="857250"/>
          </a:xfrm>
          <a:prstGeom prst="rect">
            <a:avLst/>
          </a:prstGeom>
          <a:solidFill>
            <a:schemeClr val="accent6"/>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altLang="en-US" b="1" dirty="0" smtClean="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altLang="en-US"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cháu</a:t>
            </a:r>
            <a:r>
              <a:rPr lang="en-US" altLang="en-US"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vua</a:t>
            </a:r>
            <a:r>
              <a:rPr lang="en-US" altLang="en-US"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quan</a:t>
            </a:r>
            <a:r>
              <a:rPr lang="en-US" altLang="en-US"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và</a:t>
            </a:r>
            <a:r>
              <a:rPr lang="en-US" altLang="en-US"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altLang="en-US"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em</a:t>
            </a:r>
            <a:r>
              <a:rPr lang="en-US" altLang="en-US"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thường</a:t>
            </a:r>
            <a:r>
              <a:rPr lang="en-US" altLang="en-US"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dân</a:t>
            </a:r>
            <a:r>
              <a:rPr lang="en-US" altLang="en-US"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altLang="en-US"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giỏi</a:t>
            </a:r>
            <a:r>
              <a:rPr lang="en-US" altLang="en-US"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cũng</a:t>
            </a:r>
            <a:r>
              <a:rPr lang="en-US" altLang="en-US"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altLang="en-US"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vào</a:t>
            </a:r>
            <a:r>
              <a:rPr lang="en-US" altLang="en-US"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học</a:t>
            </a:r>
            <a:endParaRPr lang="en-US" dirty="0">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7314" y="-628650"/>
            <a:ext cx="1451372" cy="1752600"/>
          </a:xfrm>
          <a:prstGeom prst="rect">
            <a:avLst/>
          </a:prstGeom>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82154"/>
            <a:ext cx="8915400" cy="499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2732649" y="1635369"/>
            <a:ext cx="5697416" cy="1558022"/>
          </a:xfrm>
          <a:prstGeom prst="rect">
            <a:avLst/>
          </a:prstGeom>
        </p:spPr>
        <p:txBody>
          <a:bodyPr wrap="none" fromWordArt="1">
            <a:prstTxWarp prst="textPlain">
              <a:avLst>
                <a:gd name="adj" fmla="val 50000"/>
              </a:avLst>
            </a:prstTxWarp>
          </a:bodyPr>
          <a:lstStyle/>
          <a:p>
            <a:pPr eaLnBrk="1" hangingPunct="1">
              <a:defRPr/>
            </a:pPr>
            <a:r>
              <a:rPr lang="en-US" sz="3949" b="1" kern="10" dirty="0" err="1" smtClean="0">
                <a:ln w="9525">
                  <a:solidFill>
                    <a:srgbClr val="FFFF00"/>
                  </a:solidFill>
                  <a:round/>
                  <a:headEnd/>
                  <a:tailEnd/>
                </a:ln>
                <a:solidFill>
                  <a:srgbClr val="FF0000"/>
                </a:solidFill>
                <a:latin typeface="Times New Roman"/>
                <a:cs typeface="Times New Roman"/>
              </a:rPr>
              <a:t>KHÁM</a:t>
            </a:r>
            <a:r>
              <a:rPr lang="en-US" sz="3949" b="1" kern="10" dirty="0" smtClean="0">
                <a:ln w="9525">
                  <a:solidFill>
                    <a:srgbClr val="FFFF00"/>
                  </a:solidFill>
                  <a:round/>
                  <a:headEnd/>
                  <a:tailEnd/>
                </a:ln>
                <a:solidFill>
                  <a:srgbClr val="FF0000"/>
                </a:solidFill>
                <a:latin typeface="Times New Roman"/>
                <a:cs typeface="Times New Roman"/>
              </a:rPr>
              <a:t> </a:t>
            </a:r>
            <a:r>
              <a:rPr lang="en-US" sz="3949" b="1" kern="10" dirty="0" err="1" smtClean="0">
                <a:ln w="9525">
                  <a:solidFill>
                    <a:srgbClr val="FFFF00"/>
                  </a:solidFill>
                  <a:round/>
                  <a:headEnd/>
                  <a:tailEnd/>
                </a:ln>
                <a:solidFill>
                  <a:srgbClr val="FF0000"/>
                </a:solidFill>
                <a:latin typeface="Times New Roman"/>
                <a:cs typeface="Times New Roman"/>
              </a:rPr>
              <a:t>PHÁ</a:t>
            </a:r>
            <a:r>
              <a:rPr lang="vi-VN" sz="3949" kern="10" dirty="0" smtClean="0">
                <a:ln w="9525">
                  <a:solidFill>
                    <a:srgbClr val="FFFF00"/>
                  </a:solidFill>
                  <a:round/>
                  <a:headEnd/>
                  <a:tailEnd/>
                </a:ln>
                <a:solidFill>
                  <a:srgbClr val="FF0000"/>
                </a:solidFill>
                <a:latin typeface="Times New Roman"/>
                <a:cs typeface="Times New Roman"/>
              </a:rPr>
              <a:t>:</a:t>
            </a:r>
            <a:endParaRPr lang="en-US" sz="3949" kern="10" dirty="0">
              <a:ln w="9525">
                <a:solidFill>
                  <a:srgbClr val="FFFF00"/>
                </a:solidFill>
                <a:round/>
                <a:headEnd/>
                <a:tailEnd/>
              </a:ln>
              <a:solidFill>
                <a:srgbClr val="FF0000"/>
              </a:solidFill>
              <a:latin typeface="Times New Roman"/>
              <a:cs typeface="Times New Roman"/>
            </a:endParaRPr>
          </a:p>
        </p:txBody>
      </p:sp>
      <p:sp>
        <p:nvSpPr>
          <p:cNvPr id="18436" name="TextBox 3"/>
          <p:cNvSpPr txBox="1">
            <a:spLocks noChangeArrowheads="1"/>
          </p:cNvSpPr>
          <p:nvPr/>
        </p:nvSpPr>
        <p:spPr bwMode="auto">
          <a:xfrm>
            <a:off x="1228726" y="4741069"/>
            <a:ext cx="421481" cy="362407"/>
          </a:xfrm>
          <a:prstGeom prst="rect">
            <a:avLst/>
          </a:prstGeom>
          <a:solidFill>
            <a:schemeClr val="bg1"/>
          </a:solidFill>
          <a:ln w="9525">
            <a:noFill/>
            <a:miter lim="800000"/>
            <a:headEnd/>
            <a:tailEnd/>
          </a:ln>
        </p:spPr>
        <p:txBody>
          <a:bodyPr>
            <a:spAutoFit/>
          </a:bodyPr>
          <a:lstStyle/>
          <a:p>
            <a:pPr eaLnBrk="1" hangingPunct="1">
              <a:defRPr/>
            </a:pPr>
            <a:r>
              <a:rPr lang="en-US" sz="1755"/>
              <a:t>2</a:t>
            </a:r>
          </a:p>
        </p:txBody>
      </p:sp>
    </p:spTree>
    <p:extLst>
      <p:ext uri="{BB962C8B-B14F-4D97-AF65-F5344CB8AC3E}">
        <p14:creationId xmlns:p14="http://schemas.microsoft.com/office/powerpoint/2010/main" val="271312378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987" y="1123950"/>
            <a:ext cx="8968979" cy="1708160"/>
          </a:xfrm>
          <a:prstGeom prst="rect">
            <a:avLst/>
          </a:prstGeom>
        </p:spPr>
        <p:txBody>
          <a:bodyPr>
            <a:spAutoFit/>
          </a:bodyPr>
          <a:lstStyle/>
          <a:p>
            <a:pPr algn="ctr" eaLnBrk="1" hangingPunct="1">
              <a:spcBef>
                <a:spcPct val="20000"/>
              </a:spcBef>
              <a:defRPr/>
            </a:pPr>
            <a:r>
              <a:rPr lang="en-US" sz="3300" b="1" kern="0" dirty="0" err="1">
                <a:latin typeface="Times New Roman" pitchFamily="18" charset="0"/>
                <a:cs typeface="Times New Roman" pitchFamily="18" charset="0"/>
              </a:rPr>
              <a:t>Đọc</a:t>
            </a:r>
            <a:r>
              <a:rPr lang="en-US" sz="3300" b="1" kern="0" dirty="0">
                <a:latin typeface="Times New Roman" pitchFamily="18" charset="0"/>
                <a:cs typeface="Times New Roman" pitchFamily="18" charset="0"/>
              </a:rPr>
              <a:t> </a:t>
            </a:r>
            <a:r>
              <a:rPr lang="en-US" sz="3300" b="1" kern="0" dirty="0" err="1">
                <a:latin typeface="Times New Roman" pitchFamily="18" charset="0"/>
                <a:cs typeface="Times New Roman" pitchFamily="18" charset="0"/>
              </a:rPr>
              <a:t>thông</a:t>
            </a:r>
            <a:r>
              <a:rPr lang="en-US" sz="3300" b="1" kern="0" dirty="0">
                <a:latin typeface="Times New Roman" pitchFamily="18" charset="0"/>
                <a:cs typeface="Times New Roman" pitchFamily="18" charset="0"/>
              </a:rPr>
              <a:t> tin </a:t>
            </a:r>
            <a:r>
              <a:rPr lang="en-US" sz="3300" b="1" kern="0" dirty="0" err="1">
                <a:latin typeface="Times New Roman" pitchFamily="18" charset="0"/>
                <a:cs typeface="Times New Roman" pitchFamily="18" charset="0"/>
              </a:rPr>
              <a:t>SGK</a:t>
            </a:r>
            <a:r>
              <a:rPr lang="en-US" sz="3300" b="1" kern="0" dirty="0">
                <a:latin typeface="Times New Roman" pitchFamily="18" charset="0"/>
                <a:cs typeface="Times New Roman" pitchFamily="18" charset="0"/>
              </a:rPr>
              <a:t> </a:t>
            </a:r>
            <a:r>
              <a:rPr lang="en-US" sz="3300" b="1" i="1" kern="0" dirty="0" smtClean="0">
                <a:latin typeface="Times New Roman" pitchFamily="18" charset="0"/>
                <a:cs typeface="Times New Roman" pitchFamily="18" charset="0"/>
              </a:rPr>
              <a:t>(</a:t>
            </a:r>
            <a:r>
              <a:rPr lang="en-US" sz="3300" b="1" i="1" kern="0" dirty="0" err="1" smtClean="0">
                <a:latin typeface="Times New Roman" pitchFamily="18" charset="0"/>
                <a:cs typeface="Times New Roman" pitchFamily="18" charset="0"/>
              </a:rPr>
              <a:t>từ</a:t>
            </a:r>
            <a:r>
              <a:rPr lang="en-US" sz="3300" b="1" i="1" kern="0" dirty="0" smtClean="0">
                <a:latin typeface="Times New Roman" pitchFamily="18" charset="0"/>
                <a:cs typeface="Times New Roman" pitchFamily="18" charset="0"/>
              </a:rPr>
              <a:t> </a:t>
            </a:r>
            <a:r>
              <a:rPr lang="en-US" sz="3300" b="1" i="1" kern="0" dirty="0" err="1" smtClean="0">
                <a:latin typeface="Times New Roman" pitchFamily="18" charset="0"/>
                <a:cs typeface="Times New Roman" pitchFamily="18" charset="0"/>
              </a:rPr>
              <a:t>đầu</a:t>
            </a:r>
            <a:r>
              <a:rPr lang="en-US" sz="3300" b="1" i="1" kern="0" dirty="0">
                <a:latin typeface="Times New Roman" pitchFamily="18" charset="0"/>
                <a:cs typeface="Times New Roman" pitchFamily="18" charset="0"/>
              </a:rPr>
              <a:t> </a:t>
            </a:r>
            <a:r>
              <a:rPr lang="en-US" sz="3300" b="1" i="1" kern="0" dirty="0" smtClean="0">
                <a:latin typeface="Times New Roman" pitchFamily="18" charset="0"/>
                <a:cs typeface="Times New Roman" pitchFamily="18" charset="0"/>
              </a:rPr>
              <a:t>... </a:t>
            </a:r>
            <a:r>
              <a:rPr lang="en-US" sz="3300" b="1" i="1" kern="0" dirty="0" err="1">
                <a:latin typeface="Times New Roman" pitchFamily="18" charset="0"/>
                <a:cs typeface="Times New Roman" pitchFamily="18" charset="0"/>
              </a:rPr>
              <a:t>Ngày</a:t>
            </a:r>
            <a:r>
              <a:rPr lang="en-US" sz="3300" b="1" i="1" kern="0" dirty="0">
                <a:latin typeface="Times New Roman" pitchFamily="18" charset="0"/>
                <a:cs typeface="Times New Roman" pitchFamily="18" charset="0"/>
              </a:rPr>
              <a:t> nay)</a:t>
            </a:r>
            <a:endParaRPr lang="en-US" sz="3000" b="1" kern="0" dirty="0">
              <a:solidFill>
                <a:srgbClr val="0000FF"/>
              </a:solidFill>
              <a:latin typeface="Times New Roman" pitchFamily="18" charset="0"/>
              <a:cs typeface="Times New Roman" pitchFamily="18" charset="0"/>
            </a:endParaRPr>
          </a:p>
          <a:p>
            <a:pPr marL="257175" indent="-257175">
              <a:spcBef>
                <a:spcPct val="20000"/>
              </a:spcBef>
              <a:defRPr/>
            </a:pPr>
            <a:r>
              <a:rPr lang="en-US" sz="3000" b="1" kern="0" dirty="0">
                <a:solidFill>
                  <a:srgbClr val="0000FF"/>
                </a:solidFill>
                <a:latin typeface="Times New Roman" pitchFamily="18" charset="0"/>
                <a:cs typeface="Times New Roman" pitchFamily="18" charset="0"/>
              </a:rPr>
              <a:t>1. </a:t>
            </a:r>
            <a:r>
              <a:rPr lang="en-US" sz="3000" b="1" kern="0" dirty="0" err="1" smtClean="0">
                <a:solidFill>
                  <a:srgbClr val="0000FF"/>
                </a:solidFill>
                <a:latin typeface="Times New Roman" pitchFamily="18" charset="0"/>
                <a:cs typeface="Times New Roman" pitchFamily="18" charset="0"/>
              </a:rPr>
              <a:t>Dưới</a:t>
            </a:r>
            <a:r>
              <a:rPr lang="en-US" sz="3000" b="1" kern="0" dirty="0" smtClean="0">
                <a:solidFill>
                  <a:srgbClr val="0000FF"/>
                </a:solidFill>
                <a:latin typeface="Times New Roman" pitchFamily="18" charset="0"/>
                <a:cs typeface="Times New Roman" pitchFamily="18" charset="0"/>
              </a:rPr>
              <a:t> </a:t>
            </a:r>
            <a:r>
              <a:rPr lang="en-US" sz="3000" b="1" kern="0" dirty="0" err="1" smtClean="0">
                <a:solidFill>
                  <a:srgbClr val="0000FF"/>
                </a:solidFill>
                <a:latin typeface="Times New Roman" pitchFamily="18" charset="0"/>
                <a:cs typeface="Times New Roman" pitchFamily="18" charset="0"/>
              </a:rPr>
              <a:t>thời</a:t>
            </a:r>
            <a:r>
              <a:rPr lang="en-US" sz="3000" b="1" kern="0" dirty="0" smtClean="0">
                <a:solidFill>
                  <a:srgbClr val="0000FF"/>
                </a:solidFill>
                <a:latin typeface="Times New Roman" pitchFamily="18" charset="0"/>
                <a:cs typeface="Times New Roman" pitchFamily="18" charset="0"/>
              </a:rPr>
              <a:t> </a:t>
            </a:r>
            <a:r>
              <a:rPr lang="en-US" sz="3000" b="1" kern="0" dirty="0" err="1" smtClean="0">
                <a:solidFill>
                  <a:srgbClr val="0000FF"/>
                </a:solidFill>
                <a:latin typeface="Times New Roman" pitchFamily="18" charset="0"/>
                <a:cs typeface="Times New Roman" pitchFamily="18" charset="0"/>
              </a:rPr>
              <a:t>Hậu</a:t>
            </a:r>
            <a:r>
              <a:rPr lang="en-US" sz="3000" b="1" kern="0" dirty="0" smtClean="0">
                <a:solidFill>
                  <a:srgbClr val="0000FF"/>
                </a:solidFill>
                <a:latin typeface="Times New Roman" pitchFamily="18" charset="0"/>
                <a:cs typeface="Times New Roman" pitchFamily="18" charset="0"/>
              </a:rPr>
              <a:t> </a:t>
            </a:r>
            <a:r>
              <a:rPr lang="en-US" sz="3000" b="1" kern="0" dirty="0" err="1" smtClean="0">
                <a:solidFill>
                  <a:srgbClr val="0000FF"/>
                </a:solidFill>
                <a:latin typeface="Times New Roman" pitchFamily="18" charset="0"/>
                <a:cs typeface="Times New Roman" pitchFamily="18" charset="0"/>
              </a:rPr>
              <a:t>Lê</a:t>
            </a:r>
            <a:r>
              <a:rPr lang="en-US" sz="3000" b="1" kern="0" dirty="0" smtClean="0">
                <a:solidFill>
                  <a:srgbClr val="0000FF"/>
                </a:solidFill>
                <a:latin typeface="Times New Roman" pitchFamily="18" charset="0"/>
                <a:cs typeface="Times New Roman" pitchFamily="18" charset="0"/>
              </a:rPr>
              <a:t> </a:t>
            </a:r>
            <a:r>
              <a:rPr lang="en-US" sz="3000" b="1" kern="0" dirty="0" err="1" smtClean="0">
                <a:solidFill>
                  <a:srgbClr val="0000FF"/>
                </a:solidFill>
                <a:latin typeface="Times New Roman" pitchFamily="18" charset="0"/>
                <a:cs typeface="Times New Roman" pitchFamily="18" charset="0"/>
              </a:rPr>
              <a:t>loại</a:t>
            </a:r>
            <a:r>
              <a:rPr lang="en-US" sz="3000" b="1" kern="0" dirty="0" smtClean="0">
                <a:solidFill>
                  <a:srgbClr val="0000FF"/>
                </a:solidFill>
                <a:latin typeface="Times New Roman" pitchFamily="18" charset="0"/>
                <a:cs typeface="Times New Roman" pitchFamily="18" charset="0"/>
              </a:rPr>
              <a:t> </a:t>
            </a:r>
            <a:r>
              <a:rPr lang="en-US" sz="3000" b="1" kern="0" dirty="0" err="1" smtClean="0">
                <a:solidFill>
                  <a:srgbClr val="0000FF"/>
                </a:solidFill>
                <a:latin typeface="Times New Roman" pitchFamily="18" charset="0"/>
                <a:cs typeface="Times New Roman" pitchFamily="18" charset="0"/>
              </a:rPr>
              <a:t>chữ</a:t>
            </a:r>
            <a:r>
              <a:rPr lang="en-US" sz="3000" b="1" kern="0" dirty="0" smtClean="0">
                <a:solidFill>
                  <a:srgbClr val="0000FF"/>
                </a:solidFill>
                <a:latin typeface="Times New Roman" pitchFamily="18" charset="0"/>
                <a:cs typeface="Times New Roman" pitchFamily="18" charset="0"/>
              </a:rPr>
              <a:t> </a:t>
            </a:r>
            <a:r>
              <a:rPr lang="en-US" sz="3000" b="1" kern="0" dirty="0" err="1" smtClean="0">
                <a:solidFill>
                  <a:srgbClr val="0000FF"/>
                </a:solidFill>
                <a:latin typeface="Times New Roman" pitchFamily="18" charset="0"/>
                <a:cs typeface="Times New Roman" pitchFamily="18" charset="0"/>
              </a:rPr>
              <a:t>nào</a:t>
            </a:r>
            <a:r>
              <a:rPr lang="en-US" sz="3000" b="1" kern="0" dirty="0" smtClean="0">
                <a:solidFill>
                  <a:srgbClr val="0000FF"/>
                </a:solidFill>
                <a:latin typeface="Times New Roman" pitchFamily="18" charset="0"/>
                <a:cs typeface="Times New Roman" pitchFamily="18" charset="0"/>
              </a:rPr>
              <a:t> </a:t>
            </a:r>
            <a:r>
              <a:rPr lang="en-US" sz="3000" b="1" kern="0" dirty="0" err="1" smtClean="0">
                <a:solidFill>
                  <a:srgbClr val="0000FF"/>
                </a:solidFill>
                <a:latin typeface="Times New Roman" pitchFamily="18" charset="0"/>
                <a:cs typeface="Times New Roman" pitchFamily="18" charset="0"/>
              </a:rPr>
              <a:t>chiếm</a:t>
            </a:r>
            <a:r>
              <a:rPr lang="en-US" sz="3000" b="1" kern="0" dirty="0" smtClean="0">
                <a:solidFill>
                  <a:srgbClr val="0000FF"/>
                </a:solidFill>
                <a:latin typeface="Times New Roman" pitchFamily="18" charset="0"/>
                <a:cs typeface="Times New Roman" pitchFamily="18" charset="0"/>
              </a:rPr>
              <a:t> </a:t>
            </a:r>
            <a:r>
              <a:rPr lang="en-US" sz="3000" b="1" kern="0" dirty="0" err="1" smtClean="0">
                <a:solidFill>
                  <a:srgbClr val="0000FF"/>
                </a:solidFill>
                <a:latin typeface="Times New Roman" pitchFamily="18" charset="0"/>
                <a:cs typeface="Times New Roman" pitchFamily="18" charset="0"/>
              </a:rPr>
              <a:t>ưu</a:t>
            </a:r>
            <a:r>
              <a:rPr lang="en-US" sz="3000" b="1" kern="0" dirty="0" smtClean="0">
                <a:solidFill>
                  <a:srgbClr val="0000FF"/>
                </a:solidFill>
                <a:latin typeface="Times New Roman" pitchFamily="18" charset="0"/>
                <a:cs typeface="Times New Roman" pitchFamily="18" charset="0"/>
              </a:rPr>
              <a:t> </a:t>
            </a:r>
            <a:r>
              <a:rPr lang="en-US" sz="3000" b="1" kern="0" dirty="0" err="1" smtClean="0">
                <a:solidFill>
                  <a:srgbClr val="0000FF"/>
                </a:solidFill>
                <a:latin typeface="Times New Roman" pitchFamily="18" charset="0"/>
                <a:cs typeface="Times New Roman" pitchFamily="18" charset="0"/>
              </a:rPr>
              <a:t>thế</a:t>
            </a:r>
            <a:r>
              <a:rPr lang="en-US" sz="3000" b="1" kern="0" dirty="0" smtClean="0">
                <a:solidFill>
                  <a:srgbClr val="0000FF"/>
                </a:solidFill>
                <a:latin typeface="Times New Roman" pitchFamily="18" charset="0"/>
                <a:cs typeface="Times New Roman" pitchFamily="18" charset="0"/>
              </a:rPr>
              <a:t>?</a:t>
            </a:r>
            <a:r>
              <a:rPr lang="en-US" sz="1350" dirty="0" smtClean="0"/>
              <a:t> </a:t>
            </a:r>
            <a:endParaRPr lang="en-US" sz="3000" b="1" kern="0" dirty="0">
              <a:solidFill>
                <a:srgbClr val="0000CC"/>
              </a:solidFill>
              <a:latin typeface="Times New Roman" pitchFamily="18" charset="0"/>
              <a:cs typeface="Times New Roman" pitchFamily="18" charset="0"/>
            </a:endParaRPr>
          </a:p>
          <a:p>
            <a:pPr marL="257175" indent="-257175">
              <a:spcBef>
                <a:spcPct val="20000"/>
              </a:spcBef>
              <a:defRPr/>
            </a:pPr>
            <a:r>
              <a:rPr lang="en-US" sz="3000" b="1" kern="0" dirty="0">
                <a:solidFill>
                  <a:srgbClr val="0000FF"/>
                </a:solidFill>
                <a:latin typeface="Times New Roman" pitchFamily="18" charset="0"/>
                <a:cs typeface="Times New Roman" pitchFamily="18" charset="0"/>
              </a:rPr>
              <a:t>2. </a:t>
            </a:r>
            <a:r>
              <a:rPr lang="en-US" sz="3000" b="1" kern="0" dirty="0" err="1" smtClean="0">
                <a:solidFill>
                  <a:srgbClr val="0000FF"/>
                </a:solidFill>
                <a:latin typeface="Times New Roman" pitchFamily="18" charset="0"/>
                <a:cs typeface="Times New Roman" pitchFamily="18" charset="0"/>
              </a:rPr>
              <a:t>Còn</a:t>
            </a:r>
            <a:r>
              <a:rPr lang="en-US" sz="3000" b="1" kern="0" dirty="0" smtClean="0">
                <a:solidFill>
                  <a:srgbClr val="0000FF"/>
                </a:solidFill>
                <a:latin typeface="Times New Roman" pitchFamily="18" charset="0"/>
                <a:cs typeface="Times New Roman" pitchFamily="18" charset="0"/>
              </a:rPr>
              <a:t> </a:t>
            </a:r>
            <a:r>
              <a:rPr lang="en-US" sz="3000" b="1" kern="0" dirty="0" err="1" smtClean="0">
                <a:solidFill>
                  <a:srgbClr val="0000FF"/>
                </a:solidFill>
                <a:latin typeface="Times New Roman" pitchFamily="18" charset="0"/>
                <a:cs typeface="Times New Roman" pitchFamily="18" charset="0"/>
              </a:rPr>
              <a:t>chữ</a:t>
            </a:r>
            <a:r>
              <a:rPr lang="en-US" sz="3000" b="1" kern="0" dirty="0" smtClean="0">
                <a:solidFill>
                  <a:srgbClr val="0000FF"/>
                </a:solidFill>
                <a:latin typeface="Times New Roman" pitchFamily="18" charset="0"/>
                <a:cs typeface="Times New Roman" pitchFamily="18" charset="0"/>
              </a:rPr>
              <a:t> </a:t>
            </a:r>
            <a:r>
              <a:rPr lang="en-US" sz="3000" b="1" kern="0" dirty="0" err="1" smtClean="0">
                <a:solidFill>
                  <a:srgbClr val="0000FF"/>
                </a:solidFill>
                <a:latin typeface="Times New Roman" pitchFamily="18" charset="0"/>
                <a:cs typeface="Times New Roman" pitchFamily="18" charset="0"/>
              </a:rPr>
              <a:t>Nôm</a:t>
            </a:r>
            <a:r>
              <a:rPr lang="en-US" sz="3000" b="1" kern="0" dirty="0" smtClean="0">
                <a:solidFill>
                  <a:srgbClr val="0000FF"/>
                </a:solidFill>
                <a:latin typeface="Times New Roman" pitchFamily="18" charset="0"/>
                <a:cs typeface="Times New Roman" pitchFamily="18" charset="0"/>
              </a:rPr>
              <a:t> </a:t>
            </a:r>
            <a:r>
              <a:rPr lang="en-US" sz="3000" b="1" kern="0" dirty="0" err="1" smtClean="0">
                <a:solidFill>
                  <a:srgbClr val="0000FF"/>
                </a:solidFill>
                <a:latin typeface="Times New Roman" pitchFamily="18" charset="0"/>
                <a:cs typeface="Times New Roman" pitchFamily="18" charset="0"/>
              </a:rPr>
              <a:t>thì</a:t>
            </a:r>
            <a:r>
              <a:rPr lang="en-US" sz="3000" b="1" kern="0" dirty="0" smtClean="0">
                <a:solidFill>
                  <a:srgbClr val="0000FF"/>
                </a:solidFill>
                <a:latin typeface="Times New Roman" pitchFamily="18" charset="0"/>
                <a:cs typeface="Times New Roman" pitchFamily="18" charset="0"/>
              </a:rPr>
              <a:t> </a:t>
            </a:r>
            <a:r>
              <a:rPr lang="en-US" sz="3000" b="1" kern="0" dirty="0" err="1" smtClean="0">
                <a:solidFill>
                  <a:srgbClr val="0000FF"/>
                </a:solidFill>
                <a:latin typeface="Times New Roman" pitchFamily="18" charset="0"/>
                <a:cs typeface="Times New Roman" pitchFamily="18" charset="0"/>
              </a:rPr>
              <a:t>sao</a:t>
            </a:r>
            <a:r>
              <a:rPr lang="en-US" sz="3000" b="1" kern="0" dirty="0" smtClean="0">
                <a:solidFill>
                  <a:srgbClr val="0000FF"/>
                </a:solidFill>
                <a:latin typeface="Times New Roman" pitchFamily="18" charset="0"/>
                <a:cs typeface="Times New Roman" pitchFamily="18" charset="0"/>
              </a:rPr>
              <a:t>?</a:t>
            </a:r>
            <a:endParaRPr lang="en-US" sz="3000" b="1" kern="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942936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fade">
                                      <p:cBhvr>
                                        <p:cTn id="19" dur="1000"/>
                                        <p:tgtEl>
                                          <p:spTgt spid="14">
                                            <p:txEl>
                                              <p:pRg st="2" end="2"/>
                                            </p:txEl>
                                          </p:spTgt>
                                        </p:tgtEl>
                                      </p:cBhvr>
                                    </p:animEffect>
                                    <p:anim calcmode="lin" valueType="num">
                                      <p:cBhvr>
                                        <p:cTn id="2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5"/>
          <p:cNvSpPr txBox="1">
            <a:spLocks noChangeArrowheads="1"/>
          </p:cNvSpPr>
          <p:nvPr/>
        </p:nvSpPr>
        <p:spPr bwMode="auto">
          <a:xfrm>
            <a:off x="304800" y="361950"/>
            <a:ext cx="502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n-US" sz="2400" b="1" dirty="0" smtClean="0">
                <a:latin typeface="+mj-lt"/>
              </a:rPr>
              <a:t>     </a:t>
            </a:r>
            <a:r>
              <a:rPr lang="vi-VN" sz="2400" b="1" dirty="0" smtClean="0">
                <a:latin typeface="+mj-lt"/>
              </a:rPr>
              <a:t>Chữ </a:t>
            </a:r>
            <a:r>
              <a:rPr lang="vi-VN" sz="2400" b="1" dirty="0">
                <a:latin typeface="+mj-lt"/>
              </a:rPr>
              <a:t>Hán</a:t>
            </a:r>
            <a:r>
              <a:rPr lang="vi-VN" sz="2400" dirty="0">
                <a:latin typeface="+mj-lt"/>
              </a:rPr>
              <a:t>, </a:t>
            </a:r>
            <a:r>
              <a:rPr lang="vi-VN" sz="2400" b="1" dirty="0">
                <a:latin typeface="+mj-lt"/>
              </a:rPr>
              <a:t>Hán tự</a:t>
            </a:r>
            <a:r>
              <a:rPr lang="vi-VN" sz="2400" dirty="0">
                <a:latin typeface="+mj-lt"/>
              </a:rPr>
              <a:t> (</a:t>
            </a:r>
            <a:r>
              <a:rPr lang="ja-JP" altLang="en-US" sz="2400" dirty="0">
                <a:latin typeface="+mj-lt"/>
              </a:rPr>
              <a:t>漢字</a:t>
            </a:r>
            <a:r>
              <a:rPr lang="en-US" altLang="ja-JP" sz="2400" dirty="0" smtClean="0">
                <a:latin typeface="+mj-lt"/>
              </a:rPr>
              <a:t>),</a:t>
            </a:r>
            <a:r>
              <a:rPr lang="ja-JP" altLang="en-US" sz="2400" dirty="0">
                <a:latin typeface="+mj-lt"/>
              </a:rPr>
              <a:t> </a:t>
            </a:r>
            <a:r>
              <a:rPr lang="vi-VN" sz="2400" dirty="0">
                <a:latin typeface="+mj-lt"/>
              </a:rPr>
              <a:t>hay </a:t>
            </a:r>
            <a:r>
              <a:rPr lang="vi-VN" sz="2400" b="1" dirty="0">
                <a:latin typeface="+mj-lt"/>
              </a:rPr>
              <a:t>Chữ Nho</a:t>
            </a:r>
            <a:r>
              <a:rPr lang="vi-VN" sz="2400" dirty="0">
                <a:latin typeface="+mj-lt"/>
              </a:rPr>
              <a:t>, là loại </a:t>
            </a:r>
            <a:r>
              <a:rPr lang="vi-VN" sz="2400" dirty="0">
                <a:latin typeface="+mj-lt"/>
                <a:hlinkClick r:id="rId2" tooltip="Văn tự ngữ tố"/>
              </a:rPr>
              <a:t>văn tự ngữ tố - âm tiết</a:t>
            </a:r>
            <a:r>
              <a:rPr lang="vi-VN" sz="2400" dirty="0">
                <a:latin typeface="+mj-lt"/>
              </a:rPr>
              <a:t> xuất phát từ </a:t>
            </a:r>
            <a:r>
              <a:rPr lang="vi-VN" sz="2400" dirty="0">
                <a:latin typeface="+mj-lt"/>
                <a:hlinkClick r:id="rId3" tooltip="Tiếng Hán thượng cổ"/>
              </a:rPr>
              <a:t>tiếng Hán thượng cổ</a:t>
            </a:r>
            <a:r>
              <a:rPr lang="vi-VN" sz="2400" dirty="0">
                <a:latin typeface="+mj-lt"/>
              </a:rPr>
              <a:t>. Chữ Hán từ </a:t>
            </a:r>
            <a:r>
              <a:rPr lang="vi-VN" sz="2400" dirty="0">
                <a:latin typeface="+mj-lt"/>
                <a:hlinkClick r:id="rId4" tooltip="Trung Quốc (khu vực)"/>
              </a:rPr>
              <a:t>khu vực Trung Quốc</a:t>
            </a:r>
            <a:r>
              <a:rPr lang="vi-VN" sz="2400" dirty="0">
                <a:latin typeface="+mj-lt"/>
              </a:rPr>
              <a:t> sau đó du nhập vào các nước lân cận trong vùng bao gồm </a:t>
            </a:r>
            <a:r>
              <a:rPr lang="vi-VN" sz="2400" dirty="0">
                <a:latin typeface="+mj-lt"/>
                <a:hlinkClick r:id="rId5" tooltip="Triều Tiên"/>
              </a:rPr>
              <a:t>Triều Tiên</a:t>
            </a:r>
            <a:r>
              <a:rPr lang="vi-VN" sz="2400" dirty="0">
                <a:latin typeface="+mj-lt"/>
              </a:rPr>
              <a:t>, </a:t>
            </a:r>
            <a:r>
              <a:rPr lang="vi-VN" sz="2400" dirty="0">
                <a:latin typeface="+mj-lt"/>
                <a:hlinkClick r:id="rId6" tooltip="Nhật Bản"/>
              </a:rPr>
              <a:t>Nhật Bản</a:t>
            </a:r>
            <a:r>
              <a:rPr lang="vi-VN" sz="2400" dirty="0">
                <a:latin typeface="+mj-lt"/>
              </a:rPr>
              <a:t> và </a:t>
            </a:r>
            <a:r>
              <a:rPr lang="vi-VN" sz="2400" dirty="0">
                <a:latin typeface="+mj-lt"/>
                <a:hlinkClick r:id="rId7" tooltip="Việt Nam"/>
              </a:rPr>
              <a:t>Việt Nam</a:t>
            </a:r>
            <a:r>
              <a:rPr lang="vi-VN" sz="2400" dirty="0">
                <a:latin typeface="+mj-lt"/>
              </a:rPr>
              <a:t>. </a:t>
            </a:r>
            <a:r>
              <a:rPr lang="vi-VN" sz="2400" dirty="0" smtClean="0">
                <a:latin typeface="+mj-lt"/>
              </a:rPr>
              <a:t>Khi người Trung Quốc sang xâm lược nước ta họ đã truyền bá chữ Hán vào nước ta, nước ta chưa có chữ viết nên tiếp thu và sử dụng chữ Hán.</a:t>
            </a:r>
            <a:endParaRPr lang="en-US" sz="2400" b="1" dirty="0">
              <a:solidFill>
                <a:srgbClr val="0000FF"/>
              </a:solidFill>
              <a:latin typeface="+mj-lt"/>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5257800" y="514350"/>
            <a:ext cx="3810000" cy="3886200"/>
          </a:xfrm>
          <a:prstGeom prst="rect">
            <a:avLst/>
          </a:prstGeom>
        </p:spPr>
      </p:pic>
    </p:spTree>
    <p:extLst>
      <p:ext uri="{BB962C8B-B14F-4D97-AF65-F5344CB8AC3E}">
        <p14:creationId xmlns:p14="http://schemas.microsoft.com/office/powerpoint/2010/main" val="1898617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QuocAmThiTap-b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0"/>
            <a:ext cx="4102894"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p:cNvSpPr txBox="1">
            <a:spLocks noChangeArrowheads="1"/>
          </p:cNvSpPr>
          <p:nvPr/>
        </p:nvSpPr>
        <p:spPr bwMode="auto">
          <a:xfrm>
            <a:off x="3505200" y="4189716"/>
            <a:ext cx="6612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CHỮ</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NÔM</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76200" y="31465"/>
            <a:ext cx="4572000" cy="5078313"/>
          </a:xfrm>
          <a:prstGeom prst="rect">
            <a:avLst/>
          </a:prstGeom>
        </p:spPr>
        <p:txBody>
          <a:bodyPr>
            <a:spAutoFit/>
          </a:bodyPr>
          <a:lstStyle/>
          <a:p>
            <a:pPr algn="just"/>
            <a:r>
              <a:rPr lang="en-US" b="1" dirty="0" smtClean="0">
                <a:solidFill>
                  <a:srgbClr val="202122"/>
                </a:solidFill>
              </a:rPr>
              <a:t>     </a:t>
            </a:r>
            <a:r>
              <a:rPr lang="vi-VN" b="1" dirty="0" smtClean="0">
                <a:solidFill>
                  <a:srgbClr val="202122"/>
                </a:solidFill>
              </a:rPr>
              <a:t>Chữ Nôm</a:t>
            </a:r>
            <a:r>
              <a:rPr lang="en-US" altLang="ja-JP" dirty="0" smtClean="0">
                <a:solidFill>
                  <a:srgbClr val="202122"/>
                </a:solidFill>
                <a:latin typeface="Arial" panose="020B0604020202020204" pitchFamily="34" charset="0"/>
              </a:rPr>
              <a:t>, </a:t>
            </a:r>
            <a:r>
              <a:rPr lang="vi-VN" dirty="0">
                <a:solidFill>
                  <a:srgbClr val="202122"/>
                </a:solidFill>
              </a:rPr>
              <a:t>còn được gọi là </a:t>
            </a:r>
            <a:r>
              <a:rPr lang="vi-VN" b="1" dirty="0">
                <a:solidFill>
                  <a:srgbClr val="202122"/>
                </a:solidFill>
              </a:rPr>
              <a:t>Chữ Hán </a:t>
            </a:r>
            <a:r>
              <a:rPr lang="vi-VN" b="1" dirty="0" smtClean="0">
                <a:solidFill>
                  <a:srgbClr val="202122"/>
                </a:solidFill>
              </a:rPr>
              <a:t>Nôm</a:t>
            </a:r>
            <a:r>
              <a:rPr lang="en-US" dirty="0" smtClean="0">
                <a:solidFill>
                  <a:srgbClr val="202122"/>
                </a:solidFill>
              </a:rPr>
              <a:t>,</a:t>
            </a:r>
            <a:r>
              <a:rPr lang="en-US" altLang="ja-JP" dirty="0">
                <a:solidFill>
                  <a:srgbClr val="202122"/>
                </a:solidFill>
                <a:latin typeface="Arial" panose="020B0604020202020204" pitchFamily="34" charset="0"/>
              </a:rPr>
              <a:t> </a:t>
            </a:r>
            <a:r>
              <a:rPr lang="vi-VN" b="1" dirty="0">
                <a:solidFill>
                  <a:srgbClr val="202122"/>
                </a:solidFill>
              </a:rPr>
              <a:t>Quốc </a:t>
            </a:r>
            <a:r>
              <a:rPr lang="vi-VN" b="1" dirty="0" smtClean="0">
                <a:solidFill>
                  <a:srgbClr val="202122"/>
                </a:solidFill>
              </a:rPr>
              <a:t>âm</a:t>
            </a:r>
            <a:r>
              <a:rPr lang="vi-VN" dirty="0">
                <a:solidFill>
                  <a:srgbClr val="202122"/>
                </a:solidFill>
              </a:rPr>
              <a:t> hay </a:t>
            </a:r>
            <a:r>
              <a:rPr lang="vi-VN" b="1" dirty="0">
                <a:solidFill>
                  <a:srgbClr val="202122"/>
                </a:solidFill>
              </a:rPr>
              <a:t>Quốc ngữ</a:t>
            </a:r>
            <a:r>
              <a:rPr lang="vi-VN" dirty="0">
                <a:solidFill>
                  <a:srgbClr val="202122"/>
                </a:solidFill>
              </a:rPr>
              <a:t> </a:t>
            </a:r>
            <a:r>
              <a:rPr lang="vi-VN" dirty="0" smtClean="0">
                <a:solidFill>
                  <a:srgbClr val="202122"/>
                </a:solidFill>
              </a:rPr>
              <a:t>là </a:t>
            </a:r>
            <a:r>
              <a:rPr lang="vi-VN" dirty="0">
                <a:solidFill>
                  <a:srgbClr val="202122"/>
                </a:solidFill>
              </a:rPr>
              <a:t>loại </a:t>
            </a:r>
            <a:r>
              <a:rPr lang="vi-VN" dirty="0">
                <a:solidFill>
                  <a:srgbClr val="3366CC"/>
                </a:solidFill>
                <a:hlinkClick r:id="rId3" tooltip="Văn tự ngữ tố"/>
              </a:rPr>
              <a:t>văn tự ngữ tố - âm tiết</a:t>
            </a:r>
            <a:r>
              <a:rPr lang="vi-VN" dirty="0">
                <a:solidFill>
                  <a:srgbClr val="202122"/>
                </a:solidFill>
              </a:rPr>
              <a:t> dùng để viết </a:t>
            </a:r>
            <a:r>
              <a:rPr lang="vi-VN" dirty="0">
                <a:solidFill>
                  <a:srgbClr val="3366CC"/>
                </a:solidFill>
                <a:hlinkClick r:id="rId4" tooltip="Tiếng Việt"/>
              </a:rPr>
              <a:t>tiếng Việt</a:t>
            </a:r>
            <a:r>
              <a:rPr lang="vi-VN" dirty="0">
                <a:solidFill>
                  <a:srgbClr val="202122"/>
                </a:solidFill>
              </a:rPr>
              <a:t>. Đây là bộ chữ được </a:t>
            </a:r>
            <a:r>
              <a:rPr lang="vi-VN" dirty="0">
                <a:solidFill>
                  <a:srgbClr val="3366CC"/>
                </a:solidFill>
                <a:hlinkClick r:id="rId5" tooltip="Người Việt"/>
              </a:rPr>
              <a:t>người Việt</a:t>
            </a:r>
            <a:r>
              <a:rPr lang="vi-VN" dirty="0">
                <a:solidFill>
                  <a:srgbClr val="202122"/>
                </a:solidFill>
              </a:rPr>
              <a:t> tạo ra dựa trên </a:t>
            </a:r>
            <a:r>
              <a:rPr lang="vi-VN" dirty="0">
                <a:solidFill>
                  <a:srgbClr val="3366CC"/>
                </a:solidFill>
                <a:hlinkClick r:id="rId6" tooltip="Chữ Hán"/>
              </a:rPr>
              <a:t>chữ Hán</a:t>
            </a:r>
            <a:r>
              <a:rPr lang="vi-VN" dirty="0">
                <a:solidFill>
                  <a:srgbClr val="202122"/>
                </a:solidFill>
              </a:rPr>
              <a:t>, các </a:t>
            </a:r>
            <a:r>
              <a:rPr lang="vi-VN" dirty="0">
                <a:solidFill>
                  <a:srgbClr val="3366CC"/>
                </a:solidFill>
                <a:hlinkClick r:id="rId7" tooltip="Bộ thủ"/>
              </a:rPr>
              <a:t>bộ thủ</a:t>
            </a:r>
            <a:r>
              <a:rPr lang="vi-VN" dirty="0">
                <a:solidFill>
                  <a:srgbClr val="202122"/>
                </a:solidFill>
              </a:rPr>
              <a:t>, âm đọc và nghĩa từ vựng trong </a:t>
            </a:r>
            <a:r>
              <a:rPr lang="vi-VN" dirty="0">
                <a:solidFill>
                  <a:srgbClr val="3366CC"/>
                </a:solidFill>
                <a:hlinkClick r:id="rId4" tooltip="Tiếng Việt"/>
              </a:rPr>
              <a:t>tiếng Việt</a:t>
            </a:r>
            <a:r>
              <a:rPr lang="vi-VN" dirty="0">
                <a:solidFill>
                  <a:srgbClr val="202122"/>
                </a:solidFill>
              </a:rPr>
              <a:t>.</a:t>
            </a:r>
          </a:p>
          <a:p>
            <a:pPr algn="just"/>
            <a:r>
              <a:rPr lang="en-US" dirty="0" smtClean="0">
                <a:solidFill>
                  <a:srgbClr val="202122"/>
                </a:solidFill>
              </a:rPr>
              <a:t>    </a:t>
            </a:r>
            <a:r>
              <a:rPr lang="vi-VN" dirty="0" smtClean="0">
                <a:solidFill>
                  <a:srgbClr val="202122"/>
                </a:solidFill>
              </a:rPr>
              <a:t>Chữ </a:t>
            </a:r>
            <a:r>
              <a:rPr lang="vi-VN" dirty="0">
                <a:solidFill>
                  <a:srgbClr val="202122"/>
                </a:solidFill>
              </a:rPr>
              <a:t>Nôm bắt đầu hình thành và phát triển từ </a:t>
            </a:r>
            <a:r>
              <a:rPr lang="vi-VN" dirty="0">
                <a:solidFill>
                  <a:srgbClr val="3366CC"/>
                </a:solidFill>
                <a:hlinkClick r:id="rId8" tooltip="Thế kỷ 10"/>
              </a:rPr>
              <a:t>thế kỷ 10</a:t>
            </a:r>
            <a:r>
              <a:rPr lang="vi-VN" dirty="0">
                <a:solidFill>
                  <a:srgbClr val="202122"/>
                </a:solidFill>
              </a:rPr>
              <a:t> đến </a:t>
            </a:r>
            <a:r>
              <a:rPr lang="vi-VN" dirty="0">
                <a:solidFill>
                  <a:srgbClr val="3366CC"/>
                </a:solidFill>
                <a:hlinkClick r:id="rId9" tooltip="Thế kỷ 20"/>
              </a:rPr>
              <a:t>thế kỷ 20</a:t>
            </a:r>
            <a:r>
              <a:rPr lang="vi-VN" dirty="0">
                <a:solidFill>
                  <a:srgbClr val="202122"/>
                </a:solidFill>
              </a:rPr>
              <a:t>. Sơ khởi, chữ Nôm thường dùng ghi chép tên người, địa danh, sau đó được dần dần phổ cập, tiến vào sinh hoạt văn hóa của quốc gia. Vào thời </a:t>
            </a:r>
            <a:r>
              <a:rPr lang="vi-VN" dirty="0">
                <a:solidFill>
                  <a:srgbClr val="3366CC"/>
                </a:solidFill>
                <a:hlinkClick r:id="rId10" tooltip="Nhà Hồ"/>
              </a:rPr>
              <a:t>Nhà Hồ</a:t>
            </a:r>
            <a:r>
              <a:rPr lang="vi-VN" dirty="0">
                <a:solidFill>
                  <a:srgbClr val="202122"/>
                </a:solidFill>
              </a:rPr>
              <a:t> ở </a:t>
            </a:r>
            <a:r>
              <a:rPr lang="vi-VN" dirty="0">
                <a:solidFill>
                  <a:srgbClr val="3366CC"/>
                </a:solidFill>
                <a:hlinkClick r:id="rId11" tooltip="Thế kỷ 14"/>
              </a:rPr>
              <a:t>thế kỷ 14</a:t>
            </a:r>
            <a:r>
              <a:rPr lang="vi-VN" dirty="0">
                <a:solidFill>
                  <a:srgbClr val="202122"/>
                </a:solidFill>
              </a:rPr>
              <a:t> và </a:t>
            </a:r>
            <a:r>
              <a:rPr lang="vi-VN" dirty="0">
                <a:solidFill>
                  <a:srgbClr val="3366CC"/>
                </a:solidFill>
                <a:hlinkClick r:id="rId12" tooltip="Nhà Tây Sơn"/>
              </a:rPr>
              <a:t>Nhà Tây Sơn</a:t>
            </a:r>
            <a:r>
              <a:rPr lang="vi-VN" dirty="0">
                <a:solidFill>
                  <a:srgbClr val="202122"/>
                </a:solidFill>
              </a:rPr>
              <a:t> ở </a:t>
            </a:r>
            <a:r>
              <a:rPr lang="vi-VN" dirty="0">
                <a:solidFill>
                  <a:srgbClr val="3366CC"/>
                </a:solidFill>
                <a:hlinkClick r:id="rId13" tooltip="Thế kỷ 18"/>
              </a:rPr>
              <a:t>thế kỷ 18</a:t>
            </a:r>
            <a:r>
              <a:rPr lang="vi-VN" dirty="0">
                <a:solidFill>
                  <a:srgbClr val="202122"/>
                </a:solidFill>
              </a:rPr>
              <a:t>, xuất hiện khuynh hướng dùng chữ Nôm trong văn thư hành </a:t>
            </a:r>
            <a:r>
              <a:rPr lang="vi-VN" dirty="0" smtClean="0">
                <a:solidFill>
                  <a:srgbClr val="202122"/>
                </a:solidFill>
              </a:rPr>
              <a:t>chính. </a:t>
            </a:r>
            <a:r>
              <a:rPr lang="vi-VN" dirty="0">
                <a:solidFill>
                  <a:srgbClr val="202122"/>
                </a:solidFill>
              </a:rPr>
              <a:t>Đối với </a:t>
            </a:r>
            <a:r>
              <a:rPr lang="vi-VN" dirty="0">
                <a:solidFill>
                  <a:srgbClr val="3366CC"/>
                </a:solidFill>
                <a:hlinkClick r:id="rId14" tooltip="Văn học Việt Nam"/>
              </a:rPr>
              <a:t>văn học Việt Nam</a:t>
            </a:r>
            <a:r>
              <a:rPr lang="vi-VN" dirty="0">
                <a:solidFill>
                  <a:srgbClr val="202122"/>
                </a:solidFill>
              </a:rPr>
              <a:t>, chữ Nôm có ý nghĩa đặc biệt quan trọng khi là công cụ xây dựng nền văn học cổ truyền kéo dài nhiều thế kỷ.</a:t>
            </a:r>
          </a:p>
        </p:txBody>
      </p:sp>
    </p:spTree>
    <p:extLst>
      <p:ext uri="{BB962C8B-B14F-4D97-AF65-F5344CB8AC3E}">
        <p14:creationId xmlns:p14="http://schemas.microsoft.com/office/powerpoint/2010/main" val="3103752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Text Box 4"/>
          <p:cNvSpPr txBox="1">
            <a:spLocks noChangeArrowheads="1"/>
          </p:cNvSpPr>
          <p:nvPr/>
        </p:nvSpPr>
        <p:spPr bwMode="auto">
          <a:xfrm>
            <a:off x="3022101" y="1219208"/>
            <a:ext cx="3048000" cy="461665"/>
          </a:xfrm>
          <a:prstGeom prst="rect">
            <a:avLst/>
          </a:prstGeom>
          <a:noFill/>
          <a:ln w="9525">
            <a:noFill/>
            <a:miter lim="800000"/>
            <a:headEnd/>
            <a:tailEnd/>
          </a:ln>
        </p:spPr>
        <p:txBody>
          <a:bodyPr wrap="square">
            <a:spAutoFit/>
          </a:bodyPr>
          <a:lstStyle/>
          <a:p>
            <a:pPr marL="342900" indent="-342900">
              <a:spcBef>
                <a:spcPct val="20000"/>
              </a:spcBef>
              <a:defRPr/>
            </a:pPr>
            <a:r>
              <a:rPr lang="en-US" sz="2400" b="1" kern="0" dirty="0" err="1" smtClean="0">
                <a:solidFill>
                  <a:srgbClr val="FF0000"/>
                </a:solidFill>
                <a:latin typeface="Times New Roman" pitchFamily="18" charset="0"/>
                <a:cs typeface="Times New Roman" pitchFamily="18" charset="0"/>
              </a:rPr>
              <a:t>Thảo</a:t>
            </a:r>
            <a:r>
              <a:rPr lang="en-US" sz="2400" b="1" kern="0" dirty="0" smtClean="0">
                <a:solidFill>
                  <a:srgbClr val="FF0000"/>
                </a:solidFill>
                <a:latin typeface="Times New Roman" pitchFamily="18" charset="0"/>
                <a:cs typeface="Times New Roman" pitchFamily="18" charset="0"/>
              </a:rPr>
              <a:t> </a:t>
            </a:r>
            <a:r>
              <a:rPr lang="en-US" sz="2400" b="1" kern="0" dirty="0" err="1" smtClean="0">
                <a:solidFill>
                  <a:srgbClr val="FF0000"/>
                </a:solidFill>
                <a:latin typeface="Times New Roman" pitchFamily="18" charset="0"/>
                <a:cs typeface="Times New Roman" pitchFamily="18" charset="0"/>
              </a:rPr>
              <a:t>luận</a:t>
            </a:r>
            <a:r>
              <a:rPr lang="en-US" sz="2400" b="1" kern="0" dirty="0" smtClean="0">
                <a:solidFill>
                  <a:srgbClr val="FF0000"/>
                </a:solidFill>
                <a:latin typeface="Times New Roman" pitchFamily="18" charset="0"/>
                <a:cs typeface="Times New Roman" pitchFamily="18" charset="0"/>
              </a:rPr>
              <a:t> </a:t>
            </a:r>
            <a:r>
              <a:rPr lang="en-US" sz="2400" b="1" kern="0" dirty="0" err="1" smtClean="0">
                <a:solidFill>
                  <a:srgbClr val="FF0000"/>
                </a:solidFill>
                <a:latin typeface="Times New Roman" pitchFamily="18" charset="0"/>
                <a:cs typeface="Times New Roman" pitchFamily="18" charset="0"/>
              </a:rPr>
              <a:t>nhóm</a:t>
            </a:r>
            <a:r>
              <a:rPr lang="en-US" sz="2400" b="1" kern="0" dirty="0" smtClean="0">
                <a:solidFill>
                  <a:srgbClr val="FF0000"/>
                </a:solidFill>
                <a:latin typeface="Times New Roman" pitchFamily="18" charset="0"/>
                <a:cs typeface="Times New Roman" pitchFamily="18" charset="0"/>
              </a:rPr>
              <a:t> </a:t>
            </a:r>
            <a:r>
              <a:rPr lang="en-US" sz="2400" b="1" kern="0" dirty="0">
                <a:solidFill>
                  <a:srgbClr val="FF0000"/>
                </a:solidFill>
                <a:latin typeface="Times New Roman" pitchFamily="18" charset="0"/>
                <a:cs typeface="Times New Roman" pitchFamily="18" charset="0"/>
              </a:rPr>
              <a:t>4</a:t>
            </a:r>
          </a:p>
        </p:txBody>
      </p:sp>
      <p:pic>
        <p:nvPicPr>
          <p:cNvPr id="2051" name="Picture 5" descr="4D0E9C1D773840AE93D84E15D99D6495"/>
          <p:cNvPicPr>
            <a:picLocks noChangeAspect="1" noChangeArrowheads="1" noCrop="1"/>
          </p:cNvPicPr>
          <p:nvPr/>
        </p:nvPicPr>
        <p:blipFill>
          <a:blip r:embed="rId2"/>
          <a:srcRect/>
          <a:stretch>
            <a:fillRect/>
          </a:stretch>
        </p:blipFill>
        <p:spPr bwMode="auto">
          <a:xfrm>
            <a:off x="77216" y="-228600"/>
            <a:ext cx="209550" cy="2571750"/>
          </a:xfrm>
          <a:prstGeom prst="rect">
            <a:avLst/>
          </a:prstGeom>
          <a:noFill/>
          <a:ln w="9525">
            <a:noFill/>
            <a:miter lim="800000"/>
            <a:headEnd/>
            <a:tailEnd/>
          </a:ln>
        </p:spPr>
      </p:pic>
      <p:pic>
        <p:nvPicPr>
          <p:cNvPr id="2052" name="Picture 6" descr="4D0E9C1D773840AE93D84E15D99D6495"/>
          <p:cNvPicPr>
            <a:picLocks noChangeAspect="1" noChangeArrowheads="1" noCrop="1"/>
          </p:cNvPicPr>
          <p:nvPr/>
        </p:nvPicPr>
        <p:blipFill>
          <a:blip r:embed="rId2"/>
          <a:srcRect/>
          <a:stretch>
            <a:fillRect/>
          </a:stretch>
        </p:blipFill>
        <p:spPr bwMode="auto">
          <a:xfrm>
            <a:off x="8800834" y="2531939"/>
            <a:ext cx="209550" cy="2571750"/>
          </a:xfrm>
          <a:prstGeom prst="rect">
            <a:avLst/>
          </a:prstGeom>
          <a:noFill/>
          <a:ln w="9525">
            <a:noFill/>
            <a:miter lim="800000"/>
            <a:headEnd/>
            <a:tailEnd/>
          </a:ln>
        </p:spPr>
      </p:pic>
      <p:pic>
        <p:nvPicPr>
          <p:cNvPr id="2053" name="Picture 7" descr="4D0E9C1D773840AE93D84E15D99D6495"/>
          <p:cNvPicPr>
            <a:picLocks noChangeAspect="1" noChangeArrowheads="1" noCrop="1"/>
          </p:cNvPicPr>
          <p:nvPr/>
        </p:nvPicPr>
        <p:blipFill>
          <a:blip r:embed="rId2"/>
          <a:srcRect/>
          <a:stretch>
            <a:fillRect/>
          </a:stretch>
        </p:blipFill>
        <p:spPr bwMode="auto">
          <a:xfrm>
            <a:off x="8805436" y="-226995"/>
            <a:ext cx="228600" cy="2571750"/>
          </a:xfrm>
          <a:prstGeom prst="rect">
            <a:avLst/>
          </a:prstGeom>
          <a:noFill/>
          <a:ln w="9525">
            <a:noFill/>
            <a:miter lim="800000"/>
            <a:headEnd/>
            <a:tailEnd/>
          </a:ln>
        </p:spPr>
      </p:pic>
      <p:pic>
        <p:nvPicPr>
          <p:cNvPr id="2054" name="Picture 8" descr="4D0E9C1D773840AE93D84E15D99D6495"/>
          <p:cNvPicPr>
            <a:picLocks noChangeAspect="1" noChangeArrowheads="1" noCrop="1"/>
          </p:cNvPicPr>
          <p:nvPr/>
        </p:nvPicPr>
        <p:blipFill>
          <a:blip r:embed="rId2"/>
          <a:srcRect/>
          <a:stretch>
            <a:fillRect/>
          </a:stretch>
        </p:blipFill>
        <p:spPr bwMode="auto">
          <a:xfrm>
            <a:off x="76200" y="2547564"/>
            <a:ext cx="209550" cy="2571750"/>
          </a:xfrm>
          <a:prstGeom prst="rect">
            <a:avLst/>
          </a:prstGeom>
          <a:noFill/>
          <a:ln w="9525">
            <a:noFill/>
            <a:miter lim="800000"/>
            <a:headEnd/>
            <a:tailEnd/>
          </a:ln>
        </p:spPr>
      </p:pic>
      <p:pic>
        <p:nvPicPr>
          <p:cNvPr id="2055" name="Picture 11" descr="007"/>
          <p:cNvPicPr>
            <a:picLocks noChangeAspect="1" noChangeArrowheads="1"/>
          </p:cNvPicPr>
          <p:nvPr/>
        </p:nvPicPr>
        <p:blipFill>
          <a:blip r:embed="rId3"/>
          <a:srcRect/>
          <a:stretch>
            <a:fillRect/>
          </a:stretch>
        </p:blipFill>
        <p:spPr bwMode="auto">
          <a:xfrm>
            <a:off x="285750" y="3993357"/>
            <a:ext cx="7791450" cy="1150144"/>
          </a:xfrm>
          <a:prstGeom prst="rect">
            <a:avLst/>
          </a:prstGeom>
          <a:noFill/>
          <a:ln w="9525">
            <a:noFill/>
            <a:miter lim="800000"/>
            <a:headEnd/>
            <a:tailEnd/>
          </a:ln>
        </p:spPr>
      </p:pic>
      <p:sp>
        <p:nvSpPr>
          <p:cNvPr id="8" name="Text Box 4"/>
          <p:cNvSpPr txBox="1">
            <a:spLocks noChangeArrowheads="1"/>
          </p:cNvSpPr>
          <p:nvPr/>
        </p:nvSpPr>
        <p:spPr bwMode="auto">
          <a:xfrm>
            <a:off x="1143000" y="2143185"/>
            <a:ext cx="6955926" cy="830997"/>
          </a:xfrm>
          <a:prstGeom prst="rect">
            <a:avLst/>
          </a:prstGeom>
          <a:noFill/>
          <a:ln w="9525">
            <a:noFill/>
            <a:miter lim="800000"/>
            <a:headEnd/>
            <a:tailEnd/>
          </a:ln>
        </p:spPr>
        <p:txBody>
          <a:bodyPr wrap="square">
            <a:spAutoFit/>
          </a:bodyPr>
          <a:lstStyle/>
          <a:p>
            <a:pPr marL="342900" indent="-342900" algn="just">
              <a:spcBef>
                <a:spcPct val="20000"/>
              </a:spcBef>
              <a:defRPr/>
            </a:pPr>
            <a:r>
              <a:rPr lang="en-US" sz="2400" b="1" kern="0" dirty="0" err="1" smtClean="0">
                <a:solidFill>
                  <a:srgbClr val="0000FF"/>
                </a:solidFill>
                <a:latin typeface="Times New Roman" pitchFamily="18" charset="0"/>
                <a:cs typeface="Times New Roman" pitchFamily="18" charset="0"/>
              </a:rPr>
              <a:t>Đọc</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thầm</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tiếp</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trong</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SGK</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hãy</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kể</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tên</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những</a:t>
            </a:r>
            <a:r>
              <a:rPr lang="en-US" sz="2400" b="1" kern="0" dirty="0" smtClean="0">
                <a:solidFill>
                  <a:srgbClr val="0000FF"/>
                </a:solidFill>
                <a:latin typeface="Times New Roman" pitchFamily="18" charset="0"/>
                <a:cs typeface="Times New Roman" pitchFamily="18" charset="0"/>
              </a:rPr>
              <a:t> </a:t>
            </a:r>
            <a:r>
              <a:rPr lang="en-US" sz="2400" b="1" kern="0" dirty="0" err="1">
                <a:solidFill>
                  <a:srgbClr val="0000FF"/>
                </a:solidFill>
                <a:latin typeface="Times New Roman" pitchFamily="18" charset="0"/>
                <a:cs typeface="Times New Roman" pitchFamily="18" charset="0"/>
              </a:rPr>
              <a:t>tác</a:t>
            </a:r>
            <a:r>
              <a:rPr lang="en-US" sz="2400" b="1" kern="0" dirty="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giả</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và</a:t>
            </a:r>
            <a:r>
              <a:rPr lang="en-US" sz="2400" b="1" kern="0" dirty="0" smtClean="0">
                <a:solidFill>
                  <a:srgbClr val="0000FF"/>
                </a:solidFill>
                <a:latin typeface="Times New Roman" pitchFamily="18" charset="0"/>
                <a:cs typeface="Times New Roman" pitchFamily="18" charset="0"/>
              </a:rPr>
              <a:t> </a:t>
            </a:r>
            <a:r>
              <a:rPr lang="en-US" sz="2400" b="1" kern="0" dirty="0" err="1">
                <a:solidFill>
                  <a:srgbClr val="0000FF"/>
                </a:solidFill>
                <a:latin typeface="Times New Roman" pitchFamily="18" charset="0"/>
                <a:cs typeface="Times New Roman" pitchFamily="18" charset="0"/>
              </a:rPr>
              <a:t>tác</a:t>
            </a:r>
            <a:r>
              <a:rPr lang="en-US" sz="2400" b="1" kern="0" dirty="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phẩm</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tiêu</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biểu</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của</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thời</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Hậu</a:t>
            </a:r>
            <a:r>
              <a:rPr lang="en-US" sz="2400" b="1" kern="0"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itchFamily="18" charset="0"/>
                <a:cs typeface="Times New Roman" pitchFamily="18" charset="0"/>
              </a:rPr>
              <a:t>Lê</a:t>
            </a:r>
            <a:r>
              <a:rPr lang="en-US" sz="2400" b="1" kern="0" dirty="0" smtClean="0">
                <a:solidFill>
                  <a:srgbClr val="0000FF"/>
                </a:solidFill>
                <a:latin typeface="Times New Roman" pitchFamily="18" charset="0"/>
                <a:cs typeface="Times New Roman" pitchFamily="18" charset="0"/>
              </a:rPr>
              <a:t> </a:t>
            </a:r>
            <a:r>
              <a:rPr lang="en-US" sz="2400" b="1" kern="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0672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644"/>
                                        </p:tgtEl>
                                        <p:attrNameLst>
                                          <p:attrName>style.visibility</p:attrName>
                                        </p:attrNameLst>
                                      </p:cBhvr>
                                      <p:to>
                                        <p:strVal val="visible"/>
                                      </p:to>
                                    </p:set>
                                    <p:anim calcmode="lin" valueType="num">
                                      <p:cBhvr additive="base">
                                        <p:cTn id="12" dur="500" fill="hold"/>
                                        <p:tgtEl>
                                          <p:spTgt spid="112644"/>
                                        </p:tgtEl>
                                        <p:attrNameLst>
                                          <p:attrName>ppt_x</p:attrName>
                                        </p:attrNameLst>
                                      </p:cBhvr>
                                      <p:tavLst>
                                        <p:tav tm="0">
                                          <p:val>
                                            <p:strVal val="#ppt_x"/>
                                          </p:val>
                                        </p:tav>
                                        <p:tav tm="100000">
                                          <p:val>
                                            <p:strVal val="#ppt_x"/>
                                          </p:val>
                                        </p:tav>
                                      </p:tavLst>
                                    </p:anim>
                                    <p:anim calcmode="lin" valueType="num">
                                      <p:cBhvr additive="base">
                                        <p:cTn id="13" dur="500" fill="hold"/>
                                        <p:tgtEl>
                                          <p:spTgt spid="1126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rayons">
  <a:themeElements>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anose="030F0702030302020204"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anose="030F0702030302020204" pitchFamily="66"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887</Words>
  <Application>Microsoft Office PowerPoint</Application>
  <PresentationFormat>On-screen Show (16:9)</PresentationFormat>
  <Paragraphs>110</Paragraphs>
  <Slides>28</Slides>
  <Notes>5</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ＭＳ Ｐゴシック</vt:lpstr>
      <vt:lpstr>.VnAristote</vt:lpstr>
      <vt:lpstr>.VnCentury Schoolbook</vt:lpstr>
      <vt:lpstr>.VnTime</vt:lpstr>
      <vt:lpstr>Arial</vt:lpstr>
      <vt:lpstr>Calibri</vt:lpstr>
      <vt:lpstr>Calibri Light</vt:lpstr>
      <vt:lpstr>Comic Sans MS</vt:lpstr>
      <vt:lpstr>HP001 5Ha</vt:lpstr>
      <vt:lpstr>Times New Roman</vt:lpstr>
      <vt:lpstr>Office Theme</vt:lpstr>
      <vt:lpstr>Default Design</vt:lpstr>
      <vt:lpstr>Crayons</vt:lpstr>
      <vt:lpstr>1_Office Theme</vt:lpstr>
      <vt:lpstr>2_Office Theme</vt:lpstr>
      <vt:lpstr>PowerPoint Presentation</vt:lpstr>
      <vt:lpstr>Trường Đại học đầu tiên của nước Việt Nam ta?</vt:lpstr>
      <vt:lpstr>Nội dung học tập để thi cử dưới thời Hậu Lê là gì?</vt:lpstr>
      <vt:lpstr>Những ai được vào học ở Quốc Tử Giám?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 bài học này các em có cảm nhận gì về văn học và khoa học thời Hậu Lê?</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 Admin</cp:lastModifiedBy>
  <cp:revision>42</cp:revision>
  <dcterms:created xsi:type="dcterms:W3CDTF">2020-11-15T13:20:24Z</dcterms:created>
  <dcterms:modified xsi:type="dcterms:W3CDTF">2023-03-21T01:42:19Z</dcterms:modified>
</cp:coreProperties>
</file>