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1" r:id="rId2"/>
    <p:sldId id="260" r:id="rId3"/>
    <p:sldId id="315" r:id="rId4"/>
    <p:sldId id="277" r:id="rId5"/>
    <p:sldId id="316" r:id="rId6"/>
    <p:sldId id="265" r:id="rId7"/>
    <p:sldId id="317" r:id="rId8"/>
    <p:sldId id="270" r:id="rId9"/>
    <p:sldId id="305" r:id="rId10"/>
    <p:sldId id="288" r:id="rId11"/>
    <p:sldId id="28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000000"/>
    <a:srgbClr val="0000FF"/>
    <a:srgbClr val="CC0099"/>
    <a:srgbClr val="99FFCC"/>
    <a:srgbClr val="FF33CC"/>
    <a:srgbClr val="FFCC00"/>
    <a:srgbClr val="FFFFCC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FF95-941C-4B54-9F5D-1106C5846F05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103B6-1C4E-401F-A660-C35E64915B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1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103B6-1C4E-401F-A660-C35E64915BC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3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38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6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8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21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2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3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5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5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5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3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5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"/>
            <a:ext cx="9144000" cy="5143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14601" y="1200151"/>
            <a:ext cx="41657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128704"/>
            <a:ext cx="8991600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/>
          </a:bodyPr>
          <a:lstStyle/>
          <a:p>
            <a:pPr algn="ctr"/>
            <a:r>
              <a:rPr lang="en-US" sz="5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TỪ Đ</a:t>
            </a:r>
            <a:r>
              <a:rPr lang="vi-VN" sz="5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5600" b="1" dirty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N VÀ TỪ </a:t>
            </a:r>
            <a:r>
              <a:rPr lang="en-US" sz="56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PHỨC</a:t>
            </a:r>
          </a:p>
          <a:p>
            <a:pPr algn="ctr"/>
            <a:r>
              <a:rPr lang="en-US" sz="56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56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56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6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56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600" b="1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600" b="1" dirty="0" err="1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Hạnh</a:t>
            </a:r>
            <a:endParaRPr lang="en-US" sz="5600" b="1" dirty="0" smtClean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43100" y="286435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716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20"/>
    </mc:Choice>
    <mc:Fallback xmlns="">
      <p:transition spd="slow" advTm="1232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917" y="814685"/>
            <a:ext cx="2222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221998"/>
            <a:ext cx="8458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 ở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271154" y="1644336"/>
            <a:ext cx="6019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8056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862"/>
    </mc:Choice>
    <mc:Fallback xmlns="">
      <p:transition spd="slow" advTm="388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9000" r="-1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763732"/>
            <a:ext cx="2222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148196"/>
            <a:ext cx="8458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 ở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</p:txBody>
      </p:sp>
      <p:sp>
        <p:nvSpPr>
          <p:cNvPr id="4" name="Horizontal Scroll 3"/>
          <p:cNvSpPr/>
          <p:nvPr/>
        </p:nvSpPr>
        <p:spPr>
          <a:xfrm>
            <a:off x="152400" y="1594472"/>
            <a:ext cx="8839200" cy="3549028"/>
          </a:xfrm>
          <a:prstGeom prst="horizontalScroll">
            <a:avLst/>
          </a:prstGeom>
          <a:solidFill>
            <a:srgbClr val="FFC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696191" y="3968175"/>
            <a:ext cx="8219209" cy="584775"/>
            <a:chOff x="696191" y="3891975"/>
            <a:chExt cx="8219209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696191" y="3943350"/>
              <a:ext cx="82192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chiến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sĩ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dũng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quốc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743200" y="3891975"/>
              <a:ext cx="76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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" y="2070101"/>
            <a:ext cx="7696199" cy="584775"/>
            <a:chOff x="723900" y="2070101"/>
            <a:chExt cx="7696199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723900" y="2114550"/>
              <a:ext cx="76961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xa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Khi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xem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vi,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chúng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màn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2m.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33600" y="2070101"/>
              <a:ext cx="76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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85800" y="2590798"/>
            <a:ext cx="7696199" cy="584775"/>
            <a:chOff x="685800" y="2590798"/>
            <a:chExt cx="7696199" cy="584775"/>
          </a:xfrm>
        </p:grpSpPr>
        <p:sp>
          <p:nvSpPr>
            <p:cNvPr id="9" name="TextBox 8"/>
            <p:cNvSpPr txBox="1"/>
            <p:nvPr/>
          </p:nvSpPr>
          <p:spPr>
            <a:xfrm>
              <a:off x="685800" y="2647950"/>
              <a:ext cx="76961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hiền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Mẹ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rất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hiền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.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33600" y="2590798"/>
              <a:ext cx="76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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92728" y="3126932"/>
            <a:ext cx="8298872" cy="885415"/>
            <a:chOff x="692728" y="3126932"/>
            <a:chExt cx="8077200" cy="885415"/>
          </a:xfrm>
        </p:grpSpPr>
        <p:sp>
          <p:nvSpPr>
            <p:cNvPr id="10" name="TextBox 9"/>
            <p:cNvSpPr txBox="1"/>
            <p:nvPr/>
          </p:nvSpPr>
          <p:spPr>
            <a:xfrm>
              <a:off x="692728" y="3181350"/>
              <a:ext cx="8077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Tx/>
                <a:buChar char="-"/>
              </a:pP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xả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thân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bộ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xả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thân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cứu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ng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ườ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giữa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</a:t>
              </a:r>
            </a:p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                   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dòng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n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ướ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lũ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688430" y="3126932"/>
              <a:ext cx="762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  <a:sym typeface="Wingdings 3"/>
                </a:rPr>
                <a:t></a:t>
              </a:r>
              <a:endPara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0959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939"/>
    </mc:Choice>
    <mc:Fallback xmlns="">
      <p:transition spd="slow" advTm="769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550"/>
            <a:ext cx="8763000" cy="1371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n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Theo M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cõng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8818" y="348615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  <a:sym typeface="Wingdings 3"/>
              </a:rPr>
              <a:t>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89535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82782" y="1767548"/>
            <a:ext cx="8101445" cy="1304573"/>
            <a:chOff x="782782" y="1768036"/>
            <a:chExt cx="8101445" cy="1304573"/>
          </a:xfrm>
        </p:grpSpPr>
        <p:sp>
          <p:nvSpPr>
            <p:cNvPr id="6" name="TextBox 5"/>
            <p:cNvSpPr txBox="1"/>
            <p:nvPr/>
          </p:nvSpPr>
          <p:spPr>
            <a:xfrm>
              <a:off x="1406236" y="1796474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2782" y="2426278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61413" y="2425729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126671" y="1778428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61754" y="2417327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44095" y="1785354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28800" y="2426278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53245" y="1781310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26872" y="2413820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80164" y="1776484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33110" y="2416386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26528" y="2415887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92782" y="1771651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74674" y="1771922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7791" y="1786507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29845" y="1768036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775863" y="1768141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579427" y="1779947"/>
              <a:ext cx="304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79319" y="1766183"/>
            <a:ext cx="8181108" cy="1307794"/>
            <a:chOff x="782783" y="1766818"/>
            <a:chExt cx="8181108" cy="1307794"/>
          </a:xfrm>
        </p:grpSpPr>
        <p:sp>
          <p:nvSpPr>
            <p:cNvPr id="25" name="TextBox 24"/>
            <p:cNvSpPr txBox="1"/>
            <p:nvPr/>
          </p:nvSpPr>
          <p:spPr>
            <a:xfrm>
              <a:off x="1407965" y="1778941"/>
              <a:ext cx="384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782783" y="1766818"/>
              <a:ext cx="8181108" cy="1307794"/>
              <a:chOff x="782783" y="1766818"/>
              <a:chExt cx="8181108" cy="1307794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3448048" y="1766818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100695" y="1778941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603173" y="1774015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081896" y="1779988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813211" y="2428281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263486" y="2415928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82783" y="2413149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579427" y="1778941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775863" y="1769597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181601" y="1782040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722919" y="1780218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711284" y="2423540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126183" y="2414880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304800" y="1348085"/>
            <a:ext cx="845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05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205"/>
    </mc:Choice>
    <mc:Fallback xmlns="">
      <p:transition spd="slow" advTm="692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4" grpId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28750"/>
            <a:ext cx="8763000" cy="1371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n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Hanh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85725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57200" y="1413510"/>
            <a:ext cx="8671560" cy="1204068"/>
            <a:chOff x="460664" y="1657292"/>
            <a:chExt cx="8671560" cy="1204068"/>
          </a:xfrm>
        </p:grpSpPr>
        <p:sp>
          <p:nvSpPr>
            <p:cNvPr id="25" name="TextBox 24"/>
            <p:cNvSpPr txBox="1"/>
            <p:nvPr/>
          </p:nvSpPr>
          <p:spPr>
            <a:xfrm>
              <a:off x="1232705" y="1710361"/>
              <a:ext cx="3844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460664" y="1657292"/>
              <a:ext cx="8671560" cy="1204068"/>
              <a:chOff x="460664" y="1657292"/>
              <a:chExt cx="8671560" cy="1204068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899064" y="1687500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841615" y="1710361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473633" y="1697815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436620" y="1680928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638300" y="2213552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777144" y="2210188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460664" y="2215029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859684" y="1664641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239000" y="1678157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665124" y="1667740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579524" y="1657292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8747760" y="1664912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878580" y="1672532"/>
                <a:ext cx="38446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</p:grpSp>
      </p:grpSp>
      <p:sp>
        <p:nvSpPr>
          <p:cNvPr id="42" name="TextBox 41"/>
          <p:cNvSpPr txBox="1"/>
          <p:nvPr/>
        </p:nvSpPr>
        <p:spPr>
          <a:xfrm>
            <a:off x="304800" y="1203305"/>
            <a:ext cx="8451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054E036-164E-41B9-BF19-E829DB472A19}"/>
              </a:ext>
            </a:extLst>
          </p:cNvPr>
          <p:cNvSpPr txBox="1"/>
          <p:nvPr/>
        </p:nvSpPr>
        <p:spPr>
          <a:xfrm>
            <a:off x="4724400" y="2419350"/>
            <a:ext cx="3325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Theo M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cõng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600" i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E3260196-2C45-4E67-BD8A-064F8653760B}"/>
              </a:ext>
            </a:extLst>
          </p:cNvPr>
          <p:cNvGrpSpPr/>
          <p:nvPr/>
        </p:nvGrpSpPr>
        <p:grpSpPr>
          <a:xfrm>
            <a:off x="-228600" y="2724150"/>
            <a:ext cx="9601200" cy="2426641"/>
            <a:chOff x="0" y="3282552"/>
            <a:chExt cx="9144000" cy="3575447"/>
          </a:xfrm>
        </p:grpSpPr>
        <p:pic>
          <p:nvPicPr>
            <p:cNvPr id="41" name="Picture 40">
              <a:extLst>
                <a:ext uri="{FF2B5EF4-FFF2-40B4-BE49-F238E27FC236}">
                  <a16:creationId xmlns="" xmlns:a16="http://schemas.microsoft.com/office/drawing/2014/main" id="{BFDCDA6A-91D0-44F5-9222-75CCAF0A7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3282552"/>
              <a:ext cx="9144000" cy="3575447"/>
            </a:xfrm>
            <a:prstGeom prst="rect">
              <a:avLst/>
            </a:prstGeom>
          </p:spPr>
        </p:pic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000A09D2-D150-486F-9648-2AAB53BAB0BE}"/>
                </a:ext>
              </a:extLst>
            </p:cNvPr>
            <p:cNvCxnSpPr/>
            <p:nvPr/>
          </p:nvCxnSpPr>
          <p:spPr>
            <a:xfrm>
              <a:off x="4572000" y="3352800"/>
              <a:ext cx="0" cy="33528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467C64B-880B-4331-BC64-BEFE26AF1219}"/>
              </a:ext>
            </a:extLst>
          </p:cNvPr>
          <p:cNvSpPr txBox="1"/>
          <p:nvPr/>
        </p:nvSpPr>
        <p:spPr>
          <a:xfrm>
            <a:off x="1613705" y="2908545"/>
            <a:ext cx="1262495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52EC9A1-B102-462B-A9AA-EC78948D7DF2}"/>
              </a:ext>
            </a:extLst>
          </p:cNvPr>
          <p:cNvSpPr txBox="1"/>
          <p:nvPr/>
        </p:nvSpPr>
        <p:spPr>
          <a:xfrm>
            <a:off x="5715000" y="2963671"/>
            <a:ext cx="1295398" cy="41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8E54CF19-893F-428F-9F69-0EAFEAE7FA0D}"/>
              </a:ext>
            </a:extLst>
          </p:cNvPr>
          <p:cNvSpPr txBox="1"/>
          <p:nvPr/>
        </p:nvSpPr>
        <p:spPr>
          <a:xfrm>
            <a:off x="5792413" y="2897267"/>
            <a:ext cx="1262495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AC1A795-E924-4AD7-9E6B-D32DA9DB68F2}"/>
              </a:ext>
            </a:extLst>
          </p:cNvPr>
          <p:cNvSpPr txBox="1"/>
          <p:nvPr/>
        </p:nvSpPr>
        <p:spPr>
          <a:xfrm>
            <a:off x="76200" y="3478531"/>
            <a:ext cx="3657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5DB3A157-2D2B-4110-BE4F-4133CACDF5B6}"/>
              </a:ext>
            </a:extLst>
          </p:cNvPr>
          <p:cNvSpPr txBox="1"/>
          <p:nvPr/>
        </p:nvSpPr>
        <p:spPr>
          <a:xfrm>
            <a:off x="4549140" y="3486150"/>
            <a:ext cx="4556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Do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9F19215-5CBF-4398-A271-B19F29E11BFB}"/>
              </a:ext>
            </a:extLst>
          </p:cNvPr>
          <p:cNvSpPr txBox="1"/>
          <p:nvPr/>
        </p:nvSpPr>
        <p:spPr>
          <a:xfrm>
            <a:off x="-76200" y="4019550"/>
            <a:ext cx="3428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C8475EC-0449-43DD-851F-9BF3DE89CAF5}"/>
              </a:ext>
            </a:extLst>
          </p:cNvPr>
          <p:cNvSpPr txBox="1"/>
          <p:nvPr/>
        </p:nvSpPr>
        <p:spPr>
          <a:xfrm>
            <a:off x="4648200" y="4095750"/>
            <a:ext cx="4107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37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604"/>
    </mc:Choice>
    <mc:Fallback xmlns="">
      <p:transition spd="slow" advTm="466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5" grpId="0" animBg="1"/>
      <p:bldP spid="9" grpId="0"/>
      <p:bldP spid="46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6582"/>
            <a:ext cx="2819400" cy="49356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822" y="1048644"/>
            <a:ext cx="8451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dirty="0">
                <a:latin typeface="Times New Roman" pitchFamily="18" charset="0"/>
                <a:cs typeface="Times New Roman" pitchFamily="18" charset="0"/>
              </a:rPr>
              <a:t>đượ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80932" y="1240741"/>
            <a:ext cx="8509277" cy="1039689"/>
            <a:chOff x="1359280" y="3147607"/>
            <a:chExt cx="6840933" cy="1386250"/>
          </a:xfrm>
        </p:grpSpPr>
        <p:sp>
          <p:nvSpPr>
            <p:cNvPr id="5" name="TextBox 4"/>
            <p:cNvSpPr txBox="1"/>
            <p:nvPr/>
          </p:nvSpPr>
          <p:spPr>
            <a:xfrm>
              <a:off x="1864012" y="3176551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47847" y="3162536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95316" y="3147863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23632" y="3174714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59280" y="3657127"/>
              <a:ext cx="33528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17329" y="3163515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29135" y="3650799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69931" y="3171258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24057" y="3162207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700293" y="3175688"/>
              <a:ext cx="3048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47274" y="3175460"/>
              <a:ext cx="3048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895413" y="3162207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07076" y="3147607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46724" y="3672084"/>
              <a:ext cx="304800" cy="861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57200" y="2124170"/>
            <a:ext cx="530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1.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0" y="2577292"/>
            <a:ext cx="9144000" cy="2566207"/>
            <a:chOff x="0" y="3282552"/>
            <a:chExt cx="9144000" cy="3575447"/>
          </a:xfrm>
        </p:grpSpPr>
        <p:pic>
          <p:nvPicPr>
            <p:cNvPr id="21" name="Picture 20">
              <a:extLst>
                <a:ext uri="{FF2B5EF4-FFF2-40B4-BE49-F238E27FC236}">
                  <a16:creationId xmlns="" xmlns:a16="http://schemas.microsoft.com/office/drawing/2014/main" id="{18C12BEB-29EC-428B-9307-33C64F79B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3282552"/>
              <a:ext cx="9144000" cy="3575447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>
              <a:off x="4572000" y="3352800"/>
              <a:ext cx="0" cy="33528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774475" y="2668963"/>
            <a:ext cx="3520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 (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0162" y="3506932"/>
            <a:ext cx="110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7870" y="2681202"/>
            <a:ext cx="3264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   (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48200" y="3496541"/>
            <a:ext cx="1648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9990" y="1385619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n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77090" y="3498398"/>
            <a:ext cx="4113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48200" y="3501861"/>
            <a:ext cx="4468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65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733"/>
    </mc:Choice>
    <mc:Fallback xmlns="">
      <p:transition spd="slow" advTm="587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7" grpId="0"/>
      <p:bldP spid="27" grpId="1"/>
      <p:bldP spid="26" grpId="0"/>
      <p:bldP spid="28" grpId="0"/>
      <p:bldP spid="28" grpId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6582"/>
            <a:ext cx="2819400" cy="49356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0" y="2577292"/>
            <a:ext cx="9144000" cy="2566207"/>
            <a:chOff x="0" y="3282552"/>
            <a:chExt cx="9144000" cy="3575447"/>
          </a:xfrm>
        </p:grpSpPr>
        <p:pic>
          <p:nvPicPr>
            <p:cNvPr id="21" name="Picture 20">
              <a:extLst>
                <a:ext uri="{FF2B5EF4-FFF2-40B4-BE49-F238E27FC236}">
                  <a16:creationId xmlns="" xmlns:a16="http://schemas.microsoft.com/office/drawing/2014/main" id="{18C12BEB-29EC-428B-9307-33C64F79B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3282552"/>
              <a:ext cx="9144000" cy="3575447"/>
            </a:xfrm>
            <a:prstGeom prst="rect">
              <a:avLst/>
            </a:prstGeom>
          </p:spPr>
        </p:pic>
        <p:cxnSp>
          <p:nvCxnSpPr>
            <p:cNvPr id="23" name="Straight Connector 22"/>
            <p:cNvCxnSpPr/>
            <p:nvPr/>
          </p:nvCxnSpPr>
          <p:spPr>
            <a:xfrm>
              <a:off x="4572000" y="3352800"/>
              <a:ext cx="0" cy="33528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774475" y="2668963"/>
            <a:ext cx="3520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0162" y="3506932"/>
            <a:ext cx="110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7870" y="2681202"/>
            <a:ext cx="3264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endParaRPr lang="en-US" sz="2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200" y="3496541"/>
            <a:ext cx="1648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52400" y="1028640"/>
            <a:ext cx="8937809" cy="1557195"/>
            <a:chOff x="152400" y="1028640"/>
            <a:chExt cx="8937809" cy="1557195"/>
          </a:xfrm>
        </p:grpSpPr>
        <p:grpSp>
          <p:nvGrpSpPr>
            <p:cNvPr id="19" name="Group 18"/>
            <p:cNvGrpSpPr/>
            <p:nvPr/>
          </p:nvGrpSpPr>
          <p:grpSpPr>
            <a:xfrm>
              <a:off x="580932" y="1240741"/>
              <a:ext cx="8509277" cy="1039689"/>
              <a:chOff x="1359280" y="3147607"/>
              <a:chExt cx="6840933" cy="138625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1864012" y="3176551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2347847" y="3162536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995316" y="3147863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223632" y="3174714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359280" y="3657127"/>
                <a:ext cx="33528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417329" y="3163515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329135" y="3650799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169931" y="3171258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424057" y="3162207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700293" y="3175688"/>
                <a:ext cx="304800" cy="861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47274" y="3175460"/>
                <a:ext cx="304800" cy="861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895413" y="3162207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207076" y="3147607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46724" y="3672084"/>
                <a:ext cx="304800" cy="861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/</a:t>
                </a: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77090" y="1028640"/>
              <a:ext cx="84512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14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000" dirty="0">
                  <a:latin typeface="Times New Roman" pitchFamily="18" charset="0"/>
                  <a:cs typeface="Times New Roman" pitchFamily="18" charset="0"/>
                </a:rPr>
                <a:t>đượ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c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dấu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gạch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latin typeface="Times New Roman" pitchFamily="18" charset="0"/>
                  <a:cs typeface="Times New Roman" pitchFamily="18" charset="0"/>
                </a:rPr>
                <a:t>chéo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: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2124170"/>
              <a:ext cx="53076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Hãy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chia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loại</a:t>
              </a:r>
              <a:r>
                <a:rPr lang="en-US" sz="2400" dirty="0">
                  <a:solidFill>
                    <a:srgbClr val="00B0F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2400" y="1359753"/>
              <a:ext cx="8839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Nhờ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giúp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đỡ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chí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nhiều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n</a:t>
              </a:r>
              <a:r>
                <a:rPr lang="vi-VN" sz="2400" dirty="0">
                  <a:latin typeface="Times New Roman" pitchFamily="18" charset="0"/>
                  <a:cs typeface="Times New Roman" pitchFamily="18" charset="0"/>
                </a:rPr>
                <a:t>ă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liền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,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Hanh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     </a:t>
              </a:r>
            </a:p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tiến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 .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77090" y="3498398"/>
            <a:ext cx="4113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n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48200" y="3501861"/>
            <a:ext cx="4468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60627" y="3115330"/>
            <a:ext cx="1540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20099" y="3115330"/>
            <a:ext cx="2013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558126" y="1208144"/>
            <a:ext cx="8077200" cy="1295400"/>
          </a:xfrm>
          <a:prstGeom prst="roundRect">
            <a:avLst/>
          </a:prstGeom>
          <a:solidFill>
            <a:srgbClr val="FFFF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3B0412E1-85DB-4E04-8704-E5F69306074F}"/>
              </a:ext>
            </a:extLst>
          </p:cNvPr>
          <p:cNvSpPr txBox="1"/>
          <p:nvPr/>
        </p:nvSpPr>
        <p:spPr>
          <a:xfrm>
            <a:off x="1208756" y="1205865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5C708BAB-7FD2-44D4-96E7-D03EE3F26280}"/>
              </a:ext>
            </a:extLst>
          </p:cNvPr>
          <p:cNvSpPr txBox="1"/>
          <p:nvPr/>
        </p:nvSpPr>
        <p:spPr>
          <a:xfrm>
            <a:off x="997979" y="1702629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346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89"/>
    </mc:Choice>
    <mc:Fallback xmlns="">
      <p:transition spd="slow" advTm="465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8" grpId="1"/>
      <p:bldP spid="39" grpId="0"/>
      <p:bldP spid="3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9000" r="-1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orizontal Scroll 15"/>
          <p:cNvSpPr/>
          <p:nvPr/>
        </p:nvSpPr>
        <p:spPr>
          <a:xfrm>
            <a:off x="228600" y="1657350"/>
            <a:ext cx="8686800" cy="3486150"/>
          </a:xfrm>
          <a:prstGeom prst="horizontalScroll">
            <a:avLst/>
          </a:prstGeom>
          <a:solidFill>
            <a:srgbClr val="CC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417" y="855576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romanUcPeriod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301655"/>
            <a:ext cx="7772400" cy="461665"/>
          </a:xfrm>
          <a:prstGeom prst="rect">
            <a:avLst/>
          </a:prstGeom>
          <a:solidFill>
            <a:srgbClr val="FFCC00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6409" y="2186285"/>
            <a:ext cx="168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   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2188517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64795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264348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18099" y="2417117"/>
            <a:ext cx="1333377" cy="1444973"/>
            <a:chOff x="718099" y="2417117"/>
            <a:chExt cx="1333377" cy="1444973"/>
          </a:xfrm>
        </p:grpSpPr>
        <p:grpSp>
          <p:nvGrpSpPr>
            <p:cNvPr id="23" name="Group 22"/>
            <p:cNvGrpSpPr/>
            <p:nvPr/>
          </p:nvGrpSpPr>
          <p:grpSpPr>
            <a:xfrm>
              <a:off x="718099" y="2417117"/>
              <a:ext cx="577301" cy="1301036"/>
              <a:chOff x="718099" y="2417117"/>
              <a:chExt cx="577301" cy="1301036"/>
            </a:xfrm>
          </p:grpSpPr>
          <p:sp>
            <p:nvSpPr>
              <p:cNvPr id="17" name="Left Brace 16"/>
              <p:cNvSpPr/>
              <p:nvPr/>
            </p:nvSpPr>
            <p:spPr>
              <a:xfrm>
                <a:off x="1143000" y="2417117"/>
                <a:ext cx="152400" cy="535633"/>
              </a:xfrm>
              <a:prstGeom prst="leftBrac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Curved Right Arrow 17"/>
              <p:cNvSpPr/>
              <p:nvPr/>
            </p:nvSpPr>
            <p:spPr>
              <a:xfrm rot="21295544">
                <a:off x="718099" y="2688335"/>
                <a:ext cx="456453" cy="1029818"/>
              </a:xfrm>
              <a:prstGeom prst="curved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219200" y="3400425"/>
              <a:ext cx="832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981200" y="3390676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00200" y="394335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tar: 5 Points 5">
            <a:extLst>
              <a:ext uri="{FF2B5EF4-FFF2-40B4-BE49-F238E27FC236}">
                <a16:creationId xmlns="" xmlns:a16="http://schemas.microsoft.com/office/drawing/2014/main" id="{354D1B84-BAA1-412E-B173-3222FB7C1CC8}"/>
              </a:ext>
            </a:extLst>
          </p:cNvPr>
          <p:cNvSpPr/>
          <p:nvPr/>
        </p:nvSpPr>
        <p:spPr>
          <a:xfrm>
            <a:off x="9144000" y="4629150"/>
            <a:ext cx="3048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853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389"/>
    </mc:Choice>
    <mc:Fallback xmlns="">
      <p:transition spd="slow" advTm="703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3" grpId="0"/>
      <p:bldP spid="4" grpId="0"/>
      <p:bldP spid="8" grpId="0"/>
      <p:bldP spid="9" grpId="0"/>
      <p:bldP spid="20" grpId="0"/>
      <p:bldP spid="21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Horizontal Scroll 15"/>
          <p:cNvSpPr/>
          <p:nvPr/>
        </p:nvSpPr>
        <p:spPr>
          <a:xfrm>
            <a:off x="228600" y="1657350"/>
            <a:ext cx="8686800" cy="3486150"/>
          </a:xfrm>
          <a:prstGeom prst="horizontalScroll">
            <a:avLst/>
          </a:prstGeom>
          <a:solidFill>
            <a:srgbClr val="CC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417" y="855576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romanUcPeriod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1301655"/>
            <a:ext cx="7772400" cy="461665"/>
          </a:xfrm>
          <a:prstGeom prst="rect">
            <a:avLst/>
          </a:prstGeom>
          <a:solidFill>
            <a:srgbClr val="FFCC00"/>
          </a:solidFill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6409" y="2186285"/>
            <a:ext cx="168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   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2188517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264795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264348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18099" y="2417117"/>
            <a:ext cx="1333377" cy="1444973"/>
            <a:chOff x="718099" y="2417117"/>
            <a:chExt cx="1333377" cy="1444973"/>
          </a:xfrm>
        </p:grpSpPr>
        <p:grpSp>
          <p:nvGrpSpPr>
            <p:cNvPr id="23" name="Group 22"/>
            <p:cNvGrpSpPr/>
            <p:nvPr/>
          </p:nvGrpSpPr>
          <p:grpSpPr>
            <a:xfrm>
              <a:off x="718099" y="2417117"/>
              <a:ext cx="577301" cy="1301036"/>
              <a:chOff x="718099" y="2417117"/>
              <a:chExt cx="577301" cy="1301036"/>
            </a:xfrm>
          </p:grpSpPr>
          <p:sp>
            <p:nvSpPr>
              <p:cNvPr id="17" name="Left Brace 16"/>
              <p:cNvSpPr/>
              <p:nvPr/>
            </p:nvSpPr>
            <p:spPr>
              <a:xfrm>
                <a:off x="1143000" y="2417117"/>
                <a:ext cx="152400" cy="535633"/>
              </a:xfrm>
              <a:prstGeom prst="leftBrac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Curved Right Arrow 17"/>
              <p:cNvSpPr/>
              <p:nvPr/>
            </p:nvSpPr>
            <p:spPr>
              <a:xfrm rot="21295544">
                <a:off x="718099" y="2688335"/>
                <a:ext cx="456453" cy="1029818"/>
              </a:xfrm>
              <a:prstGeom prst="curved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219200" y="3400425"/>
              <a:ext cx="8322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981200" y="3390676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57400" y="394335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40344" y="2123619"/>
            <a:ext cx="71390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-23131" y="1404521"/>
            <a:ext cx="207460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II.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8AD4FED7-75A5-4E0F-98E7-5084A2DB473F}"/>
              </a:ext>
            </a:extLst>
          </p:cNvPr>
          <p:cNvSpPr txBox="1"/>
          <p:nvPr/>
        </p:nvSpPr>
        <p:spPr>
          <a:xfrm>
            <a:off x="1371600" y="1204981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0967BF0-E754-4283-BB8A-193F787F71AD}"/>
              </a:ext>
            </a:extLst>
          </p:cNvPr>
          <p:cNvSpPr txBox="1"/>
          <p:nvPr/>
        </p:nvSpPr>
        <p:spPr>
          <a:xfrm>
            <a:off x="564121" y="1550868"/>
            <a:ext cx="7779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429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835"/>
    </mc:Choice>
    <mc:Fallback xmlns="">
      <p:transition spd="slow" advTm="82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8" grpId="0"/>
      <p:bldP spid="9" grpId="0"/>
      <p:bldP spid="20" grpId="0"/>
      <p:bldP spid="21" grpId="0"/>
      <p:bldP spid="25" grpId="0"/>
      <p:bldP spid="26" grpId="0"/>
      <p:bldP spid="22" grpId="0"/>
      <p:bldP spid="22" grpId="1"/>
      <p:bldP spid="27" grpId="0"/>
      <p:bldP spid="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742950"/>
            <a:ext cx="2222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071" y="1106632"/>
            <a:ext cx="87075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    Cho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Dạ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8808" y="1475510"/>
            <a:ext cx="2590800" cy="51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33007" y="1485901"/>
            <a:ext cx="449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7926" y="1849582"/>
            <a:ext cx="3733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40379" y="1849582"/>
            <a:ext cx="36091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6820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58"/>
    </mc:Choice>
    <mc:Fallback xmlns="">
      <p:transition spd="slow" advTm="533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9000" r="-19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" y="742950"/>
            <a:ext cx="2222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071" y="1106632"/>
            <a:ext cx="8707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oạn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08808" y="1475510"/>
            <a:ext cx="2590800" cy="51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33007" y="1465119"/>
            <a:ext cx="4495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7926" y="1849582"/>
            <a:ext cx="3733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40379" y="1849582"/>
            <a:ext cx="36091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1058" y="3712017"/>
            <a:ext cx="1628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n: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315438" y="2665347"/>
            <a:ext cx="4367649" cy="1025888"/>
            <a:chOff x="2126670" y="3165763"/>
            <a:chExt cx="4367649" cy="1367854"/>
          </a:xfrm>
        </p:grpSpPr>
        <p:sp>
          <p:nvSpPr>
            <p:cNvPr id="14" name="TextBox 13"/>
            <p:cNvSpPr txBox="1"/>
            <p:nvPr/>
          </p:nvSpPr>
          <p:spPr>
            <a:xfrm>
              <a:off x="4007427" y="3193473"/>
              <a:ext cx="381000" cy="861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45771" y="3165764"/>
              <a:ext cx="3810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7507" y="3176497"/>
              <a:ext cx="3810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26973" y="3165763"/>
              <a:ext cx="381000" cy="861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59727" y="3669040"/>
              <a:ext cx="3810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6670" y="3669040"/>
              <a:ext cx="3810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862946" y="3669042"/>
              <a:ext cx="3810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13319" y="3641332"/>
              <a:ext cx="381000" cy="861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41172" y="3671843"/>
              <a:ext cx="3810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724892" y="3835977"/>
            <a:ext cx="5505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73559" y="4297642"/>
            <a:ext cx="7219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cha,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ượ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4316" y="2007214"/>
            <a:ext cx="77291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    Cho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		      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Dạ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0276" y="4181411"/>
            <a:ext cx="2208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66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671"/>
    </mc:Choice>
    <mc:Fallback xmlns="">
      <p:transition spd="slow" advTm="686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5" grpId="0"/>
      <p:bldP spid="26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2.6|8.8|5.9|1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1.4|0.8|24.1|1.2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6|2.8|3.9|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3.2|0.8|4.3|1|2.2|20.6|0.9|1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|3.2|2.7|4.5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0.4|1.9|3.4|5.8|14|7.4|6.5|14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0.8|3.9|9|3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29.3|3.3|12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9|9.2|4.8|11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4984</TotalTime>
  <Words>1058</Words>
  <Application>Microsoft Office PowerPoint</Application>
  <PresentationFormat>On-screen Show (16:9)</PresentationFormat>
  <Paragraphs>188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 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12 PHÒNG GIÁO DỤC QUẬN 12</dc:title>
  <dc:creator>Van Minh Trang</dc:creator>
  <cp:lastModifiedBy>Windows User</cp:lastModifiedBy>
  <cp:revision>232</cp:revision>
  <dcterms:created xsi:type="dcterms:W3CDTF">2006-08-16T00:00:00Z</dcterms:created>
  <dcterms:modified xsi:type="dcterms:W3CDTF">2022-10-02T13:36:33Z</dcterms:modified>
</cp:coreProperties>
</file>