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 id="2147483697" r:id="rId6"/>
    <p:sldMasterId id="2147483710" r:id="rId7"/>
    <p:sldMasterId id="2147483722" r:id="rId8"/>
    <p:sldMasterId id="2147483734" r:id="rId9"/>
    <p:sldMasterId id="2147483746" r:id="rId10"/>
    <p:sldMasterId id="2147483758" r:id="rId11"/>
  </p:sldMasterIdLst>
  <p:notesMasterIdLst>
    <p:notesMasterId r:id="rId14"/>
  </p:notesMasterIdLst>
  <p:sldIdLst>
    <p:sldId id="470" r:id="rId12"/>
    <p:sldId id="444" r:id="rId13"/>
    <p:sldId id="417" r:id="rId15"/>
    <p:sldId id="418" r:id="rId16"/>
    <p:sldId id="419" r:id="rId17"/>
    <p:sldId id="442" r:id="rId18"/>
    <p:sldId id="374" r:id="rId19"/>
    <p:sldId id="415" r:id="rId20"/>
    <p:sldId id="375" r:id="rId21"/>
    <p:sldId id="413" r:id="rId22"/>
    <p:sldId id="414" r:id="rId23"/>
    <p:sldId id="351" r:id="rId24"/>
    <p:sldId id="381" r:id="rId25"/>
    <p:sldId id="416" r:id="rId26"/>
    <p:sldId id="397" r:id="rId27"/>
    <p:sldId id="398" r:id="rId28"/>
    <p:sldId id="400" r:id="rId29"/>
    <p:sldId id="383" r:id="rId30"/>
    <p:sldId id="385" r:id="rId31"/>
    <p:sldId id="445" r:id="rId32"/>
    <p:sldId id="388" r:id="rId33"/>
    <p:sldId id="390" r:id="rId34"/>
    <p:sldId id="399" r:id="rId35"/>
    <p:sldId id="394" r:id="rId36"/>
    <p:sldId id="395" r:id="rId37"/>
    <p:sldId id="396" r:id="rId38"/>
    <p:sldId id="392" r:id="rId39"/>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1pPr>
    <a:lvl2pPr marL="454025" lvl="1"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2pPr>
    <a:lvl3pPr marL="911225" lvl="2"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3pPr>
    <a:lvl4pPr marL="1368425" lvl="3"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4pPr>
    <a:lvl5pPr marL="1825625" lvl="4"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5pPr>
    <a:lvl6pPr marL="2286000" lvl="5"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6pPr>
    <a:lvl7pPr marL="2743200" lvl="6"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7pPr>
    <a:lvl8pPr marL="3200400" lvl="7"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8pPr>
    <a:lvl9pPr marL="3657600" lvl="8"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FFFFF"/>
    <a:srgbClr val="FF99CC"/>
    <a:srgbClr val="6600FF"/>
    <a:srgbClr val="A4A40C"/>
    <a:srgbClr val="CC0066"/>
    <a:srgbClr val="733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3" d="100"/>
          <a:sy n="83" d="100"/>
        </p:scale>
        <p:origin x="-629" y="-7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notesMaster" Target="notesMasters/notesMaster1.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0CDBB48-6A2D-4194-AD2A-A306C8C37BCD}"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4025"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1225"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68425"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5625"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4025" algn="l" rtl="0" eaLnBrk="0" fontAlgn="base" hangingPunct="0">
      <a:spcBef>
        <a:spcPct val="30000"/>
      </a:spcBef>
      <a:spcAft>
        <a:spcPct val="0"/>
      </a:spcAft>
      <a:defRPr sz="1200" kern="1200">
        <a:solidFill>
          <a:schemeClr val="tx1"/>
        </a:solidFill>
        <a:latin typeface="+mn-lt"/>
        <a:ea typeface="+mn-ea"/>
        <a:cs typeface="+mn-cs"/>
      </a:defRPr>
    </a:lvl2pPr>
    <a:lvl3pPr marL="911225" algn="l" rtl="0" eaLnBrk="0" fontAlgn="base" hangingPunct="0">
      <a:spcBef>
        <a:spcPct val="30000"/>
      </a:spcBef>
      <a:spcAft>
        <a:spcPct val="0"/>
      </a:spcAft>
      <a:defRPr sz="1200" kern="1200">
        <a:solidFill>
          <a:schemeClr val="tx1"/>
        </a:solidFill>
        <a:latin typeface="+mn-lt"/>
        <a:ea typeface="+mn-ea"/>
        <a:cs typeface="+mn-cs"/>
      </a:defRPr>
    </a:lvl3pPr>
    <a:lvl4pPr marL="1368425" algn="l" rtl="0" eaLnBrk="0" fontAlgn="base" hangingPunct="0">
      <a:spcBef>
        <a:spcPct val="30000"/>
      </a:spcBef>
      <a:spcAft>
        <a:spcPct val="0"/>
      </a:spcAft>
      <a:defRPr sz="1200" kern="1200">
        <a:solidFill>
          <a:schemeClr val="tx1"/>
        </a:solidFill>
        <a:latin typeface="+mn-lt"/>
        <a:ea typeface="+mn-ea"/>
        <a:cs typeface="+mn-cs"/>
      </a:defRPr>
    </a:lvl4pPr>
    <a:lvl5pPr marL="1825625" algn="l" rtl="0" eaLnBrk="0" fontAlgn="base" hangingPunct="0">
      <a:spcBef>
        <a:spcPct val="30000"/>
      </a:spcBef>
      <a:spcAft>
        <a:spcPct val="0"/>
      </a:spcAft>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幻灯片图像占位符 81921"/>
          <p:cNvSpPr>
            <a:spLocks noGrp="1" noRot="1" noChangeAspect="1" noTextEdit="1"/>
          </p:cNvSpPr>
          <p:nvPr>
            <p:ph type="sldImg"/>
          </p:nvPr>
        </p:nvSpPr>
        <p:spPr>
          <a:ln>
            <a:solidFill>
              <a:srgbClr val="000000">
                <a:alpha val="100000"/>
              </a:srgbClr>
            </a:solidFill>
            <a:miter lim="800000"/>
          </a:ln>
        </p:spPr>
      </p:sp>
      <p:sp>
        <p:nvSpPr>
          <p:cNvPr id="151555" name="文本占位符 81922"/>
          <p:cNvSpPr>
            <a:spLocks noGrp="1"/>
          </p:cNvSpPr>
          <p:nvPr>
            <p:ph type="body" idx="1"/>
          </p:nvPr>
        </p:nvSpPr>
        <p:spPr>
          <a:noFill/>
          <a:ln>
            <a:noFill/>
          </a:ln>
        </p:spPr>
        <p:txBody>
          <a:bodyPr wrap="square" lIns="91440" tIns="45720" rIns="91440" bIns="45720" anchor="t" anchorCtr="0"/>
          <a:p>
            <a:pPr lvl="0"/>
            <a:endParaRPr lang="en-US" altLang="en-US" dirty="0">
              <a:latin typeface="Arial" panose="020B0604020202020204" pitchFamily="34" charset="0"/>
            </a:endParaRPr>
          </a:p>
        </p:txBody>
      </p:sp>
      <p:sp>
        <p:nvSpPr>
          <p:cNvPr id="151556" name="灯片编号占位符 1"/>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solidFill>
                  <a:srgbClr val="000000"/>
                </a:solidFill>
                <a:ea typeface="SimSun" panose="02010600030101010101" pitchFamily="2" charset="-122"/>
              </a:rPr>
            </a:fld>
            <a:endParaRPr lang="en-US" altLang="zh-CN" sz="1200" dirty="0">
              <a:solidFill>
                <a:srgbClr val="000000"/>
              </a:solidFill>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0965" indent="0" algn="ctr">
              <a:buNone/>
              <a:defRPr/>
            </a:lvl4pPr>
            <a:lvl5pPr marL="1828165" indent="0" algn="ctr">
              <a:buNone/>
              <a:defRPr/>
            </a:lvl5pPr>
            <a:lvl6pPr marL="2285365" indent="0" algn="ctr">
              <a:buNone/>
              <a:defRPr/>
            </a:lvl6pPr>
            <a:lvl7pPr marL="2742565" indent="0" algn="ctr">
              <a:buNone/>
              <a:defRPr/>
            </a:lvl7pPr>
            <a:lvl8pPr marL="3199765" indent="0" algn="ctr">
              <a:buNone/>
              <a:defRPr/>
            </a:lvl8pPr>
            <a:lvl9pPr marL="3656965"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4A8B696-819E-49A2-8A44-3C391D98F02A}"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vi-VN" altLang="x-none" dirty="0"/>
            </a:fld>
            <a:endParaRPr lang="vi-VN" altLang="x-none"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3" y="365129"/>
            <a:ext cx="7734300" cy="581183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562C838-D028-4069-8E1B-EDAAAF7B153D}"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vi-VN" altLang="x-none" dirty="0"/>
            </a:fld>
            <a:endParaRPr lang="vi-VN" altLang="x-none"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6"/>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6197600" y="1600203"/>
            <a:ext cx="53848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6197600" y="3938610"/>
            <a:ext cx="53848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Footer Placeholder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Slide Number Placeholder 7"/>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916E4F7-6BD6-41B6-9876-B75F6BE6CA7F}"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CD76969-865D-4C8C-BA7A-903D5964AF03}"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3493AEF-2ECB-4F5B-B879-5CE5FF01F637}"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6CB5554-D173-4D4A-81DE-6A0F371A4303}"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E58D4E3-7975-4B68-8829-A4FBA29FF50C}"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2"/>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F0BE2E2-7271-4111-86D2-DFC487854A42}"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3"/>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4"/>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9253ED1-88AF-44B9-A938-31871578899D}"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2"/>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3"/>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a:t>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8B8AB1E-609F-47CF-9E81-09242A26B696}"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37"/>
            <a:ext cx="6172200" cy="4873625"/>
          </a:xfrm>
        </p:spPr>
        <p:txBody>
          <a:bodyPr vert="horz" wrap="square" lIns="91434" tIns="45718" rIns="91434" bIns="45718"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a:t>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D3BA5C0-A200-4357-B585-7103E651609C}"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2075DD2-5631-41E0-A7CE-522A7AD3E897}"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3" y="365129"/>
            <a:ext cx="7734300" cy="5811839"/>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98DDECE-CFBE-4F04-9D39-0AF9ADAB13DB}"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5D552E9-9A64-4674-9B2A-90F05A3AC937}"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CFD0904-08A0-493B-91BE-282E18036478}"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CC66409-A6B7-4137-9F1F-8E2AC1B7EFA6}"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F6B968AC-6D31-414C-BB76-3DA7070AAAF7}"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83AB279-A1F9-4E01-A878-43F3440B8A36}"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2"/>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7F67BE1-3E8B-4C05-9890-E738462F30F2}"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3"/>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4"/>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900"/>
            </a:lvl2pPr>
            <a:lvl3pPr marL="914400" indent="0">
              <a:buNone/>
              <a:defRPr sz="1600"/>
            </a:lvl3pPr>
            <a:lvl4pPr marL="1370965" indent="0">
              <a:buNone/>
              <a:defRPr sz="1500"/>
            </a:lvl4pPr>
            <a:lvl5pPr marL="1828165" indent="0">
              <a:buNone/>
              <a:defRPr sz="1500"/>
            </a:lvl5pPr>
            <a:lvl6pPr marL="2285365" indent="0">
              <a:buNone/>
              <a:defRPr sz="1500"/>
            </a:lvl6pPr>
            <a:lvl7pPr marL="2742565" indent="0">
              <a:buNone/>
              <a:defRPr sz="1500"/>
            </a:lvl7pPr>
            <a:lvl8pPr marL="3199765" indent="0">
              <a:buNone/>
              <a:defRPr sz="1500"/>
            </a:lvl8pPr>
            <a:lvl9pPr marL="3656965" indent="0">
              <a:buNone/>
              <a:defRPr sz="15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0F5E643-BA7C-489C-84BE-3E861C4508D0}"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2"/>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3"/>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a:t>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71D4898-1D63-4851-8F3C-89A0299547F2}"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37"/>
            <a:ext cx="6172200" cy="4873625"/>
          </a:xfrm>
        </p:spPr>
        <p:txBody>
          <a:bodyPr vert="horz" wrap="square" lIns="91434" tIns="45718" rIns="91434" bIns="45718"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a:t>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FBEF2504-8C9B-46BD-9615-F22EC16DD0C7}"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C14DFAD-8215-4AAA-A555-01F4ABC8DCB0}"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3" y="365129"/>
            <a:ext cx="7734300" cy="5811839"/>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0A8F1D3-041B-4C23-8501-49BB3AE55DA5}"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60B4953-5593-4E64-8F74-EC02B2978D89}"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DA83C53-0ED9-4291-B4E6-99B854BF054B}"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428BB57-CFCA-4D36-9752-3233A85D17C1}"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F4C4A9F-28E6-40A4-BC06-73D93160C238}"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1A3D00F-90DD-43A5-9EA2-F8C515A4CE9A}"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2"/>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C545BE8-7A78-4FB2-A74B-9CDB020F0A2D}"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3"/>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4"/>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87943AD-BD82-41D0-AB8F-BF33BCC6EBCA}"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2"/>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3"/>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a:t>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529A9B1-736C-4C97-8F10-CEA8190AFB8B}"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37"/>
            <a:ext cx="6172200" cy="4873625"/>
          </a:xfrm>
        </p:spPr>
        <p:txBody>
          <a:bodyPr vert="horz" wrap="square" lIns="91434" tIns="45718" rIns="91434" bIns="45718"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a:t>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16D90BF-8287-4064-A150-64FAAB7B1A7A}"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0BE8DE0-5EE1-4D62-AF86-8BFBA393A407}"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3" y="365129"/>
            <a:ext cx="7734300" cy="5811839"/>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0728300-7DD3-4690-BDC3-7E0195F50D02}"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0965" indent="0" algn="ctr">
              <a:buNone/>
              <a:defRPr/>
            </a:lvl4pPr>
            <a:lvl5pPr marL="1828165" indent="0" algn="ctr">
              <a:buNone/>
              <a:defRPr/>
            </a:lvl5pPr>
            <a:lvl6pPr marL="2285365" indent="0" algn="ctr">
              <a:buNone/>
              <a:defRPr/>
            </a:lvl6pPr>
            <a:lvl7pPr marL="2742565" indent="0" algn="ctr">
              <a:buNone/>
              <a:defRPr/>
            </a:lvl7pPr>
            <a:lvl8pPr marL="3199765" indent="0" algn="ctr">
              <a:buNone/>
              <a:defRPr/>
            </a:lvl8pPr>
            <a:lvl9pPr marL="3656965"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900"/>
            </a:lvl2pPr>
            <a:lvl3pPr marL="914400" indent="0">
              <a:buNone/>
              <a:defRPr sz="1600"/>
            </a:lvl3pPr>
            <a:lvl4pPr marL="1370965" indent="0">
              <a:buNone/>
              <a:defRPr sz="1500"/>
            </a:lvl4pPr>
            <a:lvl5pPr marL="1828165" indent="0">
              <a:buNone/>
              <a:defRPr sz="1500"/>
            </a:lvl5pPr>
            <a:lvl6pPr marL="2285365" indent="0">
              <a:buNone/>
              <a:defRPr sz="1500"/>
            </a:lvl6pPr>
            <a:lvl7pPr marL="2742565" indent="0">
              <a:buNone/>
              <a:defRPr sz="1500"/>
            </a:lvl7pPr>
            <a:lvl8pPr marL="3199765" indent="0">
              <a:buNone/>
              <a:defRPr sz="1500"/>
            </a:lvl8pPr>
            <a:lvl9pPr marL="3656965" indent="0">
              <a:buNone/>
              <a:defRPr sz="15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9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86" y="1535117"/>
            <a:ext cx="5389033" cy="639763"/>
          </a:xfrm>
        </p:spPr>
        <p:txBody>
          <a:bodyPr anchor="b"/>
          <a:lstStyle>
            <a:lvl1pPr marL="0" indent="0">
              <a:buNone/>
              <a:defRPr sz="2400" b="1"/>
            </a:lvl1pPr>
            <a:lvl2pPr marL="457200" indent="0">
              <a:buNone/>
              <a:defRPr sz="2000" b="1"/>
            </a:lvl2pPr>
            <a:lvl3pPr marL="914400" indent="0">
              <a:buNone/>
              <a:defRPr sz="19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9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86" y="1535117"/>
            <a:ext cx="5389033" cy="639763"/>
          </a:xfrm>
        </p:spPr>
        <p:txBody>
          <a:bodyPr anchor="b"/>
          <a:lstStyle>
            <a:lvl1pPr marL="0" indent="0">
              <a:buNone/>
              <a:defRPr sz="2400" b="1"/>
            </a:lvl1pPr>
            <a:lvl2pPr marL="457200" indent="0">
              <a:buNone/>
              <a:defRPr sz="2000" b="1"/>
            </a:lvl2pPr>
            <a:lvl3pPr marL="914400" indent="0">
              <a:buNone/>
              <a:defRPr sz="19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7"/>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200" indent="0">
              <a:buNone/>
              <a:defRPr sz="1200"/>
            </a:lvl2pPr>
            <a:lvl3pPr marL="914400" indent="0">
              <a:buNone/>
              <a:defRPr sz="11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9"/>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20" tIns="45718" rIns="91420" bIns="45718" numCol="1" anchor="t" anchorCtr="0" compatLnSpc="1"/>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58"/>
            <a:ext cx="7315200" cy="804863"/>
          </a:xfrm>
        </p:spPr>
        <p:txBody>
          <a:bodyPr/>
          <a:lstStyle>
            <a:lvl1pPr marL="0" indent="0">
              <a:buNone/>
              <a:defRPr sz="1500"/>
            </a:lvl1pPr>
            <a:lvl2pPr marL="457200" indent="0">
              <a:buNone/>
              <a:defRPr sz="1200"/>
            </a:lvl2pPr>
            <a:lvl3pPr marL="914400" indent="0">
              <a:buNone/>
              <a:defRPr sz="11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6"/>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6197600" y="1600203"/>
            <a:ext cx="53848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6197600" y="3938610"/>
            <a:ext cx="53848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Footer Placeholder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Slide Number Placeholder 7"/>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A31BEAA-85AB-4134-BCBC-A93DFF685222}"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E2BED77-C1FF-4614-9DE9-EB736E3FBFBD}"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B3D355C-A429-479A-BC90-F10DC38D6A96}"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78E3F08-E25C-40A0-ABF4-7D84E5A1AAC7}"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BE4989C-828B-419C-8899-46C17D4EC27A}"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2"/>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B6098C7-5F7F-4810-AA98-71154A3012CB}"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3"/>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4"/>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7D768B4-D954-4EE9-A2B9-A933B5BC9AC5}"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2"/>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3"/>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a:t>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B071DA5-63D3-4F6B-8D8F-BDB0E08074DE}"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37"/>
            <a:ext cx="6172200" cy="4873625"/>
          </a:xfrm>
        </p:spPr>
        <p:txBody>
          <a:bodyPr vert="horz" wrap="square" lIns="91434" tIns="45718" rIns="91434" bIns="45718"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a:t>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7E4DF7A-8BF4-4F33-B0E6-3FBABFAB13B8}"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D95D325-18A1-45E6-8D23-2BEC7BB570BF}"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3" y="365129"/>
            <a:ext cx="7734300" cy="5811839"/>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4D66F5C-AD0C-4117-AFFD-E54A7FB0E811}"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D13CBCE-9574-415F-A8D7-46EEAC1997AC}"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A4E46E1-51AB-464B-8373-8A0CB75D748C}"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456F077-4960-4965-84C5-907175482D6F}"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5315982-ACC9-4EAF-9FD3-95BE0685BCBA}"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7EE8CA9-29DC-4DEA-BB11-9F7566C2C9C4}"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2"/>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2899569-DF66-4011-9161-95FDE21F8933}"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3"/>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4"/>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7BBB3A1-E6D6-4E8A-B542-E8387EF2224F}"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2"/>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3"/>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a:t>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29E7BF8-6E70-49A0-955B-92610F54367A}"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vert="horz" wrap="square" lIns="91434" tIns="45718" rIns="91434" bIns="45718"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a:t>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C04FC5F-AED4-4456-B7B1-E3D1E4A438B5}"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1D339B4-BA63-4F36-893D-C9119CDCCEE3}"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3" y="365129"/>
            <a:ext cx="7734300" cy="5811839"/>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5E12AA5-B601-4C21-8D57-B4A58B54C453}"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7"/>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200" indent="0">
              <a:buNone/>
              <a:defRPr sz="1200"/>
            </a:lvl2pPr>
            <a:lvl3pPr marL="914400" indent="0">
              <a:buNone/>
              <a:defRPr sz="11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686A489-399C-4FF4-95DD-2B0841E4FEA1}"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E8A2EFA-7B71-42C7-BF79-84C773E8B475}"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BF7C34F-5394-46FF-9969-25D75E1A6E0D}"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E15927C-05F4-4B0A-BC15-2B5AB9E2E014}"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E0BA4D4-8981-434A-B00F-BA55830BF602}"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2"/>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3F6C8D0-EDC4-4542-89D3-60E88888694F}"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3"/>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4"/>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D2706FD-77D9-43ED-8F73-D92F0CB58D7A}"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2"/>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3"/>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a:t>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D4E26C1-AC5B-426B-AE42-B9A7881AC465}"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vert="horz" wrap="square" lIns="91434" tIns="45718" rIns="91434" bIns="45718"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a:t>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2788FDE-69B5-4758-A994-8E2E233A7747}"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4EA9120-962B-4945-8582-2CC08782A2AE}"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9"/>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20" tIns="45718" rIns="91420" bIns="45718" numCol="1" anchor="t" anchorCtr="0" compatLnSpc="1"/>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58"/>
            <a:ext cx="7315200" cy="804863"/>
          </a:xfrm>
        </p:spPr>
        <p:txBody>
          <a:bodyPr/>
          <a:lstStyle>
            <a:lvl1pPr marL="0" indent="0">
              <a:buNone/>
              <a:defRPr sz="1500"/>
            </a:lvl1pPr>
            <a:lvl2pPr marL="457200" indent="0">
              <a:buNone/>
              <a:defRPr sz="1200"/>
            </a:lvl2pPr>
            <a:lvl3pPr marL="914400" indent="0">
              <a:buNone/>
              <a:defRPr sz="11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3" y="365129"/>
            <a:ext cx="7734300" cy="5811839"/>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186453A-0FB7-4B11-98E9-AF382BE33AD2}"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en-US" dirty="0"/>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B2AC6B0-E741-486A-9AF8-333F64BE2DEF}"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vi-VN" altLang="x-none" dirty="0"/>
            </a:fld>
            <a:endParaRPr lang="vi-VN" altLang="x-none"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0A55DD6-EDA3-418F-AEF8-5BC0CDBFFB08}"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vi-VN" altLang="x-none" dirty="0"/>
            </a:fld>
            <a:endParaRPr lang="vi-VN" altLang="x-none"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24F3EBC-1B71-402F-A7AB-B53817EB3444}"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vi-VN" altLang="x-none" dirty="0"/>
            </a:fld>
            <a:endParaRPr lang="vi-VN" altLang="x-none"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191011D-C69F-4587-AA5C-D9DE8EF34499}"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vi-VN" altLang="x-none" dirty="0"/>
            </a:fld>
            <a:endParaRPr lang="vi-VN" altLang="x-none"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F66AAF1-F641-4EC9-9356-CE876AFC7C12}"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vi-VN" altLang="x-none" dirty="0"/>
            </a:fld>
            <a:endParaRPr lang="vi-VN" altLang="x-none"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7" name="Date Placeholder 2"/>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6A0E954-F498-4736-81B2-BEDA3B8B73C6}"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3"/>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4"/>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vi-VN" altLang="x-none" dirty="0"/>
            </a:fld>
            <a:endParaRPr lang="vi-VN" altLang="x-none"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D8E44C0-7171-447D-9E71-1F333B9973E3}"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2"/>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3"/>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vi-VN" altLang="x-none" dirty="0"/>
            </a:fld>
            <a:endParaRPr lang="vi-VN" altLang="x-none"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a:t>Click to 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129B59D-54C8-48CB-924B-689DDC8F461F}"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vi-VN" altLang="x-none" dirty="0"/>
            </a:fld>
            <a:endParaRPr lang="vi-VN" altLang="x-none"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9"/>
            <a:ext cx="6172200" cy="4873625"/>
          </a:xfrm>
        </p:spPr>
        <p:txBody>
          <a:bodyPr vert="horz" wrap="square" lIns="91434" tIns="45718" rIns="91434" bIns="45718"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a:t>Click to 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8BC2BAC-90BA-4E82-BC62-E6038A19816B}"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34" tIns="45718" rIns="91434" bIns="45718" rtlCol="0" anchor="ctr"/>
          <a:p>
            <a:pPr algn="r">
              <a:buNone/>
            </a:pPr>
            <a:fld id="{9A0DB2DC-4C9A-4742-B13C-FB6460FD3503}" type="slidenum">
              <a:rPr lang="vi-VN" altLang="x-none" dirty="0"/>
            </a:fld>
            <a:endParaRPr lang="vi-VN" altLang="x-none"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0.xml"/><Relationship Id="rId8" Type="http://schemas.openxmlformats.org/officeDocument/2006/relationships/slideLayout" Target="../slideLayouts/slideLayout109.xml"/><Relationship Id="rId7" Type="http://schemas.openxmlformats.org/officeDocument/2006/relationships/slideLayout" Target="../slideLayouts/slideLayout108.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3" Type="http://schemas.openxmlformats.org/officeDocument/2006/relationships/slideLayout" Target="../slideLayouts/slideLayout104.xml"/><Relationship Id="rId2" Type="http://schemas.openxmlformats.org/officeDocument/2006/relationships/slideLayout" Target="../slideLayouts/slideLayout103.xml"/><Relationship Id="rId13" Type="http://schemas.openxmlformats.org/officeDocument/2006/relationships/theme" Target="../theme/theme10.xml"/><Relationship Id="rId12" Type="http://schemas.openxmlformats.org/officeDocument/2006/relationships/image" Target="../media/image3.jpeg"/><Relationship Id="rId11" Type="http://schemas.openxmlformats.org/officeDocument/2006/relationships/slideLayout" Target="../slideLayouts/slideLayout112.xml"/><Relationship Id="rId10" Type="http://schemas.openxmlformats.org/officeDocument/2006/relationships/slideLayout" Target="../slideLayouts/slideLayout111.xml"/><Relationship Id="rId1"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3" Type="http://schemas.openxmlformats.org/officeDocument/2006/relationships/theme" Target="../theme/theme5.xml"/><Relationship Id="rId12" Type="http://schemas.openxmlformats.org/officeDocument/2006/relationships/slideLayout" Target="../slideLayouts/slideLayout57.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6.xml"/><Relationship Id="rId8" Type="http://schemas.openxmlformats.org/officeDocument/2006/relationships/slideLayout" Target="../slideLayouts/slideLayout65.xml"/><Relationship Id="rId7" Type="http://schemas.openxmlformats.org/officeDocument/2006/relationships/slideLayout" Target="../slideLayouts/slideLayout64.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3" Type="http://schemas.openxmlformats.org/officeDocument/2006/relationships/slideLayout" Target="../slideLayouts/slideLayout60.xml"/><Relationship Id="rId2" Type="http://schemas.openxmlformats.org/officeDocument/2006/relationships/slideLayout" Target="../slideLayouts/slideLayout59.xml"/><Relationship Id="rId13" Type="http://schemas.openxmlformats.org/officeDocument/2006/relationships/theme" Target="../theme/theme6.xml"/><Relationship Id="rId12" Type="http://schemas.openxmlformats.org/officeDocument/2006/relationships/image" Target="../media/image1.jpeg"/><Relationship Id="rId11" Type="http://schemas.openxmlformats.org/officeDocument/2006/relationships/slideLayout" Target="../slideLayouts/slideLayout68.xml"/><Relationship Id="rId10" Type="http://schemas.openxmlformats.org/officeDocument/2006/relationships/slideLayout" Target="../slideLayouts/slideLayout67.xml"/><Relationship Id="rId1"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7.xml"/><Relationship Id="rId8" Type="http://schemas.openxmlformats.org/officeDocument/2006/relationships/slideLayout" Target="../slideLayouts/slideLayout76.xml"/><Relationship Id="rId7" Type="http://schemas.openxmlformats.org/officeDocument/2006/relationships/slideLayout" Target="../slideLayouts/slideLayout75.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3" Type="http://schemas.openxmlformats.org/officeDocument/2006/relationships/slideLayout" Target="../slideLayouts/slideLayout71.xml"/><Relationship Id="rId2" Type="http://schemas.openxmlformats.org/officeDocument/2006/relationships/slideLayout" Target="../slideLayouts/slideLayout70.xml"/><Relationship Id="rId13" Type="http://schemas.openxmlformats.org/officeDocument/2006/relationships/theme" Target="../theme/theme7.xml"/><Relationship Id="rId12" Type="http://schemas.openxmlformats.org/officeDocument/2006/relationships/image" Target="../media/image1.jpeg"/><Relationship Id="rId11" Type="http://schemas.openxmlformats.org/officeDocument/2006/relationships/slideLayout" Target="../slideLayouts/slideLayout79.xml"/><Relationship Id="rId10" Type="http://schemas.openxmlformats.org/officeDocument/2006/relationships/slideLayout" Target="../slideLayouts/slideLayout78.xml"/><Relationship Id="rId1"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8.xml"/><Relationship Id="rId8" Type="http://schemas.openxmlformats.org/officeDocument/2006/relationships/slideLayout" Target="../slideLayouts/slideLayout87.xml"/><Relationship Id="rId7" Type="http://schemas.openxmlformats.org/officeDocument/2006/relationships/slideLayout" Target="../slideLayouts/slideLayout86.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3" Type="http://schemas.openxmlformats.org/officeDocument/2006/relationships/slideLayout" Target="../slideLayouts/slideLayout82.xml"/><Relationship Id="rId2" Type="http://schemas.openxmlformats.org/officeDocument/2006/relationships/slideLayout" Target="../slideLayouts/slideLayout81.xml"/><Relationship Id="rId13" Type="http://schemas.openxmlformats.org/officeDocument/2006/relationships/theme" Target="../theme/theme8.xml"/><Relationship Id="rId12" Type="http://schemas.openxmlformats.org/officeDocument/2006/relationships/image" Target="../media/image1.jpeg"/><Relationship Id="rId11" Type="http://schemas.openxmlformats.org/officeDocument/2006/relationships/slideLayout" Target="../slideLayouts/slideLayout90.xml"/><Relationship Id="rId10" Type="http://schemas.openxmlformats.org/officeDocument/2006/relationships/slideLayout" Target="../slideLayouts/slideLayout89.xml"/><Relationship Id="rId1"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9.xml"/><Relationship Id="rId8" Type="http://schemas.openxmlformats.org/officeDocument/2006/relationships/slideLayout" Target="../slideLayouts/slideLayout98.xml"/><Relationship Id="rId7" Type="http://schemas.openxmlformats.org/officeDocument/2006/relationships/slideLayout" Target="../slideLayouts/slideLayout97.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 Id="rId3" Type="http://schemas.openxmlformats.org/officeDocument/2006/relationships/slideLayout" Target="../slideLayouts/slideLayout93.xml"/><Relationship Id="rId2" Type="http://schemas.openxmlformats.org/officeDocument/2006/relationships/slideLayout" Target="../slideLayouts/slideLayout92.xml"/><Relationship Id="rId12" Type="http://schemas.openxmlformats.org/officeDocument/2006/relationships/theme" Target="../theme/theme9.xml"/><Relationship Id="rId11" Type="http://schemas.openxmlformats.org/officeDocument/2006/relationships/slideLayout" Target="../slideLayouts/slideLayout101.xml"/><Relationship Id="rId10" Type="http://schemas.openxmlformats.org/officeDocument/2006/relationships/slideLayout" Target="../slideLayouts/slideLayout100.xml"/><Relationship Id="rId1"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lIns="91420" tIns="45718" rIns="91420" bIns="45718"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lIns="91420" tIns="45718" rIns="91420" bIns="45718"/>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20" tIns="45718" rIns="91420" bIns="45718" numCol="1" anchor="t" anchorCtr="0" compatLnSpc="1"/>
          <a:lstStyle>
            <a:lvl1pPr eaLnBrk="1" hangingPunct="1">
              <a:defRPr sz="15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20" tIns="45718" rIns="91420" bIns="45718" numCol="1" anchor="t" anchorCtr="0" compatLnSpc="1"/>
          <a:lstStyle>
            <a:lvl1pPr algn="ctr" eaLnBrk="1" hangingPunct="1">
              <a:defRPr sz="15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20" tIns="45718" rIns="91420" bIns="45718" numCol="1" anchor="t" anchorCtr="0" compatLnSpc="1"/>
          <a:lstStyle>
            <a:lvl1pPr algn="r">
              <a:defRPr sz="1500"/>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0965" algn="ctr" rtl="0" fontAlgn="base">
        <a:spcBef>
          <a:spcPct val="0"/>
        </a:spcBef>
        <a:spcAft>
          <a:spcPct val="0"/>
        </a:spcAft>
        <a:defRPr sz="4400">
          <a:solidFill>
            <a:schemeClr val="tx2"/>
          </a:solidFill>
          <a:latin typeface="Arial" panose="020B0604020202020204" pitchFamily="34" charset="0"/>
        </a:defRPr>
      </a:lvl8pPr>
      <a:lvl9pPr marL="1828165" algn="ctr" rtl="0" fontAlgn="base">
        <a:spcBef>
          <a:spcPct val="0"/>
        </a:spcBef>
        <a:spcAft>
          <a:spcPct val="0"/>
        </a:spcAft>
        <a:defRPr sz="4400">
          <a:solidFill>
            <a:schemeClr val="tx2"/>
          </a:solidFill>
          <a:latin typeface="Arial" panose="020B0604020202020204" pitchFamily="34"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defRPr>
      </a:lvl2pPr>
      <a:lvl3pPr marL="1139825" indent="-225425" algn="l" rtl="0" eaLnBrk="0" fontAlgn="base" hangingPunct="0">
        <a:spcBef>
          <a:spcPct val="20000"/>
        </a:spcBef>
        <a:spcAft>
          <a:spcPct val="0"/>
        </a:spcAft>
        <a:buChar char="•"/>
        <a:defRPr sz="2400">
          <a:solidFill>
            <a:schemeClr val="tx1"/>
          </a:solidFill>
          <a:latin typeface="+mn-lt"/>
        </a:defRPr>
      </a:lvl3pPr>
      <a:lvl4pPr marL="1597025" indent="-225425" algn="l" rtl="0" eaLnBrk="0" fontAlgn="base" hangingPunct="0">
        <a:spcBef>
          <a:spcPct val="20000"/>
        </a:spcBef>
        <a:spcAft>
          <a:spcPct val="0"/>
        </a:spcAft>
        <a:buChar char="–"/>
        <a:defRPr sz="2000">
          <a:solidFill>
            <a:schemeClr val="tx1"/>
          </a:solidFill>
          <a:latin typeface="+mn-lt"/>
        </a:defRPr>
      </a:lvl4pPr>
      <a:lvl5pPr marL="2054225" indent="-225425" algn="l" rtl="0" eaLnBrk="0" fontAlgn="base" hangingPunct="0">
        <a:spcBef>
          <a:spcPct val="20000"/>
        </a:spcBef>
        <a:spcAft>
          <a:spcPct val="0"/>
        </a:spcAft>
        <a:buChar char="»"/>
        <a:defRPr sz="2000">
          <a:solidFill>
            <a:schemeClr val="tx1"/>
          </a:solidFill>
          <a:latin typeface="+mn-lt"/>
        </a:defRPr>
      </a:lvl5pPr>
      <a:lvl6pPr marL="2513965" indent="-228600" algn="l" rtl="0" fontAlgn="base">
        <a:spcBef>
          <a:spcPct val="20000"/>
        </a:spcBef>
        <a:spcAft>
          <a:spcPct val="0"/>
        </a:spcAft>
        <a:buChar char="»"/>
        <a:defRPr sz="2000">
          <a:solidFill>
            <a:schemeClr val="tx1"/>
          </a:solidFill>
          <a:latin typeface="+mn-lt"/>
        </a:defRPr>
      </a:lvl6pPr>
      <a:lvl7pPr marL="2971165" indent="-228600" algn="l" rtl="0" fontAlgn="base">
        <a:spcBef>
          <a:spcPct val="20000"/>
        </a:spcBef>
        <a:spcAft>
          <a:spcPct val="0"/>
        </a:spcAft>
        <a:buChar char="»"/>
        <a:defRPr sz="2000">
          <a:solidFill>
            <a:schemeClr val="tx1"/>
          </a:solidFill>
          <a:latin typeface="+mn-lt"/>
        </a:defRPr>
      </a:lvl7pPr>
      <a:lvl8pPr marL="3428365" indent="-228600" algn="l" rtl="0" fontAlgn="base">
        <a:spcBef>
          <a:spcPct val="20000"/>
        </a:spcBef>
        <a:spcAft>
          <a:spcPct val="0"/>
        </a:spcAft>
        <a:buChar char="»"/>
        <a:defRPr sz="2000">
          <a:solidFill>
            <a:schemeClr val="tx1"/>
          </a:solidFill>
          <a:latin typeface="+mn-lt"/>
        </a:defRPr>
      </a:lvl8pPr>
      <a:lvl9pPr marL="388493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0965" algn="l" defTabSz="914400" rtl="0" eaLnBrk="1" latinLnBrk="0" hangingPunct="1">
        <a:defRPr sz="1900" kern="1200">
          <a:solidFill>
            <a:schemeClr val="tx1"/>
          </a:solidFill>
          <a:latin typeface="+mn-lt"/>
          <a:ea typeface="+mn-ea"/>
          <a:cs typeface="+mn-cs"/>
        </a:defRPr>
      </a:lvl4pPr>
      <a:lvl5pPr marL="1828165" algn="l" defTabSz="914400" rtl="0" eaLnBrk="1" latinLnBrk="0" hangingPunct="1">
        <a:defRPr sz="1900" kern="1200">
          <a:solidFill>
            <a:schemeClr val="tx1"/>
          </a:solidFill>
          <a:latin typeface="+mn-lt"/>
          <a:ea typeface="+mn-ea"/>
          <a:cs typeface="+mn-cs"/>
        </a:defRPr>
      </a:lvl5pPr>
      <a:lvl6pPr marL="2285365" algn="l" defTabSz="914400" rtl="0" eaLnBrk="1" latinLnBrk="0" hangingPunct="1">
        <a:defRPr sz="1900" kern="1200">
          <a:solidFill>
            <a:schemeClr val="tx1"/>
          </a:solidFill>
          <a:latin typeface="+mn-lt"/>
          <a:ea typeface="+mn-ea"/>
          <a:cs typeface="+mn-cs"/>
        </a:defRPr>
      </a:lvl6pPr>
      <a:lvl7pPr marL="2742565" algn="l" defTabSz="914400" rtl="0" eaLnBrk="1" latinLnBrk="0" hangingPunct="1">
        <a:defRPr sz="1900" kern="1200">
          <a:solidFill>
            <a:schemeClr val="tx1"/>
          </a:solidFill>
          <a:latin typeface="+mn-lt"/>
          <a:ea typeface="+mn-ea"/>
          <a:cs typeface="+mn-cs"/>
        </a:defRPr>
      </a:lvl7pPr>
      <a:lvl8pPr marL="3199765" algn="l" defTabSz="914400" rtl="0" eaLnBrk="1" latinLnBrk="0" hangingPunct="1">
        <a:defRPr sz="1900" kern="1200">
          <a:solidFill>
            <a:schemeClr val="tx1"/>
          </a:solidFill>
          <a:latin typeface="+mn-lt"/>
          <a:ea typeface="+mn-ea"/>
          <a:cs typeface="+mn-cs"/>
        </a:defRPr>
      </a:lvl8pPr>
      <a:lvl9pPr marL="3656965" algn="l" defTabSz="914400"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5000" b="-15000"/>
          </a:stretch>
        </a:blipFill>
        <a:effectLst/>
      </p:bgPr>
    </p:bg>
    <p:spTree>
      <p:nvGrpSpPr>
        <p:cNvPr id="1" name=""/>
        <p:cNvGrpSpPr/>
        <p:nvPr/>
      </p:nvGrpSpPr>
      <p:grpSpPr/>
      <p:sp>
        <p:nvSpPr>
          <p:cNvPr id="4098" name="Title Placeholder 1"/>
          <p:cNvSpPr>
            <a:spLocks noGrp="1"/>
          </p:cNvSpPr>
          <p:nvPr>
            <p:ph type="title"/>
          </p:nvPr>
        </p:nvSpPr>
        <p:spPr>
          <a:xfrm>
            <a:off x="838200" y="365125"/>
            <a:ext cx="10515600" cy="1325563"/>
          </a:xfrm>
          <a:prstGeom prst="rect">
            <a:avLst/>
          </a:prstGeom>
          <a:noFill/>
          <a:ln w="9525">
            <a:noFill/>
          </a:ln>
        </p:spPr>
        <p:txBody>
          <a:bodyPr lIns="91434" tIns="45718" rIns="91434" bIns="45718" anchor="ctr" anchorCtr="0"/>
          <a:p>
            <a:pPr lvl="0"/>
            <a:r>
              <a:rPr dirty="0"/>
              <a:t>Click to edit Master title style</a:t>
            </a:r>
            <a:endParaRPr dirty="0"/>
          </a:p>
        </p:txBody>
      </p:sp>
      <p:sp>
        <p:nvSpPr>
          <p:cNvPr id="4099" name="Text Placeholder 2"/>
          <p:cNvSpPr>
            <a:spLocks noGrp="1"/>
          </p:cNvSpPr>
          <p:nvPr>
            <p:ph type="body" idx="1"/>
          </p:nvPr>
        </p:nvSpPr>
        <p:spPr>
          <a:xfrm>
            <a:off x="838200" y="1825625"/>
            <a:ext cx="10515600" cy="4351338"/>
          </a:xfrm>
          <a:prstGeom prst="rect">
            <a:avLst/>
          </a:prstGeom>
          <a:noFill/>
          <a:ln w="9525">
            <a:noFill/>
          </a:ln>
        </p:spPr>
        <p:txBody>
          <a:bodyPr lIns="91434" tIns="45718" rIns="91434" bIns="45718"/>
          <a:p>
            <a:pPr lvl="0"/>
            <a:r>
              <a:rPr dirty="0"/>
              <a:t>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69ABEF2-13C0-4EF5-9ABA-0EF5F6211FC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5000" b="-15000"/>
          </a:stretch>
        </a:blipFill>
        <a:effectLst/>
      </p:bgPr>
    </p:bg>
    <p:spTree>
      <p:nvGrpSpPr>
        <p:cNvPr id="1" name=""/>
        <p:cNvGrpSpPr/>
        <p:nvPr/>
      </p:nvGrpSpPr>
      <p:grpSpPr/>
      <p:sp>
        <p:nvSpPr>
          <p:cNvPr id="5122" name="Title Placeholder 1"/>
          <p:cNvSpPr>
            <a:spLocks noGrp="1"/>
          </p:cNvSpPr>
          <p:nvPr>
            <p:ph type="title"/>
          </p:nvPr>
        </p:nvSpPr>
        <p:spPr>
          <a:xfrm>
            <a:off x="838200" y="365125"/>
            <a:ext cx="10515600" cy="1325563"/>
          </a:xfrm>
          <a:prstGeom prst="rect">
            <a:avLst/>
          </a:prstGeom>
          <a:noFill/>
          <a:ln w="9525">
            <a:noFill/>
          </a:ln>
        </p:spPr>
        <p:txBody>
          <a:bodyPr lIns="91434" tIns="45718" rIns="91434" bIns="45718" anchor="ctr" anchorCtr="0"/>
          <a:p>
            <a:pPr lvl="0"/>
            <a:r>
              <a:rPr dirty="0"/>
              <a:t>Click to edit Master title style</a:t>
            </a:r>
            <a:endParaRPr dirty="0"/>
          </a:p>
        </p:txBody>
      </p:sp>
      <p:sp>
        <p:nvSpPr>
          <p:cNvPr id="5123" name="Text Placeholder 2"/>
          <p:cNvSpPr>
            <a:spLocks noGrp="1"/>
          </p:cNvSpPr>
          <p:nvPr>
            <p:ph type="body" idx="1"/>
          </p:nvPr>
        </p:nvSpPr>
        <p:spPr>
          <a:xfrm>
            <a:off x="838200" y="1825625"/>
            <a:ext cx="10515600" cy="4351338"/>
          </a:xfrm>
          <a:prstGeom prst="rect">
            <a:avLst/>
          </a:prstGeom>
          <a:noFill/>
          <a:ln w="9525">
            <a:noFill/>
          </a:ln>
        </p:spPr>
        <p:txBody>
          <a:bodyPr lIns="91434" tIns="45718" rIns="91434" bIns="45718"/>
          <a:p>
            <a:pPr lvl="0"/>
            <a:r>
              <a:rPr dirty="0"/>
              <a:t>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8753108-47BD-408B-9861-8561AFE5DE4E}"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5000" b="-15000"/>
          </a:stretch>
        </a:blipFill>
        <a:effectLst/>
      </p:bgPr>
    </p:bg>
    <p:spTree>
      <p:nvGrpSpPr>
        <p:cNvPr id="1" name=""/>
        <p:cNvGrpSpPr/>
        <p:nvPr/>
      </p:nvGrpSpPr>
      <p:grpSpPr/>
      <p:sp>
        <p:nvSpPr>
          <p:cNvPr id="6146" name="Title Placeholder 1"/>
          <p:cNvSpPr>
            <a:spLocks noGrp="1"/>
          </p:cNvSpPr>
          <p:nvPr>
            <p:ph type="title"/>
          </p:nvPr>
        </p:nvSpPr>
        <p:spPr>
          <a:xfrm>
            <a:off x="838200" y="365125"/>
            <a:ext cx="10515600" cy="1325563"/>
          </a:xfrm>
          <a:prstGeom prst="rect">
            <a:avLst/>
          </a:prstGeom>
          <a:noFill/>
          <a:ln w="9525">
            <a:noFill/>
          </a:ln>
        </p:spPr>
        <p:txBody>
          <a:bodyPr lIns="91434" tIns="45718" rIns="91434" bIns="45718" anchor="ctr" anchorCtr="0"/>
          <a:p>
            <a:pPr lvl="0"/>
            <a:r>
              <a:rPr dirty="0"/>
              <a:t>Click to edit Master title style</a:t>
            </a:r>
            <a:endParaRPr dirty="0"/>
          </a:p>
        </p:txBody>
      </p:sp>
      <p:sp>
        <p:nvSpPr>
          <p:cNvPr id="6147" name="Text Placeholder 2"/>
          <p:cNvSpPr>
            <a:spLocks noGrp="1"/>
          </p:cNvSpPr>
          <p:nvPr>
            <p:ph type="body" idx="1"/>
          </p:nvPr>
        </p:nvSpPr>
        <p:spPr>
          <a:xfrm>
            <a:off x="838200" y="1825625"/>
            <a:ext cx="10515600" cy="4351338"/>
          </a:xfrm>
          <a:prstGeom prst="rect">
            <a:avLst/>
          </a:prstGeom>
          <a:noFill/>
          <a:ln w="9525">
            <a:noFill/>
          </a:ln>
        </p:spPr>
        <p:txBody>
          <a:bodyPr lIns="91434" tIns="45718" rIns="91434" bIns="45718"/>
          <a:p>
            <a:pPr lvl="0"/>
            <a:r>
              <a:rPr dirty="0"/>
              <a:t>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B40D444-B585-44B1-9D3F-18499C41105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Rectangle 2"/>
          <p:cNvSpPr>
            <a:spLocks noGrp="1"/>
          </p:cNvSpPr>
          <p:nvPr>
            <p:ph type="title"/>
          </p:nvPr>
        </p:nvSpPr>
        <p:spPr>
          <a:xfrm>
            <a:off x="609600" y="274638"/>
            <a:ext cx="10972800" cy="1143000"/>
          </a:xfrm>
          <a:prstGeom prst="rect">
            <a:avLst/>
          </a:prstGeom>
          <a:noFill/>
          <a:ln w="9525">
            <a:noFill/>
          </a:ln>
        </p:spPr>
        <p:txBody>
          <a:bodyPr lIns="91420" tIns="45718" rIns="91420" bIns="45718" anchor="ctr" anchorCtr="0"/>
          <a:p>
            <a:pPr lvl="0"/>
            <a:r>
              <a:rPr lang="en-US" altLang="en-US" dirty="0"/>
              <a:t>Click to edit Master title style</a:t>
            </a:r>
            <a:endParaRPr lang="en-US" altLang="en-US" dirty="0"/>
          </a:p>
        </p:txBody>
      </p:sp>
      <p:sp>
        <p:nvSpPr>
          <p:cNvPr id="7171" name="Rectangle 3"/>
          <p:cNvSpPr>
            <a:spLocks noGrp="1"/>
          </p:cNvSpPr>
          <p:nvPr>
            <p:ph type="body" idx="1"/>
          </p:nvPr>
        </p:nvSpPr>
        <p:spPr>
          <a:xfrm>
            <a:off x="609600" y="1600200"/>
            <a:ext cx="10972800" cy="4525963"/>
          </a:xfrm>
          <a:prstGeom prst="rect">
            <a:avLst/>
          </a:prstGeom>
          <a:noFill/>
          <a:ln w="9525">
            <a:noFill/>
          </a:ln>
        </p:spPr>
        <p:txBody>
          <a:bodyPr lIns="91420" tIns="45718" rIns="91420" bIns="45718"/>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20" tIns="45718" rIns="91420" bIns="45718" numCol="1" anchor="t" anchorCtr="0" compatLnSpc="1"/>
          <a:lstStyle>
            <a:lvl1pPr eaLnBrk="1" hangingPunct="1">
              <a:defRPr sz="1500">
                <a:solidFill>
                  <a:srgbClr val="00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20" tIns="45718" rIns="91420" bIns="45718" numCol="1" anchor="t" anchorCtr="0" compatLnSpc="1"/>
          <a:lstStyle>
            <a:lvl1pPr algn="ctr" eaLnBrk="1" hangingPunct="1">
              <a:defRPr sz="1500">
                <a:solidFill>
                  <a:srgbClr val="000000"/>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20" tIns="45718" rIns="91420" bIns="45718" numCol="1" anchor="t" anchorCtr="0" compatLnSpc="1"/>
          <a:lstStyle>
            <a:lvl1pPr algn="r">
              <a:defRPr sz="1500">
                <a:solidFill>
                  <a:srgbClr val="000000"/>
                </a:solidFill>
              </a:defRPr>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0965" algn="ctr" rtl="0" fontAlgn="base">
        <a:spcBef>
          <a:spcPct val="0"/>
        </a:spcBef>
        <a:spcAft>
          <a:spcPct val="0"/>
        </a:spcAft>
        <a:defRPr sz="4400">
          <a:solidFill>
            <a:schemeClr val="tx2"/>
          </a:solidFill>
          <a:latin typeface="Arial" panose="020B0604020202020204" pitchFamily="34" charset="0"/>
        </a:defRPr>
      </a:lvl8pPr>
      <a:lvl9pPr marL="1828165" algn="ctr" rtl="0" fontAlgn="base">
        <a:spcBef>
          <a:spcPct val="0"/>
        </a:spcBef>
        <a:spcAft>
          <a:spcPct val="0"/>
        </a:spcAft>
        <a:defRPr sz="4400">
          <a:solidFill>
            <a:schemeClr val="tx2"/>
          </a:solidFill>
          <a:latin typeface="Arial" panose="020B0604020202020204" pitchFamily="34"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defRPr>
      </a:lvl2pPr>
      <a:lvl3pPr marL="1139825" indent="-225425" algn="l" rtl="0" eaLnBrk="0" fontAlgn="base" hangingPunct="0">
        <a:spcBef>
          <a:spcPct val="20000"/>
        </a:spcBef>
        <a:spcAft>
          <a:spcPct val="0"/>
        </a:spcAft>
        <a:buChar char="•"/>
        <a:defRPr sz="2400">
          <a:solidFill>
            <a:schemeClr val="tx1"/>
          </a:solidFill>
          <a:latin typeface="+mn-lt"/>
        </a:defRPr>
      </a:lvl3pPr>
      <a:lvl4pPr marL="1597025" indent="-225425" algn="l" rtl="0" eaLnBrk="0" fontAlgn="base" hangingPunct="0">
        <a:spcBef>
          <a:spcPct val="20000"/>
        </a:spcBef>
        <a:spcAft>
          <a:spcPct val="0"/>
        </a:spcAft>
        <a:buChar char="–"/>
        <a:defRPr sz="2000">
          <a:solidFill>
            <a:schemeClr val="tx1"/>
          </a:solidFill>
          <a:latin typeface="+mn-lt"/>
        </a:defRPr>
      </a:lvl4pPr>
      <a:lvl5pPr marL="2054225" indent="-225425" algn="l" rtl="0" eaLnBrk="0" fontAlgn="base" hangingPunct="0">
        <a:spcBef>
          <a:spcPct val="20000"/>
        </a:spcBef>
        <a:spcAft>
          <a:spcPct val="0"/>
        </a:spcAft>
        <a:buChar char="»"/>
        <a:defRPr sz="2000">
          <a:solidFill>
            <a:schemeClr val="tx1"/>
          </a:solidFill>
          <a:latin typeface="+mn-lt"/>
        </a:defRPr>
      </a:lvl5pPr>
      <a:lvl6pPr marL="2513965" indent="-228600" algn="l" rtl="0" fontAlgn="base">
        <a:spcBef>
          <a:spcPct val="20000"/>
        </a:spcBef>
        <a:spcAft>
          <a:spcPct val="0"/>
        </a:spcAft>
        <a:buChar char="»"/>
        <a:defRPr sz="2000">
          <a:solidFill>
            <a:schemeClr val="tx1"/>
          </a:solidFill>
          <a:latin typeface="+mn-lt"/>
        </a:defRPr>
      </a:lvl6pPr>
      <a:lvl7pPr marL="2971165" indent="-228600" algn="l" rtl="0" fontAlgn="base">
        <a:spcBef>
          <a:spcPct val="20000"/>
        </a:spcBef>
        <a:spcAft>
          <a:spcPct val="0"/>
        </a:spcAft>
        <a:buChar char="»"/>
        <a:defRPr sz="2000">
          <a:solidFill>
            <a:schemeClr val="tx1"/>
          </a:solidFill>
          <a:latin typeface="+mn-lt"/>
        </a:defRPr>
      </a:lvl7pPr>
      <a:lvl8pPr marL="3428365" indent="-228600" algn="l" rtl="0" fontAlgn="base">
        <a:spcBef>
          <a:spcPct val="20000"/>
        </a:spcBef>
        <a:spcAft>
          <a:spcPct val="0"/>
        </a:spcAft>
        <a:buChar char="»"/>
        <a:defRPr sz="2000">
          <a:solidFill>
            <a:schemeClr val="tx1"/>
          </a:solidFill>
          <a:latin typeface="+mn-lt"/>
        </a:defRPr>
      </a:lvl8pPr>
      <a:lvl9pPr marL="388493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0965" algn="l" defTabSz="914400" rtl="0" eaLnBrk="1" latinLnBrk="0" hangingPunct="1">
        <a:defRPr sz="1900" kern="1200">
          <a:solidFill>
            <a:schemeClr val="tx1"/>
          </a:solidFill>
          <a:latin typeface="+mn-lt"/>
          <a:ea typeface="+mn-ea"/>
          <a:cs typeface="+mn-cs"/>
        </a:defRPr>
      </a:lvl4pPr>
      <a:lvl5pPr marL="1828165" algn="l" defTabSz="914400" rtl="0" eaLnBrk="1" latinLnBrk="0" hangingPunct="1">
        <a:defRPr sz="1900" kern="1200">
          <a:solidFill>
            <a:schemeClr val="tx1"/>
          </a:solidFill>
          <a:latin typeface="+mn-lt"/>
          <a:ea typeface="+mn-ea"/>
          <a:cs typeface="+mn-cs"/>
        </a:defRPr>
      </a:lvl5pPr>
      <a:lvl6pPr marL="2285365" algn="l" defTabSz="914400" rtl="0" eaLnBrk="1" latinLnBrk="0" hangingPunct="1">
        <a:defRPr sz="1900" kern="1200">
          <a:solidFill>
            <a:schemeClr val="tx1"/>
          </a:solidFill>
          <a:latin typeface="+mn-lt"/>
          <a:ea typeface="+mn-ea"/>
          <a:cs typeface="+mn-cs"/>
        </a:defRPr>
      </a:lvl6pPr>
      <a:lvl7pPr marL="2742565" algn="l" defTabSz="914400" rtl="0" eaLnBrk="1" latinLnBrk="0" hangingPunct="1">
        <a:defRPr sz="1900" kern="1200">
          <a:solidFill>
            <a:schemeClr val="tx1"/>
          </a:solidFill>
          <a:latin typeface="+mn-lt"/>
          <a:ea typeface="+mn-ea"/>
          <a:cs typeface="+mn-cs"/>
        </a:defRPr>
      </a:lvl7pPr>
      <a:lvl8pPr marL="3199765" algn="l" defTabSz="914400" rtl="0" eaLnBrk="1" latinLnBrk="0" hangingPunct="1">
        <a:defRPr sz="1900" kern="1200">
          <a:solidFill>
            <a:schemeClr val="tx1"/>
          </a:solidFill>
          <a:latin typeface="+mn-lt"/>
          <a:ea typeface="+mn-ea"/>
          <a:cs typeface="+mn-cs"/>
        </a:defRPr>
      </a:lvl8pPr>
      <a:lvl9pPr marL="3656965" algn="l" defTabSz="91440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5000" b="-15000"/>
          </a:stretch>
        </a:blipFill>
        <a:effectLst/>
      </p:bgPr>
    </p:bg>
    <p:spTree>
      <p:nvGrpSpPr>
        <p:cNvPr id="1" name=""/>
        <p:cNvGrpSpPr/>
        <p:nvPr/>
      </p:nvGrpSpPr>
      <p:grpSpPr/>
      <p:sp>
        <p:nvSpPr>
          <p:cNvPr id="8194" name="Title Placeholder 1"/>
          <p:cNvSpPr>
            <a:spLocks noGrp="1"/>
          </p:cNvSpPr>
          <p:nvPr>
            <p:ph type="title"/>
          </p:nvPr>
        </p:nvSpPr>
        <p:spPr>
          <a:xfrm>
            <a:off x="838200" y="365125"/>
            <a:ext cx="10515600" cy="1325563"/>
          </a:xfrm>
          <a:prstGeom prst="rect">
            <a:avLst/>
          </a:prstGeom>
          <a:noFill/>
          <a:ln w="9525">
            <a:noFill/>
          </a:ln>
        </p:spPr>
        <p:txBody>
          <a:bodyPr lIns="91434" tIns="45718" rIns="91434" bIns="45718" anchor="ctr" anchorCtr="0"/>
          <a:p>
            <a:pPr lvl="0"/>
            <a:r>
              <a:rPr dirty="0"/>
              <a:t>Click to edit Master title style</a:t>
            </a:r>
            <a:endParaRPr dirty="0"/>
          </a:p>
        </p:txBody>
      </p:sp>
      <p:sp>
        <p:nvSpPr>
          <p:cNvPr id="8195" name="Text Placeholder 2"/>
          <p:cNvSpPr>
            <a:spLocks noGrp="1"/>
          </p:cNvSpPr>
          <p:nvPr>
            <p:ph type="body" idx="1"/>
          </p:nvPr>
        </p:nvSpPr>
        <p:spPr>
          <a:xfrm>
            <a:off x="838200" y="1825625"/>
            <a:ext cx="10515600" cy="4351338"/>
          </a:xfrm>
          <a:prstGeom prst="rect">
            <a:avLst/>
          </a:prstGeom>
          <a:noFill/>
          <a:ln w="9525">
            <a:noFill/>
          </a:ln>
        </p:spPr>
        <p:txBody>
          <a:bodyPr lIns="91434" tIns="45718" rIns="91434" bIns="45718"/>
          <a:p>
            <a:pPr lvl="0"/>
            <a:r>
              <a:rPr dirty="0"/>
              <a:t>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16032ED-8E11-44A7-A28B-EFA7FF2B754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5000" b="-15000"/>
          </a:stretch>
        </a:blipFill>
        <a:effectLst/>
      </p:bgPr>
    </p:bg>
    <p:spTree>
      <p:nvGrpSpPr>
        <p:cNvPr id="1" name=""/>
        <p:cNvGrpSpPr/>
        <p:nvPr/>
      </p:nvGrpSpPr>
      <p:grpSpPr/>
      <p:sp>
        <p:nvSpPr>
          <p:cNvPr id="10242" name="Title Placeholder 1"/>
          <p:cNvSpPr>
            <a:spLocks noGrp="1"/>
          </p:cNvSpPr>
          <p:nvPr>
            <p:ph type="title"/>
          </p:nvPr>
        </p:nvSpPr>
        <p:spPr>
          <a:xfrm>
            <a:off x="838200" y="365125"/>
            <a:ext cx="10515600" cy="1325563"/>
          </a:xfrm>
          <a:prstGeom prst="rect">
            <a:avLst/>
          </a:prstGeom>
          <a:noFill/>
          <a:ln w="9525">
            <a:noFill/>
          </a:ln>
        </p:spPr>
        <p:txBody>
          <a:bodyPr lIns="91434" tIns="45718" rIns="91434" bIns="45718" anchor="ctr" anchorCtr="0"/>
          <a:p>
            <a:pPr lvl="0"/>
            <a:r>
              <a:rPr dirty="0"/>
              <a:t>Click to edit Master title style</a:t>
            </a:r>
            <a:endParaRPr dirty="0"/>
          </a:p>
        </p:txBody>
      </p:sp>
      <p:sp>
        <p:nvSpPr>
          <p:cNvPr id="10243" name="Text Placeholder 2"/>
          <p:cNvSpPr>
            <a:spLocks noGrp="1"/>
          </p:cNvSpPr>
          <p:nvPr>
            <p:ph type="body" idx="1"/>
          </p:nvPr>
        </p:nvSpPr>
        <p:spPr>
          <a:xfrm>
            <a:off x="838200" y="1825625"/>
            <a:ext cx="10515600" cy="4351338"/>
          </a:xfrm>
          <a:prstGeom prst="rect">
            <a:avLst/>
          </a:prstGeom>
          <a:noFill/>
          <a:ln w="9525">
            <a:noFill/>
          </a:ln>
        </p:spPr>
        <p:txBody>
          <a:bodyPr lIns="91434" tIns="45718" rIns="91434" bIns="45718"/>
          <a:p>
            <a:pPr lvl="0"/>
            <a:r>
              <a:rPr dirty="0"/>
              <a:t>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A90BABF-AB26-45C2-BE96-91D7F9A524F0}"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5000" b="-15000"/>
          </a:stretch>
        </a:blipFill>
        <a:effectLst/>
      </p:bgPr>
    </p:bg>
    <p:spTree>
      <p:nvGrpSpPr>
        <p:cNvPr id="1" name=""/>
        <p:cNvGrpSpPr/>
        <p:nvPr/>
      </p:nvGrpSpPr>
      <p:grpSpPr/>
      <p:sp>
        <p:nvSpPr>
          <p:cNvPr id="11266" name="Title Placeholder 1"/>
          <p:cNvSpPr>
            <a:spLocks noGrp="1"/>
          </p:cNvSpPr>
          <p:nvPr>
            <p:ph type="title"/>
          </p:nvPr>
        </p:nvSpPr>
        <p:spPr>
          <a:xfrm>
            <a:off x="838200" y="365125"/>
            <a:ext cx="10515600" cy="1325563"/>
          </a:xfrm>
          <a:prstGeom prst="rect">
            <a:avLst/>
          </a:prstGeom>
          <a:noFill/>
          <a:ln w="9525">
            <a:noFill/>
          </a:ln>
        </p:spPr>
        <p:txBody>
          <a:bodyPr lIns="91434" tIns="45718" rIns="91434" bIns="45718" anchor="ctr" anchorCtr="0"/>
          <a:p>
            <a:pPr lvl="0"/>
            <a:r>
              <a:rPr dirty="0"/>
              <a:t>Click to edit Master title style</a:t>
            </a:r>
            <a:endParaRPr dirty="0"/>
          </a:p>
        </p:txBody>
      </p:sp>
      <p:sp>
        <p:nvSpPr>
          <p:cNvPr id="11267" name="Text Placeholder 2"/>
          <p:cNvSpPr>
            <a:spLocks noGrp="1"/>
          </p:cNvSpPr>
          <p:nvPr>
            <p:ph type="body" idx="1"/>
          </p:nvPr>
        </p:nvSpPr>
        <p:spPr>
          <a:xfrm>
            <a:off x="838200" y="1825625"/>
            <a:ext cx="10515600" cy="4351338"/>
          </a:xfrm>
          <a:prstGeom prst="rect">
            <a:avLst/>
          </a:prstGeom>
          <a:noFill/>
          <a:ln w="9525">
            <a:noFill/>
          </a:ln>
        </p:spPr>
        <p:txBody>
          <a:bodyPr lIns="91434" tIns="45718" rIns="91434" bIns="45718"/>
          <a:p>
            <a:pPr lvl="0"/>
            <a:r>
              <a:rPr dirty="0"/>
              <a:t>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9AF6C3-6B50-4611-B339-096883A1C0A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2290" name="Title Placeholder 1"/>
          <p:cNvSpPr>
            <a:spLocks noGrp="1"/>
          </p:cNvSpPr>
          <p:nvPr>
            <p:ph type="title"/>
          </p:nvPr>
        </p:nvSpPr>
        <p:spPr>
          <a:xfrm>
            <a:off x="838200" y="365125"/>
            <a:ext cx="10515600" cy="1325563"/>
          </a:xfrm>
          <a:prstGeom prst="rect">
            <a:avLst/>
          </a:prstGeom>
          <a:noFill/>
          <a:ln w="9525">
            <a:noFill/>
          </a:ln>
        </p:spPr>
        <p:txBody>
          <a:bodyPr lIns="91434" tIns="45718" rIns="91434" bIns="45718" anchor="ctr" anchorCtr="0"/>
          <a:p>
            <a:pPr lvl="0"/>
            <a:r>
              <a:rPr dirty="0"/>
              <a:t>Click to edit Master title style</a:t>
            </a:r>
            <a:endParaRPr lang="vi-VN" altLang="x-none" dirty="0"/>
          </a:p>
        </p:txBody>
      </p:sp>
      <p:sp>
        <p:nvSpPr>
          <p:cNvPr id="12291" name="Text Placeholder 2"/>
          <p:cNvSpPr>
            <a:spLocks noGrp="1"/>
          </p:cNvSpPr>
          <p:nvPr>
            <p:ph type="body" idx="1"/>
          </p:nvPr>
        </p:nvSpPr>
        <p:spPr>
          <a:xfrm>
            <a:off x="838200" y="1825625"/>
            <a:ext cx="10515600" cy="4351338"/>
          </a:xfrm>
          <a:prstGeom prst="rect">
            <a:avLst/>
          </a:prstGeom>
          <a:noFill/>
          <a:ln w="9525">
            <a:noFill/>
          </a:ln>
        </p:spPr>
        <p:txBody>
          <a:bodyPr lIns="91434" tIns="45718" rIns="91434" bIns="45718"/>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lang="vi-VN" altLang="x-non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algn="l" eaLnBrk="1" fontAlgn="auto" hangingPunct="1">
              <a:spcBef>
                <a:spcPts val="0"/>
              </a:spcBef>
              <a:spcAft>
                <a:spcPts val="0"/>
              </a:spcAft>
              <a:defRPr sz="1200">
                <a:solidFill>
                  <a:prstClr val="black">
                    <a:tint val="75000"/>
                  </a:prstClr>
                </a:solidFill>
                <a:latin typeface="Arial" panose="020B0604020202020204"/>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ABE7FC5-C923-4882-B0D2-3CAC886E74C2}"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fld>
            <a:endParaRPr kumimoji="0" lang="vi-VN"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algn="ctr" eaLnBrk="1" fontAlgn="auto" hangingPunct="1">
              <a:spcBef>
                <a:spcPts val="0"/>
              </a:spcBef>
              <a:spcAft>
                <a:spcPts val="0"/>
              </a:spcAft>
              <a:defRPr sz="1200">
                <a:solidFill>
                  <a:prstClr val="black">
                    <a:tint val="75000"/>
                  </a:prstClr>
                </a:solidFill>
                <a:latin typeface="Arial" panose="020B060402020202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34" tIns="45718" rIns="91434" bIns="45718" rtlCol="0" anchor="ctr"/>
          <a:lstStyle>
            <a:lvl1pPr algn="r">
              <a:defRPr sz="1200">
                <a:solidFill>
                  <a:srgbClr val="898989"/>
                </a:solidFill>
              </a:defRPr>
            </a:lvl1pPr>
          </a:lstStyle>
          <a:p>
            <a:pPr lvl="0" eaLnBrk="1" hangingPunct="1">
              <a:buNone/>
            </a:pPr>
            <a:fld id="{9A0DB2DC-4C9A-4742-B13C-FB6460FD3503}" type="slidenum">
              <a:rPr lang="vi-VN" altLang="x-none" dirty="0">
                <a:latin typeface="Arial" panose="020B0604020202020204" pitchFamily="34" charset="0"/>
              </a:rPr>
            </a:fld>
            <a:endParaRPr lang="vi-VN" altLang="x-none"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3.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3.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7.jpeg"/><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9.jpe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03.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7.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2.jpeg"/><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23.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97.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9.xml"/><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9" Type="http://schemas.openxmlformats.org/officeDocument/2006/relationships/audio" Target="../media/media4.mp3"/><Relationship Id="rId8" Type="http://schemas.microsoft.com/office/2007/relationships/media" Target="../media/media3.mp3"/><Relationship Id="rId7" Type="http://schemas.openxmlformats.org/officeDocument/2006/relationships/audio" Target="../media/media3.mp3"/><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7.png"/><Relationship Id="rId3" Type="http://schemas.microsoft.com/office/2007/relationships/media" Target="../media/media1.mp3"/><Relationship Id="rId2" Type="http://schemas.openxmlformats.org/officeDocument/2006/relationships/audio" Target="../media/media1.mp3"/><Relationship Id="rId11" Type="http://schemas.openxmlformats.org/officeDocument/2006/relationships/slideLayout" Target="../slideLayouts/slideLayout102.xml"/><Relationship Id="rId10" Type="http://schemas.microsoft.com/office/2007/relationships/media" Target="../media/media4.mp3"/><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audio" Target="../media/media4.mp3"/><Relationship Id="rId8" Type="http://schemas.microsoft.com/office/2007/relationships/media" Target="../media/media3.mp3"/><Relationship Id="rId7" Type="http://schemas.openxmlformats.org/officeDocument/2006/relationships/audio" Target="../media/media3.mp3"/><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7.png"/><Relationship Id="rId3" Type="http://schemas.microsoft.com/office/2007/relationships/media" Target="../media/media1.mp3"/><Relationship Id="rId2" Type="http://schemas.openxmlformats.org/officeDocument/2006/relationships/audio" Target="../media/media1.mp3"/><Relationship Id="rId11" Type="http://schemas.openxmlformats.org/officeDocument/2006/relationships/slideLayout" Target="../slideLayouts/slideLayout102.xml"/><Relationship Id="rId10" Type="http://schemas.microsoft.com/office/2007/relationships/media" Target="../media/media4.mp3"/><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9" Type="http://schemas.openxmlformats.org/officeDocument/2006/relationships/audio" Target="../media/media4.mp3"/><Relationship Id="rId8" Type="http://schemas.microsoft.com/office/2007/relationships/media" Target="../media/media3.mp3"/><Relationship Id="rId7" Type="http://schemas.openxmlformats.org/officeDocument/2006/relationships/audio" Target="../media/media3.mp3"/><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7.png"/><Relationship Id="rId3" Type="http://schemas.microsoft.com/office/2007/relationships/media" Target="../media/media1.mp3"/><Relationship Id="rId2" Type="http://schemas.openxmlformats.org/officeDocument/2006/relationships/audio" Target="../media/media1.mp3"/><Relationship Id="rId11" Type="http://schemas.openxmlformats.org/officeDocument/2006/relationships/slideLayout" Target="../slideLayouts/slideLayout102.xml"/><Relationship Id="rId10" Type="http://schemas.microsoft.com/office/2007/relationships/media" Target="../media/media4.mp3"/><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3.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image" Target="../media/image11.pn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noChangeArrowheads="1"/>
          </p:cNvSpPr>
          <p:nvPr>
            <p:ph type="ctrTitle"/>
          </p:nvPr>
        </p:nvSpPr>
        <p:spPr/>
        <p:txBody>
          <a:bodyPr/>
          <a:p>
            <a:endParaRPr lang="en-US"/>
          </a:p>
        </p:txBody>
      </p:sp>
      <p:sp>
        <p:nvSpPr>
          <p:cNvPr id="3" name="Subtitle 2"/>
          <p:cNvSpPr>
            <a:spLocks noGrp="1" noChangeArrowheads="1"/>
          </p:cNvSpPr>
          <p:nvPr>
            <p:ph type="subTitle" idx="1"/>
          </p:nvPr>
        </p:nvSpPr>
        <p:spPr/>
        <p:txBody>
          <a:bodyPr/>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p:txBody>
          <a:bodyPr vert="horz" wrap="square" lIns="121920" tIns="60960" rIns="121920" bIns="60960" anchor="ctr" anchorCtr="0"/>
          <a:p>
            <a:pPr eaLnBrk="1" hangingPunct="1"/>
            <a:endParaRPr lang="vi-VN" altLang="x-none" dirty="0"/>
          </a:p>
        </p:txBody>
      </p:sp>
      <p:sp>
        <p:nvSpPr>
          <p:cNvPr id="10243" name="Rectangle 4"/>
          <p:cNvSpPr>
            <a:spLocks noChangeArrowheads="1"/>
          </p:cNvSpPr>
          <p:nvPr/>
        </p:nvSpPr>
        <p:spPr bwMode="auto">
          <a:xfrm>
            <a:off x="4165600" y="6172200"/>
            <a:ext cx="2743200" cy="8382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5335" b="1" dirty="0">
                <a:solidFill>
                  <a:srgbClr val="FF0000"/>
                </a:solidFill>
                <a:latin typeface="Times New Roman" panose="02020603050405020304" pitchFamily="18" charset="0"/>
                <a:cs typeface="Times New Roman" panose="02020603050405020304" pitchFamily="18" charset="0"/>
              </a:rPr>
              <a:t>Đồ sộ</a:t>
            </a:r>
            <a:endParaRPr sz="5335"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222" name="Content Placeholder 5" descr="loat-lau-dai-do-so-cua-dai-gia-no-1600-ty-bo-tron-hinh-4_algn.jpg"/>
          <p:cNvPicPr>
            <a:picLocks noGrp="1" noChangeAspect="1"/>
          </p:cNvPicPr>
          <p:nvPr>
            <p:ph idx="1"/>
          </p:nvPr>
        </p:nvPicPr>
        <p:blipFill>
          <a:blip r:embed="rId1"/>
          <a:srcRect/>
          <a:stretch>
            <a:fillRect/>
          </a:stretch>
        </p:blipFill>
        <p:spPr>
          <a:xfrm>
            <a:off x="0" y="0"/>
            <a:ext cx="12192000" cy="6172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ircle(in)">
                                      <p:cBhvr>
                                        <p:cTn id="7"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p:txBody>
          <a:bodyPr vert="horz" wrap="square" lIns="121920" tIns="60960" rIns="121920" bIns="60960" anchor="ctr" anchorCtr="0"/>
          <a:p>
            <a:pPr eaLnBrk="1" hangingPunct="1"/>
            <a:endParaRPr lang="vi-VN" altLang="x-none" dirty="0"/>
          </a:p>
        </p:txBody>
      </p:sp>
      <p:pic>
        <p:nvPicPr>
          <p:cNvPr id="10243" name="Picture 3"/>
          <p:cNvPicPr>
            <a:picLocks noGrp="1" noChangeAspect="1"/>
          </p:cNvPicPr>
          <p:nvPr>
            <p:ph idx="1"/>
          </p:nvPr>
        </p:nvPicPr>
        <p:blipFill>
          <a:blip r:embed="rId1"/>
          <a:srcRect/>
          <a:stretch>
            <a:fillRect/>
          </a:stretch>
        </p:blipFill>
        <p:spPr>
          <a:xfrm>
            <a:off x="0" y="0"/>
            <a:ext cx="12192000" cy="6248400"/>
          </a:xfrm>
        </p:spPr>
      </p:pic>
      <p:sp>
        <p:nvSpPr>
          <p:cNvPr id="11268" name="Rectangle 5"/>
          <p:cNvSpPr>
            <a:spLocks noChangeArrowheads="1"/>
          </p:cNvSpPr>
          <p:nvPr/>
        </p:nvSpPr>
        <p:spPr bwMode="auto">
          <a:xfrm>
            <a:off x="3352800" y="6172200"/>
            <a:ext cx="3149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Nguy nga</a:t>
            </a:r>
            <a:endParaRPr kumimoji="0" 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ircle(in)">
                                      <p:cBhvr>
                                        <p:cTn id="7"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p:sp>
        <p:nvSpPr>
          <p:cNvPr id="32773" name="Rectangle 5"/>
          <p:cNvSpPr>
            <a:spLocks noGrp="1" noChangeArrowheads="1"/>
          </p:cNvSpPr>
          <p:nvPr>
            <p:ph type="title"/>
          </p:nvPr>
        </p:nvSpPr>
        <p:spPr>
          <a:xfrm>
            <a:off x="741363" y="152400"/>
            <a:ext cx="8229600" cy="487363"/>
          </a:xfrm>
        </p:spPr>
        <p:txBody>
          <a:bodyPr vert="horz" wrap="square" lIns="91420" tIns="45718" rIns="91420" bIns="45718" numCol="1" anchor="ctr" anchorCtr="0" compatLnSpc="1"/>
          <a:p>
            <a:pPr algn="l" eaLnBrk="1" hangingPunct="1">
              <a:buNone/>
            </a:pPr>
            <a:r>
              <a:rPr sz="32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2</a:t>
            </a:r>
            <a:r>
              <a:rPr sz="3200" b="1" dirty="0">
                <a:solidFill>
                  <a:srgbClr val="FF0000"/>
                </a:solidFill>
                <a:latin typeface="Times New Roman" panose="02020603050405020304" pitchFamily="18" charset="0"/>
                <a:cs typeface="Times New Roman" panose="02020603050405020304" pitchFamily="18" charset="0"/>
              </a:rPr>
              <a:t>. Tìm </a:t>
            </a:r>
            <a:r>
              <a:rPr lang="en-US" sz="3200" b="1" dirty="0">
                <a:solidFill>
                  <a:srgbClr val="FF0000"/>
                </a:solidFill>
                <a:latin typeface="Times New Roman" panose="02020603050405020304" pitchFamily="18" charset="0"/>
                <a:cs typeface="Times New Roman" panose="02020603050405020304" pitchFamily="18" charset="0"/>
              </a:rPr>
              <a:t>các từ ngữ trong truyện miêu tả</a:t>
            </a:r>
            <a:r>
              <a:rPr sz="3200" b="1" dirty="0">
                <a:solidFill>
                  <a:srgbClr val="FF0000"/>
                </a:solidFill>
                <a:latin typeface="Times New Roman" panose="02020603050405020304" pitchFamily="18" charset="0"/>
                <a:cs typeface="Times New Roman" panose="02020603050405020304" pitchFamily="18" charset="0"/>
              </a:rPr>
              <a:t>:</a:t>
            </a:r>
            <a:endParaRPr sz="3200" b="1" dirty="0">
              <a:solidFill>
                <a:srgbClr val="FF0000"/>
              </a:solidFill>
              <a:latin typeface="Times New Roman" panose="02020603050405020304" pitchFamily="18" charset="0"/>
              <a:ea typeface="Times New Roman" panose="02020603050405020304" pitchFamily="18" charset="0"/>
            </a:endParaRPr>
          </a:p>
        </p:txBody>
      </p:sp>
      <p:sp>
        <p:nvSpPr>
          <p:cNvPr id="32774" name="Rectangle 6"/>
          <p:cNvSpPr>
            <a:spLocks noGrp="1" noChangeArrowheads="1"/>
          </p:cNvSpPr>
          <p:nvPr>
            <p:ph idx="1"/>
          </p:nvPr>
        </p:nvSpPr>
        <p:spPr>
          <a:xfrm>
            <a:off x="763588" y="762000"/>
            <a:ext cx="7620000" cy="457200"/>
          </a:xfrm>
        </p:spPr>
        <p:txBody>
          <a:bodyPr vert="horz" wrap="square" lIns="91420" tIns="45718" rIns="91420" bIns="45718" numCol="1" anchor="t" anchorCtr="0" compatLnSpc="1"/>
          <a:lstStyle/>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en-US" sz="3200" b="1" i="0" u="none" strike="noStrike" kern="0" cap="none" spc="0" normalizeH="0" baseline="0" noProof="0" dirty="0">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a) </a:t>
            </a:r>
            <a:r>
              <a:rPr kumimoji="0" lang="en-US" altLang="en-US" sz="3200" b="1" i="0" u="none" strike="noStrike" kern="0" cap="none" spc="0" normalizeH="0" baseline="0" noProof="0" dirty="0" err="1">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Tính</a:t>
            </a:r>
            <a:r>
              <a:rPr kumimoji="0" lang="en-US" altLang="en-US" sz="3200" b="1" i="0" u="none" strike="noStrike" kern="0" cap="none" spc="0" normalizeH="0" baseline="0" noProof="0" dirty="0">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 </a:t>
            </a:r>
            <a:r>
              <a:rPr kumimoji="0" lang="en-US" altLang="en-US" sz="3200" b="1" i="0" u="none" strike="noStrike" kern="0" cap="none" spc="0" normalizeH="0" baseline="0" noProof="0" dirty="0" err="1">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tình</a:t>
            </a:r>
            <a:r>
              <a:rPr kumimoji="0" lang="en-US" altLang="en-US" sz="3200" b="1" i="0" u="none" strike="noStrike" kern="0" cap="none" spc="0" normalizeH="0" baseline="0" noProof="0" dirty="0">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 </a:t>
            </a:r>
            <a:r>
              <a:rPr kumimoji="0" lang="en-US" altLang="en-US" sz="3200" b="1" i="0" u="none" strike="noStrike" kern="0" cap="none" spc="0" normalizeH="0" baseline="0" noProof="0" dirty="0" err="1">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tư</a:t>
            </a:r>
            <a:r>
              <a:rPr kumimoji="0" lang="en-US" altLang="en-US" sz="3200" b="1" i="0" u="none" strike="noStrike" kern="0" cap="none" spc="0" normalizeH="0" baseline="0" noProof="0" dirty="0">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 </a:t>
            </a:r>
            <a:r>
              <a:rPr kumimoji="0" lang="en-US" altLang="en-US" sz="3200" b="1" i="0" u="none" strike="noStrike" kern="0" cap="none" spc="0" normalizeH="0" baseline="0" noProof="0" dirty="0" err="1">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chất</a:t>
            </a:r>
            <a:r>
              <a:rPr kumimoji="0" lang="en-US" altLang="en-US" sz="3200" b="1" i="0" u="none" strike="noStrike" kern="0" cap="none" spc="0" normalizeH="0" baseline="0" noProof="0" dirty="0">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 </a:t>
            </a:r>
            <a:r>
              <a:rPr kumimoji="0" lang="en-US" altLang="en-US" sz="3200" b="1" i="0" u="none" strike="noStrike" kern="0" cap="none" spc="0" normalizeH="0" baseline="0" noProof="0" dirty="0" err="1">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của</a:t>
            </a:r>
            <a:r>
              <a:rPr kumimoji="0" lang="en-US" altLang="en-US" sz="3200" b="1" i="0" u="none" strike="noStrike" kern="0" cap="none" spc="0" normalizeH="0" baseline="0" noProof="0" dirty="0">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 </a:t>
            </a:r>
            <a:r>
              <a:rPr kumimoji="0" lang="en-US" altLang="en-US" sz="3200" b="1" i="0" u="none" strike="noStrike" kern="0" cap="none" spc="0" normalizeH="0" baseline="0" noProof="0" dirty="0" err="1">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cậu</a:t>
            </a:r>
            <a:r>
              <a:rPr kumimoji="0" lang="en-US" altLang="en-US" sz="3200" b="1" i="0" u="none" strike="noStrike" kern="0" cap="none" spc="0" normalizeH="0" baseline="0" noProof="0" dirty="0">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 bé Lu-i</a:t>
            </a:r>
            <a:endParaRPr kumimoji="0" lang="en-US" altLang="en-US" sz="3200" b="1" i="0" u="none" strike="noStrike" kern="0" cap="none" spc="0" normalizeH="0" baseline="0" noProof="0" dirty="0">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endParaRPr>
          </a:p>
        </p:txBody>
      </p:sp>
      <p:sp>
        <p:nvSpPr>
          <p:cNvPr id="11268" name="Rectangle 8"/>
          <p:cNvSpPr>
            <a:spLocks noChangeArrowheads="1"/>
          </p:cNvSpPr>
          <p:nvPr/>
        </p:nvSpPr>
        <p:spPr bwMode="auto">
          <a:xfrm>
            <a:off x="763588" y="1298575"/>
            <a:ext cx="508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p>
            <a:pPr marL="341630" indent="-341630" eaLnBrk="1" hangingPunct="1">
              <a:lnSpc>
                <a:spcPct val="80000"/>
              </a:lnSpc>
              <a:buNone/>
            </a:pPr>
            <a:r>
              <a:rPr lang="en-US" altLang="en-US" sz="3200" b="1" dirty="0">
                <a:solidFill>
                  <a:srgbClr val="6600CC"/>
                </a:solidFill>
                <a:effectLst>
                  <a:outerShdw blurRad="38100" dist="38100" dir="2700000">
                    <a:srgbClr val="000000"/>
                  </a:outerShdw>
                </a:effectLst>
                <a:latin typeface="Times New Roman" panose="02020603050405020304" pitchFamily="18" charset="0"/>
                <a:cs typeface="Times New Roman" panose="02020603050405020304" pitchFamily="18" charset="0"/>
              </a:rPr>
              <a:t>b) Màu sắc của sự vật:</a:t>
            </a:r>
            <a:endParaRPr lang="en-US" altLang="en-US" sz="3200" b="1" dirty="0">
              <a:solidFill>
                <a:srgbClr val="6600CC"/>
              </a:solidFill>
              <a:effectLst>
                <a:outerShdw blurRad="38100" dist="38100" dir="2700000">
                  <a:srgbClr val="00000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3125" name="Rectangle 9"/>
          <p:cNvSpPr/>
          <p:nvPr/>
        </p:nvSpPr>
        <p:spPr>
          <a:xfrm>
            <a:off x="1636713" y="1679575"/>
            <a:ext cx="6477000" cy="457200"/>
          </a:xfrm>
          <a:prstGeom prst="rect">
            <a:avLst/>
          </a:prstGeom>
          <a:noFill/>
          <a:ln w="9525">
            <a:noFill/>
          </a:ln>
        </p:spPr>
        <p:txBody>
          <a:bodyPr lIns="91420" tIns="45718" rIns="91420" bIns="45718"/>
          <a:p>
            <a:pPr marL="339725" indent="-339725" eaLnBrk="1" hangingPunct="1">
              <a:spcBef>
                <a:spcPct val="20000"/>
              </a:spcBef>
            </a:pPr>
            <a:r>
              <a:rPr lang="en-US" altLang="en-US" sz="3200" b="1" dirty="0">
                <a:latin typeface="Times New Roman" panose="02020603050405020304" pitchFamily="18" charset="0"/>
                <a:cs typeface="Times New Roman" panose="02020603050405020304" pitchFamily="18" charset="0"/>
              </a:rPr>
              <a:t>- Những chiếc cầu:</a:t>
            </a:r>
            <a:endParaRPr lang="en-US" altLang="en-US" sz="3200" b="1" dirty="0">
              <a:latin typeface="Times New Roman" panose="02020603050405020304" pitchFamily="18" charset="0"/>
              <a:ea typeface="Times New Roman" panose="02020603050405020304" pitchFamily="18" charset="0"/>
            </a:endParaRPr>
          </a:p>
        </p:txBody>
      </p:sp>
      <p:sp>
        <p:nvSpPr>
          <p:cNvPr id="133126" name="Rectangle 11"/>
          <p:cNvSpPr/>
          <p:nvPr/>
        </p:nvSpPr>
        <p:spPr>
          <a:xfrm>
            <a:off x="1636713" y="2209800"/>
            <a:ext cx="6553200" cy="457200"/>
          </a:xfrm>
          <a:prstGeom prst="rect">
            <a:avLst/>
          </a:prstGeom>
          <a:noFill/>
          <a:ln w="9525">
            <a:noFill/>
          </a:ln>
        </p:spPr>
        <p:txBody>
          <a:bodyPr lIns="91420" tIns="45718" rIns="91420" bIns="45718"/>
          <a:p>
            <a:pPr marL="339725" indent="-339725" eaLnBrk="1" hangingPunct="1">
              <a:spcBef>
                <a:spcPct val="20000"/>
              </a:spcBef>
            </a:pPr>
            <a:r>
              <a:rPr lang="en-US" altLang="en-US" sz="3200" b="1" dirty="0">
                <a:latin typeface="Times New Roman" panose="02020603050405020304" pitchFamily="18" charset="0"/>
                <a:cs typeface="Times New Roman" panose="02020603050405020304" pitchFamily="18" charset="0"/>
              </a:rPr>
              <a:t>- Mái tóc của thầy Rơ - nê:</a:t>
            </a:r>
            <a:endParaRPr lang="en-US" altLang="en-US" sz="3200" b="1" dirty="0">
              <a:latin typeface="Times New Roman" panose="02020603050405020304" pitchFamily="18" charset="0"/>
              <a:ea typeface="Times New Roman" panose="02020603050405020304" pitchFamily="18" charset="0"/>
            </a:endParaRPr>
          </a:p>
        </p:txBody>
      </p:sp>
      <p:sp>
        <p:nvSpPr>
          <p:cNvPr id="11271" name="Rectangle 13"/>
          <p:cNvSpPr>
            <a:spLocks noChangeArrowheads="1"/>
          </p:cNvSpPr>
          <p:nvPr/>
        </p:nvSpPr>
        <p:spPr bwMode="auto">
          <a:xfrm>
            <a:off x="582613" y="2819400"/>
            <a:ext cx="11468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lstStyle/>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en-US" sz="3200" b="1" i="0" u="none" strike="noStrike" kern="1200" cap="none" spc="0" normalizeH="0" baseline="0" noProof="0" dirty="0">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c) Hình dáng, kích thước và các đặc điểm khác của sự vật:</a:t>
            </a:r>
            <a:endParaRPr kumimoji="0" lang="en-US" altLang="en-US" sz="3200" b="1" i="0" u="none" strike="noStrike" kern="1200" cap="none" spc="0" normalizeH="0" baseline="0" noProof="0" dirty="0">
              <a:ln>
                <a:noFill/>
              </a:ln>
              <a:solidFill>
                <a:srgbClr val="6600CC"/>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endParaRPr>
          </a:p>
        </p:txBody>
      </p:sp>
      <p:sp>
        <p:nvSpPr>
          <p:cNvPr id="133128" name="Rectangle 14"/>
          <p:cNvSpPr/>
          <p:nvPr/>
        </p:nvSpPr>
        <p:spPr>
          <a:xfrm>
            <a:off x="1646238" y="3200400"/>
            <a:ext cx="7239000" cy="457200"/>
          </a:xfrm>
          <a:prstGeom prst="rect">
            <a:avLst/>
          </a:prstGeom>
          <a:noFill/>
          <a:ln w="9525">
            <a:noFill/>
          </a:ln>
        </p:spPr>
        <p:txBody>
          <a:bodyPr lIns="91420" tIns="45718" rIns="91420" bIns="45718"/>
          <a:p>
            <a:pPr marL="339725" indent="-339725" eaLnBrk="1" hangingPunct="1">
              <a:spcBef>
                <a:spcPct val="20000"/>
              </a:spcBef>
            </a:pPr>
            <a:r>
              <a:rPr lang="en-US" altLang="en-US" sz="3200" b="1" dirty="0">
                <a:latin typeface="Times New Roman" panose="02020603050405020304" pitchFamily="18" charset="0"/>
                <a:cs typeface="Times New Roman" panose="02020603050405020304" pitchFamily="18" charset="0"/>
              </a:rPr>
              <a:t>- Thị trấn</a:t>
            </a:r>
            <a:endParaRPr lang="en-US" altLang="en-US" sz="3200" b="1" dirty="0">
              <a:latin typeface="Times New Roman" panose="02020603050405020304" pitchFamily="18" charset="0"/>
              <a:ea typeface="Times New Roman" panose="02020603050405020304" pitchFamily="18" charset="0"/>
            </a:endParaRPr>
          </a:p>
        </p:txBody>
      </p:sp>
      <p:sp>
        <p:nvSpPr>
          <p:cNvPr id="133129" name="Rectangle 16"/>
          <p:cNvSpPr/>
          <p:nvPr/>
        </p:nvSpPr>
        <p:spPr>
          <a:xfrm>
            <a:off x="1646238" y="3733800"/>
            <a:ext cx="7239000" cy="457200"/>
          </a:xfrm>
          <a:prstGeom prst="rect">
            <a:avLst/>
          </a:prstGeom>
          <a:noFill/>
          <a:ln w="9525">
            <a:noFill/>
          </a:ln>
        </p:spPr>
        <p:txBody>
          <a:bodyPr lIns="91420" tIns="45718" rIns="91420" bIns="45718"/>
          <a:p>
            <a:pPr marL="339725" indent="-339725" eaLnBrk="1" hangingPunct="1">
              <a:spcBef>
                <a:spcPct val="20000"/>
              </a:spcBef>
            </a:pPr>
            <a:r>
              <a:rPr lang="en-US" altLang="en-US" sz="3200" b="1" dirty="0">
                <a:latin typeface="Times New Roman" panose="02020603050405020304" pitchFamily="18" charset="0"/>
                <a:cs typeface="Times New Roman" panose="02020603050405020304" pitchFamily="18" charset="0"/>
              </a:rPr>
              <a:t>- Vườn nho:</a:t>
            </a:r>
            <a:endParaRPr lang="en-US" altLang="en-US" sz="3200" b="1" dirty="0">
              <a:latin typeface="Times New Roman" panose="02020603050405020304" pitchFamily="18" charset="0"/>
              <a:ea typeface="Times New Roman" panose="02020603050405020304" pitchFamily="18" charset="0"/>
            </a:endParaRPr>
          </a:p>
        </p:txBody>
      </p:sp>
      <p:sp>
        <p:nvSpPr>
          <p:cNvPr id="133130" name="Rectangle 18"/>
          <p:cNvSpPr/>
          <p:nvPr/>
        </p:nvSpPr>
        <p:spPr>
          <a:xfrm>
            <a:off x="1646238" y="4338638"/>
            <a:ext cx="7162800" cy="457200"/>
          </a:xfrm>
          <a:prstGeom prst="rect">
            <a:avLst/>
          </a:prstGeom>
          <a:noFill/>
          <a:ln w="9525">
            <a:noFill/>
          </a:ln>
        </p:spPr>
        <p:txBody>
          <a:bodyPr lIns="91420" tIns="45718" rIns="91420" bIns="45718"/>
          <a:p>
            <a:pPr marL="339725" indent="-339725" eaLnBrk="1" hangingPunct="1">
              <a:spcBef>
                <a:spcPct val="20000"/>
              </a:spcBef>
            </a:pPr>
            <a:r>
              <a:rPr lang="en-US" altLang="en-US" sz="3200" b="1" dirty="0">
                <a:latin typeface="Times New Roman" panose="02020603050405020304" pitchFamily="18" charset="0"/>
                <a:cs typeface="Times New Roman" panose="02020603050405020304" pitchFamily="18" charset="0"/>
              </a:rPr>
              <a:t>- Những ngôi nhà: </a:t>
            </a:r>
            <a:endParaRPr lang="en-US" altLang="en-US" sz="3200" b="1" dirty="0">
              <a:latin typeface="Times New Roman" panose="02020603050405020304" pitchFamily="18" charset="0"/>
              <a:ea typeface="Times New Roman" panose="02020603050405020304" pitchFamily="18" charset="0"/>
            </a:endParaRPr>
          </a:p>
        </p:txBody>
      </p:sp>
      <p:sp>
        <p:nvSpPr>
          <p:cNvPr id="133131" name="Rectangle 20"/>
          <p:cNvSpPr/>
          <p:nvPr/>
        </p:nvSpPr>
        <p:spPr>
          <a:xfrm>
            <a:off x="1447800" y="5416550"/>
            <a:ext cx="7162800" cy="457200"/>
          </a:xfrm>
          <a:prstGeom prst="rect">
            <a:avLst/>
          </a:prstGeom>
          <a:noFill/>
          <a:ln w="9525">
            <a:noFill/>
          </a:ln>
        </p:spPr>
        <p:txBody>
          <a:bodyPr lIns="91420" tIns="45718" rIns="91420" bIns="45718"/>
          <a:p>
            <a:pPr marL="339725" indent="-339725" eaLnBrk="1" hangingPunct="1">
              <a:spcBef>
                <a:spcPct val="20000"/>
              </a:spcBef>
            </a:pPr>
            <a:r>
              <a:rPr lang="en-US" altLang="en-US" sz="3200" b="1" dirty="0">
                <a:latin typeface="Times New Roman" panose="02020603050405020304" pitchFamily="18" charset="0"/>
                <a:cs typeface="Times New Roman" panose="02020603050405020304" pitchFamily="18" charset="0"/>
              </a:rPr>
              <a:t>  - Da của thầy Rơ - nê:</a:t>
            </a:r>
            <a:endParaRPr lang="en-US" altLang="en-US" sz="3200" b="1" dirty="0">
              <a:latin typeface="Times New Roman" panose="02020603050405020304" pitchFamily="18" charset="0"/>
              <a:ea typeface="Times New Roman" panose="02020603050405020304" pitchFamily="18" charset="0"/>
            </a:endParaRPr>
          </a:p>
        </p:txBody>
      </p:sp>
      <p:sp>
        <p:nvSpPr>
          <p:cNvPr id="133134" name="Rectangle 18"/>
          <p:cNvSpPr/>
          <p:nvPr/>
        </p:nvSpPr>
        <p:spPr>
          <a:xfrm>
            <a:off x="1646238" y="4876800"/>
            <a:ext cx="7162800" cy="457200"/>
          </a:xfrm>
          <a:prstGeom prst="rect">
            <a:avLst/>
          </a:prstGeom>
          <a:noFill/>
          <a:ln w="9525">
            <a:noFill/>
          </a:ln>
        </p:spPr>
        <p:txBody>
          <a:bodyPr lIns="91420" tIns="45718" rIns="91420" bIns="45718"/>
          <a:p>
            <a:pPr marL="339725" indent="-339725" eaLnBrk="1" hangingPunct="1">
              <a:spcBef>
                <a:spcPct val="20000"/>
              </a:spcBef>
            </a:pPr>
            <a:r>
              <a:rPr lang="en-US" altLang="en-US" sz="3200" b="1" dirty="0">
                <a:latin typeface="Times New Roman" panose="02020603050405020304" pitchFamily="18" charset="0"/>
                <a:cs typeface="Times New Roman" panose="02020603050405020304" pitchFamily="18" charset="0"/>
              </a:rPr>
              <a:t>- Dòng sông: </a:t>
            </a:r>
            <a:endParaRPr lang="en-US" altLang="en-US" sz="3200" b="1" dirty="0">
              <a:latin typeface="Times New Roman" panose="02020603050405020304" pitchFamily="18" charset="0"/>
              <a:ea typeface="Times New Roman" panose="02020603050405020304" pitchFamily="18" charset="0"/>
            </a:endParaRPr>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Text Box 5"/>
          <p:cNvSpPr txBox="1"/>
          <p:nvPr/>
        </p:nvSpPr>
        <p:spPr>
          <a:xfrm>
            <a:off x="381000" y="517525"/>
            <a:ext cx="5443538" cy="6092825"/>
          </a:xfrm>
          <a:prstGeom prst="rect">
            <a:avLst/>
          </a:prstGeom>
          <a:noFill/>
          <a:ln w="38100" cap="flat" cmpd="sng">
            <a:solidFill>
              <a:schemeClr val="tx1"/>
            </a:solidFill>
            <a:prstDash val="solid"/>
            <a:miter/>
            <a:headEnd type="none" w="med" len="med"/>
            <a:tailEnd type="none" w="med" len="med"/>
          </a:ln>
        </p:spPr>
        <p:txBody>
          <a:bodyPr lIns="91434" tIns="45718" rIns="91434" bIns="45718">
            <a:spAutoFit/>
          </a:bodyPr>
          <a:p>
            <a:pPr algn="just" eaLnBrk="1" hangingPunct="1"/>
            <a:r>
              <a:rPr lang="en-US" altLang="en-US" sz="2800" dirty="0">
                <a:solidFill>
                  <a:srgbClr val="00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Cậu học sinh ở Ác-boa</a:t>
            </a:r>
            <a:endParaRPr lang="en-US" altLang="en-US" sz="2800" b="1" dirty="0">
              <a:solidFill>
                <a:srgbClr val="FF0000"/>
              </a:solidFill>
              <a:latin typeface="Times New Roman" panose="02020603050405020304" pitchFamily="18" charset="0"/>
            </a:endParaRPr>
          </a:p>
          <a:p>
            <a:pPr algn="just" eaLnBrk="1" hangingPunct="1"/>
            <a:r>
              <a:rPr lang="en-US" altLang="en-US" sz="2800" dirty="0">
                <a:solidFill>
                  <a:srgbClr val="000000"/>
                </a:solidFill>
                <a:latin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Ác-boa l</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một thị trấn nhỏ, không có những lâu đ</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i đồ sộ, nguy nga, chỉ thấy những ngôi nh</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nhỏ bé, cổ kính v</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những vườn nho con con. Dòng sông Quy-dăng-xơ hiền hòa lượn quanh th</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nh phố với những chiếc cầu trắng phau.</a:t>
            </a:r>
            <a:endParaRPr lang="en-US" altLang="en-US" sz="2400" dirty="0">
              <a:solidFill>
                <a:srgbClr val="000000"/>
              </a:solidFill>
              <a:latin typeface="Times New Roman" panose="02020603050405020304" pitchFamily="18" charset="0"/>
              <a:cs typeface="Times New Roman" panose="02020603050405020304" pitchFamily="18" charset="0"/>
            </a:endParaRPr>
          </a:p>
          <a:p>
            <a:pPr algn="just" eaLnBrk="1" hangingPunct="1"/>
            <a:r>
              <a:rPr lang="en-US" altLang="en-US" sz="2400" dirty="0">
                <a:solidFill>
                  <a:srgbClr val="000000"/>
                </a:solidFill>
                <a:latin typeface="Times New Roman" panose="02020603050405020304" pitchFamily="18" charset="0"/>
                <a:cs typeface="Times New Roman" panose="02020603050405020304" pitchFamily="18" charset="0"/>
              </a:rPr>
              <a:t>       Ông bố dắt con đến gặp thầy giáo để xin học. Thầy Rơ-nê đã gi</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mái tóc ngả m</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u xám, da nhăn nheo, nhưng đi lại vẫn nhanh nhẹn</a:t>
            </a:r>
            <a:r>
              <a:rPr lang="en-US" altLang="en-US" sz="2400" dirty="0">
                <a:solidFill>
                  <a:srgbClr val="000000"/>
                </a:solidFill>
                <a:latin typeface="Times New Roman" panose="02020603050405020304" pitchFamily="18" charset="0"/>
                <a:ea typeface="Times New Roman" panose="02020603050405020304" pitchFamily="18" charset="0"/>
              </a:rPr>
              <a:t>…</a:t>
            </a:r>
            <a:r>
              <a:rPr lang="en-US" altLang="en-US" sz="2400" dirty="0">
                <a:solidFill>
                  <a:srgbClr val="000000"/>
                </a:solidFill>
                <a:latin typeface="Times New Roman" panose="02020603050405020304" pitchFamily="18" charset="0"/>
                <a:cs typeface="Times New Roman" panose="02020603050405020304" pitchFamily="18" charset="0"/>
              </a:rPr>
              <a:t>Thầy cứ lắc đầu chê Lu-i còn bé quá.</a:t>
            </a:r>
            <a:endParaRPr lang="en-US" altLang="en-US" sz="2400" dirty="0">
              <a:solidFill>
                <a:srgbClr val="000000"/>
              </a:solidFill>
              <a:latin typeface="Times New Roman" panose="02020603050405020304" pitchFamily="18" charset="0"/>
              <a:cs typeface="Times New Roman" panose="02020603050405020304" pitchFamily="18" charset="0"/>
            </a:endParaRPr>
          </a:p>
          <a:p>
            <a:pPr algn="just" eaLnBrk="1" hangingPunct="1"/>
            <a:r>
              <a:rPr lang="en-US" altLang="en-US" sz="2400" dirty="0">
                <a:solidFill>
                  <a:srgbClr val="000000"/>
                </a:solidFill>
                <a:latin typeface="Times New Roman" panose="02020603050405020304" pitchFamily="18" charset="0"/>
                <a:cs typeface="Times New Roman" panose="02020603050405020304" pitchFamily="18" charset="0"/>
              </a:rPr>
              <a:t>      Thế m</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chỉ ít lâu sau, Lu-i đã khiến thầy rất h</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i lòng. Cậu l</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học sinh chăm chỉ v</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giỏi nhất lớp.</a:t>
            </a:r>
            <a:endParaRPr lang="en-US" altLang="en-US" sz="2400" i="1" dirty="0">
              <a:solidFill>
                <a:srgbClr val="000000"/>
              </a:solidFill>
              <a:latin typeface="Times New Roman" panose="02020603050405020304" pitchFamily="18" charset="0"/>
              <a:cs typeface="Times New Roman" panose="02020603050405020304" pitchFamily="18" charset="0"/>
            </a:endParaRPr>
          </a:p>
          <a:p>
            <a:pPr algn="just" eaLnBrk="1" hangingPunct="1"/>
            <a:r>
              <a:rPr lang="en-US" altLang="en-US" sz="2300" i="1" dirty="0">
                <a:solidFill>
                  <a:srgbClr val="000000"/>
                </a:solidFill>
                <a:latin typeface="Times New Roman" panose="02020603050405020304" pitchFamily="18" charset="0"/>
                <a:cs typeface="Times New Roman" panose="02020603050405020304" pitchFamily="18" charset="0"/>
              </a:rPr>
              <a:t>                                  </a:t>
            </a:r>
            <a:r>
              <a:rPr lang="en-US" altLang="en-US" sz="2300" b="1" i="1" dirty="0">
                <a:solidFill>
                  <a:srgbClr val="000000"/>
                </a:solidFill>
                <a:latin typeface="Times New Roman" panose="02020603050405020304" pitchFamily="18" charset="0"/>
                <a:cs typeface="Times New Roman" panose="02020603050405020304" pitchFamily="18" charset="0"/>
              </a:rPr>
              <a:t>Theo Đức Ho</a:t>
            </a:r>
            <a:r>
              <a:rPr lang="en-US" altLang="en-US" sz="2300" b="1" i="1" dirty="0">
                <a:solidFill>
                  <a:srgbClr val="000000"/>
                </a:solidFill>
                <a:latin typeface="Times New Roman" panose="02020603050405020304" pitchFamily="18" charset="0"/>
                <a:ea typeface="Times New Roman" panose="02020603050405020304" pitchFamily="18" charset="0"/>
              </a:rPr>
              <a:t>à</a:t>
            </a:r>
            <a:r>
              <a:rPr lang="en-US" altLang="en-US" sz="2300" b="1" i="1" dirty="0">
                <a:solidFill>
                  <a:srgbClr val="000000"/>
                </a:solidFill>
                <a:latin typeface="Times New Roman" panose="02020603050405020304" pitchFamily="18" charset="0"/>
                <a:cs typeface="Times New Roman" panose="02020603050405020304" pitchFamily="18" charset="0"/>
              </a:rPr>
              <a:t>i</a:t>
            </a:r>
            <a:endParaRPr lang="en-US" altLang="en-US" sz="2300" b="1" i="1" dirty="0">
              <a:solidFill>
                <a:srgbClr val="000000"/>
              </a:solidFill>
              <a:latin typeface="Times New Roman" panose="02020603050405020304" pitchFamily="18" charset="0"/>
              <a:ea typeface="Times New Roman" panose="02020603050405020304" pitchFamily="18" charset="0"/>
            </a:endParaRPr>
          </a:p>
        </p:txBody>
      </p:sp>
      <p:sp>
        <p:nvSpPr>
          <p:cNvPr id="134147" name="Rectangle 6"/>
          <p:cNvSpPr/>
          <p:nvPr/>
        </p:nvSpPr>
        <p:spPr>
          <a:xfrm>
            <a:off x="6029325" y="971550"/>
            <a:ext cx="4060825" cy="831850"/>
          </a:xfrm>
          <a:prstGeom prst="rect">
            <a:avLst/>
          </a:prstGeom>
          <a:noFill/>
          <a:ln w="9525">
            <a:noFill/>
          </a:ln>
        </p:spPr>
        <p:txBody>
          <a:bodyPr lIns="91434" tIns="45718" rIns="91434" bIns="45718">
            <a:spAutoFit/>
          </a:bodyPr>
          <a:p>
            <a:pPr marL="341630" indent="-341630" eaLnBrk="1" hangingPunct="1">
              <a:buAutoNum type="alphaLcPeriod"/>
            </a:pPr>
            <a:r>
              <a:rPr lang="en-US" altLang="en-US" sz="2400" b="1" i="1" dirty="0">
                <a:solidFill>
                  <a:srgbClr val="000000"/>
                </a:solidFill>
                <a:latin typeface="Times New Roman" panose="02020603050405020304" pitchFamily="18" charset="0"/>
              </a:rPr>
              <a:t>Tính tình, tư chất của:</a:t>
            </a:r>
            <a:endParaRPr lang="en-US" altLang="en-US" sz="2400" b="1" i="1" dirty="0">
              <a:solidFill>
                <a:srgbClr val="000000"/>
              </a:solidFill>
              <a:latin typeface="Times New Roman" panose="02020603050405020304" pitchFamily="18" charset="0"/>
            </a:endParaRPr>
          </a:p>
          <a:p>
            <a:pPr marL="341630" indent="-341630" eaLnBrk="1" hangingPunct="1">
              <a:buNone/>
            </a:pPr>
            <a:r>
              <a:rPr lang="en-US" altLang="en-US" sz="2400" b="1" i="1" dirty="0">
                <a:solidFill>
                  <a:srgbClr val="000000"/>
                </a:solidFill>
                <a:latin typeface="Times New Roman" panose="02020603050405020304" pitchFamily="18" charset="0"/>
              </a:rPr>
              <a:t>  - Cậu bé Lu-i:</a:t>
            </a:r>
            <a:endParaRPr lang="en-US" altLang="en-US" sz="2400" b="1" i="1" dirty="0">
              <a:solidFill>
                <a:srgbClr val="000000"/>
              </a:solidFill>
              <a:latin typeface="Times New Roman" panose="02020603050405020304" pitchFamily="18" charset="0"/>
            </a:endParaRPr>
          </a:p>
        </p:txBody>
      </p:sp>
      <p:sp>
        <p:nvSpPr>
          <p:cNvPr id="134148" name="Rectangle 8"/>
          <p:cNvSpPr/>
          <p:nvPr/>
        </p:nvSpPr>
        <p:spPr>
          <a:xfrm>
            <a:off x="6053138" y="1774825"/>
            <a:ext cx="3130550" cy="461963"/>
          </a:xfrm>
          <a:prstGeom prst="rect">
            <a:avLst/>
          </a:prstGeom>
          <a:noFill/>
          <a:ln w="9525">
            <a:noFill/>
          </a:ln>
        </p:spPr>
        <p:txBody>
          <a:bodyPr wrap="none" lIns="91434" tIns="45718" rIns="91434" bIns="45718">
            <a:spAutoFit/>
          </a:bodyPr>
          <a:p>
            <a:pPr marL="341630" indent="-341630" eaLnBrk="1" hangingPunct="1"/>
            <a:r>
              <a:rPr lang="en-US" altLang="en-US" sz="2400" b="1" i="1" dirty="0">
                <a:solidFill>
                  <a:srgbClr val="000000"/>
                </a:solidFill>
                <a:latin typeface="Times New Roman" panose="02020603050405020304" pitchFamily="18" charset="0"/>
              </a:rPr>
              <a:t>b. Màu sắc của sự vật :</a:t>
            </a:r>
            <a:endParaRPr lang="en-US" altLang="en-US" sz="2400" b="1" i="1" dirty="0">
              <a:solidFill>
                <a:srgbClr val="000000"/>
              </a:solidFill>
              <a:latin typeface="Times New Roman" panose="02020603050405020304" pitchFamily="18" charset="0"/>
            </a:endParaRPr>
          </a:p>
        </p:txBody>
      </p:sp>
      <p:sp>
        <p:nvSpPr>
          <p:cNvPr id="134149" name="Rectangle 9"/>
          <p:cNvSpPr/>
          <p:nvPr/>
        </p:nvSpPr>
        <p:spPr>
          <a:xfrm>
            <a:off x="5899150" y="2201863"/>
            <a:ext cx="2959100" cy="460375"/>
          </a:xfrm>
          <a:prstGeom prst="rect">
            <a:avLst/>
          </a:prstGeom>
          <a:noFill/>
          <a:ln w="9525">
            <a:noFill/>
          </a:ln>
        </p:spPr>
        <p:txBody>
          <a:bodyPr wrap="none" lIns="91434" tIns="45718" rIns="91434" bIns="45718">
            <a:spAutoFit/>
          </a:bodyPr>
          <a:p>
            <a:pPr marL="341630" indent="-341630" eaLnBrk="1" hangingPunct="1"/>
            <a:r>
              <a:rPr lang="en-US" altLang="en-US" sz="2400" b="1" dirty="0">
                <a:solidFill>
                  <a:srgbClr val="000000"/>
                </a:solidFill>
                <a:latin typeface="Times New Roman" panose="02020603050405020304" pitchFamily="18" charset="0"/>
              </a:rPr>
              <a:t>    - Những chiếc cầu:</a:t>
            </a:r>
            <a:endParaRPr lang="en-US" altLang="en-US" sz="2400" b="1" dirty="0">
              <a:solidFill>
                <a:srgbClr val="000000"/>
              </a:solidFill>
              <a:latin typeface="Times New Roman" panose="02020603050405020304" pitchFamily="18" charset="0"/>
            </a:endParaRPr>
          </a:p>
        </p:txBody>
      </p:sp>
      <p:sp>
        <p:nvSpPr>
          <p:cNvPr id="134150" name="Rectangle 10"/>
          <p:cNvSpPr/>
          <p:nvPr/>
        </p:nvSpPr>
        <p:spPr>
          <a:xfrm>
            <a:off x="5975350" y="2659063"/>
            <a:ext cx="3773488" cy="460375"/>
          </a:xfrm>
          <a:prstGeom prst="rect">
            <a:avLst/>
          </a:prstGeom>
          <a:noFill/>
          <a:ln w="9525">
            <a:noFill/>
          </a:ln>
        </p:spPr>
        <p:txBody>
          <a:bodyPr wrap="none" lIns="91434" tIns="45718" rIns="91434" bIns="45718">
            <a:spAutoFit/>
          </a:bodyPr>
          <a:p>
            <a:pPr marL="341630" indent="-341630" eaLnBrk="1" hangingPunct="1"/>
            <a:r>
              <a:rPr lang="en-US" altLang="en-US" sz="2400" b="1" dirty="0">
                <a:solidFill>
                  <a:srgbClr val="000000"/>
                </a:solidFill>
                <a:latin typeface="Times New Roman" panose="02020603050405020304" pitchFamily="18" charset="0"/>
              </a:rPr>
              <a:t>   - Mái tóc của thầy Rơ-nê:</a:t>
            </a:r>
            <a:endParaRPr lang="en-US" altLang="en-US" sz="2400" b="1" dirty="0">
              <a:solidFill>
                <a:srgbClr val="000000"/>
              </a:solidFill>
              <a:latin typeface="Times New Roman" panose="02020603050405020304" pitchFamily="18" charset="0"/>
            </a:endParaRPr>
          </a:p>
        </p:txBody>
      </p:sp>
      <p:sp>
        <p:nvSpPr>
          <p:cNvPr id="134151" name="Rectangle 13"/>
          <p:cNvSpPr/>
          <p:nvPr/>
        </p:nvSpPr>
        <p:spPr>
          <a:xfrm>
            <a:off x="5976938" y="3154363"/>
            <a:ext cx="5605462" cy="830262"/>
          </a:xfrm>
          <a:prstGeom prst="rect">
            <a:avLst/>
          </a:prstGeom>
          <a:noFill/>
          <a:ln w="9525">
            <a:noFill/>
          </a:ln>
        </p:spPr>
        <p:txBody>
          <a:bodyPr lIns="91434" tIns="45718" rIns="91434" bIns="45718">
            <a:spAutoFit/>
          </a:bodyPr>
          <a:p>
            <a:pPr marL="341630" indent="-341630" eaLnBrk="1" hangingPunct="1"/>
            <a:r>
              <a:rPr lang="en-US" altLang="en-US" sz="2400" b="1" i="1" dirty="0">
                <a:solidFill>
                  <a:srgbClr val="000000"/>
                </a:solidFill>
                <a:latin typeface="Times New Roman" panose="02020603050405020304" pitchFamily="18" charset="0"/>
              </a:rPr>
              <a:t>c. Hình dáng, kích thước và các đặc điểm khác của sự vật :</a:t>
            </a:r>
            <a:endParaRPr lang="en-US" altLang="en-US" sz="2400" b="1" i="1" dirty="0">
              <a:solidFill>
                <a:srgbClr val="000000"/>
              </a:solidFill>
              <a:latin typeface="Times New Roman" panose="02020603050405020304" pitchFamily="18" charset="0"/>
            </a:endParaRPr>
          </a:p>
        </p:txBody>
      </p:sp>
      <p:sp>
        <p:nvSpPr>
          <p:cNvPr id="134152" name="Rectangle 14"/>
          <p:cNvSpPr/>
          <p:nvPr/>
        </p:nvSpPr>
        <p:spPr>
          <a:xfrm>
            <a:off x="6270625" y="3916363"/>
            <a:ext cx="1563688" cy="460375"/>
          </a:xfrm>
          <a:prstGeom prst="rect">
            <a:avLst/>
          </a:prstGeom>
          <a:noFill/>
          <a:ln w="9525">
            <a:noFill/>
          </a:ln>
        </p:spPr>
        <p:txBody>
          <a:bodyPr wrap="none" lIns="91434" tIns="45718" rIns="91434" bIns="45718">
            <a:spAutoFit/>
          </a:bodyPr>
          <a:p>
            <a:pPr marL="341630" indent="-341630" eaLnBrk="1" hangingPunct="1"/>
            <a:r>
              <a:rPr lang="en-US" altLang="en-US" sz="2400" b="1" dirty="0">
                <a:solidFill>
                  <a:srgbClr val="000000"/>
                </a:solidFill>
                <a:latin typeface="Times New Roman" panose="02020603050405020304" pitchFamily="18" charset="0"/>
              </a:rPr>
              <a:t>- Thị trấn:</a:t>
            </a:r>
            <a:endParaRPr lang="en-US" altLang="en-US" sz="2400" b="1" dirty="0">
              <a:solidFill>
                <a:srgbClr val="000000"/>
              </a:solidFill>
              <a:latin typeface="Times New Roman" panose="02020603050405020304" pitchFamily="18" charset="0"/>
            </a:endParaRPr>
          </a:p>
        </p:txBody>
      </p:sp>
      <p:sp>
        <p:nvSpPr>
          <p:cNvPr id="134153" name="Rectangle 15"/>
          <p:cNvSpPr/>
          <p:nvPr/>
        </p:nvSpPr>
        <p:spPr>
          <a:xfrm>
            <a:off x="6270625" y="4373563"/>
            <a:ext cx="1789113" cy="460375"/>
          </a:xfrm>
          <a:prstGeom prst="rect">
            <a:avLst/>
          </a:prstGeom>
          <a:noFill/>
          <a:ln w="9525">
            <a:noFill/>
          </a:ln>
        </p:spPr>
        <p:txBody>
          <a:bodyPr wrap="none" lIns="91434" tIns="45718" rIns="91434" bIns="45718">
            <a:spAutoFit/>
          </a:bodyPr>
          <a:p>
            <a:pPr marL="341630" indent="-341630" eaLnBrk="1" hangingPunct="1"/>
            <a:r>
              <a:rPr lang="en-US" altLang="en-US" sz="2400" dirty="0">
                <a:solidFill>
                  <a:srgbClr val="000000"/>
                </a:solidFill>
                <a:latin typeface="Times New Roman" panose="02020603050405020304" pitchFamily="18" charset="0"/>
              </a:rPr>
              <a:t>- </a:t>
            </a:r>
            <a:r>
              <a:rPr lang="en-US" altLang="en-US" sz="2400" b="1" dirty="0">
                <a:solidFill>
                  <a:srgbClr val="000000"/>
                </a:solidFill>
                <a:latin typeface="Times New Roman" panose="02020603050405020304" pitchFamily="18" charset="0"/>
              </a:rPr>
              <a:t>Vườn nho:</a:t>
            </a:r>
            <a:endParaRPr lang="en-US" altLang="en-US" sz="2400" b="1" dirty="0">
              <a:solidFill>
                <a:srgbClr val="000000"/>
              </a:solidFill>
              <a:latin typeface="Times New Roman" panose="02020603050405020304" pitchFamily="18" charset="0"/>
            </a:endParaRPr>
          </a:p>
        </p:txBody>
      </p:sp>
      <p:sp>
        <p:nvSpPr>
          <p:cNvPr id="134154" name="Rectangle 16"/>
          <p:cNvSpPr/>
          <p:nvPr/>
        </p:nvSpPr>
        <p:spPr>
          <a:xfrm>
            <a:off x="6262688" y="4792663"/>
            <a:ext cx="2662237" cy="460375"/>
          </a:xfrm>
          <a:prstGeom prst="rect">
            <a:avLst/>
          </a:prstGeom>
          <a:noFill/>
          <a:ln w="9525">
            <a:noFill/>
          </a:ln>
        </p:spPr>
        <p:txBody>
          <a:bodyPr wrap="none" lIns="91434" tIns="45718" rIns="91434" bIns="45718">
            <a:spAutoFit/>
          </a:bodyPr>
          <a:p>
            <a:pPr marL="341630" indent="-341630" eaLnBrk="1" hangingPunct="1"/>
            <a:r>
              <a:rPr lang="en-US" altLang="en-US" sz="2400" b="1" dirty="0">
                <a:solidFill>
                  <a:srgbClr val="000000"/>
                </a:solidFill>
                <a:latin typeface="Times New Roman" panose="02020603050405020304" pitchFamily="18" charset="0"/>
              </a:rPr>
              <a:t>- Những ngôi nhà: </a:t>
            </a:r>
            <a:endParaRPr lang="en-US" altLang="en-US" sz="2400" b="1" dirty="0">
              <a:solidFill>
                <a:srgbClr val="000000"/>
              </a:solidFill>
              <a:latin typeface="Times New Roman" panose="02020603050405020304" pitchFamily="18" charset="0"/>
            </a:endParaRPr>
          </a:p>
        </p:txBody>
      </p:sp>
      <p:sp>
        <p:nvSpPr>
          <p:cNvPr id="134155" name="Rectangle 17"/>
          <p:cNvSpPr/>
          <p:nvPr/>
        </p:nvSpPr>
        <p:spPr>
          <a:xfrm>
            <a:off x="6226175" y="5219700"/>
            <a:ext cx="1844675" cy="460375"/>
          </a:xfrm>
          <a:prstGeom prst="rect">
            <a:avLst/>
          </a:prstGeom>
          <a:noFill/>
          <a:ln w="9525">
            <a:noFill/>
          </a:ln>
        </p:spPr>
        <p:txBody>
          <a:bodyPr wrap="none" lIns="91434" tIns="45718" rIns="91434" bIns="45718">
            <a:spAutoFit/>
          </a:bodyPr>
          <a:p>
            <a:pPr marL="341630" indent="-341630" eaLnBrk="1" hangingPunct="1"/>
            <a:r>
              <a:rPr lang="en-US" altLang="en-US" sz="2400" b="1" dirty="0">
                <a:solidFill>
                  <a:srgbClr val="000000"/>
                </a:solidFill>
                <a:latin typeface="Times New Roman" panose="02020603050405020304" pitchFamily="18" charset="0"/>
              </a:rPr>
              <a:t>- Dòng sông:</a:t>
            </a:r>
            <a:endParaRPr lang="en-US" altLang="en-US" sz="2400" b="1" dirty="0">
              <a:solidFill>
                <a:srgbClr val="000000"/>
              </a:solidFill>
              <a:latin typeface="Times New Roman" panose="02020603050405020304" pitchFamily="18" charset="0"/>
            </a:endParaRPr>
          </a:p>
        </p:txBody>
      </p:sp>
      <p:sp>
        <p:nvSpPr>
          <p:cNvPr id="134156" name="Rectangle 18"/>
          <p:cNvSpPr/>
          <p:nvPr/>
        </p:nvSpPr>
        <p:spPr>
          <a:xfrm>
            <a:off x="6284913" y="5657850"/>
            <a:ext cx="2903537" cy="460375"/>
          </a:xfrm>
          <a:prstGeom prst="rect">
            <a:avLst/>
          </a:prstGeom>
          <a:noFill/>
          <a:ln w="9525">
            <a:noFill/>
          </a:ln>
        </p:spPr>
        <p:txBody>
          <a:bodyPr wrap="none" lIns="91434" tIns="45718" rIns="91434" bIns="45718">
            <a:spAutoFit/>
          </a:bodyPr>
          <a:p>
            <a:pPr marL="341630" indent="-341630" eaLnBrk="1" hangingPunct="1"/>
            <a:r>
              <a:rPr lang="en-US" altLang="en-US" sz="2400" b="1" dirty="0">
                <a:solidFill>
                  <a:srgbClr val="000000"/>
                </a:solidFill>
                <a:latin typeface="Times New Roman" panose="02020603050405020304" pitchFamily="18" charset="0"/>
              </a:rPr>
              <a:t>- Da của thầy Rơ-nê</a:t>
            </a:r>
            <a:r>
              <a:rPr lang="en-US" altLang="en-US" sz="2400" dirty="0">
                <a:solidFill>
                  <a:srgbClr val="000000"/>
                </a:solidFill>
                <a:latin typeface="Times New Roman" panose="02020603050405020304" pitchFamily="18" charset="0"/>
              </a:rPr>
              <a:t>:</a:t>
            </a:r>
            <a:endParaRPr lang="en-US" altLang="en-US" sz="2400" dirty="0">
              <a:solidFill>
                <a:srgbClr val="000000"/>
              </a:solidFill>
              <a:latin typeface="Times New Roman" panose="02020603050405020304" pitchFamily="18" charset="0"/>
            </a:endParaRPr>
          </a:p>
        </p:txBody>
      </p:sp>
      <p:sp>
        <p:nvSpPr>
          <p:cNvPr id="134157" name="Text Box 25"/>
          <p:cNvSpPr txBox="1"/>
          <p:nvPr/>
        </p:nvSpPr>
        <p:spPr>
          <a:xfrm>
            <a:off x="5824538" y="517525"/>
            <a:ext cx="5605462" cy="522288"/>
          </a:xfrm>
          <a:prstGeom prst="rect">
            <a:avLst/>
          </a:prstGeom>
          <a:noFill/>
          <a:ln w="9525">
            <a:noFill/>
          </a:ln>
        </p:spPr>
        <p:txBody>
          <a:bodyPr lIns="91434" tIns="45718" rIns="91434" bIns="45718">
            <a:spAutoFit/>
          </a:bodyPr>
          <a:p>
            <a:pPr eaLnBrk="1" hangingPunct="1">
              <a:spcBef>
                <a:spcPct val="50000"/>
              </a:spcBef>
            </a:pPr>
            <a:r>
              <a:rPr lang="en-US" altLang="en-US" sz="2800" b="1" dirty="0">
                <a:solidFill>
                  <a:srgbClr val="FF0000"/>
                </a:solidFill>
                <a:latin typeface="Times New Roman" panose="02020603050405020304" pitchFamily="18" charset="0"/>
              </a:rPr>
              <a:t>2. Tìm các từ trong truyện miêu tả:</a:t>
            </a:r>
            <a:endParaRPr lang="en-US" altLang="en-US" sz="2800" b="1" dirty="0">
              <a:solidFill>
                <a:srgbClr val="FF0000"/>
              </a:solidFill>
              <a:latin typeface="Times New Roman" panose="02020603050405020304" pitchFamily="18" charset="0"/>
            </a:endParaRPr>
          </a:p>
        </p:txBody>
      </p:sp>
      <p:sp>
        <p:nvSpPr>
          <p:cNvPr id="2" name="Rectangle 1"/>
          <p:cNvSpPr/>
          <p:nvPr/>
        </p:nvSpPr>
        <p:spPr>
          <a:xfrm>
            <a:off x="5824538" y="517525"/>
            <a:ext cx="5834063" cy="60928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4159" name="Rectangle 6"/>
          <p:cNvSpPr/>
          <p:nvPr/>
        </p:nvSpPr>
        <p:spPr>
          <a:xfrm>
            <a:off x="7762875" y="1277938"/>
            <a:ext cx="2209800" cy="381000"/>
          </a:xfrm>
          <a:prstGeom prst="rect">
            <a:avLst/>
          </a:prstGeom>
          <a:noFill/>
          <a:ln w="9525">
            <a:noFill/>
          </a:ln>
        </p:spPr>
        <p:txBody>
          <a:bodyPr lIns="91434" tIns="45718" rIns="91434" bIns="45718"/>
          <a:p>
            <a:pPr marL="341630" indent="-341630" eaLnBrk="1" hangingPunct="1"/>
            <a:r>
              <a:rPr lang="en-US" altLang="en-US" sz="2400" b="1" i="1" dirty="0">
                <a:solidFill>
                  <a:srgbClr val="FF0000"/>
                </a:solidFill>
                <a:latin typeface="Times New Roman" panose="02020603050405020304" pitchFamily="18" charset="0"/>
              </a:rPr>
              <a:t>  </a:t>
            </a:r>
            <a:endParaRPr sz="2400" b="1" u="sng" dirty="0">
              <a:solidFill>
                <a:srgbClr val="FF0000"/>
              </a:solidFill>
              <a:latin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descr="3569318019_065a8c31a4"/>
          <p:cNvPicPr>
            <a:picLocks noChangeAspect="1"/>
          </p:cNvPicPr>
          <p:nvPr/>
        </p:nvPicPr>
        <p:blipFill>
          <a:blip r:embed="rId1"/>
          <a:stretch>
            <a:fillRect/>
          </a:stretch>
        </p:blipFill>
        <p:spPr>
          <a:xfrm>
            <a:off x="0" y="0"/>
            <a:ext cx="12192000" cy="7156451"/>
          </a:xfrm>
          <a:prstGeom prst="rect">
            <a:avLst/>
          </a:prstGeom>
          <a:noFill/>
          <a:ln w="9525">
            <a:noFill/>
          </a:ln>
        </p:spPr>
      </p:pic>
      <p:sp>
        <p:nvSpPr>
          <p:cNvPr id="7171" name="Text Box 3"/>
          <p:cNvSpPr txBox="1"/>
          <p:nvPr/>
        </p:nvSpPr>
        <p:spPr>
          <a:xfrm>
            <a:off x="3149600" y="5943600"/>
            <a:ext cx="5384800" cy="829945"/>
          </a:xfrm>
          <a:prstGeom prst="rect">
            <a:avLst/>
          </a:prstGeom>
          <a:noFill/>
          <a:ln w="9525">
            <a:noFill/>
          </a:ln>
        </p:spPr>
        <p:txBody>
          <a:bodyPr>
            <a:spAutoFit/>
          </a:bodyPr>
          <a:p>
            <a:pPr>
              <a:spcBef>
                <a:spcPct val="50000"/>
              </a:spcBef>
            </a:pPr>
            <a:endParaRPr lang="vi-VN" altLang="x-none" sz="4800" dirty="0">
              <a:latin typeface="Arial" panose="020B0604020202020204" pitchFamily="34" charset="0"/>
            </a:endParaRPr>
          </a:p>
        </p:txBody>
      </p:sp>
      <p:sp>
        <p:nvSpPr>
          <p:cNvPr id="7172" name="Text Box 4"/>
          <p:cNvSpPr txBox="1"/>
          <p:nvPr/>
        </p:nvSpPr>
        <p:spPr>
          <a:xfrm>
            <a:off x="3860800" y="6248400"/>
            <a:ext cx="4165600" cy="829945"/>
          </a:xfrm>
          <a:prstGeom prst="rect">
            <a:avLst/>
          </a:prstGeom>
          <a:noFill/>
          <a:ln w="9525">
            <a:noFill/>
          </a:ln>
        </p:spPr>
        <p:txBody>
          <a:bodyPr>
            <a:spAutoFit/>
          </a:bodyPr>
          <a:p>
            <a:pPr>
              <a:spcBef>
                <a:spcPct val="50000"/>
              </a:spcBef>
            </a:pPr>
            <a:endParaRPr lang="vi-VN" altLang="x-none" sz="4800" dirty="0">
              <a:latin typeface="Arial" panose="020B0604020202020204" pitchFamily="34" charset="0"/>
            </a:endParaRPr>
          </a:p>
        </p:txBody>
      </p:sp>
      <p:sp>
        <p:nvSpPr>
          <p:cNvPr id="8197" name="Text Box 5"/>
          <p:cNvSpPr txBox="1">
            <a:spLocks noChangeArrowheads="1"/>
          </p:cNvSpPr>
          <p:nvPr/>
        </p:nvSpPr>
        <p:spPr bwMode="auto">
          <a:xfrm>
            <a:off x="609600" y="152400"/>
            <a:ext cx="5384800" cy="829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4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Ngôi nhà cổ kính</a:t>
            </a:r>
            <a:endParaRPr kumimoji="0" lang="en-US" sz="4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endParaRPr>
          </a:p>
        </p:txBody>
      </p:sp>
    </p:spTree>
  </p:cSld>
  <p:clrMapOvr>
    <a:masterClrMapping/>
  </p:clrMapOvr>
  <p:transition>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1419" y="325800"/>
            <a:ext cx="5415428"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325800"/>
            <a:ext cx="4953000" cy="470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5172" name="Text Box 25"/>
          <p:cNvSpPr txBox="1"/>
          <p:nvPr/>
        </p:nvSpPr>
        <p:spPr>
          <a:xfrm>
            <a:off x="3505200" y="5426075"/>
            <a:ext cx="5757863" cy="585788"/>
          </a:xfrm>
          <a:prstGeom prst="rect">
            <a:avLst/>
          </a:prstGeom>
          <a:noFill/>
          <a:ln w="9525">
            <a:noFill/>
          </a:ln>
        </p:spPr>
        <p:txBody>
          <a:bodyPr lIns="91434" tIns="45718" rIns="91434" bIns="45718">
            <a:spAutoFit/>
          </a:bodyPr>
          <a:p>
            <a:pPr eaLnBrk="1" hangingPunct="1">
              <a:spcBef>
                <a:spcPct val="50000"/>
              </a:spcBef>
            </a:pPr>
            <a:r>
              <a:rPr lang="en-US" altLang="en-US" sz="3200" b="1" i="1" dirty="0">
                <a:solidFill>
                  <a:srgbClr val="002060"/>
                </a:solidFill>
                <a:latin typeface="Times New Roman" panose="02020603050405020304" pitchFamily="18" charset="0"/>
              </a:rPr>
              <a:t>Lâu đài cổ kính ở nước Pháp</a:t>
            </a:r>
            <a:endParaRPr lang="en-US" altLang="en-US" sz="3200" b="1" i="1" dirty="0">
              <a:solidFill>
                <a:srgbClr val="002060"/>
              </a:solidFill>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19200" y="533400"/>
            <a:ext cx="426720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3" y="533400"/>
            <a:ext cx="4476751"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6196" name="Text Box 25"/>
          <p:cNvSpPr txBox="1"/>
          <p:nvPr/>
        </p:nvSpPr>
        <p:spPr>
          <a:xfrm>
            <a:off x="4114800" y="5586413"/>
            <a:ext cx="3048000" cy="585787"/>
          </a:xfrm>
          <a:prstGeom prst="rect">
            <a:avLst/>
          </a:prstGeom>
          <a:noFill/>
          <a:ln w="9525">
            <a:noFill/>
          </a:ln>
        </p:spPr>
        <p:txBody>
          <a:bodyPr lIns="91434" tIns="45718" rIns="91434" bIns="45718">
            <a:spAutoFit/>
          </a:bodyPr>
          <a:p>
            <a:pPr eaLnBrk="1" hangingPunct="1">
              <a:spcBef>
                <a:spcPct val="50000"/>
              </a:spcBef>
            </a:pPr>
            <a:r>
              <a:rPr lang="en-US" altLang="en-US" sz="3200" b="1" i="1" dirty="0">
                <a:solidFill>
                  <a:srgbClr val="002060"/>
                </a:solidFill>
                <a:latin typeface="Times New Roman" panose="02020603050405020304" pitchFamily="18" charset="0"/>
              </a:rPr>
              <a:t>Màu trắng phau</a:t>
            </a:r>
            <a:endParaRPr lang="en-US" altLang="en-US" sz="3200" b="1" i="1" dirty="0">
              <a:solidFill>
                <a:srgbClr val="002060"/>
              </a:solidFill>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Text Box 5"/>
          <p:cNvSpPr txBox="1"/>
          <p:nvPr/>
        </p:nvSpPr>
        <p:spPr>
          <a:xfrm>
            <a:off x="381000" y="517525"/>
            <a:ext cx="5443538" cy="6092825"/>
          </a:xfrm>
          <a:prstGeom prst="rect">
            <a:avLst/>
          </a:prstGeom>
          <a:noFill/>
          <a:ln w="38100" cap="flat" cmpd="sng">
            <a:solidFill>
              <a:schemeClr val="tx1"/>
            </a:solidFill>
            <a:prstDash val="solid"/>
            <a:miter/>
            <a:headEnd type="none" w="med" len="med"/>
            <a:tailEnd type="none" w="med" len="med"/>
          </a:ln>
        </p:spPr>
        <p:txBody>
          <a:bodyPr lIns="91434" tIns="45718" rIns="91434" bIns="45718">
            <a:spAutoFit/>
          </a:bodyPr>
          <a:p>
            <a:pPr algn="just" eaLnBrk="1" hangingPunct="1"/>
            <a:r>
              <a:rPr lang="en-US" altLang="en-US" sz="2800" dirty="0">
                <a:solidFill>
                  <a:srgbClr val="00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Cậu học sinh ở Ác-boa</a:t>
            </a:r>
            <a:endParaRPr lang="en-US" altLang="en-US" sz="2800" b="1" dirty="0">
              <a:solidFill>
                <a:srgbClr val="FF0000"/>
              </a:solidFill>
              <a:latin typeface="Times New Roman" panose="02020603050405020304" pitchFamily="18" charset="0"/>
            </a:endParaRPr>
          </a:p>
          <a:p>
            <a:pPr algn="just" eaLnBrk="1" hangingPunct="1"/>
            <a:r>
              <a:rPr lang="en-US" altLang="en-US" sz="2800" dirty="0">
                <a:solidFill>
                  <a:srgbClr val="000000"/>
                </a:solidFill>
                <a:latin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Ác-boa l</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một thị trấn nhỏ, không có những lâu đ</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i đồ sộ, nguy nga, chỉ thấy những ngôi nh</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nhỏ bé, cổ kính v</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những vườn nho con con. Dòng sông Quy-dăng-xơ hiền hòa lượn quanh th</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nh phố với những chiếc cầu trắng phau.</a:t>
            </a:r>
            <a:endParaRPr lang="en-US" altLang="en-US" sz="2400" dirty="0">
              <a:solidFill>
                <a:srgbClr val="000000"/>
              </a:solidFill>
              <a:latin typeface="Times New Roman" panose="02020603050405020304" pitchFamily="18" charset="0"/>
              <a:cs typeface="Times New Roman" panose="02020603050405020304" pitchFamily="18" charset="0"/>
            </a:endParaRPr>
          </a:p>
          <a:p>
            <a:pPr algn="just" eaLnBrk="1" hangingPunct="1"/>
            <a:r>
              <a:rPr lang="en-US" altLang="en-US" sz="2400" dirty="0">
                <a:solidFill>
                  <a:srgbClr val="000000"/>
                </a:solidFill>
                <a:latin typeface="Times New Roman" panose="02020603050405020304" pitchFamily="18" charset="0"/>
                <a:cs typeface="Times New Roman" panose="02020603050405020304" pitchFamily="18" charset="0"/>
              </a:rPr>
              <a:t>       Ông bố dắt con đến gặp thầy giáo để xin học. Thầy Rơ-nê đã gi</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mái tóc ngả m</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u xám, da nhăn nheo, nhưng đi lại vẫn nhanh nhẹn</a:t>
            </a:r>
            <a:r>
              <a:rPr lang="en-US" altLang="en-US" sz="2400" dirty="0">
                <a:solidFill>
                  <a:srgbClr val="000000"/>
                </a:solidFill>
                <a:latin typeface="Times New Roman" panose="02020603050405020304" pitchFamily="18" charset="0"/>
                <a:ea typeface="Times New Roman" panose="02020603050405020304" pitchFamily="18" charset="0"/>
              </a:rPr>
              <a:t>…</a:t>
            </a:r>
            <a:r>
              <a:rPr lang="en-US" altLang="en-US" sz="2400" dirty="0">
                <a:solidFill>
                  <a:srgbClr val="000000"/>
                </a:solidFill>
                <a:latin typeface="Times New Roman" panose="02020603050405020304" pitchFamily="18" charset="0"/>
                <a:cs typeface="Times New Roman" panose="02020603050405020304" pitchFamily="18" charset="0"/>
              </a:rPr>
              <a:t>Thầy cứ lắc đầu chê Lu-i còn bé quá.</a:t>
            </a:r>
            <a:endParaRPr lang="en-US" altLang="en-US" sz="2400" dirty="0">
              <a:solidFill>
                <a:srgbClr val="000000"/>
              </a:solidFill>
              <a:latin typeface="Times New Roman" panose="02020603050405020304" pitchFamily="18" charset="0"/>
              <a:cs typeface="Times New Roman" panose="02020603050405020304" pitchFamily="18" charset="0"/>
            </a:endParaRPr>
          </a:p>
          <a:p>
            <a:pPr algn="just" eaLnBrk="1" hangingPunct="1"/>
            <a:r>
              <a:rPr lang="en-US" altLang="en-US" sz="2400" dirty="0">
                <a:solidFill>
                  <a:srgbClr val="000000"/>
                </a:solidFill>
                <a:latin typeface="Times New Roman" panose="02020603050405020304" pitchFamily="18" charset="0"/>
                <a:cs typeface="Times New Roman" panose="02020603050405020304" pitchFamily="18" charset="0"/>
              </a:rPr>
              <a:t>      Thế m</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chỉ ít lâu sau, Lu-i đã khiến thầy rất h</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i lòng. Cậu l</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học sinh chăm chỉ v</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giỏi nhất lớp.</a:t>
            </a:r>
            <a:endParaRPr lang="en-US" altLang="en-US" sz="2400" i="1" dirty="0">
              <a:solidFill>
                <a:srgbClr val="000000"/>
              </a:solidFill>
              <a:latin typeface="Times New Roman" panose="02020603050405020304" pitchFamily="18" charset="0"/>
              <a:cs typeface="Times New Roman" panose="02020603050405020304" pitchFamily="18" charset="0"/>
            </a:endParaRPr>
          </a:p>
          <a:p>
            <a:pPr algn="just" eaLnBrk="1" hangingPunct="1"/>
            <a:r>
              <a:rPr lang="en-US" altLang="en-US" sz="2300" i="1" dirty="0">
                <a:solidFill>
                  <a:srgbClr val="000000"/>
                </a:solidFill>
                <a:latin typeface="Times New Roman" panose="02020603050405020304" pitchFamily="18" charset="0"/>
                <a:cs typeface="Times New Roman" panose="02020603050405020304" pitchFamily="18" charset="0"/>
              </a:rPr>
              <a:t>                                  </a:t>
            </a:r>
            <a:r>
              <a:rPr lang="en-US" altLang="en-US" sz="2300" b="1" i="1" dirty="0">
                <a:solidFill>
                  <a:srgbClr val="000000"/>
                </a:solidFill>
                <a:latin typeface="Times New Roman" panose="02020603050405020304" pitchFamily="18" charset="0"/>
                <a:cs typeface="Times New Roman" panose="02020603050405020304" pitchFamily="18" charset="0"/>
              </a:rPr>
              <a:t>Theo Đức Ho</a:t>
            </a:r>
            <a:r>
              <a:rPr lang="en-US" altLang="en-US" sz="2300" b="1" i="1" dirty="0">
                <a:solidFill>
                  <a:srgbClr val="000000"/>
                </a:solidFill>
                <a:latin typeface="Times New Roman" panose="02020603050405020304" pitchFamily="18" charset="0"/>
                <a:ea typeface="Times New Roman" panose="02020603050405020304" pitchFamily="18" charset="0"/>
              </a:rPr>
              <a:t>à</a:t>
            </a:r>
            <a:r>
              <a:rPr lang="en-US" altLang="en-US" sz="2300" b="1" i="1" dirty="0">
                <a:solidFill>
                  <a:srgbClr val="000000"/>
                </a:solidFill>
                <a:latin typeface="Times New Roman" panose="02020603050405020304" pitchFamily="18" charset="0"/>
                <a:cs typeface="Times New Roman" panose="02020603050405020304" pitchFamily="18" charset="0"/>
              </a:rPr>
              <a:t>i</a:t>
            </a:r>
            <a:endParaRPr lang="en-US" altLang="en-US" sz="2300" b="1" i="1" dirty="0">
              <a:solidFill>
                <a:srgbClr val="000000"/>
              </a:solidFill>
              <a:latin typeface="Times New Roman" panose="02020603050405020304" pitchFamily="18" charset="0"/>
              <a:ea typeface="Times New Roman" panose="02020603050405020304" pitchFamily="18" charset="0"/>
            </a:endParaRPr>
          </a:p>
        </p:txBody>
      </p:sp>
      <p:sp>
        <p:nvSpPr>
          <p:cNvPr id="137219" name="Rectangle 6"/>
          <p:cNvSpPr/>
          <p:nvPr/>
        </p:nvSpPr>
        <p:spPr>
          <a:xfrm>
            <a:off x="6053138" y="944563"/>
            <a:ext cx="4060825" cy="830262"/>
          </a:xfrm>
          <a:prstGeom prst="rect">
            <a:avLst/>
          </a:prstGeom>
          <a:noFill/>
          <a:ln w="9525">
            <a:noFill/>
          </a:ln>
        </p:spPr>
        <p:txBody>
          <a:bodyPr lIns="91434" tIns="45718" rIns="91434" bIns="45718">
            <a:spAutoFit/>
          </a:bodyPr>
          <a:p>
            <a:pPr marL="341630" indent="-341630" eaLnBrk="1" hangingPunct="1">
              <a:buAutoNum type="alphaLcPeriod"/>
            </a:pPr>
            <a:r>
              <a:rPr lang="en-US" altLang="en-US" sz="2400" b="1" i="1" dirty="0">
                <a:solidFill>
                  <a:srgbClr val="000000"/>
                </a:solidFill>
                <a:latin typeface="Times New Roman" panose="02020603050405020304" pitchFamily="18" charset="0"/>
              </a:rPr>
              <a:t>Tính tình, tư chất của:</a:t>
            </a:r>
            <a:endParaRPr lang="en-US" altLang="en-US" sz="2400" b="1" i="1" dirty="0">
              <a:solidFill>
                <a:srgbClr val="000000"/>
              </a:solidFill>
              <a:latin typeface="Times New Roman" panose="02020603050405020304" pitchFamily="18" charset="0"/>
            </a:endParaRPr>
          </a:p>
          <a:p>
            <a:pPr marL="341630" indent="-341630" eaLnBrk="1" hangingPunct="1">
              <a:buNone/>
            </a:pPr>
            <a:r>
              <a:rPr lang="en-US" altLang="en-US" sz="2400" b="1" i="1" dirty="0">
                <a:solidFill>
                  <a:srgbClr val="000000"/>
                </a:solidFill>
                <a:latin typeface="Times New Roman" panose="02020603050405020304" pitchFamily="18" charset="0"/>
              </a:rPr>
              <a:t>  - Cậu bé Lu-i:</a:t>
            </a:r>
            <a:endParaRPr lang="en-US" altLang="en-US" sz="2400" b="1" i="1" dirty="0">
              <a:solidFill>
                <a:srgbClr val="000000"/>
              </a:solidFill>
              <a:latin typeface="Times New Roman" panose="02020603050405020304" pitchFamily="18" charset="0"/>
            </a:endParaRPr>
          </a:p>
        </p:txBody>
      </p:sp>
      <p:sp>
        <p:nvSpPr>
          <p:cNvPr id="137220" name="Rectangle 8"/>
          <p:cNvSpPr/>
          <p:nvPr/>
        </p:nvSpPr>
        <p:spPr>
          <a:xfrm>
            <a:off x="6056313" y="1803400"/>
            <a:ext cx="3132137" cy="461963"/>
          </a:xfrm>
          <a:prstGeom prst="rect">
            <a:avLst/>
          </a:prstGeom>
          <a:noFill/>
          <a:ln w="9525">
            <a:noFill/>
          </a:ln>
        </p:spPr>
        <p:txBody>
          <a:bodyPr wrap="none" lIns="91434" tIns="45718" rIns="91434" bIns="45718">
            <a:spAutoFit/>
          </a:bodyPr>
          <a:p>
            <a:pPr marL="341630" indent="-341630" eaLnBrk="1" hangingPunct="1"/>
            <a:r>
              <a:rPr lang="en-US" altLang="en-US" sz="2400" b="1" i="1" dirty="0">
                <a:solidFill>
                  <a:srgbClr val="000000"/>
                </a:solidFill>
                <a:latin typeface="Times New Roman" panose="02020603050405020304" pitchFamily="18" charset="0"/>
              </a:rPr>
              <a:t>b. Màu sắc của sự vật :</a:t>
            </a:r>
            <a:endParaRPr lang="en-US" altLang="en-US" sz="2400" b="1" i="1" dirty="0">
              <a:solidFill>
                <a:srgbClr val="000000"/>
              </a:solidFill>
              <a:latin typeface="Times New Roman" panose="02020603050405020304" pitchFamily="18" charset="0"/>
            </a:endParaRPr>
          </a:p>
        </p:txBody>
      </p:sp>
      <p:sp>
        <p:nvSpPr>
          <p:cNvPr id="137221" name="Rectangle 9"/>
          <p:cNvSpPr/>
          <p:nvPr/>
        </p:nvSpPr>
        <p:spPr>
          <a:xfrm>
            <a:off x="5899150" y="2201863"/>
            <a:ext cx="2843213" cy="446087"/>
          </a:xfrm>
          <a:prstGeom prst="rect">
            <a:avLst/>
          </a:prstGeom>
          <a:noFill/>
          <a:ln w="9525">
            <a:noFill/>
          </a:ln>
        </p:spPr>
        <p:txBody>
          <a:bodyPr wrap="none" lIns="91434" tIns="45718" rIns="91434" bIns="45718">
            <a:spAutoFit/>
          </a:bodyPr>
          <a:p>
            <a:pPr marL="341630" indent="-341630" eaLnBrk="1" hangingPunct="1"/>
            <a:r>
              <a:rPr lang="en-US" altLang="en-US" sz="2300" b="1" dirty="0">
                <a:solidFill>
                  <a:srgbClr val="000000"/>
                </a:solidFill>
                <a:latin typeface="Times New Roman" panose="02020603050405020304" pitchFamily="18" charset="0"/>
              </a:rPr>
              <a:t>    - Những chiếc cầu:</a:t>
            </a:r>
            <a:endParaRPr lang="en-US" altLang="en-US" sz="2300" b="1" dirty="0">
              <a:solidFill>
                <a:srgbClr val="000000"/>
              </a:solidFill>
              <a:latin typeface="Times New Roman" panose="02020603050405020304" pitchFamily="18" charset="0"/>
            </a:endParaRPr>
          </a:p>
        </p:txBody>
      </p:sp>
      <p:sp>
        <p:nvSpPr>
          <p:cNvPr id="137222" name="Rectangle 10"/>
          <p:cNvSpPr/>
          <p:nvPr/>
        </p:nvSpPr>
        <p:spPr>
          <a:xfrm>
            <a:off x="5975350" y="2659063"/>
            <a:ext cx="3773488" cy="460375"/>
          </a:xfrm>
          <a:prstGeom prst="rect">
            <a:avLst/>
          </a:prstGeom>
          <a:noFill/>
          <a:ln w="9525">
            <a:noFill/>
          </a:ln>
        </p:spPr>
        <p:txBody>
          <a:bodyPr wrap="none" lIns="91434" tIns="45718" rIns="91434" bIns="45718">
            <a:spAutoFit/>
          </a:bodyPr>
          <a:p>
            <a:pPr marL="341630" indent="-341630" eaLnBrk="1" hangingPunct="1"/>
            <a:r>
              <a:rPr lang="en-US" altLang="en-US" sz="2400" b="1" dirty="0">
                <a:solidFill>
                  <a:srgbClr val="000000"/>
                </a:solidFill>
                <a:latin typeface="Times New Roman" panose="02020603050405020304" pitchFamily="18" charset="0"/>
              </a:rPr>
              <a:t>   - Mái tóc của thầy Rơ-nê:</a:t>
            </a:r>
            <a:endParaRPr lang="en-US" altLang="en-US" sz="2400" b="1" dirty="0">
              <a:solidFill>
                <a:srgbClr val="000000"/>
              </a:solidFill>
              <a:latin typeface="Times New Roman" panose="02020603050405020304" pitchFamily="18" charset="0"/>
            </a:endParaRPr>
          </a:p>
        </p:txBody>
      </p:sp>
      <p:sp>
        <p:nvSpPr>
          <p:cNvPr id="137223" name="Rectangle 13"/>
          <p:cNvSpPr/>
          <p:nvPr/>
        </p:nvSpPr>
        <p:spPr>
          <a:xfrm>
            <a:off x="5976938" y="3154363"/>
            <a:ext cx="5186362" cy="830262"/>
          </a:xfrm>
          <a:prstGeom prst="rect">
            <a:avLst/>
          </a:prstGeom>
          <a:noFill/>
          <a:ln w="9525">
            <a:noFill/>
          </a:ln>
        </p:spPr>
        <p:txBody>
          <a:bodyPr lIns="91434" tIns="45718" rIns="91434" bIns="45718">
            <a:spAutoFit/>
          </a:bodyPr>
          <a:p>
            <a:pPr marL="341630" indent="-341630" eaLnBrk="1" hangingPunct="1"/>
            <a:r>
              <a:rPr lang="en-US" altLang="en-US" sz="2400" b="1" i="1" dirty="0">
                <a:solidFill>
                  <a:srgbClr val="000000"/>
                </a:solidFill>
                <a:latin typeface="Times New Roman" panose="02020603050405020304" pitchFamily="18" charset="0"/>
              </a:rPr>
              <a:t>c. Hình dáng, kích thước và các đặc điểm khác của sự vật :</a:t>
            </a:r>
            <a:endParaRPr lang="en-US" altLang="en-US" sz="2400" b="1" i="1" dirty="0">
              <a:solidFill>
                <a:srgbClr val="000000"/>
              </a:solidFill>
              <a:latin typeface="Times New Roman" panose="02020603050405020304" pitchFamily="18" charset="0"/>
            </a:endParaRPr>
          </a:p>
        </p:txBody>
      </p:sp>
      <p:sp>
        <p:nvSpPr>
          <p:cNvPr id="137224" name="Rectangle 14"/>
          <p:cNvSpPr/>
          <p:nvPr/>
        </p:nvSpPr>
        <p:spPr>
          <a:xfrm>
            <a:off x="6270625" y="3916363"/>
            <a:ext cx="1563688" cy="460375"/>
          </a:xfrm>
          <a:prstGeom prst="rect">
            <a:avLst/>
          </a:prstGeom>
          <a:noFill/>
          <a:ln w="9525">
            <a:noFill/>
          </a:ln>
        </p:spPr>
        <p:txBody>
          <a:bodyPr wrap="none" lIns="91434" tIns="45718" rIns="91434" bIns="45718">
            <a:spAutoFit/>
          </a:bodyPr>
          <a:p>
            <a:pPr marL="341630" indent="-341630" eaLnBrk="1" hangingPunct="1"/>
            <a:r>
              <a:rPr lang="en-US" altLang="en-US" sz="2400" b="1" dirty="0">
                <a:solidFill>
                  <a:srgbClr val="000000"/>
                </a:solidFill>
                <a:latin typeface="Times New Roman" panose="02020603050405020304" pitchFamily="18" charset="0"/>
              </a:rPr>
              <a:t>- Thị trấn:</a:t>
            </a:r>
            <a:endParaRPr lang="en-US" altLang="en-US" sz="2400" b="1" dirty="0">
              <a:solidFill>
                <a:srgbClr val="000000"/>
              </a:solidFill>
              <a:latin typeface="Times New Roman" panose="02020603050405020304" pitchFamily="18" charset="0"/>
            </a:endParaRPr>
          </a:p>
        </p:txBody>
      </p:sp>
      <p:sp>
        <p:nvSpPr>
          <p:cNvPr id="137225" name="Rectangle 15"/>
          <p:cNvSpPr/>
          <p:nvPr/>
        </p:nvSpPr>
        <p:spPr>
          <a:xfrm>
            <a:off x="6270625" y="4373563"/>
            <a:ext cx="1789113" cy="460375"/>
          </a:xfrm>
          <a:prstGeom prst="rect">
            <a:avLst/>
          </a:prstGeom>
          <a:noFill/>
          <a:ln w="9525">
            <a:noFill/>
          </a:ln>
        </p:spPr>
        <p:txBody>
          <a:bodyPr wrap="none" lIns="91434" tIns="45718" rIns="91434" bIns="45718">
            <a:spAutoFit/>
          </a:bodyPr>
          <a:p>
            <a:pPr marL="341630" indent="-341630" eaLnBrk="1" hangingPunct="1"/>
            <a:r>
              <a:rPr lang="en-US" altLang="en-US" sz="2400" dirty="0">
                <a:solidFill>
                  <a:srgbClr val="000000"/>
                </a:solidFill>
                <a:latin typeface="Times New Roman" panose="02020603050405020304" pitchFamily="18" charset="0"/>
              </a:rPr>
              <a:t>- </a:t>
            </a:r>
            <a:r>
              <a:rPr lang="en-US" altLang="en-US" sz="2400" b="1" dirty="0">
                <a:solidFill>
                  <a:srgbClr val="000000"/>
                </a:solidFill>
                <a:latin typeface="Times New Roman" panose="02020603050405020304" pitchFamily="18" charset="0"/>
              </a:rPr>
              <a:t>Vườn nho:</a:t>
            </a:r>
            <a:endParaRPr lang="en-US" altLang="en-US" sz="2400" b="1" dirty="0">
              <a:solidFill>
                <a:srgbClr val="000000"/>
              </a:solidFill>
              <a:latin typeface="Times New Roman" panose="02020603050405020304" pitchFamily="18" charset="0"/>
            </a:endParaRPr>
          </a:p>
        </p:txBody>
      </p:sp>
      <p:sp>
        <p:nvSpPr>
          <p:cNvPr id="137226" name="Rectangle 16"/>
          <p:cNvSpPr/>
          <p:nvPr/>
        </p:nvSpPr>
        <p:spPr>
          <a:xfrm>
            <a:off x="6262688" y="4792663"/>
            <a:ext cx="2662237" cy="460375"/>
          </a:xfrm>
          <a:prstGeom prst="rect">
            <a:avLst/>
          </a:prstGeom>
          <a:noFill/>
          <a:ln w="9525">
            <a:noFill/>
          </a:ln>
        </p:spPr>
        <p:txBody>
          <a:bodyPr wrap="none" lIns="91434" tIns="45718" rIns="91434" bIns="45718">
            <a:spAutoFit/>
          </a:bodyPr>
          <a:p>
            <a:pPr marL="341630" indent="-341630" eaLnBrk="1" hangingPunct="1"/>
            <a:r>
              <a:rPr lang="en-US" altLang="en-US" sz="2400" b="1" dirty="0">
                <a:solidFill>
                  <a:srgbClr val="000000"/>
                </a:solidFill>
                <a:latin typeface="Times New Roman" panose="02020603050405020304" pitchFamily="18" charset="0"/>
              </a:rPr>
              <a:t>- Những ngôi nhà: </a:t>
            </a:r>
            <a:endParaRPr lang="en-US" altLang="en-US" sz="2400" b="1" dirty="0">
              <a:solidFill>
                <a:srgbClr val="000000"/>
              </a:solidFill>
              <a:latin typeface="Times New Roman" panose="02020603050405020304" pitchFamily="18" charset="0"/>
            </a:endParaRPr>
          </a:p>
        </p:txBody>
      </p:sp>
      <p:sp>
        <p:nvSpPr>
          <p:cNvPr id="137227" name="Rectangle 17"/>
          <p:cNvSpPr/>
          <p:nvPr/>
        </p:nvSpPr>
        <p:spPr>
          <a:xfrm>
            <a:off x="6226175" y="5219700"/>
            <a:ext cx="1844675" cy="460375"/>
          </a:xfrm>
          <a:prstGeom prst="rect">
            <a:avLst/>
          </a:prstGeom>
          <a:noFill/>
          <a:ln w="9525">
            <a:noFill/>
          </a:ln>
        </p:spPr>
        <p:txBody>
          <a:bodyPr wrap="none" lIns="91434" tIns="45718" rIns="91434" bIns="45718">
            <a:spAutoFit/>
          </a:bodyPr>
          <a:p>
            <a:pPr marL="341630" indent="-341630" eaLnBrk="1" hangingPunct="1"/>
            <a:r>
              <a:rPr lang="en-US" altLang="en-US" sz="2400" b="1" dirty="0">
                <a:solidFill>
                  <a:srgbClr val="000000"/>
                </a:solidFill>
                <a:latin typeface="Times New Roman" panose="02020603050405020304" pitchFamily="18" charset="0"/>
              </a:rPr>
              <a:t>- Dòng sông:</a:t>
            </a:r>
            <a:endParaRPr lang="en-US" altLang="en-US" sz="2400" b="1" dirty="0">
              <a:solidFill>
                <a:srgbClr val="000000"/>
              </a:solidFill>
              <a:latin typeface="Times New Roman" panose="02020603050405020304" pitchFamily="18" charset="0"/>
            </a:endParaRPr>
          </a:p>
        </p:txBody>
      </p:sp>
      <p:sp>
        <p:nvSpPr>
          <p:cNvPr id="137228" name="Rectangle 18"/>
          <p:cNvSpPr/>
          <p:nvPr/>
        </p:nvSpPr>
        <p:spPr>
          <a:xfrm>
            <a:off x="6284913" y="5657850"/>
            <a:ext cx="2903537" cy="460375"/>
          </a:xfrm>
          <a:prstGeom prst="rect">
            <a:avLst/>
          </a:prstGeom>
          <a:noFill/>
          <a:ln w="9525">
            <a:noFill/>
          </a:ln>
        </p:spPr>
        <p:txBody>
          <a:bodyPr wrap="none" lIns="91434" tIns="45718" rIns="91434" bIns="45718">
            <a:spAutoFit/>
          </a:bodyPr>
          <a:p>
            <a:pPr marL="341630" indent="-341630" eaLnBrk="1" hangingPunct="1"/>
            <a:r>
              <a:rPr lang="en-US" altLang="en-US" sz="2400" b="1" dirty="0">
                <a:solidFill>
                  <a:srgbClr val="000000"/>
                </a:solidFill>
                <a:latin typeface="Times New Roman" panose="02020603050405020304" pitchFamily="18" charset="0"/>
              </a:rPr>
              <a:t>- Da của thầy Rơ-nê</a:t>
            </a:r>
            <a:r>
              <a:rPr lang="en-US" altLang="en-US" sz="2400" dirty="0">
                <a:solidFill>
                  <a:srgbClr val="000000"/>
                </a:solidFill>
                <a:latin typeface="Times New Roman" panose="02020603050405020304" pitchFamily="18" charset="0"/>
              </a:rPr>
              <a:t>:</a:t>
            </a:r>
            <a:endParaRPr lang="en-US" altLang="en-US" sz="2400" dirty="0">
              <a:solidFill>
                <a:srgbClr val="000000"/>
              </a:solidFill>
              <a:latin typeface="Times New Roman" panose="02020603050405020304" pitchFamily="18" charset="0"/>
            </a:endParaRPr>
          </a:p>
        </p:txBody>
      </p:sp>
      <p:sp>
        <p:nvSpPr>
          <p:cNvPr id="137229" name="Text Box 25"/>
          <p:cNvSpPr txBox="1"/>
          <p:nvPr/>
        </p:nvSpPr>
        <p:spPr>
          <a:xfrm>
            <a:off x="5824538" y="517525"/>
            <a:ext cx="5757862" cy="522288"/>
          </a:xfrm>
          <a:prstGeom prst="rect">
            <a:avLst/>
          </a:prstGeom>
          <a:noFill/>
          <a:ln w="9525">
            <a:noFill/>
          </a:ln>
        </p:spPr>
        <p:txBody>
          <a:bodyPr lIns="91434" tIns="45718" rIns="91434" bIns="45718">
            <a:spAutoFit/>
          </a:bodyPr>
          <a:p>
            <a:pPr eaLnBrk="1" hangingPunct="1">
              <a:spcBef>
                <a:spcPct val="50000"/>
              </a:spcBef>
            </a:pPr>
            <a:r>
              <a:rPr lang="en-US" altLang="en-US" sz="2800" b="1" dirty="0">
                <a:solidFill>
                  <a:srgbClr val="FF0000"/>
                </a:solidFill>
                <a:latin typeface="Times New Roman" panose="02020603050405020304" pitchFamily="18" charset="0"/>
              </a:rPr>
              <a:t>2. Tìm các từ trong truyện miêu tả:</a:t>
            </a:r>
            <a:endParaRPr lang="en-US" altLang="en-US" sz="2800" b="1" dirty="0">
              <a:solidFill>
                <a:srgbClr val="FF0000"/>
              </a:solidFill>
              <a:latin typeface="Times New Roman" panose="02020603050405020304" pitchFamily="18" charset="0"/>
            </a:endParaRPr>
          </a:p>
        </p:txBody>
      </p:sp>
      <p:sp>
        <p:nvSpPr>
          <p:cNvPr id="2" name="Rectangle 1"/>
          <p:cNvSpPr/>
          <p:nvPr/>
        </p:nvSpPr>
        <p:spPr>
          <a:xfrm>
            <a:off x="5824538" y="517525"/>
            <a:ext cx="5529263" cy="60928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7231" name="Line 27"/>
          <p:cNvSpPr/>
          <p:nvPr/>
        </p:nvSpPr>
        <p:spPr>
          <a:xfrm>
            <a:off x="788988" y="6221413"/>
            <a:ext cx="455612" cy="0"/>
          </a:xfrm>
          <a:prstGeom prst="line">
            <a:avLst/>
          </a:prstGeom>
          <a:ln w="28575" cap="sq" cmpd="sng">
            <a:solidFill>
              <a:srgbClr val="FF0000"/>
            </a:solidFill>
            <a:prstDash val="solid"/>
            <a:headEnd type="none" w="sm" len="sm"/>
            <a:tailEnd type="none" w="sm" len="sm"/>
          </a:ln>
        </p:spPr>
      </p:sp>
      <p:sp>
        <p:nvSpPr>
          <p:cNvPr id="137232" name="Line 28"/>
          <p:cNvSpPr/>
          <p:nvPr/>
        </p:nvSpPr>
        <p:spPr>
          <a:xfrm>
            <a:off x="4643438" y="5837238"/>
            <a:ext cx="1028700" cy="0"/>
          </a:xfrm>
          <a:prstGeom prst="line">
            <a:avLst/>
          </a:prstGeom>
          <a:ln w="28575" cap="sq" cmpd="sng">
            <a:solidFill>
              <a:srgbClr val="FF0000"/>
            </a:solidFill>
            <a:prstDash val="solid"/>
            <a:headEnd type="none" w="sm" len="sm"/>
            <a:tailEnd type="none" w="sm" len="sm"/>
          </a:ln>
        </p:spPr>
      </p:sp>
      <p:sp>
        <p:nvSpPr>
          <p:cNvPr id="137233" name="Line 29"/>
          <p:cNvSpPr/>
          <p:nvPr/>
        </p:nvSpPr>
        <p:spPr>
          <a:xfrm>
            <a:off x="2530475" y="3262313"/>
            <a:ext cx="1352550" cy="0"/>
          </a:xfrm>
          <a:prstGeom prst="line">
            <a:avLst/>
          </a:prstGeom>
          <a:ln w="28575" cap="sq" cmpd="sng">
            <a:solidFill>
              <a:srgbClr val="FF0000"/>
            </a:solidFill>
            <a:prstDash val="solid"/>
            <a:headEnd type="none" w="sm" len="sm"/>
            <a:tailEnd type="none" w="sm" len="sm"/>
          </a:ln>
        </p:spPr>
      </p:sp>
      <p:sp>
        <p:nvSpPr>
          <p:cNvPr id="137234" name="Line 30"/>
          <p:cNvSpPr/>
          <p:nvPr/>
        </p:nvSpPr>
        <p:spPr>
          <a:xfrm>
            <a:off x="3835400" y="1427163"/>
            <a:ext cx="431800" cy="0"/>
          </a:xfrm>
          <a:prstGeom prst="line">
            <a:avLst/>
          </a:prstGeom>
          <a:ln w="28575" cap="sq" cmpd="sng">
            <a:solidFill>
              <a:srgbClr val="FF0000"/>
            </a:solidFill>
            <a:prstDash val="solid"/>
            <a:headEnd type="none" w="sm" len="sm"/>
            <a:tailEnd type="none" w="sm" len="sm"/>
          </a:ln>
        </p:spPr>
      </p:sp>
      <p:sp>
        <p:nvSpPr>
          <p:cNvPr id="137235" name="Line 31"/>
          <p:cNvSpPr/>
          <p:nvPr/>
        </p:nvSpPr>
        <p:spPr>
          <a:xfrm>
            <a:off x="1071563" y="4370388"/>
            <a:ext cx="569912" cy="0"/>
          </a:xfrm>
          <a:prstGeom prst="line">
            <a:avLst/>
          </a:prstGeom>
          <a:ln w="28575" cap="sq" cmpd="sng">
            <a:solidFill>
              <a:srgbClr val="FF0000"/>
            </a:solidFill>
            <a:prstDash val="solid"/>
            <a:headEnd type="none" w="sm" len="sm"/>
            <a:tailEnd type="none" w="sm" len="sm"/>
          </a:ln>
        </p:spPr>
      </p:sp>
      <p:sp>
        <p:nvSpPr>
          <p:cNvPr id="137236" name="Line 32"/>
          <p:cNvSpPr/>
          <p:nvPr/>
        </p:nvSpPr>
        <p:spPr>
          <a:xfrm>
            <a:off x="3606800" y="2159000"/>
            <a:ext cx="838200" cy="0"/>
          </a:xfrm>
          <a:prstGeom prst="line">
            <a:avLst/>
          </a:prstGeom>
          <a:ln w="28575" cap="sq" cmpd="sng">
            <a:solidFill>
              <a:srgbClr val="FF0000"/>
            </a:solidFill>
            <a:prstDash val="solid"/>
            <a:headEnd type="none" w="sm" len="sm"/>
            <a:tailEnd type="none" w="sm" len="sm"/>
          </a:ln>
        </p:spPr>
      </p:sp>
      <p:sp>
        <p:nvSpPr>
          <p:cNvPr id="137237" name="Line 33"/>
          <p:cNvSpPr/>
          <p:nvPr/>
        </p:nvSpPr>
        <p:spPr>
          <a:xfrm>
            <a:off x="2530475" y="2159000"/>
            <a:ext cx="838200" cy="0"/>
          </a:xfrm>
          <a:prstGeom prst="line">
            <a:avLst/>
          </a:prstGeom>
          <a:ln w="28575" cap="sq" cmpd="sng">
            <a:solidFill>
              <a:srgbClr val="FF0000"/>
            </a:solidFill>
            <a:prstDash val="solid"/>
            <a:headEnd type="none" w="sm" len="sm"/>
            <a:tailEnd type="none" w="sm" len="sm"/>
          </a:ln>
        </p:spPr>
      </p:sp>
      <p:sp>
        <p:nvSpPr>
          <p:cNvPr id="137238" name="Line 34"/>
          <p:cNvSpPr/>
          <p:nvPr/>
        </p:nvSpPr>
        <p:spPr>
          <a:xfrm>
            <a:off x="1828800" y="2514600"/>
            <a:ext cx="917575" cy="0"/>
          </a:xfrm>
          <a:prstGeom prst="line">
            <a:avLst/>
          </a:prstGeom>
          <a:ln w="28575" cap="sq" cmpd="sng">
            <a:solidFill>
              <a:srgbClr val="FF0000"/>
            </a:solidFill>
            <a:prstDash val="solid"/>
            <a:headEnd type="none" w="sm" len="sm"/>
            <a:tailEnd type="none" w="sm" len="sm"/>
          </a:ln>
        </p:spPr>
      </p:sp>
      <p:sp>
        <p:nvSpPr>
          <p:cNvPr id="137239" name="Line 35"/>
          <p:cNvSpPr/>
          <p:nvPr/>
        </p:nvSpPr>
        <p:spPr>
          <a:xfrm flipV="1">
            <a:off x="914400" y="2873375"/>
            <a:ext cx="1143000" cy="14288"/>
          </a:xfrm>
          <a:prstGeom prst="line">
            <a:avLst/>
          </a:prstGeom>
          <a:ln w="28575" cap="sq" cmpd="sng">
            <a:solidFill>
              <a:srgbClr val="FF0000"/>
            </a:solidFill>
            <a:prstDash val="solid"/>
            <a:headEnd type="none" w="sm" len="sm"/>
            <a:tailEnd type="none" w="sm" len="sm"/>
          </a:ln>
        </p:spPr>
      </p:sp>
      <p:sp>
        <p:nvSpPr>
          <p:cNvPr id="137240" name="Line 36"/>
          <p:cNvSpPr/>
          <p:nvPr/>
        </p:nvSpPr>
        <p:spPr>
          <a:xfrm>
            <a:off x="2174875" y="4341813"/>
            <a:ext cx="1303338" cy="0"/>
          </a:xfrm>
          <a:prstGeom prst="line">
            <a:avLst/>
          </a:prstGeom>
          <a:ln w="28575" cap="sq" cmpd="sng">
            <a:solidFill>
              <a:srgbClr val="FF0000"/>
            </a:solidFill>
            <a:prstDash val="solid"/>
            <a:headEnd type="none" w="sm" len="sm"/>
            <a:tailEnd type="none" w="sm" len="sm"/>
          </a:ln>
        </p:spPr>
      </p:sp>
      <p:sp>
        <p:nvSpPr>
          <p:cNvPr id="137241" name="Rectangle 6"/>
          <p:cNvSpPr/>
          <p:nvPr/>
        </p:nvSpPr>
        <p:spPr>
          <a:xfrm>
            <a:off x="9064625" y="5632450"/>
            <a:ext cx="2098675" cy="381000"/>
          </a:xfrm>
          <a:prstGeom prst="rect">
            <a:avLst/>
          </a:prstGeom>
          <a:noFill/>
          <a:ln w="9525">
            <a:noFill/>
          </a:ln>
        </p:spPr>
        <p:txBody>
          <a:bodyPr lIns="91434" tIns="45718" rIns="91434" bIns="45718"/>
          <a:p>
            <a:pPr marL="341630" indent="-341630" eaLnBrk="1" hangingPunct="1"/>
            <a:r>
              <a:rPr lang="en-US" altLang="en-US" sz="2400" b="1" i="1" dirty="0">
                <a:solidFill>
                  <a:srgbClr val="FF0000"/>
                </a:solidFill>
                <a:latin typeface="Times New Roman" panose="02020603050405020304" pitchFamily="18" charset="0"/>
              </a:rPr>
              <a:t>nhăn nheo</a:t>
            </a:r>
            <a:endParaRPr sz="2400" b="1" u="sng" dirty="0">
              <a:solidFill>
                <a:srgbClr val="FF0000"/>
              </a:solidFill>
              <a:latin typeface="Times New Roman" panose="02020603050405020304" pitchFamily="18" charset="0"/>
            </a:endParaRPr>
          </a:p>
        </p:txBody>
      </p:sp>
      <p:sp>
        <p:nvSpPr>
          <p:cNvPr id="137242" name="Rectangle 6"/>
          <p:cNvSpPr/>
          <p:nvPr/>
        </p:nvSpPr>
        <p:spPr>
          <a:xfrm>
            <a:off x="8167688" y="1281113"/>
            <a:ext cx="2209800" cy="381000"/>
          </a:xfrm>
          <a:prstGeom prst="rect">
            <a:avLst/>
          </a:prstGeom>
          <a:noFill/>
          <a:ln w="9525">
            <a:noFill/>
          </a:ln>
        </p:spPr>
        <p:txBody>
          <a:bodyPr lIns="91434" tIns="45718" rIns="91434" bIns="45718"/>
          <a:p>
            <a:pPr marL="341630" indent="-341630" eaLnBrk="1" hangingPunct="1"/>
            <a:r>
              <a:rPr lang="en-US" altLang="en-US" sz="2400" b="1" i="1" dirty="0">
                <a:solidFill>
                  <a:srgbClr val="FF0000"/>
                </a:solidFill>
                <a:latin typeface="Times New Roman" panose="02020603050405020304" pitchFamily="18" charset="0"/>
              </a:rPr>
              <a:t>  chăm chỉ, giỏi</a:t>
            </a:r>
            <a:endParaRPr sz="2400" b="1" u="sng" dirty="0">
              <a:solidFill>
                <a:srgbClr val="FF0000"/>
              </a:solidFill>
              <a:latin typeface="Times New Roman" panose="02020603050405020304" pitchFamily="18" charset="0"/>
            </a:endParaRPr>
          </a:p>
        </p:txBody>
      </p:sp>
      <p:sp>
        <p:nvSpPr>
          <p:cNvPr id="137243" name="Rectangle 6"/>
          <p:cNvSpPr/>
          <p:nvPr/>
        </p:nvSpPr>
        <p:spPr>
          <a:xfrm>
            <a:off x="8281988" y="2200275"/>
            <a:ext cx="1981200" cy="381000"/>
          </a:xfrm>
          <a:prstGeom prst="rect">
            <a:avLst/>
          </a:prstGeom>
          <a:noFill/>
          <a:ln w="9525">
            <a:noFill/>
          </a:ln>
        </p:spPr>
        <p:txBody>
          <a:bodyPr lIns="91434" tIns="45718" rIns="91434" bIns="45718"/>
          <a:p>
            <a:pPr marL="341630" indent="-341630" eaLnBrk="1" hangingPunct="1"/>
            <a:r>
              <a:rPr lang="en-US" altLang="en-US" sz="2400" b="1" i="1" dirty="0">
                <a:solidFill>
                  <a:srgbClr val="FF0000"/>
                </a:solidFill>
                <a:latin typeface="Times New Roman" panose="02020603050405020304" pitchFamily="18" charset="0"/>
              </a:rPr>
              <a:t>   trắng phau</a:t>
            </a:r>
            <a:endParaRPr sz="2400" b="1" u="sng" dirty="0">
              <a:solidFill>
                <a:srgbClr val="FF0000"/>
              </a:solidFill>
              <a:latin typeface="Times New Roman" panose="02020603050405020304" pitchFamily="18" charset="0"/>
            </a:endParaRPr>
          </a:p>
        </p:txBody>
      </p:sp>
      <p:sp>
        <p:nvSpPr>
          <p:cNvPr id="137244" name="Rectangle 6"/>
          <p:cNvSpPr/>
          <p:nvPr/>
        </p:nvSpPr>
        <p:spPr>
          <a:xfrm>
            <a:off x="9748838" y="2630488"/>
            <a:ext cx="762000" cy="381000"/>
          </a:xfrm>
          <a:prstGeom prst="rect">
            <a:avLst/>
          </a:prstGeom>
          <a:noFill/>
          <a:ln w="9525">
            <a:noFill/>
          </a:ln>
        </p:spPr>
        <p:txBody>
          <a:bodyPr lIns="91434" tIns="45718" rIns="91434" bIns="45718"/>
          <a:p>
            <a:pPr marL="341630" indent="-341630" eaLnBrk="1" hangingPunct="1"/>
            <a:r>
              <a:rPr lang="en-US" altLang="en-US" sz="2400" b="1" i="1" dirty="0">
                <a:solidFill>
                  <a:srgbClr val="FF0000"/>
                </a:solidFill>
                <a:latin typeface="Times New Roman" panose="02020603050405020304" pitchFamily="18" charset="0"/>
              </a:rPr>
              <a:t>xám</a:t>
            </a:r>
            <a:endParaRPr sz="2400" b="1" u="sng" dirty="0">
              <a:solidFill>
                <a:srgbClr val="FF0000"/>
              </a:solidFill>
              <a:latin typeface="Times New Roman" panose="02020603050405020304" pitchFamily="18" charset="0"/>
            </a:endParaRPr>
          </a:p>
        </p:txBody>
      </p:sp>
      <p:sp>
        <p:nvSpPr>
          <p:cNvPr id="137245" name="Rectangle 6"/>
          <p:cNvSpPr/>
          <p:nvPr/>
        </p:nvSpPr>
        <p:spPr>
          <a:xfrm>
            <a:off x="7769225" y="3886200"/>
            <a:ext cx="762000" cy="381000"/>
          </a:xfrm>
          <a:prstGeom prst="rect">
            <a:avLst/>
          </a:prstGeom>
          <a:noFill/>
          <a:ln w="9525">
            <a:noFill/>
          </a:ln>
        </p:spPr>
        <p:txBody>
          <a:bodyPr lIns="91434" tIns="45718" rIns="91434" bIns="45718"/>
          <a:p>
            <a:pPr marL="341630" indent="-341630" eaLnBrk="1" hangingPunct="1"/>
            <a:r>
              <a:rPr lang="en-US" altLang="en-US" sz="2400" b="1" i="1" dirty="0">
                <a:solidFill>
                  <a:srgbClr val="FF0000"/>
                </a:solidFill>
                <a:latin typeface="Times New Roman" panose="02020603050405020304" pitchFamily="18" charset="0"/>
              </a:rPr>
              <a:t>nhỏ</a:t>
            </a:r>
            <a:endParaRPr sz="2400" b="1" u="sng" dirty="0">
              <a:solidFill>
                <a:srgbClr val="FF0000"/>
              </a:solidFill>
              <a:latin typeface="Times New Roman" panose="02020603050405020304" pitchFamily="18" charset="0"/>
            </a:endParaRPr>
          </a:p>
        </p:txBody>
      </p:sp>
      <p:sp>
        <p:nvSpPr>
          <p:cNvPr id="137246" name="Rectangle 6"/>
          <p:cNvSpPr/>
          <p:nvPr/>
        </p:nvSpPr>
        <p:spPr>
          <a:xfrm>
            <a:off x="7991475" y="4341813"/>
            <a:ext cx="1295400" cy="381000"/>
          </a:xfrm>
          <a:prstGeom prst="rect">
            <a:avLst/>
          </a:prstGeom>
          <a:noFill/>
          <a:ln w="9525">
            <a:noFill/>
          </a:ln>
        </p:spPr>
        <p:txBody>
          <a:bodyPr lIns="91434" tIns="45718" rIns="91434" bIns="45718"/>
          <a:p>
            <a:pPr marL="341630" indent="-341630" eaLnBrk="1" hangingPunct="1"/>
            <a:r>
              <a:rPr lang="en-US" altLang="en-US" sz="2400" b="1" i="1" dirty="0">
                <a:solidFill>
                  <a:srgbClr val="FF0000"/>
                </a:solidFill>
                <a:latin typeface="Times New Roman" panose="02020603050405020304" pitchFamily="18" charset="0"/>
              </a:rPr>
              <a:t>con con</a:t>
            </a:r>
            <a:endParaRPr sz="2400" b="1" u="sng" dirty="0">
              <a:solidFill>
                <a:srgbClr val="FF0000"/>
              </a:solidFill>
              <a:latin typeface="Times New Roman" panose="02020603050405020304" pitchFamily="18" charset="0"/>
            </a:endParaRPr>
          </a:p>
        </p:txBody>
      </p:sp>
      <p:sp>
        <p:nvSpPr>
          <p:cNvPr id="137247" name="Rectangle 6"/>
          <p:cNvSpPr/>
          <p:nvPr/>
        </p:nvSpPr>
        <p:spPr>
          <a:xfrm>
            <a:off x="8682038" y="4791075"/>
            <a:ext cx="2133600" cy="381000"/>
          </a:xfrm>
          <a:prstGeom prst="rect">
            <a:avLst/>
          </a:prstGeom>
          <a:noFill/>
          <a:ln w="9525">
            <a:noFill/>
          </a:ln>
        </p:spPr>
        <p:txBody>
          <a:bodyPr lIns="91434" tIns="45718" rIns="91434" bIns="45718"/>
          <a:p>
            <a:pPr marL="341630" indent="-341630" eaLnBrk="1" hangingPunct="1"/>
            <a:r>
              <a:rPr lang="en-US" altLang="en-US" sz="2400" b="1" i="1" dirty="0">
                <a:solidFill>
                  <a:srgbClr val="FF0000"/>
                </a:solidFill>
                <a:latin typeface="Times New Roman" panose="02020603050405020304" pitchFamily="18" charset="0"/>
              </a:rPr>
              <a:t>nhỏ bé, cổ kính</a:t>
            </a:r>
            <a:endParaRPr sz="2400" b="1" u="sng" dirty="0">
              <a:solidFill>
                <a:srgbClr val="FF0000"/>
              </a:solidFill>
              <a:latin typeface="Times New Roman" panose="02020603050405020304" pitchFamily="18" charset="0"/>
            </a:endParaRPr>
          </a:p>
        </p:txBody>
      </p:sp>
      <p:sp>
        <p:nvSpPr>
          <p:cNvPr id="137248" name="Rectangle 6"/>
          <p:cNvSpPr/>
          <p:nvPr/>
        </p:nvSpPr>
        <p:spPr>
          <a:xfrm>
            <a:off x="7977188" y="5218113"/>
            <a:ext cx="1295400" cy="381000"/>
          </a:xfrm>
          <a:prstGeom prst="rect">
            <a:avLst/>
          </a:prstGeom>
          <a:noFill/>
          <a:ln w="9525">
            <a:noFill/>
          </a:ln>
        </p:spPr>
        <p:txBody>
          <a:bodyPr lIns="91434" tIns="45718" rIns="91434" bIns="45718"/>
          <a:p>
            <a:pPr marL="341630" indent="-341630" eaLnBrk="1" hangingPunct="1"/>
            <a:r>
              <a:rPr lang="en-US" altLang="en-US" sz="2400" b="1" i="1" dirty="0">
                <a:solidFill>
                  <a:srgbClr val="FF0000"/>
                </a:solidFill>
                <a:latin typeface="Times New Roman" panose="02020603050405020304" pitchFamily="18" charset="0"/>
              </a:rPr>
              <a:t>hiền hòa</a:t>
            </a:r>
            <a:endParaRPr sz="2400" b="1" u="sng" dirty="0">
              <a:solidFill>
                <a:srgbClr val="FF0000"/>
              </a:solidFill>
              <a:latin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617538" y="533400"/>
            <a:ext cx="5630863" cy="609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8243" name="Rectangle 6"/>
          <p:cNvSpPr/>
          <p:nvPr/>
        </p:nvSpPr>
        <p:spPr>
          <a:xfrm>
            <a:off x="814388" y="874713"/>
            <a:ext cx="4060825" cy="954087"/>
          </a:xfrm>
          <a:prstGeom prst="rect">
            <a:avLst/>
          </a:prstGeom>
          <a:noFill/>
          <a:ln w="9525">
            <a:noFill/>
          </a:ln>
        </p:spPr>
        <p:txBody>
          <a:bodyPr lIns="91434" tIns="45718" rIns="91434" bIns="45718">
            <a:spAutoFit/>
          </a:bodyPr>
          <a:p>
            <a:pPr marL="341630" indent="-341630" eaLnBrk="1" hangingPunct="1">
              <a:buAutoNum type="alphaLcPeriod"/>
            </a:pPr>
            <a:r>
              <a:rPr lang="en-US" altLang="en-US" sz="2800" b="1" i="1" dirty="0">
                <a:solidFill>
                  <a:srgbClr val="000000"/>
                </a:solidFill>
                <a:latin typeface="Times New Roman" panose="02020603050405020304" pitchFamily="18" charset="0"/>
              </a:rPr>
              <a:t>Tính tình, tư chất của:</a:t>
            </a:r>
            <a:endParaRPr lang="en-US" altLang="en-US" sz="2800" b="1" i="1" dirty="0">
              <a:solidFill>
                <a:srgbClr val="000000"/>
              </a:solidFill>
              <a:latin typeface="Times New Roman" panose="02020603050405020304" pitchFamily="18" charset="0"/>
            </a:endParaRPr>
          </a:p>
          <a:p>
            <a:pPr marL="341630" indent="-341630" eaLnBrk="1" hangingPunct="1">
              <a:buNone/>
            </a:pPr>
            <a:r>
              <a:rPr lang="en-US" altLang="en-US" sz="2800" b="1" i="1" dirty="0">
                <a:solidFill>
                  <a:srgbClr val="000000"/>
                </a:solidFill>
                <a:latin typeface="Times New Roman" panose="02020603050405020304" pitchFamily="18" charset="0"/>
              </a:rPr>
              <a:t>  - Cậu bé Lu-i:</a:t>
            </a:r>
            <a:endParaRPr lang="en-US" altLang="en-US" sz="2800" b="1" i="1" dirty="0">
              <a:solidFill>
                <a:srgbClr val="000000"/>
              </a:solidFill>
              <a:latin typeface="Times New Roman" panose="02020603050405020304" pitchFamily="18" charset="0"/>
            </a:endParaRPr>
          </a:p>
        </p:txBody>
      </p:sp>
      <p:sp>
        <p:nvSpPr>
          <p:cNvPr id="138244" name="Rectangle 8"/>
          <p:cNvSpPr/>
          <p:nvPr/>
        </p:nvSpPr>
        <p:spPr>
          <a:xfrm>
            <a:off x="763588" y="1716088"/>
            <a:ext cx="3621087" cy="523875"/>
          </a:xfrm>
          <a:prstGeom prst="rect">
            <a:avLst/>
          </a:prstGeom>
          <a:noFill/>
          <a:ln w="9525">
            <a:noFill/>
          </a:ln>
        </p:spPr>
        <p:txBody>
          <a:bodyPr wrap="none" lIns="91434" tIns="45718" rIns="91434" bIns="45718">
            <a:spAutoFit/>
          </a:bodyPr>
          <a:p>
            <a:pPr marL="341630" indent="-341630" eaLnBrk="1" hangingPunct="1"/>
            <a:r>
              <a:rPr lang="en-US" altLang="en-US" sz="2800" b="1" i="1" dirty="0">
                <a:solidFill>
                  <a:srgbClr val="000000"/>
                </a:solidFill>
                <a:latin typeface="Times New Roman" panose="02020603050405020304" pitchFamily="18" charset="0"/>
              </a:rPr>
              <a:t>b. Màu sắc của sự vật :</a:t>
            </a:r>
            <a:endParaRPr lang="en-US" altLang="en-US" sz="2800" b="1" i="1" dirty="0">
              <a:solidFill>
                <a:srgbClr val="000000"/>
              </a:solidFill>
              <a:latin typeface="Times New Roman" panose="02020603050405020304" pitchFamily="18" charset="0"/>
            </a:endParaRPr>
          </a:p>
        </p:txBody>
      </p:sp>
      <p:sp>
        <p:nvSpPr>
          <p:cNvPr id="138245" name="Rectangle 9"/>
          <p:cNvSpPr/>
          <p:nvPr/>
        </p:nvSpPr>
        <p:spPr>
          <a:xfrm>
            <a:off x="700088" y="2132013"/>
            <a:ext cx="3333750" cy="522287"/>
          </a:xfrm>
          <a:prstGeom prst="rect">
            <a:avLst/>
          </a:prstGeom>
          <a:noFill/>
          <a:ln w="9525">
            <a:noFill/>
          </a:ln>
        </p:spPr>
        <p:txBody>
          <a:bodyPr wrap="none" lIns="91434" tIns="45718" rIns="91434" bIns="45718">
            <a:spAutoFit/>
          </a:bodyPr>
          <a:p>
            <a:pPr marL="341630" indent="-341630" eaLnBrk="1" hangingPunct="1"/>
            <a:r>
              <a:rPr lang="en-US" altLang="en-US" sz="2800" b="1" dirty="0">
                <a:solidFill>
                  <a:srgbClr val="000000"/>
                </a:solidFill>
                <a:latin typeface="Times New Roman" panose="02020603050405020304" pitchFamily="18" charset="0"/>
              </a:rPr>
              <a:t>   - Những chiếc cầu:</a:t>
            </a:r>
            <a:endParaRPr lang="en-US" altLang="en-US" sz="2800" b="1" dirty="0">
              <a:solidFill>
                <a:srgbClr val="000000"/>
              </a:solidFill>
              <a:latin typeface="Times New Roman" panose="02020603050405020304" pitchFamily="18" charset="0"/>
            </a:endParaRPr>
          </a:p>
        </p:txBody>
      </p:sp>
      <p:sp>
        <p:nvSpPr>
          <p:cNvPr id="138246" name="Rectangle 10"/>
          <p:cNvSpPr/>
          <p:nvPr/>
        </p:nvSpPr>
        <p:spPr>
          <a:xfrm>
            <a:off x="776288" y="2589213"/>
            <a:ext cx="4318000" cy="522287"/>
          </a:xfrm>
          <a:prstGeom prst="rect">
            <a:avLst/>
          </a:prstGeom>
          <a:noFill/>
          <a:ln w="9525">
            <a:noFill/>
          </a:ln>
        </p:spPr>
        <p:txBody>
          <a:bodyPr wrap="none" lIns="91434" tIns="45718" rIns="91434" bIns="45718">
            <a:spAutoFit/>
          </a:bodyPr>
          <a:p>
            <a:pPr marL="341630" indent="-341630" eaLnBrk="1" hangingPunct="1"/>
            <a:r>
              <a:rPr lang="en-US" altLang="en-US" sz="2300" b="1" dirty="0">
                <a:solidFill>
                  <a:srgbClr val="000000"/>
                </a:solidFill>
                <a:latin typeface="Times New Roman" panose="02020603050405020304" pitchFamily="18" charset="0"/>
              </a:rPr>
              <a:t>   </a:t>
            </a:r>
            <a:r>
              <a:rPr lang="en-US" altLang="en-US" sz="2800" b="1" dirty="0">
                <a:solidFill>
                  <a:srgbClr val="000000"/>
                </a:solidFill>
                <a:latin typeface="Times New Roman" panose="02020603050405020304" pitchFamily="18" charset="0"/>
              </a:rPr>
              <a:t>- Mái tóc của thầy Rơ-nê:</a:t>
            </a:r>
            <a:endParaRPr lang="en-US" altLang="en-US" sz="2800" b="1" dirty="0">
              <a:solidFill>
                <a:srgbClr val="000000"/>
              </a:solidFill>
              <a:latin typeface="Times New Roman" panose="02020603050405020304" pitchFamily="18" charset="0"/>
            </a:endParaRPr>
          </a:p>
        </p:txBody>
      </p:sp>
      <p:sp>
        <p:nvSpPr>
          <p:cNvPr id="138247" name="Rectangle 13"/>
          <p:cNvSpPr/>
          <p:nvPr/>
        </p:nvSpPr>
        <p:spPr>
          <a:xfrm>
            <a:off x="777875" y="3084513"/>
            <a:ext cx="5089525" cy="954087"/>
          </a:xfrm>
          <a:prstGeom prst="rect">
            <a:avLst/>
          </a:prstGeom>
          <a:noFill/>
          <a:ln w="9525">
            <a:noFill/>
          </a:ln>
        </p:spPr>
        <p:txBody>
          <a:bodyPr lIns="91434" tIns="45718" rIns="91434" bIns="45718">
            <a:spAutoFit/>
          </a:bodyPr>
          <a:p>
            <a:pPr marL="341630" indent="-341630" eaLnBrk="1" hangingPunct="1"/>
            <a:r>
              <a:rPr lang="en-US" altLang="en-US" sz="2800" b="1" i="1" dirty="0">
                <a:solidFill>
                  <a:srgbClr val="000000"/>
                </a:solidFill>
                <a:latin typeface="Times New Roman" panose="02020603050405020304" pitchFamily="18" charset="0"/>
              </a:rPr>
              <a:t>c. Hình dáng, kích thước và các đặc điểm khác của sự vật :</a:t>
            </a:r>
            <a:endParaRPr lang="en-US" altLang="en-US" sz="2800" b="1" i="1" dirty="0">
              <a:solidFill>
                <a:srgbClr val="000000"/>
              </a:solidFill>
              <a:latin typeface="Times New Roman" panose="02020603050405020304" pitchFamily="18" charset="0"/>
            </a:endParaRPr>
          </a:p>
        </p:txBody>
      </p:sp>
      <p:sp>
        <p:nvSpPr>
          <p:cNvPr id="138248" name="Rectangle 14"/>
          <p:cNvSpPr/>
          <p:nvPr/>
        </p:nvSpPr>
        <p:spPr>
          <a:xfrm>
            <a:off x="942975" y="4003675"/>
            <a:ext cx="1795463" cy="522288"/>
          </a:xfrm>
          <a:prstGeom prst="rect">
            <a:avLst/>
          </a:prstGeom>
          <a:noFill/>
          <a:ln w="9525">
            <a:noFill/>
          </a:ln>
        </p:spPr>
        <p:txBody>
          <a:bodyPr wrap="none" lIns="91434" tIns="45718" rIns="91434" bIns="45718">
            <a:spAutoFit/>
          </a:bodyPr>
          <a:p>
            <a:pPr marL="341630" indent="-341630" eaLnBrk="1" hangingPunct="1"/>
            <a:r>
              <a:rPr lang="en-US" altLang="en-US" sz="2800" b="1" dirty="0">
                <a:solidFill>
                  <a:srgbClr val="000000"/>
                </a:solidFill>
                <a:latin typeface="Times New Roman" panose="02020603050405020304" pitchFamily="18" charset="0"/>
              </a:rPr>
              <a:t>- Thị trấn:</a:t>
            </a:r>
            <a:endParaRPr lang="en-US" altLang="en-US" sz="2800" b="1" dirty="0">
              <a:solidFill>
                <a:srgbClr val="000000"/>
              </a:solidFill>
              <a:latin typeface="Times New Roman" panose="02020603050405020304" pitchFamily="18" charset="0"/>
            </a:endParaRPr>
          </a:p>
        </p:txBody>
      </p:sp>
      <p:sp>
        <p:nvSpPr>
          <p:cNvPr id="138249" name="Rectangle 15"/>
          <p:cNvSpPr/>
          <p:nvPr/>
        </p:nvSpPr>
        <p:spPr>
          <a:xfrm>
            <a:off x="979488" y="4510088"/>
            <a:ext cx="2058987" cy="522287"/>
          </a:xfrm>
          <a:prstGeom prst="rect">
            <a:avLst/>
          </a:prstGeom>
          <a:noFill/>
          <a:ln w="9525">
            <a:noFill/>
          </a:ln>
        </p:spPr>
        <p:txBody>
          <a:bodyPr wrap="none" lIns="91434" tIns="45718" rIns="91434" bIns="45718">
            <a:spAutoFit/>
          </a:bodyPr>
          <a:p>
            <a:pPr marL="341630" indent="-341630" eaLnBrk="1" hangingPunct="1"/>
            <a:r>
              <a:rPr lang="en-US" altLang="en-US" sz="2800" dirty="0">
                <a:solidFill>
                  <a:srgbClr val="000000"/>
                </a:solidFill>
                <a:latin typeface="Times New Roman" panose="02020603050405020304" pitchFamily="18" charset="0"/>
              </a:rPr>
              <a:t>- </a:t>
            </a:r>
            <a:r>
              <a:rPr lang="en-US" altLang="en-US" sz="2800" b="1" dirty="0">
                <a:solidFill>
                  <a:srgbClr val="000000"/>
                </a:solidFill>
                <a:latin typeface="Times New Roman" panose="02020603050405020304" pitchFamily="18" charset="0"/>
              </a:rPr>
              <a:t>Vườn nho:</a:t>
            </a:r>
            <a:endParaRPr lang="en-US" altLang="en-US" sz="2800" b="1" dirty="0">
              <a:solidFill>
                <a:srgbClr val="000000"/>
              </a:solidFill>
              <a:latin typeface="Times New Roman" panose="02020603050405020304" pitchFamily="18" charset="0"/>
            </a:endParaRPr>
          </a:p>
        </p:txBody>
      </p:sp>
      <p:sp>
        <p:nvSpPr>
          <p:cNvPr id="138250" name="Rectangle 16"/>
          <p:cNvSpPr/>
          <p:nvPr/>
        </p:nvSpPr>
        <p:spPr>
          <a:xfrm>
            <a:off x="990600" y="4986338"/>
            <a:ext cx="3078163" cy="523875"/>
          </a:xfrm>
          <a:prstGeom prst="rect">
            <a:avLst/>
          </a:prstGeom>
          <a:noFill/>
          <a:ln w="9525">
            <a:noFill/>
          </a:ln>
        </p:spPr>
        <p:txBody>
          <a:bodyPr wrap="none" lIns="91434" tIns="45718" rIns="91434" bIns="45718">
            <a:spAutoFit/>
          </a:bodyPr>
          <a:p>
            <a:pPr marL="341630" indent="-341630" eaLnBrk="1" hangingPunct="1"/>
            <a:r>
              <a:rPr lang="en-US" altLang="en-US" sz="2800" b="1" dirty="0">
                <a:solidFill>
                  <a:srgbClr val="000000"/>
                </a:solidFill>
                <a:latin typeface="Times New Roman" panose="02020603050405020304" pitchFamily="18" charset="0"/>
              </a:rPr>
              <a:t>- Những ngôi nhà: </a:t>
            </a:r>
            <a:endParaRPr lang="en-US" altLang="en-US" sz="2800" b="1" dirty="0">
              <a:solidFill>
                <a:srgbClr val="000000"/>
              </a:solidFill>
              <a:latin typeface="Times New Roman" panose="02020603050405020304" pitchFamily="18" charset="0"/>
            </a:endParaRPr>
          </a:p>
        </p:txBody>
      </p:sp>
      <p:sp>
        <p:nvSpPr>
          <p:cNvPr id="138251" name="Rectangle 17"/>
          <p:cNvSpPr/>
          <p:nvPr/>
        </p:nvSpPr>
        <p:spPr>
          <a:xfrm>
            <a:off x="979488" y="5468938"/>
            <a:ext cx="2122487" cy="523875"/>
          </a:xfrm>
          <a:prstGeom prst="rect">
            <a:avLst/>
          </a:prstGeom>
          <a:noFill/>
          <a:ln w="9525">
            <a:noFill/>
          </a:ln>
        </p:spPr>
        <p:txBody>
          <a:bodyPr wrap="none" lIns="91434" tIns="45718" rIns="91434" bIns="45718">
            <a:spAutoFit/>
          </a:bodyPr>
          <a:p>
            <a:pPr marL="341630" indent="-341630" eaLnBrk="1" hangingPunct="1"/>
            <a:r>
              <a:rPr lang="en-US" altLang="en-US" sz="2800" b="1" dirty="0">
                <a:solidFill>
                  <a:srgbClr val="000000"/>
                </a:solidFill>
                <a:latin typeface="Times New Roman" panose="02020603050405020304" pitchFamily="18" charset="0"/>
              </a:rPr>
              <a:t>- Dòng sông:</a:t>
            </a:r>
            <a:endParaRPr lang="en-US" altLang="en-US" sz="2800" b="1" dirty="0">
              <a:solidFill>
                <a:srgbClr val="000000"/>
              </a:solidFill>
              <a:latin typeface="Times New Roman" panose="02020603050405020304" pitchFamily="18" charset="0"/>
            </a:endParaRPr>
          </a:p>
        </p:txBody>
      </p:sp>
      <p:sp>
        <p:nvSpPr>
          <p:cNvPr id="138252" name="Rectangle 18"/>
          <p:cNvSpPr/>
          <p:nvPr/>
        </p:nvSpPr>
        <p:spPr>
          <a:xfrm>
            <a:off x="979488" y="5970588"/>
            <a:ext cx="3359150" cy="523875"/>
          </a:xfrm>
          <a:prstGeom prst="rect">
            <a:avLst/>
          </a:prstGeom>
          <a:noFill/>
          <a:ln w="9525">
            <a:noFill/>
          </a:ln>
        </p:spPr>
        <p:txBody>
          <a:bodyPr wrap="none" lIns="91434" tIns="45718" rIns="91434" bIns="45718">
            <a:spAutoFit/>
          </a:bodyPr>
          <a:p>
            <a:pPr marL="341630" indent="-341630" eaLnBrk="1" hangingPunct="1"/>
            <a:r>
              <a:rPr lang="en-US" altLang="en-US" sz="2800" b="1" dirty="0">
                <a:solidFill>
                  <a:srgbClr val="000000"/>
                </a:solidFill>
                <a:latin typeface="Times New Roman" panose="02020603050405020304" pitchFamily="18" charset="0"/>
              </a:rPr>
              <a:t>- Da của thầy Rơ-nê</a:t>
            </a:r>
            <a:r>
              <a:rPr lang="en-US" altLang="en-US" sz="2800" dirty="0">
                <a:solidFill>
                  <a:srgbClr val="000000"/>
                </a:solidFill>
                <a:latin typeface="Times New Roman" panose="02020603050405020304" pitchFamily="18" charset="0"/>
              </a:rPr>
              <a:t>:</a:t>
            </a:r>
            <a:endParaRPr lang="en-US" altLang="en-US" sz="2800" dirty="0">
              <a:solidFill>
                <a:srgbClr val="000000"/>
              </a:solidFill>
              <a:latin typeface="Times New Roman" panose="02020603050405020304" pitchFamily="18" charset="0"/>
            </a:endParaRPr>
          </a:p>
        </p:txBody>
      </p:sp>
      <p:sp>
        <p:nvSpPr>
          <p:cNvPr id="138253" name="Rectangle 6"/>
          <p:cNvSpPr/>
          <p:nvPr/>
        </p:nvSpPr>
        <p:spPr>
          <a:xfrm>
            <a:off x="4384675" y="5983288"/>
            <a:ext cx="2303463" cy="381000"/>
          </a:xfrm>
          <a:prstGeom prst="rect">
            <a:avLst/>
          </a:prstGeom>
          <a:noFill/>
          <a:ln w="9525">
            <a:noFill/>
          </a:ln>
        </p:spPr>
        <p:txBody>
          <a:bodyPr lIns="91434" tIns="45718" rIns="91434" bIns="45718"/>
          <a:p>
            <a:pPr marL="341630" indent="-341630" eaLnBrk="1" hangingPunct="1"/>
            <a:r>
              <a:rPr lang="en-US" altLang="en-US" sz="2800" b="1" i="1" dirty="0">
                <a:solidFill>
                  <a:srgbClr val="FF0000"/>
                </a:solidFill>
                <a:latin typeface="Times New Roman" panose="02020603050405020304" pitchFamily="18" charset="0"/>
              </a:rPr>
              <a:t>nhăn nheo</a:t>
            </a:r>
            <a:endParaRPr sz="2800" b="1" u="sng" dirty="0">
              <a:solidFill>
                <a:srgbClr val="FF0000"/>
              </a:solidFill>
              <a:latin typeface="Times New Roman" panose="02020603050405020304" pitchFamily="18" charset="0"/>
            </a:endParaRPr>
          </a:p>
        </p:txBody>
      </p:sp>
      <p:sp>
        <p:nvSpPr>
          <p:cNvPr id="138254" name="Rectangle 6"/>
          <p:cNvSpPr/>
          <p:nvPr/>
        </p:nvSpPr>
        <p:spPr>
          <a:xfrm>
            <a:off x="3021013" y="1331913"/>
            <a:ext cx="2927350" cy="381000"/>
          </a:xfrm>
          <a:prstGeom prst="rect">
            <a:avLst/>
          </a:prstGeom>
          <a:noFill/>
          <a:ln w="9525">
            <a:noFill/>
          </a:ln>
        </p:spPr>
        <p:txBody>
          <a:bodyPr lIns="91434" tIns="45718" rIns="91434" bIns="45718"/>
          <a:p>
            <a:pPr marL="341630" indent="-341630" eaLnBrk="1" hangingPunct="1"/>
            <a:r>
              <a:rPr lang="en-US" altLang="en-US" sz="2800" b="1" i="1" dirty="0">
                <a:solidFill>
                  <a:srgbClr val="FF0000"/>
                </a:solidFill>
                <a:latin typeface="Times New Roman" panose="02020603050405020304" pitchFamily="18" charset="0"/>
              </a:rPr>
              <a:t>  chăm chỉ, giỏi</a:t>
            </a:r>
            <a:endParaRPr sz="2800" b="1" u="sng" dirty="0">
              <a:solidFill>
                <a:srgbClr val="FF0000"/>
              </a:solidFill>
              <a:latin typeface="Times New Roman" panose="02020603050405020304" pitchFamily="18" charset="0"/>
            </a:endParaRPr>
          </a:p>
        </p:txBody>
      </p:sp>
      <p:sp>
        <p:nvSpPr>
          <p:cNvPr id="138255" name="Rectangle 6"/>
          <p:cNvSpPr/>
          <p:nvPr/>
        </p:nvSpPr>
        <p:spPr>
          <a:xfrm>
            <a:off x="3741738" y="2132013"/>
            <a:ext cx="2784475" cy="381000"/>
          </a:xfrm>
          <a:prstGeom prst="rect">
            <a:avLst/>
          </a:prstGeom>
          <a:noFill/>
          <a:ln w="9525">
            <a:noFill/>
          </a:ln>
        </p:spPr>
        <p:txBody>
          <a:bodyPr lIns="91434" tIns="45718" rIns="91434" bIns="45718"/>
          <a:p>
            <a:pPr marL="341630" indent="-341630" eaLnBrk="1" hangingPunct="1"/>
            <a:r>
              <a:rPr lang="en-US" altLang="en-US" sz="2800" b="1" i="1" dirty="0">
                <a:solidFill>
                  <a:srgbClr val="FF0000"/>
                </a:solidFill>
                <a:latin typeface="Times New Roman" panose="02020603050405020304" pitchFamily="18" charset="0"/>
              </a:rPr>
              <a:t>   trắng phau</a:t>
            </a:r>
            <a:endParaRPr sz="2800" b="1" u="sng" dirty="0">
              <a:solidFill>
                <a:srgbClr val="FF0000"/>
              </a:solidFill>
              <a:latin typeface="Times New Roman" panose="02020603050405020304" pitchFamily="18" charset="0"/>
            </a:endParaRPr>
          </a:p>
        </p:txBody>
      </p:sp>
      <p:sp>
        <p:nvSpPr>
          <p:cNvPr id="138256" name="Rectangle 6"/>
          <p:cNvSpPr/>
          <p:nvPr/>
        </p:nvSpPr>
        <p:spPr>
          <a:xfrm>
            <a:off x="4979988" y="2609850"/>
            <a:ext cx="1265237" cy="381000"/>
          </a:xfrm>
          <a:prstGeom prst="rect">
            <a:avLst/>
          </a:prstGeom>
          <a:noFill/>
          <a:ln w="9525">
            <a:noFill/>
          </a:ln>
        </p:spPr>
        <p:txBody>
          <a:bodyPr lIns="91434" tIns="45718" rIns="91434" bIns="45718"/>
          <a:p>
            <a:pPr marL="341630" indent="-341630" eaLnBrk="1" hangingPunct="1"/>
            <a:r>
              <a:rPr lang="en-US" altLang="en-US" sz="2800" b="1" i="1" dirty="0">
                <a:solidFill>
                  <a:srgbClr val="FF0000"/>
                </a:solidFill>
                <a:latin typeface="Times New Roman" panose="02020603050405020304" pitchFamily="18" charset="0"/>
              </a:rPr>
              <a:t>xám</a:t>
            </a:r>
            <a:endParaRPr sz="2800" b="1" u="sng" dirty="0">
              <a:solidFill>
                <a:srgbClr val="FF0000"/>
              </a:solidFill>
              <a:latin typeface="Times New Roman" panose="02020603050405020304" pitchFamily="18" charset="0"/>
            </a:endParaRPr>
          </a:p>
        </p:txBody>
      </p:sp>
      <p:sp>
        <p:nvSpPr>
          <p:cNvPr id="138257" name="Rectangle 6"/>
          <p:cNvSpPr/>
          <p:nvPr/>
        </p:nvSpPr>
        <p:spPr>
          <a:xfrm>
            <a:off x="2695575" y="4003675"/>
            <a:ext cx="1249363" cy="381000"/>
          </a:xfrm>
          <a:prstGeom prst="rect">
            <a:avLst/>
          </a:prstGeom>
          <a:noFill/>
          <a:ln w="9525">
            <a:noFill/>
          </a:ln>
        </p:spPr>
        <p:txBody>
          <a:bodyPr lIns="91434" tIns="45718" rIns="91434" bIns="45718"/>
          <a:p>
            <a:pPr marL="341630" indent="-341630" eaLnBrk="1" hangingPunct="1"/>
            <a:r>
              <a:rPr lang="en-US" altLang="en-US" sz="2800" b="1" i="1" dirty="0">
                <a:solidFill>
                  <a:srgbClr val="FF0000"/>
                </a:solidFill>
                <a:latin typeface="Times New Roman" panose="02020603050405020304" pitchFamily="18" charset="0"/>
              </a:rPr>
              <a:t>nhỏ</a:t>
            </a:r>
            <a:endParaRPr sz="2800" b="1" u="sng" dirty="0">
              <a:solidFill>
                <a:srgbClr val="FF0000"/>
              </a:solidFill>
              <a:latin typeface="Times New Roman" panose="02020603050405020304" pitchFamily="18" charset="0"/>
            </a:endParaRPr>
          </a:p>
        </p:txBody>
      </p:sp>
      <p:sp>
        <p:nvSpPr>
          <p:cNvPr id="138258" name="Rectangle 17"/>
          <p:cNvSpPr/>
          <p:nvPr/>
        </p:nvSpPr>
        <p:spPr>
          <a:xfrm>
            <a:off x="2928938" y="4525963"/>
            <a:ext cx="2095500" cy="381000"/>
          </a:xfrm>
          <a:prstGeom prst="rect">
            <a:avLst/>
          </a:prstGeom>
          <a:noFill/>
          <a:ln w="9525">
            <a:noFill/>
          </a:ln>
        </p:spPr>
        <p:txBody>
          <a:bodyPr lIns="91434" tIns="45718" rIns="91434" bIns="45718"/>
          <a:p>
            <a:pPr marL="341630" indent="-341630" eaLnBrk="1" hangingPunct="1"/>
            <a:r>
              <a:rPr lang="en-US" altLang="en-US" sz="2800" b="1" i="1" dirty="0">
                <a:solidFill>
                  <a:srgbClr val="FF0000"/>
                </a:solidFill>
                <a:latin typeface="Times New Roman" panose="02020603050405020304" pitchFamily="18" charset="0"/>
              </a:rPr>
              <a:t>con con</a:t>
            </a:r>
            <a:endParaRPr sz="2800" b="1" u="sng" dirty="0">
              <a:solidFill>
                <a:srgbClr val="FF0000"/>
              </a:solidFill>
              <a:latin typeface="Times New Roman" panose="02020603050405020304" pitchFamily="18" charset="0"/>
            </a:endParaRPr>
          </a:p>
        </p:txBody>
      </p:sp>
      <p:sp>
        <p:nvSpPr>
          <p:cNvPr id="138259" name="Rectangle 6"/>
          <p:cNvSpPr/>
          <p:nvPr/>
        </p:nvSpPr>
        <p:spPr>
          <a:xfrm>
            <a:off x="3771900" y="5000625"/>
            <a:ext cx="2520950" cy="381000"/>
          </a:xfrm>
          <a:prstGeom prst="rect">
            <a:avLst/>
          </a:prstGeom>
          <a:noFill/>
          <a:ln w="9525">
            <a:noFill/>
          </a:ln>
        </p:spPr>
        <p:txBody>
          <a:bodyPr lIns="91434" tIns="45718" rIns="91434" bIns="45718"/>
          <a:p>
            <a:pPr marL="341630" indent="-341630" eaLnBrk="1" hangingPunct="1"/>
            <a:r>
              <a:rPr lang="en-US" altLang="en-US" sz="2800" b="1" i="1" dirty="0">
                <a:solidFill>
                  <a:srgbClr val="FF0000"/>
                </a:solidFill>
                <a:latin typeface="Times New Roman" panose="02020603050405020304" pitchFamily="18" charset="0"/>
              </a:rPr>
              <a:t>nhỏ bé, cổ kính</a:t>
            </a:r>
            <a:endParaRPr sz="2800" b="1" u="sng" dirty="0">
              <a:solidFill>
                <a:srgbClr val="FF0000"/>
              </a:solidFill>
              <a:latin typeface="Times New Roman" panose="02020603050405020304" pitchFamily="18" charset="0"/>
            </a:endParaRPr>
          </a:p>
        </p:txBody>
      </p:sp>
      <p:sp>
        <p:nvSpPr>
          <p:cNvPr id="138260" name="Rectangle 6"/>
          <p:cNvSpPr/>
          <p:nvPr/>
        </p:nvSpPr>
        <p:spPr>
          <a:xfrm>
            <a:off x="3021013" y="5492750"/>
            <a:ext cx="2286000" cy="381000"/>
          </a:xfrm>
          <a:prstGeom prst="rect">
            <a:avLst/>
          </a:prstGeom>
          <a:noFill/>
          <a:ln w="9525">
            <a:noFill/>
          </a:ln>
        </p:spPr>
        <p:txBody>
          <a:bodyPr lIns="91434" tIns="45718" rIns="91434" bIns="45718"/>
          <a:p>
            <a:pPr marL="341630" indent="-341630" eaLnBrk="1" hangingPunct="1"/>
            <a:r>
              <a:rPr lang="en-US" altLang="en-US" sz="2800" b="1" i="1" dirty="0">
                <a:solidFill>
                  <a:srgbClr val="FF0000"/>
                </a:solidFill>
                <a:latin typeface="Times New Roman" panose="02020603050405020304" pitchFamily="18" charset="0"/>
              </a:rPr>
              <a:t>hiền hòa</a:t>
            </a:r>
            <a:endParaRPr sz="2800" b="1" u="sng" dirty="0">
              <a:solidFill>
                <a:srgbClr val="FF0000"/>
              </a:solidFill>
              <a:latin typeface="Times New Roman" panose="02020603050405020304" pitchFamily="18" charset="0"/>
            </a:endParaRPr>
          </a:p>
        </p:txBody>
      </p:sp>
      <p:sp>
        <p:nvSpPr>
          <p:cNvPr id="21" name="AutoShape 30"/>
          <p:cNvSpPr/>
          <p:nvPr/>
        </p:nvSpPr>
        <p:spPr bwMode="auto">
          <a:xfrm>
            <a:off x="6375400" y="657225"/>
            <a:ext cx="381000" cy="5846763"/>
          </a:xfrm>
          <a:prstGeom prst="rightBrace">
            <a:avLst>
              <a:gd name="adj1" fmla="val 90000"/>
              <a:gd name="adj2" fmla="val 50000"/>
            </a:avLst>
          </a:prstGeom>
          <a:noFill/>
          <a:ln w="25400">
            <a:solidFill>
              <a:srgbClr val="000000"/>
            </a:solidFill>
            <a:round/>
          </a:ln>
          <a:extLst>
            <a:ext uri="{909E8E84-426E-40DD-AFC4-6F175D3DCCD1}">
              <a14:hiddenFill xmlns:a14="http://schemas.microsoft.com/office/drawing/2010/main">
                <a:solidFill>
                  <a:srgbClr val="FFFFFF"/>
                </a:solidFill>
              </a14:hiddenFill>
            </a:ext>
          </a:extLst>
        </p:spPr>
        <p:txBody>
          <a:bodyPr wrap="none" lIns="91434" tIns="45718" rIns="91434" bIns="4571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27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2" name="Rectangle 21"/>
          <p:cNvSpPr/>
          <p:nvPr/>
        </p:nvSpPr>
        <p:spPr>
          <a:xfrm>
            <a:off x="6858000" y="1828800"/>
            <a:ext cx="4800600" cy="3048000"/>
          </a:xfrm>
          <a:prstGeom prst="rect">
            <a:avLst/>
          </a:prstGeom>
          <a:solidFill>
            <a:schemeClr val="accent4">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Những</a:t>
            </a: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từ</a:t>
            </a: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srgbClr val="0643CC"/>
                </a:solidFill>
                <a:effectLst/>
                <a:uLnTx/>
                <a:uFillTx/>
                <a:latin typeface="Times New Roman" panose="02020603050405020304" pitchFamily="18" charset="0"/>
                <a:ea typeface="+mn-ea"/>
                <a:cs typeface="+mn-cs"/>
              </a:rPr>
              <a:t>miêu</a:t>
            </a:r>
            <a:r>
              <a:rPr kumimoji="0" lang="en-US" sz="3600" b="1" i="1" u="none" strike="noStrike" kern="1200" cap="none" spc="0" normalizeH="0" baseline="0" noProof="0" dirty="0">
                <a:ln>
                  <a:noFill/>
                </a:ln>
                <a:solidFill>
                  <a:srgbClr val="0643CC"/>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srgbClr val="0643CC"/>
                </a:solidFill>
                <a:effectLst/>
                <a:uLnTx/>
                <a:uFillTx/>
                <a:latin typeface="Times New Roman" panose="02020603050405020304" pitchFamily="18" charset="0"/>
                <a:ea typeface="+mn-ea"/>
                <a:cs typeface="+mn-cs"/>
              </a:rPr>
              <a:t>tả</a:t>
            </a:r>
            <a:r>
              <a:rPr kumimoji="0" lang="en-US" sz="3600" b="1" i="1" u="none" strike="noStrike" kern="1200" cap="none" spc="0" normalizeH="0" baseline="0" noProof="0" dirty="0">
                <a:ln>
                  <a:noFill/>
                </a:ln>
                <a:solidFill>
                  <a:srgbClr val="0643CC"/>
                </a:solidFill>
                <a:effectLst/>
                <a:uLnTx/>
                <a:uFillTx/>
                <a:latin typeface="Times New Roman" panose="02020603050405020304" pitchFamily="18" charset="0"/>
                <a:ea typeface="+mn-ea"/>
                <a:cs typeface="+mn-cs"/>
              </a:rPr>
              <a:t> </a:t>
            </a:r>
            <a:endParaRPr kumimoji="0" lang="en-US" sz="3600" b="1" i="1" u="none" strike="noStrike" kern="1200" cap="none" spc="0" normalizeH="0" baseline="0" noProof="0" dirty="0">
              <a:ln>
                <a:noFill/>
              </a:ln>
              <a:solidFill>
                <a:srgbClr val="0643CC"/>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đặc</a:t>
            </a:r>
            <a:r>
              <a:rPr kumimoji="0" lang="en-US" sz="36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điểm</a:t>
            </a:r>
            <a:r>
              <a:rPr kumimoji="0" lang="en-US" sz="36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hoặc</a:t>
            </a: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tính</a:t>
            </a:r>
            <a:r>
              <a:rPr kumimoji="0" lang="en-US" sz="36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chất</a:t>
            </a:r>
            <a:r>
              <a:rPr kumimoji="0" lang="en-US" sz="36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của</a:t>
            </a: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sự</a:t>
            </a: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vật</a:t>
            </a: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được</a:t>
            </a: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gọi</a:t>
            </a: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là</a:t>
            </a: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tính</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từ</a:t>
            </a:r>
            <a:r>
              <a:rPr kumimoji="0" lang="en-US" sz="3600" b="1" i="1"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endParaRPr kumimoji="0" lang="en-US" sz="3600" b="1" i="1"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38263" name="Text Box 25"/>
          <p:cNvSpPr txBox="1"/>
          <p:nvPr/>
        </p:nvSpPr>
        <p:spPr>
          <a:xfrm>
            <a:off x="573088" y="457200"/>
            <a:ext cx="5757862" cy="523875"/>
          </a:xfrm>
          <a:prstGeom prst="rect">
            <a:avLst/>
          </a:prstGeom>
          <a:noFill/>
          <a:ln w="9525">
            <a:noFill/>
          </a:ln>
        </p:spPr>
        <p:txBody>
          <a:bodyPr lIns="91434" tIns="45718" rIns="91434" bIns="45718">
            <a:spAutoFit/>
          </a:bodyPr>
          <a:p>
            <a:pPr eaLnBrk="1" hangingPunct="1">
              <a:spcBef>
                <a:spcPct val="50000"/>
              </a:spcBef>
            </a:pPr>
            <a:r>
              <a:rPr lang="en-US" altLang="en-US" sz="2800" b="1" dirty="0">
                <a:solidFill>
                  <a:schemeClr val="accent1"/>
                </a:solidFill>
                <a:latin typeface="Times New Roman" panose="02020603050405020304" pitchFamily="18" charset="0"/>
              </a:rPr>
              <a:t>2. Tìm các từ trong truyện miêu tả:</a:t>
            </a:r>
            <a:endParaRPr lang="en-US" altLang="en-US" sz="2800" b="1" dirty="0">
              <a:solidFill>
                <a:schemeClr val="accent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000000"/>
                                          </p:val>
                                        </p:tav>
                                        <p:tav tm="100000">
                                          <p:val>
                                            <p:strVal val="#ppt_w"/>
                                          </p:val>
                                        </p:tav>
                                      </p:tavLst>
                                    </p:anim>
                                    <p:anim calcmode="lin" valueType="num">
                                      <p:cBhvr>
                                        <p:cTn id="8" dur="500" fill="hold"/>
                                        <p:tgtEl>
                                          <p:spTgt spid="21"/>
                                        </p:tgtEl>
                                        <p:attrNameLst>
                                          <p:attrName>ppt_h</p:attrName>
                                        </p:attrNameLst>
                                      </p:cBhvr>
                                      <p:tavLst>
                                        <p:tav tm="0">
                                          <p:val>
                                            <p:fltVal val="0.00000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circle(in)">
                                      <p:cBhvr>
                                        <p:cTn id="1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3" name="Text Box 3"/>
          <p:cNvSpPr txBox="1"/>
          <p:nvPr/>
        </p:nvSpPr>
        <p:spPr>
          <a:xfrm>
            <a:off x="523875" y="1868488"/>
            <a:ext cx="5089525" cy="708025"/>
          </a:xfrm>
          <a:prstGeom prst="rect">
            <a:avLst/>
          </a:prstGeom>
          <a:noFill/>
          <a:ln w="12700">
            <a:noFill/>
          </a:ln>
        </p:spPr>
        <p:txBody>
          <a:bodyPr lIns="91434" tIns="45718" rIns="91434" bIns="45718">
            <a:spAutoFit/>
          </a:bodyPr>
          <a:p>
            <a:pPr eaLnBrk="1" hangingPunct="1">
              <a:spcBef>
                <a:spcPct val="50000"/>
              </a:spcBef>
            </a:pPr>
            <a:r>
              <a:rPr lang="en-US" altLang="en-US" sz="4000" dirty="0">
                <a:solidFill>
                  <a:srgbClr val="000000"/>
                </a:solidFill>
                <a:latin typeface="Times New Roman" panose="02020603050405020304" pitchFamily="18" charset="0"/>
              </a:rPr>
              <a:t>đi lại vẫn</a:t>
            </a:r>
            <a:r>
              <a:rPr lang="en-US" altLang="en-US" sz="4000" dirty="0">
                <a:solidFill>
                  <a:srgbClr val="ED7D31"/>
                </a:solidFill>
                <a:latin typeface="Times New Roman" panose="02020603050405020304" pitchFamily="18" charset="0"/>
              </a:rPr>
              <a:t> </a:t>
            </a:r>
            <a:r>
              <a:rPr lang="en-US" altLang="en-US" sz="4000" b="1" dirty="0">
                <a:solidFill>
                  <a:srgbClr val="FF0000"/>
                </a:solidFill>
                <a:latin typeface="Times New Roman" panose="02020603050405020304" pitchFamily="18" charset="0"/>
              </a:rPr>
              <a:t>nhanh nhẹn</a:t>
            </a:r>
            <a:endParaRPr lang="en-US" altLang="en-US" sz="4000" b="1" dirty="0">
              <a:solidFill>
                <a:srgbClr val="FF0000"/>
              </a:solidFill>
              <a:latin typeface="Times New Roman" panose="02020603050405020304" pitchFamily="18" charset="0"/>
            </a:endParaRPr>
          </a:p>
        </p:txBody>
      </p:sp>
      <p:sp>
        <p:nvSpPr>
          <p:cNvPr id="184324" name="Line 4"/>
          <p:cNvSpPr/>
          <p:nvPr/>
        </p:nvSpPr>
        <p:spPr>
          <a:xfrm flipV="1">
            <a:off x="2589213" y="2540000"/>
            <a:ext cx="2400300" cy="14288"/>
          </a:xfrm>
          <a:prstGeom prst="line">
            <a:avLst/>
          </a:prstGeom>
          <a:ln w="19050" cap="flat" cmpd="sng">
            <a:solidFill>
              <a:schemeClr val="tx1"/>
            </a:solidFill>
            <a:prstDash val="solid"/>
            <a:headEnd type="none" w="med" len="med"/>
            <a:tailEnd type="none" w="med" len="med"/>
          </a:ln>
        </p:spPr>
      </p:sp>
      <p:sp>
        <p:nvSpPr>
          <p:cNvPr id="184325" name="Line 5"/>
          <p:cNvSpPr/>
          <p:nvPr/>
        </p:nvSpPr>
        <p:spPr>
          <a:xfrm>
            <a:off x="696913" y="2554288"/>
            <a:ext cx="814387" cy="0"/>
          </a:xfrm>
          <a:prstGeom prst="line">
            <a:avLst/>
          </a:prstGeom>
          <a:ln w="19050" cap="flat" cmpd="sng">
            <a:solidFill>
              <a:schemeClr val="tx1"/>
            </a:solidFill>
            <a:prstDash val="solid"/>
            <a:headEnd type="none" w="med" len="med"/>
            <a:tailEnd type="none" w="med" len="med"/>
          </a:ln>
        </p:spPr>
      </p:sp>
      <p:grpSp>
        <p:nvGrpSpPr>
          <p:cNvPr id="2" name="Group 6"/>
          <p:cNvGrpSpPr/>
          <p:nvPr/>
        </p:nvGrpSpPr>
        <p:grpSpPr>
          <a:xfrm>
            <a:off x="1003300" y="2622550"/>
            <a:ext cx="2703513" cy="381000"/>
            <a:chOff x="480" y="3056"/>
            <a:chExt cx="960" cy="204"/>
          </a:xfrm>
        </p:grpSpPr>
        <p:sp>
          <p:nvSpPr>
            <p:cNvPr id="139282" name="Line 7"/>
            <p:cNvSpPr/>
            <p:nvPr/>
          </p:nvSpPr>
          <p:spPr>
            <a:xfrm>
              <a:off x="1440" y="3060"/>
              <a:ext cx="0" cy="192"/>
            </a:xfrm>
            <a:prstGeom prst="line">
              <a:avLst/>
            </a:prstGeom>
            <a:ln w="28575" cap="flat" cmpd="sng">
              <a:solidFill>
                <a:srgbClr val="FF0000"/>
              </a:solidFill>
              <a:prstDash val="solid"/>
              <a:headEnd type="none" w="med" len="med"/>
              <a:tailEnd type="none" w="med" len="med"/>
            </a:ln>
          </p:spPr>
        </p:sp>
        <p:sp>
          <p:nvSpPr>
            <p:cNvPr id="139283" name="Line 8"/>
            <p:cNvSpPr/>
            <p:nvPr/>
          </p:nvSpPr>
          <p:spPr>
            <a:xfrm flipH="1">
              <a:off x="480" y="3252"/>
              <a:ext cx="960" cy="0"/>
            </a:xfrm>
            <a:prstGeom prst="line">
              <a:avLst/>
            </a:prstGeom>
            <a:ln w="28575" cap="flat" cmpd="sng">
              <a:solidFill>
                <a:srgbClr val="FF0000"/>
              </a:solidFill>
              <a:prstDash val="solid"/>
              <a:headEnd type="none" w="med" len="med"/>
              <a:tailEnd type="none" w="med" len="med"/>
            </a:ln>
          </p:spPr>
        </p:sp>
        <p:sp>
          <p:nvSpPr>
            <p:cNvPr id="139284" name="Line 9"/>
            <p:cNvSpPr/>
            <p:nvPr/>
          </p:nvSpPr>
          <p:spPr>
            <a:xfrm rot="10800000">
              <a:off x="484" y="3056"/>
              <a:ext cx="0" cy="204"/>
            </a:xfrm>
            <a:prstGeom prst="line">
              <a:avLst/>
            </a:prstGeom>
            <a:ln w="28575" cap="flat" cmpd="sng">
              <a:solidFill>
                <a:srgbClr val="FF0000"/>
              </a:solidFill>
              <a:prstDash val="solid"/>
              <a:headEnd type="none" w="med" len="med"/>
              <a:tailEnd type="triangle" w="med" len="med"/>
            </a:ln>
          </p:spPr>
        </p:sp>
      </p:grpSp>
      <p:sp>
        <p:nvSpPr>
          <p:cNvPr id="184330" name="Text Box 10"/>
          <p:cNvSpPr txBox="1"/>
          <p:nvPr/>
        </p:nvSpPr>
        <p:spPr>
          <a:xfrm>
            <a:off x="696913" y="3759200"/>
            <a:ext cx="5053012" cy="1631950"/>
          </a:xfrm>
          <a:prstGeom prst="rect">
            <a:avLst/>
          </a:prstGeom>
          <a:noFill/>
          <a:ln w="12700">
            <a:noFill/>
          </a:ln>
        </p:spPr>
        <p:txBody>
          <a:bodyPr lIns="91434" tIns="45718" rIns="91434" bIns="45718">
            <a:spAutoFit/>
          </a:bodyPr>
          <a:p>
            <a:pPr eaLnBrk="1" hangingPunct="1">
              <a:spcBef>
                <a:spcPct val="50000"/>
              </a:spcBef>
            </a:pPr>
            <a:r>
              <a:rPr lang="en-US" altLang="en-US" sz="4000" b="1" dirty="0">
                <a:solidFill>
                  <a:srgbClr val="000000"/>
                </a:solidFill>
                <a:latin typeface="Times New Roman" panose="02020603050405020304" pitchFamily="18" charset="0"/>
              </a:rPr>
              <a:t>   </a:t>
            </a:r>
            <a:r>
              <a:rPr lang="en-US" altLang="en-US" sz="4000" b="1" u="sng" dirty="0">
                <a:solidFill>
                  <a:srgbClr val="000000"/>
                </a:solidFill>
                <a:latin typeface="Times New Roman" panose="02020603050405020304" pitchFamily="18" charset="0"/>
              </a:rPr>
              <a:t>VD:</a:t>
            </a:r>
            <a:r>
              <a:rPr lang="en-US" altLang="en-US" sz="4000" b="1" dirty="0">
                <a:solidFill>
                  <a:srgbClr val="000000"/>
                </a:solidFill>
                <a:latin typeface="Times New Roman" panose="02020603050405020304" pitchFamily="18" charset="0"/>
              </a:rPr>
              <a:t> </a:t>
            </a:r>
            <a:endParaRPr lang="en-US" altLang="en-US" sz="4000" b="1" dirty="0">
              <a:solidFill>
                <a:srgbClr val="000000"/>
              </a:solidFill>
              <a:latin typeface="Times New Roman" panose="02020603050405020304" pitchFamily="18" charset="0"/>
            </a:endParaRPr>
          </a:p>
          <a:p>
            <a:pPr eaLnBrk="1" hangingPunct="1">
              <a:spcBef>
                <a:spcPct val="50000"/>
              </a:spcBef>
            </a:pPr>
            <a:r>
              <a:rPr lang="en-US" altLang="en-US" sz="4000" dirty="0">
                <a:solidFill>
                  <a:srgbClr val="000000"/>
                </a:solidFill>
                <a:latin typeface="Times New Roman" panose="02020603050405020304" pitchFamily="18" charset="0"/>
              </a:rPr>
              <a:t>Em bé đang ngủ </a:t>
            </a:r>
            <a:r>
              <a:rPr lang="en-US" altLang="en-US" sz="4000" b="1" dirty="0">
                <a:solidFill>
                  <a:srgbClr val="FF0000"/>
                </a:solidFill>
                <a:latin typeface="Times New Roman" panose="02020603050405020304" pitchFamily="18" charset="0"/>
              </a:rPr>
              <a:t>say</a:t>
            </a:r>
            <a:endParaRPr lang="en-US" altLang="en-US" sz="4000" b="1" dirty="0">
              <a:solidFill>
                <a:srgbClr val="000000"/>
              </a:solidFill>
              <a:latin typeface="Times New Roman" panose="02020603050405020304" pitchFamily="18" charset="0"/>
            </a:endParaRPr>
          </a:p>
        </p:txBody>
      </p:sp>
      <p:sp>
        <p:nvSpPr>
          <p:cNvPr id="184333" name="Rectangle 13"/>
          <p:cNvSpPr/>
          <p:nvPr/>
        </p:nvSpPr>
        <p:spPr>
          <a:xfrm>
            <a:off x="773113" y="157163"/>
            <a:ext cx="10645775" cy="1201737"/>
          </a:xfrm>
          <a:prstGeom prst="rect">
            <a:avLst/>
          </a:prstGeom>
          <a:noFill/>
          <a:ln w="9525">
            <a:noFill/>
          </a:ln>
        </p:spPr>
        <p:txBody>
          <a:bodyPr lIns="91434" tIns="45718" rIns="91434" bIns="45718">
            <a:spAutoFit/>
          </a:bodyPr>
          <a:p>
            <a:pPr marL="341630" indent="-341630" eaLnBrk="1" hangingPunct="1"/>
            <a:r>
              <a:rPr lang="en-US" altLang="en-US" sz="3200" b="1" dirty="0">
                <a:solidFill>
                  <a:srgbClr val="000000"/>
                </a:solidFill>
                <a:latin typeface="Times New Roman" panose="02020603050405020304" pitchFamily="18" charset="0"/>
              </a:rPr>
              <a:t>3. </a:t>
            </a:r>
            <a:r>
              <a:rPr lang="en-US" altLang="en-US" b="1" i="1" dirty="0">
                <a:solidFill>
                  <a:srgbClr val="000000"/>
                </a:solidFill>
                <a:latin typeface="Times New Roman" panose="02020603050405020304" pitchFamily="18" charset="0"/>
              </a:rPr>
              <a:t>Trong cụm từ</a:t>
            </a:r>
            <a:r>
              <a:rPr lang="en-US" altLang="en-US" b="1" dirty="0">
                <a:solidFill>
                  <a:srgbClr val="000000"/>
                </a:solidFill>
                <a:latin typeface="Times New Roman" panose="02020603050405020304" pitchFamily="18" charset="0"/>
              </a:rPr>
              <a:t>  </a:t>
            </a:r>
            <a:r>
              <a:rPr lang="en-US" altLang="en-US" b="1" dirty="0">
                <a:solidFill>
                  <a:srgbClr val="FF0000"/>
                </a:solidFill>
                <a:latin typeface="Times New Roman" panose="02020603050405020304" pitchFamily="18" charset="0"/>
              </a:rPr>
              <a:t>đi lại vẫn nhanh nhẹn</a:t>
            </a:r>
            <a:r>
              <a:rPr lang="en-US" altLang="en-US" b="1" dirty="0">
                <a:solidFill>
                  <a:srgbClr val="000000"/>
                </a:solidFill>
                <a:latin typeface="Times New Roman" panose="02020603050405020304" pitchFamily="18" charset="0"/>
              </a:rPr>
              <a:t>, </a:t>
            </a:r>
            <a:r>
              <a:rPr lang="en-US" altLang="en-US" b="1" i="1" dirty="0">
                <a:solidFill>
                  <a:srgbClr val="000000"/>
                </a:solidFill>
                <a:latin typeface="Times New Roman" panose="02020603050405020304" pitchFamily="18" charset="0"/>
              </a:rPr>
              <a:t>từ</a:t>
            </a:r>
            <a:r>
              <a:rPr lang="en-US" altLang="en-US" b="1" dirty="0">
                <a:solidFill>
                  <a:srgbClr val="000000"/>
                </a:solidFill>
                <a:latin typeface="Times New Roman" panose="02020603050405020304" pitchFamily="18" charset="0"/>
              </a:rPr>
              <a:t> </a:t>
            </a:r>
            <a:r>
              <a:rPr lang="en-US" altLang="en-US" b="1" dirty="0">
                <a:solidFill>
                  <a:srgbClr val="FF0000"/>
                </a:solidFill>
                <a:latin typeface="Times New Roman" panose="02020603050405020304" pitchFamily="18" charset="0"/>
              </a:rPr>
              <a:t>nhanh nhẹn</a:t>
            </a:r>
            <a:r>
              <a:rPr lang="en-US" altLang="en-US" b="1" dirty="0">
                <a:solidFill>
                  <a:srgbClr val="000000"/>
                </a:solidFill>
                <a:latin typeface="Times New Roman" panose="02020603050405020304" pitchFamily="18" charset="0"/>
              </a:rPr>
              <a:t> </a:t>
            </a:r>
            <a:r>
              <a:rPr lang="en-US" altLang="en-US" b="1" i="1" dirty="0">
                <a:solidFill>
                  <a:srgbClr val="000000"/>
                </a:solidFill>
                <a:latin typeface="Times New Roman" panose="02020603050405020304" pitchFamily="18" charset="0"/>
              </a:rPr>
              <a:t>bổ sung ý nghĩa cho từ nào?</a:t>
            </a:r>
            <a:endParaRPr lang="en-US" altLang="en-US" b="1" i="1" dirty="0">
              <a:solidFill>
                <a:srgbClr val="000000"/>
              </a:solidFill>
              <a:latin typeface="Times New Roman" panose="02020603050405020304" pitchFamily="18" charset="0"/>
            </a:endParaRPr>
          </a:p>
        </p:txBody>
      </p:sp>
      <p:sp>
        <p:nvSpPr>
          <p:cNvPr id="184336" name="Line 16"/>
          <p:cNvSpPr/>
          <p:nvPr/>
        </p:nvSpPr>
        <p:spPr>
          <a:xfrm>
            <a:off x="3368675" y="5307013"/>
            <a:ext cx="668338" cy="0"/>
          </a:xfrm>
          <a:prstGeom prst="line">
            <a:avLst/>
          </a:prstGeom>
          <a:ln w="19050" cap="flat" cmpd="sng">
            <a:solidFill>
              <a:schemeClr val="tx1"/>
            </a:solidFill>
            <a:prstDash val="solid"/>
            <a:headEnd type="none" w="med" len="med"/>
            <a:tailEnd type="none" w="med" len="med"/>
          </a:ln>
        </p:spPr>
      </p:sp>
      <p:grpSp>
        <p:nvGrpSpPr>
          <p:cNvPr id="3" name="Group 17"/>
          <p:cNvGrpSpPr/>
          <p:nvPr/>
        </p:nvGrpSpPr>
        <p:grpSpPr>
          <a:xfrm>
            <a:off x="3703638" y="5397500"/>
            <a:ext cx="877887" cy="304800"/>
            <a:chOff x="480" y="3056"/>
            <a:chExt cx="960" cy="204"/>
          </a:xfrm>
        </p:grpSpPr>
        <p:sp>
          <p:nvSpPr>
            <p:cNvPr id="139279" name="Line 18"/>
            <p:cNvSpPr/>
            <p:nvPr/>
          </p:nvSpPr>
          <p:spPr>
            <a:xfrm>
              <a:off x="1440" y="3060"/>
              <a:ext cx="0" cy="192"/>
            </a:xfrm>
            <a:prstGeom prst="line">
              <a:avLst/>
            </a:prstGeom>
            <a:ln w="28575" cap="flat" cmpd="sng">
              <a:solidFill>
                <a:srgbClr val="FF0000"/>
              </a:solidFill>
              <a:prstDash val="solid"/>
              <a:headEnd type="none" w="med" len="med"/>
              <a:tailEnd type="none" w="med" len="med"/>
            </a:ln>
          </p:spPr>
        </p:sp>
        <p:sp>
          <p:nvSpPr>
            <p:cNvPr id="139280" name="Line 19"/>
            <p:cNvSpPr/>
            <p:nvPr/>
          </p:nvSpPr>
          <p:spPr>
            <a:xfrm flipH="1">
              <a:off x="480" y="3252"/>
              <a:ext cx="960" cy="0"/>
            </a:xfrm>
            <a:prstGeom prst="line">
              <a:avLst/>
            </a:prstGeom>
            <a:ln w="28575" cap="flat" cmpd="sng">
              <a:solidFill>
                <a:srgbClr val="FF0000"/>
              </a:solidFill>
              <a:prstDash val="solid"/>
              <a:headEnd type="none" w="med" len="med"/>
              <a:tailEnd type="none" w="med" len="med"/>
            </a:ln>
          </p:spPr>
        </p:sp>
        <p:sp>
          <p:nvSpPr>
            <p:cNvPr id="139281" name="Line 20"/>
            <p:cNvSpPr/>
            <p:nvPr/>
          </p:nvSpPr>
          <p:spPr>
            <a:xfrm rot="10800000">
              <a:off x="484" y="3056"/>
              <a:ext cx="0" cy="204"/>
            </a:xfrm>
            <a:prstGeom prst="line">
              <a:avLst/>
            </a:prstGeom>
            <a:ln w="28575" cap="flat" cmpd="sng">
              <a:solidFill>
                <a:srgbClr val="FF0000"/>
              </a:solidFill>
              <a:prstDash val="solid"/>
              <a:headEnd type="none" w="med" len="med"/>
              <a:tailEnd type="triangle" w="med" len="med"/>
            </a:ln>
          </p:spPr>
        </p:sp>
      </p:grpSp>
      <p:sp>
        <p:nvSpPr>
          <p:cNvPr id="184343" name="AutoShape 23"/>
          <p:cNvSpPr/>
          <p:nvPr/>
        </p:nvSpPr>
        <p:spPr>
          <a:xfrm>
            <a:off x="5481638" y="2271713"/>
            <a:ext cx="790575" cy="304800"/>
          </a:xfrm>
          <a:prstGeom prst="rightArrow">
            <a:avLst>
              <a:gd name="adj1" fmla="val 50000"/>
              <a:gd name="adj2" fmla="val 56281"/>
            </a:avLst>
          </a:prstGeom>
          <a:solidFill>
            <a:schemeClr val="accent1"/>
          </a:solidFill>
          <a:ln w="9525" cap="flat" cmpd="sng">
            <a:solidFill>
              <a:schemeClr val="tx1"/>
            </a:solidFill>
            <a:prstDash val="solid"/>
            <a:miter/>
            <a:headEnd type="none" w="med" len="med"/>
            <a:tailEnd type="none" w="med" len="med"/>
          </a:ln>
        </p:spPr>
        <p:txBody>
          <a:bodyPr wrap="none" lIns="91434" tIns="45718" rIns="91434" bIns="45718" anchor="ctr" anchorCtr="0"/>
          <a:p>
            <a:pPr eaLnBrk="1" hangingPunct="1"/>
            <a:endParaRPr lang="vi-VN" altLang="en-US" sz="4000" dirty="0">
              <a:solidFill>
                <a:srgbClr val="000000"/>
              </a:solidFill>
              <a:latin typeface="Arial" panose="020B0604020202020204" pitchFamily="34" charset="0"/>
            </a:endParaRPr>
          </a:p>
        </p:txBody>
      </p:sp>
      <p:sp>
        <p:nvSpPr>
          <p:cNvPr id="184344" name="AutoShape 24"/>
          <p:cNvSpPr/>
          <p:nvPr/>
        </p:nvSpPr>
        <p:spPr>
          <a:xfrm>
            <a:off x="5481638" y="4987925"/>
            <a:ext cx="790575" cy="304800"/>
          </a:xfrm>
          <a:prstGeom prst="rightArrow">
            <a:avLst>
              <a:gd name="adj1" fmla="val 50000"/>
              <a:gd name="adj2" fmla="val 56281"/>
            </a:avLst>
          </a:prstGeom>
          <a:solidFill>
            <a:schemeClr val="accent1"/>
          </a:solidFill>
          <a:ln w="9525" cap="flat" cmpd="sng">
            <a:solidFill>
              <a:schemeClr val="tx1"/>
            </a:solidFill>
            <a:prstDash val="solid"/>
            <a:miter/>
            <a:headEnd type="none" w="med" len="med"/>
            <a:tailEnd type="none" w="med" len="med"/>
          </a:ln>
        </p:spPr>
        <p:txBody>
          <a:bodyPr wrap="none" lIns="91434" tIns="45718" rIns="91434" bIns="45718" anchor="ctr" anchorCtr="0"/>
          <a:p>
            <a:pPr eaLnBrk="1" hangingPunct="1"/>
            <a:endParaRPr lang="vi-VN" altLang="en-US" sz="4000" dirty="0">
              <a:solidFill>
                <a:srgbClr val="000000"/>
              </a:solidFill>
              <a:latin typeface="Arial" panose="020B0604020202020204" pitchFamily="34" charset="0"/>
            </a:endParaRPr>
          </a:p>
        </p:txBody>
      </p:sp>
      <p:sp>
        <p:nvSpPr>
          <p:cNvPr id="4" name="Line 5"/>
          <p:cNvSpPr/>
          <p:nvPr/>
        </p:nvSpPr>
        <p:spPr>
          <a:xfrm>
            <a:off x="4260850" y="5307013"/>
            <a:ext cx="673100" cy="0"/>
          </a:xfrm>
          <a:prstGeom prst="line">
            <a:avLst/>
          </a:prstGeom>
          <a:ln w="19050" cap="flat" cmpd="sng">
            <a:solidFill>
              <a:schemeClr val="tx1"/>
            </a:solidFill>
            <a:prstDash val="solid"/>
            <a:headEnd type="none" w="med" len="med"/>
            <a:tailEnd type="none" w="med" len="med"/>
          </a:ln>
        </p:spPr>
      </p:sp>
      <p:sp>
        <p:nvSpPr>
          <p:cNvPr id="21" name="Rectangle 20"/>
          <p:cNvSpPr/>
          <p:nvPr/>
        </p:nvSpPr>
        <p:spPr>
          <a:xfrm>
            <a:off x="6503988" y="1473200"/>
            <a:ext cx="4914900" cy="1989138"/>
          </a:xfrm>
          <a:prstGeom prst="rect">
            <a:avLst/>
          </a:prstGeom>
          <a:solidFill>
            <a:srgbClr val="FFC000">
              <a:lumMod val="40000"/>
              <a:lumOff val="60000"/>
            </a:srgbClr>
          </a:solidFill>
          <a:ln w="12700" cap="flat" cmpd="sng" algn="ctr">
            <a:solidFill>
              <a:srgbClr val="000000"/>
            </a:solidFill>
            <a:prstDash val="solid"/>
            <a:miter lim="800000"/>
          </a:ln>
          <a:effectLst/>
        </p:spPr>
        <p:txBody>
          <a:bodyPr lIns="91434" tIns="45718" rIns="91434" bIns="45718"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Những</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từ</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srgbClr val="0643CC"/>
                </a:solidFill>
                <a:effectLst/>
                <a:uLnTx/>
                <a:uFillTx/>
                <a:latin typeface="Times New Roman" panose="02020603050405020304" pitchFamily="18" charset="0"/>
                <a:ea typeface="+mn-ea"/>
                <a:cs typeface="+mn-cs"/>
              </a:rPr>
              <a:t>miêu</a:t>
            </a:r>
            <a:r>
              <a:rPr kumimoji="0" lang="en-US" sz="4000" b="1" i="1" u="none" strike="noStrike" kern="0" cap="none" spc="0" normalizeH="0" baseline="0" noProof="0" dirty="0">
                <a:ln>
                  <a:noFill/>
                </a:ln>
                <a:solidFill>
                  <a:srgbClr val="0643CC"/>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srgbClr val="0643CC"/>
                </a:solidFill>
                <a:effectLst/>
                <a:uLnTx/>
                <a:uFillTx/>
                <a:latin typeface="Times New Roman" panose="02020603050405020304" pitchFamily="18" charset="0"/>
                <a:ea typeface="+mn-ea"/>
                <a:cs typeface="+mn-cs"/>
              </a:rPr>
              <a:t>tả</a:t>
            </a:r>
            <a:r>
              <a:rPr kumimoji="0" lang="en-US" sz="4000" b="1" i="1" u="none" strike="noStrike" kern="0" cap="none" spc="0" normalizeH="0" baseline="0" noProof="0" dirty="0">
                <a:ln>
                  <a:noFill/>
                </a:ln>
                <a:solidFill>
                  <a:srgbClr val="0643CC"/>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srgbClr val="00B050"/>
                </a:solidFill>
                <a:effectLst/>
                <a:uLnTx/>
                <a:uFillTx/>
                <a:latin typeface="Times New Roman" panose="02020603050405020304" pitchFamily="18" charset="0"/>
                <a:ea typeface="+mn-ea"/>
                <a:cs typeface="+mn-cs"/>
              </a:rPr>
              <a:t>hoạt</a:t>
            </a:r>
            <a:r>
              <a:rPr kumimoji="0" lang="en-US" sz="4000" b="1" i="1" u="none" strike="noStrike" kern="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srgbClr val="00B050"/>
                </a:solidFill>
                <a:effectLst/>
                <a:uLnTx/>
                <a:uFillTx/>
                <a:latin typeface="Times New Roman" panose="02020603050405020304" pitchFamily="18" charset="0"/>
                <a:ea typeface="+mn-ea"/>
                <a:cs typeface="+mn-cs"/>
              </a:rPr>
              <a:t>động</a:t>
            </a:r>
            <a:r>
              <a:rPr kumimoji="0" lang="en-US" sz="4000" b="1" i="1" u="none" strike="noStrike" kern="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của</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sự</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vật</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được</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gọi</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là</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mn-cs"/>
              </a:rPr>
              <a:t>tính</a:t>
            </a:r>
            <a:r>
              <a:rPr kumimoji="0" lang="en-US" sz="40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mn-cs"/>
              </a:rPr>
              <a:t>từ</a:t>
            </a:r>
            <a:r>
              <a:rPr kumimoji="0" lang="en-US" sz="4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mn-cs"/>
              </a:rPr>
              <a:t>.</a:t>
            </a:r>
            <a:endParaRPr kumimoji="0" lang="en-US" sz="4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mn-cs"/>
            </a:endParaRPr>
          </a:p>
        </p:txBody>
      </p:sp>
      <p:sp>
        <p:nvSpPr>
          <p:cNvPr id="22" name="Rectangle 21"/>
          <p:cNvSpPr/>
          <p:nvPr/>
        </p:nvSpPr>
        <p:spPr>
          <a:xfrm>
            <a:off x="6503988" y="3929063"/>
            <a:ext cx="4914900" cy="2117725"/>
          </a:xfrm>
          <a:prstGeom prst="rect">
            <a:avLst/>
          </a:prstGeom>
          <a:solidFill>
            <a:srgbClr val="FFC000">
              <a:lumMod val="40000"/>
              <a:lumOff val="60000"/>
            </a:srgbClr>
          </a:solidFill>
          <a:ln w="12700" cap="flat" cmpd="sng" algn="ctr">
            <a:solidFill>
              <a:srgbClr val="000000"/>
            </a:solidFill>
            <a:prstDash val="solid"/>
            <a:miter lim="800000"/>
          </a:ln>
          <a:effectLst/>
        </p:spPr>
        <p:txBody>
          <a:bodyPr lIns="91434" tIns="45718" rIns="91434" bIns="45718"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Những</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từ</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srgbClr val="0643CC"/>
                </a:solidFill>
                <a:effectLst/>
                <a:uLnTx/>
                <a:uFillTx/>
                <a:latin typeface="Times New Roman" panose="02020603050405020304" pitchFamily="18" charset="0"/>
                <a:ea typeface="+mn-ea"/>
                <a:cs typeface="+mn-cs"/>
              </a:rPr>
              <a:t>miêu</a:t>
            </a:r>
            <a:r>
              <a:rPr kumimoji="0" lang="en-US" sz="4000" b="1" i="1" u="none" strike="noStrike" kern="0" cap="none" spc="0" normalizeH="0" baseline="0" noProof="0" dirty="0">
                <a:ln>
                  <a:noFill/>
                </a:ln>
                <a:solidFill>
                  <a:srgbClr val="0643CC"/>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srgbClr val="0643CC"/>
                </a:solidFill>
                <a:effectLst/>
                <a:uLnTx/>
                <a:uFillTx/>
                <a:latin typeface="Times New Roman" panose="02020603050405020304" pitchFamily="18" charset="0"/>
                <a:ea typeface="+mn-ea"/>
                <a:cs typeface="+mn-cs"/>
              </a:rPr>
              <a:t>tả</a:t>
            </a:r>
            <a:r>
              <a:rPr kumimoji="0" lang="en-US" sz="4000" b="1" i="1" u="none" strike="noStrike" kern="0" cap="none" spc="0" normalizeH="0" baseline="0" noProof="0" dirty="0">
                <a:ln>
                  <a:noFill/>
                </a:ln>
                <a:solidFill>
                  <a:srgbClr val="0643CC"/>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srgbClr val="00B050"/>
                </a:solidFill>
                <a:effectLst/>
                <a:uLnTx/>
                <a:uFillTx/>
                <a:latin typeface="Times New Roman" panose="02020603050405020304" pitchFamily="18" charset="0"/>
                <a:ea typeface="+mn-ea"/>
                <a:cs typeface="+mn-cs"/>
              </a:rPr>
              <a:t>trạng</a:t>
            </a:r>
            <a:r>
              <a:rPr kumimoji="0" lang="en-US" sz="4000" b="1" i="1" u="none" strike="noStrike" kern="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srgbClr val="00B050"/>
                </a:solidFill>
                <a:effectLst/>
                <a:uLnTx/>
                <a:uFillTx/>
                <a:latin typeface="Times New Roman" panose="02020603050405020304" pitchFamily="18" charset="0"/>
                <a:ea typeface="+mn-ea"/>
                <a:cs typeface="+mn-cs"/>
              </a:rPr>
              <a:t>thái</a:t>
            </a:r>
            <a:r>
              <a:rPr kumimoji="0" lang="en-US" sz="4000" b="1" i="1" u="none" strike="noStrike" kern="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của</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sự</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vật</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được</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gọi</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prstClr val="black"/>
                </a:solidFill>
                <a:effectLst/>
                <a:uLnTx/>
                <a:uFillTx/>
                <a:latin typeface="Times New Roman" panose="02020603050405020304" pitchFamily="18" charset="0"/>
                <a:ea typeface="+mn-ea"/>
                <a:cs typeface="+mn-cs"/>
              </a:rPr>
              <a:t>là</a:t>
            </a:r>
            <a:r>
              <a:rPr kumimoji="0" lang="en-US" sz="40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mn-cs"/>
              </a:rPr>
              <a:t>tính</a:t>
            </a:r>
            <a:r>
              <a:rPr kumimoji="0" lang="en-US" sz="40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0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mn-cs"/>
              </a:rPr>
              <a:t>từ</a:t>
            </a:r>
            <a:r>
              <a:rPr kumimoji="0" lang="en-US" sz="4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mn-cs"/>
              </a:rPr>
              <a:t>.</a:t>
            </a:r>
            <a:endParaRPr kumimoji="0" lang="en-US" sz="4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84333"/>
                                        </p:tgtEl>
                                        <p:attrNameLst>
                                          <p:attrName>style.visibility</p:attrName>
                                        </p:attrNameLst>
                                      </p:cBhvr>
                                      <p:to>
                                        <p:strVal val="visible"/>
                                      </p:to>
                                    </p:set>
                                    <p:animEffect transition="in" filter="wipe(down)">
                                      <p:cBhvr>
                                        <p:cTn id="7" dur="290">
                                          <p:stCondLst>
                                            <p:cond delay="0"/>
                                          </p:stCondLst>
                                        </p:cTn>
                                        <p:tgtEl>
                                          <p:spTgt spid="184333"/>
                                        </p:tgtEl>
                                      </p:cBhvr>
                                    </p:animEffect>
                                    <p:anim calcmode="lin" valueType="num">
                                      <p:cBhvr>
                                        <p:cTn id="8" dur="911" tmFilter="0,0; 0.14,0.36; 0.43,0.73; 0.71,0.91; 1.0,1.0">
                                          <p:stCondLst>
                                            <p:cond delay="0"/>
                                          </p:stCondLst>
                                        </p:cTn>
                                        <p:tgtEl>
                                          <p:spTgt spid="18433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84333"/>
                                        </p:tgtEl>
                                        <p:attrNameLst>
                                          <p:attrName>ppt_y</p:attrName>
                                        </p:attrNameLst>
                                      </p:cBhvr>
                                      <p:tavLst>
                                        <p:tav tm="0" fmla="#ppt_y-sin(pi*$)/3">
                                          <p:val>
                                            <p:fltVal val="0.500000"/>
                                          </p:val>
                                        </p:tav>
                                        <p:tav tm="100000">
                                          <p:val>
                                            <p:fltVal val="1.000000"/>
                                          </p:val>
                                        </p:tav>
                                      </p:tavLst>
                                    </p:anim>
                                    <p:anim calcmode="lin" valueType="num">
                                      <p:cBhvr>
                                        <p:cTn id="10" dur="332" tmFilter="0, 0; 0.125,0.2665; 0.25,0.4; 0.375,0.465; 0.5,0.5;  0.625,0.535; 0.75,0.6; 0.875,0.7335; 1,1">
                                          <p:stCondLst>
                                            <p:cond delay="332"/>
                                          </p:stCondLst>
                                        </p:cTn>
                                        <p:tgtEl>
                                          <p:spTgt spid="184333"/>
                                        </p:tgtEl>
                                        <p:attrNameLst>
                                          <p:attrName>ppt_y</p:attrName>
                                        </p:attrNameLst>
                                      </p:cBhvr>
                                      <p:tavLst>
                                        <p:tav tm="0" fmla="#ppt_y-sin(pi*$)/9">
                                          <p:val>
                                            <p:fltVal val="0.000000"/>
                                          </p:val>
                                        </p:tav>
                                        <p:tav tm="100000">
                                          <p:val>
                                            <p:fltVal val="1.000000"/>
                                          </p:val>
                                        </p:tav>
                                      </p:tavLst>
                                    </p:anim>
                                    <p:anim calcmode="lin" valueType="num">
                                      <p:cBhvr>
                                        <p:cTn id="11" dur="166" tmFilter="0, 0; 0.125,0.2665; 0.25,0.4; 0.375,0.465; 0.5,0.5;  0.625,0.535; 0.75,0.6; 0.875,0.7335; 1,1">
                                          <p:stCondLst>
                                            <p:cond delay="662"/>
                                          </p:stCondLst>
                                        </p:cTn>
                                        <p:tgtEl>
                                          <p:spTgt spid="184333"/>
                                        </p:tgtEl>
                                        <p:attrNameLst>
                                          <p:attrName>ppt_y</p:attrName>
                                        </p:attrNameLst>
                                      </p:cBhvr>
                                      <p:tavLst>
                                        <p:tav tm="0" fmla="#ppt_y-sin(pi*$)/27">
                                          <p:val>
                                            <p:fltVal val="0.000000"/>
                                          </p:val>
                                        </p:tav>
                                        <p:tav tm="100000">
                                          <p:val>
                                            <p:fltVal val="1.000000"/>
                                          </p:val>
                                        </p:tav>
                                      </p:tavLst>
                                    </p:anim>
                                    <p:anim calcmode="lin" valueType="num">
                                      <p:cBhvr>
                                        <p:cTn id="12" dur="82" tmFilter="0, 0; 0.125,0.2665; 0.25,0.4; 0.375,0.465; 0.5,0.5;  0.625,0.535; 0.75,0.6; 0.875,0.7335; 1,1">
                                          <p:stCondLst>
                                            <p:cond delay="828"/>
                                          </p:stCondLst>
                                        </p:cTn>
                                        <p:tgtEl>
                                          <p:spTgt spid="184333"/>
                                        </p:tgtEl>
                                        <p:attrNameLst>
                                          <p:attrName>ppt_y</p:attrName>
                                        </p:attrNameLst>
                                      </p:cBhvr>
                                      <p:tavLst>
                                        <p:tav tm="0" fmla="#ppt_y-sin(pi*$)/81">
                                          <p:val>
                                            <p:fltVal val="0.000000"/>
                                          </p:val>
                                        </p:tav>
                                        <p:tav tm="100000">
                                          <p:val>
                                            <p:fltVal val="1.000000"/>
                                          </p:val>
                                        </p:tav>
                                      </p:tavLst>
                                    </p:anim>
                                    <p:animScale>
                                      <p:cBhvr>
                                        <p:cTn id="13" dur="13">
                                          <p:stCondLst>
                                            <p:cond delay="325"/>
                                          </p:stCondLst>
                                        </p:cTn>
                                        <p:tgtEl>
                                          <p:spTgt spid="184333"/>
                                        </p:tgtEl>
                                      </p:cBhvr>
                                      <p:to x="100000" y="60000"/>
                                    </p:animScale>
                                    <p:animScale>
                                      <p:cBhvr>
                                        <p:cTn id="14" dur="83" decel="50000">
                                          <p:stCondLst>
                                            <p:cond delay="338"/>
                                          </p:stCondLst>
                                        </p:cTn>
                                        <p:tgtEl>
                                          <p:spTgt spid="184333"/>
                                        </p:tgtEl>
                                      </p:cBhvr>
                                      <p:to x="100000" y="100000"/>
                                    </p:animScale>
                                    <p:animScale>
                                      <p:cBhvr>
                                        <p:cTn id="15" dur="13">
                                          <p:stCondLst>
                                            <p:cond delay="656"/>
                                          </p:stCondLst>
                                        </p:cTn>
                                        <p:tgtEl>
                                          <p:spTgt spid="184333"/>
                                        </p:tgtEl>
                                      </p:cBhvr>
                                      <p:to x="100000" y="80000"/>
                                    </p:animScale>
                                    <p:animScale>
                                      <p:cBhvr>
                                        <p:cTn id="16" dur="83" decel="50000">
                                          <p:stCondLst>
                                            <p:cond delay="669"/>
                                          </p:stCondLst>
                                        </p:cTn>
                                        <p:tgtEl>
                                          <p:spTgt spid="184333"/>
                                        </p:tgtEl>
                                      </p:cBhvr>
                                      <p:to x="100000" y="100000"/>
                                    </p:animScale>
                                    <p:animScale>
                                      <p:cBhvr>
                                        <p:cTn id="17" dur="13">
                                          <p:stCondLst>
                                            <p:cond delay="821"/>
                                          </p:stCondLst>
                                        </p:cTn>
                                        <p:tgtEl>
                                          <p:spTgt spid="184333"/>
                                        </p:tgtEl>
                                      </p:cBhvr>
                                      <p:to x="100000" y="90000"/>
                                    </p:animScale>
                                    <p:animScale>
                                      <p:cBhvr>
                                        <p:cTn id="18" dur="83" decel="50000">
                                          <p:stCondLst>
                                            <p:cond delay="834"/>
                                          </p:stCondLst>
                                        </p:cTn>
                                        <p:tgtEl>
                                          <p:spTgt spid="184333"/>
                                        </p:tgtEl>
                                      </p:cBhvr>
                                      <p:to x="100000" y="100000"/>
                                    </p:animScale>
                                    <p:animScale>
                                      <p:cBhvr>
                                        <p:cTn id="19" dur="13">
                                          <p:stCondLst>
                                            <p:cond delay="904"/>
                                          </p:stCondLst>
                                        </p:cTn>
                                        <p:tgtEl>
                                          <p:spTgt spid="184333"/>
                                        </p:tgtEl>
                                      </p:cBhvr>
                                      <p:to x="100000" y="95000"/>
                                    </p:animScale>
                                    <p:animScale>
                                      <p:cBhvr>
                                        <p:cTn id="20" dur="83" decel="50000">
                                          <p:stCondLst>
                                            <p:cond delay="917"/>
                                          </p:stCondLst>
                                        </p:cTn>
                                        <p:tgtEl>
                                          <p:spTgt spid="18433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84323"/>
                                        </p:tgtEl>
                                        <p:attrNameLst>
                                          <p:attrName>style.visibility</p:attrName>
                                        </p:attrNameLst>
                                      </p:cBhvr>
                                      <p:to>
                                        <p:strVal val="visible"/>
                                      </p:to>
                                    </p:set>
                                    <p:animEffect transition="in" filter="box(in)">
                                      <p:cBhvr>
                                        <p:cTn id="25" dur="500"/>
                                        <p:tgtEl>
                                          <p:spTgt spid="184323"/>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84324"/>
                                        </p:tgtEl>
                                        <p:attrNameLst>
                                          <p:attrName>style.visibility</p:attrName>
                                        </p:attrNameLst>
                                      </p:cBhvr>
                                      <p:to>
                                        <p:strVal val="visible"/>
                                      </p:to>
                                    </p:set>
                                    <p:animEffect transition="in" filter="box(in)">
                                      <p:cBhvr>
                                        <p:cTn id="30" dur="500"/>
                                        <p:tgtEl>
                                          <p:spTgt spid="18432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strips(downLeft)">
                                      <p:cBhvr>
                                        <p:cTn id="35" dur="500"/>
                                        <p:tgtEl>
                                          <p:spTgt spid="2"/>
                                        </p:tgtEl>
                                      </p:cBhvr>
                                    </p:animEffect>
                                  </p:childTnLst>
                                </p:cTn>
                              </p:par>
                            </p:childTnLst>
                          </p:cTn>
                        </p:par>
                        <p:par>
                          <p:cTn id="36" fill="hold">
                            <p:stCondLst>
                              <p:cond delay="500"/>
                            </p:stCondLst>
                            <p:childTnLst>
                              <p:par>
                                <p:cTn id="37" presetID="4" presetClass="entr" presetSubtype="16" fill="hold" nodeType="afterEffect">
                                  <p:stCondLst>
                                    <p:cond delay="0"/>
                                  </p:stCondLst>
                                  <p:childTnLst>
                                    <p:set>
                                      <p:cBhvr>
                                        <p:cTn id="38" dur="1" fill="hold">
                                          <p:stCondLst>
                                            <p:cond delay="0"/>
                                          </p:stCondLst>
                                        </p:cTn>
                                        <p:tgtEl>
                                          <p:spTgt spid="184325"/>
                                        </p:tgtEl>
                                        <p:attrNameLst>
                                          <p:attrName>style.visibility</p:attrName>
                                        </p:attrNameLst>
                                      </p:cBhvr>
                                      <p:to>
                                        <p:strVal val="visible"/>
                                      </p:to>
                                    </p:set>
                                    <p:animEffect transition="in" filter="box(in)">
                                      <p:cBhvr>
                                        <p:cTn id="39" dur="500"/>
                                        <p:tgtEl>
                                          <p:spTgt spid="184325"/>
                                        </p:tgtEl>
                                      </p:cBhvr>
                                    </p:animEffect>
                                  </p:childTnLst>
                                </p:cTn>
                              </p:par>
                            </p:childTnLst>
                          </p:cTn>
                        </p:par>
                      </p:childTnLst>
                    </p:cTn>
                  </p:par>
                  <p:par>
                    <p:cTn id="40" fill="hold">
                      <p:stCondLst>
                        <p:cond delay="indefinite"/>
                      </p:stCondLst>
                      <p:childTnLst>
                        <p:par>
                          <p:cTn id="41" fill="hold">
                            <p:stCondLst>
                              <p:cond delay="0"/>
                            </p:stCondLst>
                            <p:childTnLst>
                              <p:par>
                                <p:cTn id="42" presetID="13" presetClass="entr" presetSubtype="16" fill="hold" grpId="0" nodeType="clickEffect">
                                  <p:stCondLst>
                                    <p:cond delay="0"/>
                                  </p:stCondLst>
                                  <p:childTnLst>
                                    <p:set>
                                      <p:cBhvr>
                                        <p:cTn id="43" dur="1" fill="hold">
                                          <p:stCondLst>
                                            <p:cond delay="0"/>
                                          </p:stCondLst>
                                        </p:cTn>
                                        <p:tgtEl>
                                          <p:spTgt spid="184343"/>
                                        </p:tgtEl>
                                        <p:attrNameLst>
                                          <p:attrName>style.visibility</p:attrName>
                                        </p:attrNameLst>
                                      </p:cBhvr>
                                      <p:to>
                                        <p:strVal val="visible"/>
                                      </p:to>
                                    </p:set>
                                    <p:animEffect transition="in" filter="plus(in)">
                                      <p:cBhvr>
                                        <p:cTn id="44" dur="500"/>
                                        <p:tgtEl>
                                          <p:spTgt spid="18434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in)">
                                      <p:cBhvr>
                                        <p:cTn id="49" dur="2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4330">
                                            <p:txEl>
                                              <p:charRg st="0" end="8"/>
                                            </p:txEl>
                                          </p:spTgt>
                                        </p:tgtEl>
                                        <p:attrNameLst>
                                          <p:attrName>style.visibility</p:attrName>
                                        </p:attrNameLst>
                                      </p:cBhvr>
                                      <p:to>
                                        <p:strVal val="visible"/>
                                      </p:to>
                                    </p:set>
                                    <p:animEffect transition="in" filter="fade">
                                      <p:cBhvr>
                                        <p:cTn id="54" dur="500"/>
                                        <p:tgtEl>
                                          <p:spTgt spid="184330">
                                            <p:txEl>
                                              <p:charRg st="0" end="8"/>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84330">
                                            <p:txEl>
                                              <p:charRg st="8" end="27"/>
                                            </p:txEl>
                                          </p:spTgt>
                                        </p:tgtEl>
                                        <p:attrNameLst>
                                          <p:attrName>style.visibility</p:attrName>
                                        </p:attrNameLst>
                                      </p:cBhvr>
                                      <p:to>
                                        <p:strVal val="visible"/>
                                      </p:to>
                                    </p:set>
                                    <p:animEffect transition="in" filter="fade">
                                      <p:cBhvr>
                                        <p:cTn id="57" dur="500"/>
                                        <p:tgtEl>
                                          <p:spTgt spid="184330">
                                            <p:txEl>
                                              <p:charRg st="8" end="2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circle(in)">
                                      <p:cBhvr>
                                        <p:cTn id="62" dur="20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000000"/>
                                          </p:val>
                                        </p:tav>
                                        <p:tav tm="100000">
                                          <p:val>
                                            <p:strVal val="#ppt_w"/>
                                          </p:val>
                                        </p:tav>
                                      </p:tavLst>
                                    </p:anim>
                                    <p:anim calcmode="lin" valueType="num">
                                      <p:cBhvr>
                                        <p:cTn id="68" dur="500" fill="hold"/>
                                        <p:tgtEl>
                                          <p:spTgt spid="3"/>
                                        </p:tgtEl>
                                        <p:attrNameLst>
                                          <p:attrName>ppt_h</p:attrName>
                                        </p:attrNameLst>
                                      </p:cBhvr>
                                      <p:tavLst>
                                        <p:tav tm="0">
                                          <p:val>
                                            <p:fltVal val="0.000000"/>
                                          </p:val>
                                        </p:tav>
                                        <p:tav tm="100000">
                                          <p:val>
                                            <p:strVal val="#ppt_h"/>
                                          </p:val>
                                        </p:tav>
                                      </p:tavLst>
                                    </p:anim>
                                    <p:animEffect transition="in" filter="fade">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184336"/>
                                        </p:tgtEl>
                                        <p:attrNameLst>
                                          <p:attrName>style.visibility</p:attrName>
                                        </p:attrNameLst>
                                      </p:cBhvr>
                                      <p:to>
                                        <p:strVal val="visible"/>
                                      </p:to>
                                    </p:set>
                                    <p:animEffect transition="in" filter="randombar(horizontal)">
                                      <p:cBhvr>
                                        <p:cTn id="74" dur="500"/>
                                        <p:tgtEl>
                                          <p:spTgt spid="184336"/>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84344"/>
                                        </p:tgtEl>
                                        <p:attrNameLst>
                                          <p:attrName>style.visibility</p:attrName>
                                        </p:attrNameLst>
                                      </p:cBhvr>
                                      <p:to>
                                        <p:strVal val="visible"/>
                                      </p:to>
                                    </p:set>
                                    <p:animEffect transition="in" filter="randombar(horizontal)">
                                      <p:cBhvr>
                                        <p:cTn id="79" dur="500"/>
                                        <p:tgtEl>
                                          <p:spTgt spid="184344"/>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circle(in)">
                                      <p:cBhvr>
                                        <p:cTn id="8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p:bldP spid="184333" grpId="0"/>
      <p:bldP spid="184343" grpId="0" animBg="1"/>
      <p:bldP spid="184344"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5954" name="图片 73732" descr="PPT素材-12"/>
          <p:cNvPicPr>
            <a:picLocks noChangeAspect="1"/>
          </p:cNvPicPr>
          <p:nvPr/>
        </p:nvPicPr>
        <p:blipFill>
          <a:blip r:embed="rId1"/>
          <a:stretch>
            <a:fillRect/>
          </a:stretch>
        </p:blipFill>
        <p:spPr>
          <a:xfrm>
            <a:off x="280988" y="381000"/>
            <a:ext cx="11988800" cy="6408738"/>
          </a:xfrm>
          <a:prstGeom prst="rect">
            <a:avLst/>
          </a:prstGeom>
          <a:noFill/>
          <a:ln w="9525">
            <a:noFill/>
          </a:ln>
        </p:spPr>
      </p:pic>
      <p:pic>
        <p:nvPicPr>
          <p:cNvPr id="73735" name="图片 73734" descr="PPT素材-18"/>
          <p:cNvPicPr>
            <a:picLocks noChangeAspect="1"/>
          </p:cNvPicPr>
          <p:nvPr/>
        </p:nvPicPr>
        <p:blipFill>
          <a:blip r:embed="rId2"/>
          <a:stretch>
            <a:fillRect/>
          </a:stretch>
        </p:blipFill>
        <p:spPr>
          <a:xfrm>
            <a:off x="9205913" y="4191000"/>
            <a:ext cx="2794000" cy="2405063"/>
          </a:xfrm>
          <a:prstGeom prst="rect">
            <a:avLst/>
          </a:prstGeom>
          <a:noFill/>
          <a:ln w="9525">
            <a:noFill/>
          </a:ln>
        </p:spPr>
      </p:pic>
      <p:sp>
        <p:nvSpPr>
          <p:cNvPr id="2" name="Rectangle 1"/>
          <p:cNvSpPr/>
          <p:nvPr/>
        </p:nvSpPr>
        <p:spPr>
          <a:xfrm>
            <a:off x="2431404" y="3200403"/>
            <a:ext cx="7390165" cy="1569660"/>
          </a:xfrm>
          <a:prstGeom prst="rect">
            <a:avLst/>
          </a:prstGeom>
        </p:spPr>
        <p:txBody>
          <a:bodyPr wrap="none" lIns="91434" tIns="45718" rIns="91434" bIns="45718">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9600" b="1" i="0" u="none" strike="noStrike" kern="10" cap="none" spc="0" normalizeH="0" baseline="0" noProof="0" dirty="0">
                <a:ln w="9525">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Arial" panose="020B0604020202020204"/>
                <a:ea typeface="+mn-ea"/>
                <a:cs typeface="Arial" panose="020B0604020202020204"/>
              </a:rPr>
              <a:t>KHỞI ĐỘNG</a:t>
            </a:r>
            <a:endParaRPr kumimoji="0" lang="en-US" sz="9600" b="1" i="0" u="none" strike="noStrike" kern="10" cap="none" spc="0" normalizeH="0" baseline="0" noProof="0" dirty="0">
              <a:ln w="9525">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Arial" panose="020B0604020202020204"/>
              <a:ea typeface="+mn-ea"/>
              <a:cs typeface="Arial" panose="020B0604020202020204"/>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fade">
                                      <p:cBhvr>
                                        <p:cTn id="7" dur="2000"/>
                                        <p:tgtEl>
                                          <p:spTgt spid="73735"/>
                                        </p:tgtEl>
                                      </p:cBhvr>
                                    </p:animEffect>
                                    <p:anim calcmode="lin" valueType="num">
                                      <p:cBhvr>
                                        <p:cTn id="8" dur="2000" fill="hold"/>
                                        <p:tgtEl>
                                          <p:spTgt spid="73735"/>
                                        </p:tgtEl>
                                        <p:attrNameLst>
                                          <p:attrName>style.rotation</p:attrName>
                                        </p:attrNameLst>
                                      </p:cBhvr>
                                      <p:tavLst>
                                        <p:tav tm="0">
                                          <p:val>
                                            <p:fltVal val="720.000000"/>
                                          </p:val>
                                        </p:tav>
                                        <p:tav tm="100000">
                                          <p:val>
                                            <p:fltVal val="0.000000"/>
                                          </p:val>
                                        </p:tav>
                                      </p:tavLst>
                                    </p:anim>
                                    <p:anim calcmode="lin" valueType="num">
                                      <p:cBhvr>
                                        <p:cTn id="9" dur="2000" fill="hold"/>
                                        <p:tgtEl>
                                          <p:spTgt spid="73735"/>
                                        </p:tgtEl>
                                        <p:attrNameLst>
                                          <p:attrName>ppt_h</p:attrName>
                                        </p:attrNameLst>
                                      </p:cBhvr>
                                      <p:tavLst>
                                        <p:tav tm="0">
                                          <p:val>
                                            <p:fltVal val="0.000000"/>
                                          </p:val>
                                        </p:tav>
                                        <p:tav tm="100000">
                                          <p:val>
                                            <p:strVal val="#ppt_h"/>
                                          </p:val>
                                        </p:tav>
                                      </p:tavLst>
                                    </p:anim>
                                    <p:anim calcmode="lin" valueType="num">
                                      <p:cBhvr>
                                        <p:cTn id="10" dur="2000" fill="hold"/>
                                        <p:tgtEl>
                                          <p:spTgt spid="73735"/>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8482" name="Picture 2" descr="Owls – PowerPoint Template Teaching Resource | Teach Starter"/>
          <p:cNvPicPr>
            <a:picLocks noChangeAspect="1"/>
          </p:cNvPicPr>
          <p:nvPr/>
        </p:nvPicPr>
        <p:blipFill>
          <a:blip r:embed="rId1"/>
          <a:stretch>
            <a:fillRect/>
          </a:stretch>
        </p:blipFill>
        <p:spPr>
          <a:xfrm>
            <a:off x="-352425" y="0"/>
            <a:ext cx="14187488" cy="6858000"/>
          </a:xfrm>
          <a:prstGeom prst="rect">
            <a:avLst/>
          </a:prstGeom>
          <a:noFill/>
          <a:ln w="9525">
            <a:noFill/>
          </a:ln>
        </p:spPr>
      </p:pic>
      <p:sp>
        <p:nvSpPr>
          <p:cNvPr id="17" name="AutoShape 5"/>
          <p:cNvSpPr txBox="1">
            <a:spLocks noChangeArrowheads="1"/>
          </p:cNvSpPr>
          <p:nvPr/>
        </p:nvSpPr>
        <p:spPr bwMode="auto">
          <a:xfrm>
            <a:off x="3200400" y="58738"/>
            <a:ext cx="5416550" cy="1101725"/>
          </a:xfrm>
          <a:prstGeom prst="ribbon2">
            <a:avLst>
              <a:gd name="adj1" fmla="val 12500"/>
              <a:gd name="adj2" fmla="val 50000"/>
            </a:avLst>
          </a:prstGeom>
          <a:solidFill>
            <a:srgbClr val="FF99CC"/>
          </a:solidFill>
          <a:ln>
            <a:solidFill>
              <a:schemeClr val="tx1"/>
            </a:solidFill>
            <a:round/>
          </a:ln>
        </p:spPr>
        <p:txBody>
          <a:bodyPr lIns="91420" tIns="45718" rIns="91420" bIns="45718" anchor="ctr"/>
          <a:p>
            <a:pPr algn="ctr">
              <a:buNone/>
            </a:pPr>
            <a:r>
              <a:rPr lang="en-US" altLang="en-US" sz="4000" b="1" dirty="0">
                <a:latin typeface="Times New Roman" panose="02020603050405020304" pitchFamily="18" charset="0"/>
                <a:ea typeface="Times New Roman" panose="02020603050405020304" pitchFamily="18" charset="0"/>
              </a:rPr>
              <a:t>Ghi nhớ</a:t>
            </a:r>
            <a:endParaRPr lang="en-US" altLang="en-US" sz="4000" b="1" dirty="0">
              <a:latin typeface="Times New Roman" panose="02020603050405020304" pitchFamily="18" charset="0"/>
              <a:ea typeface="Times New Roman" panose="02020603050405020304" pitchFamily="18" charset="0"/>
            </a:endParaRPr>
          </a:p>
        </p:txBody>
      </p:sp>
      <p:sp>
        <p:nvSpPr>
          <p:cNvPr id="19" name="Text Box 28"/>
          <p:cNvSpPr txBox="1">
            <a:spLocks noChangeArrowheads="1"/>
          </p:cNvSpPr>
          <p:nvPr/>
        </p:nvSpPr>
        <p:spPr bwMode="auto">
          <a:xfrm>
            <a:off x="1946275" y="2438400"/>
            <a:ext cx="8229600" cy="2308225"/>
          </a:xfrm>
          <a:prstGeom prst="rect">
            <a:avLst/>
          </a:prstGeom>
          <a:solidFill>
            <a:srgbClr val="FFFFFF"/>
          </a:solidFill>
          <a:ln w="9525">
            <a:solidFill>
              <a:srgbClr val="FF0000"/>
            </a:solidFill>
            <a:miter lim="800000"/>
          </a:ln>
        </p:spPr>
        <p:txBody>
          <a:bodyPr lIns="91434" tIns="45718" rIns="91434" bIns="4571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mn-cs"/>
              </a:rPr>
              <a:t>Tính</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mn-cs"/>
              </a:rPr>
              <a:t>từ</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là</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những</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từ</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miêu</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tả</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đặc</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điểm</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hoặc</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tính</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chất</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của</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sự</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vật</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hoạt</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động</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trạng</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thái</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 . . </a:t>
            </a:r>
            <a:endParaRPr kumimoji="0" lang="en-US" sz="4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1116013" y="0"/>
            <a:ext cx="2557462" cy="685800"/>
          </a:xfrm>
          <a:prstGeom prst="rect">
            <a:avLst/>
          </a:prstGeom>
          <a:noFill/>
          <a:ln w="9525">
            <a:noFill/>
          </a:ln>
        </p:spPr>
        <p:txBody>
          <a:bodyPr lIns="91434" tIns="45718" rIns="91434" bIns="45718">
            <a:spAutoFit/>
          </a:bodyPr>
          <a:p>
            <a:pPr eaLnBrk="1" hangingPunct="1">
              <a:lnSpc>
                <a:spcPct val="107000"/>
              </a:lnSpc>
            </a:pPr>
            <a:r>
              <a:rPr lang="en-US" altLang="en-US" b="1" dirty="0">
                <a:solidFill>
                  <a:srgbClr val="FF0000"/>
                </a:solidFill>
                <a:latin typeface="Times New Roman" panose="02020603050405020304" pitchFamily="18" charset="0"/>
              </a:rPr>
              <a:t>* Lưu ý:</a:t>
            </a:r>
            <a:endParaRPr lang="en-US" altLang="en-US" b="1" dirty="0">
              <a:solidFill>
                <a:srgbClr val="FF0000"/>
              </a:solidFill>
              <a:latin typeface="Calibri" panose="020F0502020204030204" pitchFamily="34" charset="0"/>
            </a:endParaRPr>
          </a:p>
        </p:txBody>
      </p:sp>
      <p:sp>
        <p:nvSpPr>
          <p:cNvPr id="2" name="Rectangle 1"/>
          <p:cNvSpPr>
            <a:spLocks noChangeArrowheads="1"/>
          </p:cNvSpPr>
          <p:nvPr/>
        </p:nvSpPr>
        <p:spPr bwMode="auto">
          <a:xfrm>
            <a:off x="457200" y="456883"/>
            <a:ext cx="11087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p>
            <a:pPr marL="455930" indent="-455930" algn="just" eaLnBrk="1" hangingPunct="1">
              <a:lnSpc>
                <a:spcPct val="107000"/>
              </a:lnSpc>
              <a:buChar char="-"/>
            </a:pPr>
            <a:r>
              <a:rPr lang="en-US" altLang="en-US" sz="3200" b="1" i="1" u="sng" dirty="0">
                <a:solidFill>
                  <a:srgbClr val="FF0000"/>
                </a:solidFill>
                <a:latin typeface="Times New Roman" panose="02020603050405020304" pitchFamily="18" charset="0"/>
                <a:cs typeface="Calibri" panose="020F0502020204030204" pitchFamily="34" charset="0"/>
              </a:rPr>
              <a:t>Tính từ chỉ đặc điểm</a:t>
            </a:r>
            <a:r>
              <a:rPr lang="en-US" altLang="en-US" sz="3200" dirty="0">
                <a:solidFill>
                  <a:srgbClr val="FF0000"/>
                </a:solidFill>
                <a:latin typeface="Times New Roman" panose="02020603050405020304" pitchFamily="18" charset="0"/>
                <a:cs typeface="Calibri" panose="020F0502020204030204" pitchFamily="34" charset="0"/>
              </a:rPr>
              <a:t>: </a:t>
            </a:r>
            <a:r>
              <a:rPr lang="en-US" altLang="en-US" sz="3200" dirty="0">
                <a:solidFill>
                  <a:srgbClr val="385723"/>
                </a:solidFill>
                <a:latin typeface="Times New Roman" panose="02020603050405020304" pitchFamily="18" charset="0"/>
                <a:cs typeface="Calibri" panose="020F0502020204030204" pitchFamily="34" charset="0"/>
              </a:rPr>
              <a:t>l</a:t>
            </a:r>
            <a:r>
              <a:rPr lang="en-US" altLang="en-US" sz="3200" dirty="0">
                <a:solidFill>
                  <a:srgbClr val="385723"/>
                </a:solidFill>
                <a:latin typeface="Times New Roman" panose="02020603050405020304" pitchFamily="18" charset="0"/>
                <a:ea typeface="Calibri" panose="020F0502020204030204" pitchFamily="34" charset="0"/>
              </a:rPr>
              <a:t>à</a:t>
            </a:r>
            <a:r>
              <a:rPr lang="en-US" altLang="en-US" sz="3200" dirty="0">
                <a:solidFill>
                  <a:srgbClr val="385723"/>
                </a:solidFill>
                <a:latin typeface="Times New Roman" panose="02020603050405020304" pitchFamily="18" charset="0"/>
                <a:cs typeface="Calibri" panose="020F0502020204030204" pitchFamily="34" charset="0"/>
              </a:rPr>
              <a:t> những từ chỉ nét riêng biệt của sự vật m</a:t>
            </a:r>
            <a:r>
              <a:rPr lang="en-US" altLang="en-US" sz="3200" dirty="0">
                <a:solidFill>
                  <a:srgbClr val="385723"/>
                </a:solidFill>
                <a:latin typeface="Times New Roman" panose="02020603050405020304" pitchFamily="18" charset="0"/>
                <a:ea typeface="Calibri" panose="020F0502020204030204" pitchFamily="34" charset="0"/>
              </a:rPr>
              <a:t>à</a:t>
            </a:r>
            <a:r>
              <a:rPr lang="en-US" altLang="en-US" sz="3200" dirty="0">
                <a:solidFill>
                  <a:srgbClr val="385723"/>
                </a:solidFill>
                <a:latin typeface="Times New Roman" panose="02020603050405020304" pitchFamily="18" charset="0"/>
                <a:cs typeface="Calibri" panose="020F0502020204030204" pitchFamily="34" charset="0"/>
              </a:rPr>
              <a:t> có thể nhận biết được </a:t>
            </a:r>
            <a:r>
              <a:rPr lang="en-US" altLang="en-US" sz="3200" b="1" i="1" dirty="0">
                <a:solidFill>
                  <a:srgbClr val="385723"/>
                </a:solidFill>
                <a:latin typeface="Times New Roman" panose="02020603050405020304" pitchFamily="18" charset="0"/>
                <a:cs typeface="Calibri" panose="020F0502020204030204" pitchFamily="34" charset="0"/>
              </a:rPr>
              <a:t>bằng các giác quan</a:t>
            </a:r>
            <a:r>
              <a:rPr lang="en-US" altLang="en-US" sz="3200" dirty="0">
                <a:solidFill>
                  <a:srgbClr val="385723"/>
                </a:solidFill>
                <a:latin typeface="Times New Roman" panose="02020603050405020304" pitchFamily="18" charset="0"/>
                <a:cs typeface="Calibri" panose="020F0502020204030204" pitchFamily="34" charset="0"/>
              </a:rPr>
              <a:t>.</a:t>
            </a:r>
            <a:r>
              <a:rPr lang="en-US" altLang="en-US" sz="3200" dirty="0">
                <a:solidFill>
                  <a:srgbClr val="385723"/>
                </a:solidFill>
                <a:latin typeface="Calibri" panose="020F0502020204030204" pitchFamily="34" charset="0"/>
                <a:cs typeface="Calibri" panose="020F0502020204030204" pitchFamily="34" charset="0"/>
              </a:rPr>
              <a:t> </a:t>
            </a:r>
            <a:endParaRPr lang="en-US" altLang="en-US" sz="3200" dirty="0">
              <a:solidFill>
                <a:srgbClr val="385723"/>
              </a:solidFill>
              <a:latin typeface="Calibri" panose="020F0502020204030204" pitchFamily="34" charset="0"/>
              <a:cs typeface="Calibri" panose="020F0502020204030204" pitchFamily="34" charset="0"/>
            </a:endParaRPr>
          </a:p>
          <a:p>
            <a:pPr marL="455930" indent="-455930" algn="just" eaLnBrk="1" hangingPunct="1">
              <a:lnSpc>
                <a:spcPct val="107000"/>
              </a:lnSpc>
              <a:buNone/>
            </a:pPr>
            <a:r>
              <a:rPr lang="en-US" altLang="en-US" sz="3200" u="sng" dirty="0">
                <a:solidFill>
                  <a:srgbClr val="385723"/>
                </a:solidFill>
                <a:latin typeface="Times New Roman" panose="02020603050405020304" pitchFamily="18" charset="0"/>
                <a:cs typeface="Calibri" panose="020F0502020204030204" pitchFamily="34" charset="0"/>
              </a:rPr>
              <a:t>Ví dụ</a:t>
            </a:r>
            <a:r>
              <a:rPr lang="en-US" altLang="en-US" sz="3200" dirty="0">
                <a:solidFill>
                  <a:srgbClr val="385723"/>
                </a:solidFill>
                <a:latin typeface="Times New Roman" panose="02020603050405020304" pitchFamily="18" charset="0"/>
                <a:cs typeface="Calibri" panose="020F0502020204030204" pitchFamily="34" charset="0"/>
              </a:rPr>
              <a:t>: đẹp, cao, gi</a:t>
            </a:r>
            <a:r>
              <a:rPr lang="en-US" altLang="en-US" sz="3200" dirty="0">
                <a:solidFill>
                  <a:srgbClr val="385723"/>
                </a:solidFill>
                <a:latin typeface="Times New Roman" panose="02020603050405020304" pitchFamily="18" charset="0"/>
                <a:ea typeface="Calibri" panose="020F0502020204030204" pitchFamily="34" charset="0"/>
              </a:rPr>
              <a:t>à</a:t>
            </a:r>
            <a:r>
              <a:rPr lang="en-US" altLang="en-US" sz="3200" dirty="0">
                <a:solidFill>
                  <a:srgbClr val="385723"/>
                </a:solidFill>
                <a:latin typeface="Times New Roman" panose="02020603050405020304" pitchFamily="18" charset="0"/>
                <a:cs typeface="Calibri" panose="020F0502020204030204" pitchFamily="34" charset="0"/>
              </a:rPr>
              <a:t>, xanh, nhỏ</a:t>
            </a:r>
            <a:r>
              <a:rPr lang="en-US" altLang="en-US" sz="3200" dirty="0">
                <a:solidFill>
                  <a:srgbClr val="385723"/>
                </a:solidFill>
                <a:latin typeface="Times New Roman" panose="02020603050405020304" pitchFamily="18" charset="0"/>
                <a:ea typeface="Calibri" panose="020F0502020204030204" pitchFamily="34" charset="0"/>
              </a:rPr>
              <a:t>…</a:t>
            </a:r>
            <a:r>
              <a:rPr lang="en-US" altLang="en-US" sz="3200" dirty="0">
                <a:solidFill>
                  <a:srgbClr val="385723"/>
                </a:solidFill>
                <a:latin typeface="Times New Roman" panose="02020603050405020304" pitchFamily="18" charset="0"/>
                <a:cs typeface="Calibri" panose="020F0502020204030204" pitchFamily="34" charset="0"/>
              </a:rPr>
              <a:t>.</a:t>
            </a:r>
            <a:endParaRPr lang="en-US" altLang="en-US" sz="3200" dirty="0">
              <a:solidFill>
                <a:srgbClr val="385723"/>
              </a:solidFill>
              <a:latin typeface="Calibri" panose="020F0502020204030204" pitchFamily="34" charset="0"/>
              <a:ea typeface="Calibri" panose="020F0502020204030204" pitchFamily="34" charset="0"/>
            </a:endParaRPr>
          </a:p>
        </p:txBody>
      </p:sp>
      <p:sp>
        <p:nvSpPr>
          <p:cNvPr id="3" name="Rectangle 2"/>
          <p:cNvSpPr>
            <a:spLocks noChangeArrowheads="1"/>
          </p:cNvSpPr>
          <p:nvPr/>
        </p:nvSpPr>
        <p:spPr bwMode="auto">
          <a:xfrm>
            <a:off x="609600" y="2130425"/>
            <a:ext cx="11353800" cy="272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p>
            <a:pPr marL="455930" indent="-455930" algn="just" eaLnBrk="1" hangingPunct="1">
              <a:lnSpc>
                <a:spcPct val="107000"/>
              </a:lnSpc>
              <a:buChar char="-"/>
            </a:pPr>
            <a:r>
              <a:rPr lang="en-US" altLang="en-US" sz="3200" b="1" i="1" u="sng" dirty="0">
                <a:solidFill>
                  <a:srgbClr val="FF0000"/>
                </a:solidFill>
                <a:latin typeface="Times New Roman" panose="02020603050405020304" pitchFamily="18" charset="0"/>
                <a:cs typeface="Calibri" panose="020F0502020204030204" pitchFamily="34" charset="0"/>
              </a:rPr>
              <a:t>Tính từ chỉ tính chất</a:t>
            </a:r>
            <a:r>
              <a:rPr lang="en-US" altLang="en-US" sz="3200" dirty="0">
                <a:solidFill>
                  <a:srgbClr val="FF0000"/>
                </a:solidFill>
                <a:latin typeface="Times New Roman" panose="02020603050405020304" pitchFamily="18" charset="0"/>
                <a:cs typeface="Calibri" panose="020F0502020204030204" pitchFamily="34" charset="0"/>
              </a:rPr>
              <a:t>: </a:t>
            </a:r>
            <a:r>
              <a:rPr lang="en-US" altLang="en-US" sz="3200" dirty="0">
                <a:solidFill>
                  <a:srgbClr val="385723"/>
                </a:solidFill>
                <a:latin typeface="Times New Roman" panose="02020603050405020304" pitchFamily="18" charset="0"/>
                <a:cs typeface="Calibri" panose="020F0502020204030204" pitchFamily="34" charset="0"/>
              </a:rPr>
              <a:t>l</a:t>
            </a:r>
            <a:r>
              <a:rPr lang="en-US" altLang="en-US" sz="3200" dirty="0">
                <a:solidFill>
                  <a:srgbClr val="385723"/>
                </a:solidFill>
                <a:latin typeface="Times New Roman" panose="02020603050405020304" pitchFamily="18" charset="0"/>
                <a:ea typeface="Calibri" panose="020F0502020204030204" pitchFamily="34" charset="0"/>
              </a:rPr>
              <a:t>à</a:t>
            </a:r>
            <a:r>
              <a:rPr lang="en-US" altLang="en-US" sz="3200" dirty="0">
                <a:solidFill>
                  <a:srgbClr val="385723"/>
                </a:solidFill>
                <a:latin typeface="Times New Roman" panose="02020603050405020304" pitchFamily="18" charset="0"/>
                <a:cs typeface="Calibri" panose="020F0502020204030204" pitchFamily="34" charset="0"/>
              </a:rPr>
              <a:t> những từ chỉ đặc điểm </a:t>
            </a:r>
            <a:r>
              <a:rPr lang="en-US" altLang="en-US" sz="3200" b="1" i="1" dirty="0">
                <a:solidFill>
                  <a:srgbClr val="385723"/>
                </a:solidFill>
                <a:latin typeface="Times New Roman" panose="02020603050405020304" pitchFamily="18" charset="0"/>
                <a:cs typeface="Calibri" panose="020F0502020204030204" pitchFamily="34" charset="0"/>
              </a:rPr>
              <a:t>riêng</a:t>
            </a:r>
            <a:r>
              <a:rPr lang="en-US" altLang="en-US" sz="3200" dirty="0">
                <a:solidFill>
                  <a:srgbClr val="385723"/>
                </a:solidFill>
                <a:latin typeface="Times New Roman" panose="02020603050405020304" pitchFamily="18" charset="0"/>
                <a:cs typeface="Calibri" panose="020F0502020204030204" pitchFamily="34" charset="0"/>
              </a:rPr>
              <a:t> của sự vật, sự việc hoặc hiện tượng.các đặc điểm này không thể cảm nhận được thông qua các giác quan mà phải qua quá trình quan sát, phân tích mới có thể nhận biết được.</a:t>
            </a:r>
            <a:endParaRPr lang="en-US" altLang="en-US" sz="3200" dirty="0">
              <a:solidFill>
                <a:srgbClr val="385723"/>
              </a:solidFill>
              <a:latin typeface="Times New Roman" panose="02020603050405020304" pitchFamily="18" charset="0"/>
              <a:cs typeface="Calibri" panose="020F0502020204030204" pitchFamily="34" charset="0"/>
            </a:endParaRPr>
          </a:p>
          <a:p>
            <a:pPr marL="455930" indent="-455930" algn="just" eaLnBrk="1" hangingPunct="1">
              <a:lnSpc>
                <a:spcPct val="107000"/>
              </a:lnSpc>
              <a:buNone/>
            </a:pPr>
            <a:r>
              <a:rPr lang="en-US" altLang="en-US" sz="3200" u="sng" dirty="0">
                <a:solidFill>
                  <a:srgbClr val="385723"/>
                </a:solidFill>
                <a:latin typeface="Times New Roman" panose="02020603050405020304" pitchFamily="18" charset="0"/>
                <a:cs typeface="Calibri" panose="020F0502020204030204" pitchFamily="34" charset="0"/>
              </a:rPr>
              <a:t>Ví dụ</a:t>
            </a:r>
            <a:r>
              <a:rPr lang="en-US" altLang="en-US" sz="3200" dirty="0">
                <a:solidFill>
                  <a:srgbClr val="385723"/>
                </a:solidFill>
                <a:latin typeface="Times New Roman" panose="02020603050405020304" pitchFamily="18" charset="0"/>
                <a:cs typeface="Calibri" panose="020F0502020204030204" pitchFamily="34" charset="0"/>
              </a:rPr>
              <a:t>: tốt, cần cù, , cứng ,...</a:t>
            </a:r>
            <a:endParaRPr lang="en-US" altLang="en-US" sz="3200" dirty="0">
              <a:solidFill>
                <a:srgbClr val="385723"/>
              </a:solidFill>
              <a:latin typeface="Calibri" panose="020F0502020204030204" pitchFamily="34" charset="0"/>
              <a:ea typeface="Calibri" panose="020F0502020204030204" pitchFamily="34" charset="0"/>
            </a:endParaRPr>
          </a:p>
        </p:txBody>
      </p:sp>
      <p:sp>
        <p:nvSpPr>
          <p:cNvPr id="4" name="Rectangle 3"/>
          <p:cNvSpPr>
            <a:spLocks noChangeArrowheads="1"/>
          </p:cNvSpPr>
          <p:nvPr/>
        </p:nvSpPr>
        <p:spPr bwMode="auto">
          <a:xfrm>
            <a:off x="408940" y="4953000"/>
            <a:ext cx="11190605" cy="166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p>
            <a:pPr marL="913130" lvl="1" indent="-455930" algn="just" eaLnBrk="1" hangingPunct="1">
              <a:lnSpc>
                <a:spcPct val="107000"/>
              </a:lnSpc>
              <a:buChar char="-"/>
            </a:pPr>
            <a:r>
              <a:rPr lang="en-US" altLang="en-US" sz="3200" b="1" i="1" u="sng" dirty="0">
                <a:solidFill>
                  <a:srgbClr val="FF0000"/>
                </a:solidFill>
                <a:latin typeface="Times New Roman" panose="02020603050405020304" pitchFamily="18" charset="0"/>
                <a:cs typeface="Calibri" panose="020F0502020204030204" pitchFamily="34" charset="0"/>
              </a:rPr>
              <a:t>Tính từ chỉ trạng thái</a:t>
            </a:r>
            <a:r>
              <a:rPr lang="en-US" altLang="en-US" sz="3200" dirty="0">
                <a:solidFill>
                  <a:srgbClr val="FF0000"/>
                </a:solidFill>
                <a:latin typeface="Times New Roman" panose="02020603050405020304" pitchFamily="18" charset="0"/>
                <a:cs typeface="Calibri" panose="020F0502020204030204" pitchFamily="34" charset="0"/>
              </a:rPr>
              <a:t>: </a:t>
            </a:r>
            <a:r>
              <a:rPr lang="en-US" altLang="en-US" sz="3200" dirty="0">
                <a:solidFill>
                  <a:srgbClr val="385723"/>
                </a:solidFill>
                <a:latin typeface="Times New Roman" panose="02020603050405020304" pitchFamily="18" charset="0"/>
                <a:cs typeface="Calibri" panose="020F0502020204030204" pitchFamily="34" charset="0"/>
              </a:rPr>
              <a:t>l</a:t>
            </a:r>
            <a:r>
              <a:rPr lang="en-US" altLang="en-US" sz="3200" dirty="0">
                <a:solidFill>
                  <a:srgbClr val="385723"/>
                </a:solidFill>
                <a:latin typeface="Times New Roman" panose="02020603050405020304" pitchFamily="18" charset="0"/>
                <a:ea typeface="Calibri" panose="020F0502020204030204" pitchFamily="34" charset="0"/>
              </a:rPr>
              <a:t>à</a:t>
            </a:r>
            <a:r>
              <a:rPr lang="en-US" altLang="en-US" sz="3200" dirty="0">
                <a:solidFill>
                  <a:srgbClr val="385723"/>
                </a:solidFill>
                <a:latin typeface="Times New Roman" panose="02020603050405020304" pitchFamily="18" charset="0"/>
                <a:cs typeface="Calibri" panose="020F0502020204030204" pitchFamily="34" charset="0"/>
              </a:rPr>
              <a:t> những từ chỉ </a:t>
            </a:r>
            <a:r>
              <a:rPr lang="en-US" altLang="en-US" sz="3200" b="1" i="1" dirty="0">
                <a:solidFill>
                  <a:srgbClr val="385723"/>
                </a:solidFill>
                <a:latin typeface="Times New Roman" panose="02020603050405020304" pitchFamily="18" charset="0"/>
                <a:cs typeface="Calibri" panose="020F0502020204030204" pitchFamily="34" charset="0"/>
              </a:rPr>
              <a:t>tình trạng </a:t>
            </a:r>
            <a:r>
              <a:rPr lang="en-US" altLang="en-US" sz="3200" dirty="0">
                <a:solidFill>
                  <a:srgbClr val="385723"/>
                </a:solidFill>
                <a:latin typeface="Times New Roman" panose="02020603050405020304" pitchFamily="18" charset="0"/>
                <a:cs typeface="Calibri" panose="020F0502020204030204" pitchFamily="34" charset="0"/>
              </a:rPr>
              <a:t>của sự vật, hiện tượng xung quanh.</a:t>
            </a:r>
            <a:r>
              <a:rPr lang="en-US" altLang="en-US" sz="3200" dirty="0">
                <a:solidFill>
                  <a:srgbClr val="385723"/>
                </a:solidFill>
                <a:latin typeface="Calibri" panose="020F0502020204030204" pitchFamily="34" charset="0"/>
                <a:cs typeface="Calibri" panose="020F0502020204030204" pitchFamily="34" charset="0"/>
              </a:rPr>
              <a:t> </a:t>
            </a:r>
            <a:endParaRPr lang="en-US" altLang="en-US" sz="3200" dirty="0">
              <a:solidFill>
                <a:srgbClr val="385723"/>
              </a:solidFill>
              <a:latin typeface="Calibri" panose="020F0502020204030204" pitchFamily="34" charset="0"/>
              <a:cs typeface="Calibri" panose="020F0502020204030204" pitchFamily="34" charset="0"/>
            </a:endParaRPr>
          </a:p>
          <a:p>
            <a:pPr marL="455930" indent="-455930" algn="just" eaLnBrk="1" hangingPunct="1">
              <a:lnSpc>
                <a:spcPct val="107000"/>
              </a:lnSpc>
              <a:buNone/>
            </a:pPr>
            <a:r>
              <a:rPr lang="en-US" altLang="en-US" sz="3200" u="sng" dirty="0">
                <a:solidFill>
                  <a:srgbClr val="385723"/>
                </a:solidFill>
                <a:latin typeface="Times New Roman" panose="02020603050405020304" pitchFamily="18" charset="0"/>
                <a:cs typeface="Calibri" panose="020F0502020204030204" pitchFamily="34" charset="0"/>
              </a:rPr>
              <a:t>Ví dụ</a:t>
            </a:r>
            <a:r>
              <a:rPr lang="en-US" altLang="en-US" sz="3200" dirty="0">
                <a:solidFill>
                  <a:srgbClr val="385723"/>
                </a:solidFill>
                <a:latin typeface="Times New Roman" panose="02020603050405020304" pitchFamily="18" charset="0"/>
                <a:cs typeface="Calibri" panose="020F0502020204030204" pitchFamily="34" charset="0"/>
              </a:rPr>
              <a:t>: vui, sợ hãi, rực rỡ, </a:t>
            </a:r>
            <a:r>
              <a:rPr lang="en-US" altLang="en-US" sz="3200" dirty="0">
                <a:solidFill>
                  <a:srgbClr val="385723"/>
                </a:solidFill>
                <a:latin typeface="Times New Roman" panose="02020603050405020304" pitchFamily="18" charset="0"/>
                <a:ea typeface="Calibri" panose="020F0502020204030204" pitchFamily="34" charset="0"/>
              </a:rPr>
              <a:t>…</a:t>
            </a:r>
            <a:r>
              <a:rPr lang="en-US" altLang="en-US" sz="3200" dirty="0">
                <a:solidFill>
                  <a:srgbClr val="385723"/>
                </a:solidFill>
                <a:latin typeface="Times New Roman" panose="02020603050405020304" pitchFamily="18" charset="0"/>
                <a:cs typeface="Calibri" panose="020F0502020204030204" pitchFamily="34" charset="0"/>
              </a:rPr>
              <a:t>.</a:t>
            </a:r>
            <a:endParaRPr lang="en-US" altLang="en-US" sz="3200" dirty="0">
              <a:solidFill>
                <a:srgbClr val="385723"/>
              </a:solidFill>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p:sp>
        <p:nvSpPr>
          <p:cNvPr id="2" name="Content Placeholder 1"/>
          <p:cNvSpPr>
            <a:spLocks noGrp="1"/>
          </p:cNvSpPr>
          <p:nvPr>
            <p:ph idx="1"/>
          </p:nvPr>
        </p:nvSpPr>
        <p:spPr>
          <a:xfrm>
            <a:off x="914400" y="1371600"/>
            <a:ext cx="10439400" cy="5105400"/>
          </a:xfrm>
        </p:spPr>
        <p:txBody>
          <a:bodyPr vert="horz" wrap="square" lIns="91420" tIns="45718" rIns="91420" bIns="45718" numCol="1" anchor="t" anchorCtr="0" compatLnSpc="1"/>
          <a:p>
            <a:pPr marL="0" indent="0" algn="just" eaLnBrk="1" hangingPunct="1">
              <a:spcBef>
                <a:spcPct val="0"/>
              </a:spcBef>
              <a:buNone/>
            </a:pPr>
            <a:r>
              <a:rPr sz="4000" dirty="0">
                <a:latin typeface="Times New Roman" panose="02020603050405020304" pitchFamily="18" charset="0"/>
              </a:rPr>
              <a:t>a</a:t>
            </a:r>
            <a:r>
              <a:rPr sz="4000" dirty="0">
                <a:solidFill>
                  <a:schemeClr val="tx1"/>
                </a:solidFill>
                <a:latin typeface="Times New Roman" panose="02020603050405020304" pitchFamily="18" charset="0"/>
              </a:rPr>
              <a:t>) Chủ tịch Hồ Chí Minh, vị Chủ tịch của Chính phủ Lâm thời n</a:t>
            </a:r>
            <a:r>
              <a:rPr lang="vi-VN" altLang="x-none" sz="4000" dirty="0">
                <a:solidFill>
                  <a:schemeClr val="tx1"/>
                </a:solidFill>
                <a:latin typeface="Times New Roman" panose="02020603050405020304" pitchFamily="18" charset="0"/>
              </a:rPr>
              <a:t>ước</a:t>
            </a:r>
            <a:r>
              <a:rPr sz="4000" dirty="0">
                <a:solidFill>
                  <a:schemeClr val="tx1"/>
                </a:solidFill>
                <a:latin typeface="Times New Roman" panose="02020603050405020304" pitchFamily="18" charset="0"/>
              </a:rPr>
              <a:t> Việt Nam Dân chủ Cộng hoà, ra mắt </a:t>
            </a:r>
            <a:r>
              <a:rPr lang="vi-VN" altLang="x-none" sz="4000" dirty="0">
                <a:solidFill>
                  <a:schemeClr val="tx1"/>
                </a:solidFill>
                <a:latin typeface="Times New Roman" panose="02020603050405020304" pitchFamily="18" charset="0"/>
              </a:rPr>
              <a:t>đồng</a:t>
            </a:r>
            <a:r>
              <a:rPr sz="4000" dirty="0">
                <a:solidFill>
                  <a:schemeClr val="tx1"/>
                </a:solidFill>
                <a:latin typeface="Times New Roman" panose="02020603050405020304" pitchFamily="18" charset="0"/>
              </a:rPr>
              <a:t> bào.</a:t>
            </a:r>
            <a:r>
              <a:rPr lang="vi-VN" altLang="x-none" sz="4000" dirty="0">
                <a:solidFill>
                  <a:schemeClr val="tx1"/>
                </a:solidFill>
                <a:latin typeface="Times New Roman" panose="02020603050405020304" pitchFamily="18" charset="0"/>
              </a:rPr>
              <a:t> Đó</a:t>
            </a:r>
            <a:r>
              <a:rPr sz="4000" dirty="0">
                <a:solidFill>
                  <a:schemeClr val="tx1"/>
                </a:solidFill>
                <a:latin typeface="Times New Roman" panose="02020603050405020304" pitchFamily="18" charset="0"/>
              </a:rPr>
              <a:t> là một cụ già gầy gò, trán cao, mắt sáng, râu th</a:t>
            </a:r>
            <a:r>
              <a:rPr lang="en-US" sz="4000" dirty="0">
                <a:solidFill>
                  <a:schemeClr val="tx1"/>
                </a:solidFill>
                <a:latin typeface="Times New Roman" panose="02020603050405020304" pitchFamily="18" charset="0"/>
              </a:rPr>
              <a:t>ưa</a:t>
            </a:r>
            <a:r>
              <a:rPr sz="4000" dirty="0">
                <a:solidFill>
                  <a:schemeClr val="tx1"/>
                </a:solidFill>
                <a:latin typeface="Times New Roman" panose="02020603050405020304" pitchFamily="18" charset="0"/>
              </a:rPr>
              <a:t>. Cụ </a:t>
            </a:r>
            <a:r>
              <a:rPr lang="vi-VN" altLang="x-none" sz="4000" dirty="0">
                <a:solidFill>
                  <a:schemeClr val="tx1"/>
                </a:solidFill>
                <a:latin typeface="Times New Roman" panose="02020603050405020304" pitchFamily="18" charset="0"/>
              </a:rPr>
              <a:t>đội</a:t>
            </a:r>
            <a:r>
              <a:rPr sz="4000" dirty="0">
                <a:solidFill>
                  <a:schemeClr val="tx1"/>
                </a:solidFill>
                <a:latin typeface="Times New Roman" panose="02020603050405020304" pitchFamily="18" charset="0"/>
              </a:rPr>
              <a:t> chiếc mũ </a:t>
            </a:r>
            <a:r>
              <a:rPr lang="vi-VN" altLang="x-none" sz="4000" dirty="0">
                <a:solidFill>
                  <a:schemeClr val="tx1"/>
                </a:solidFill>
                <a:latin typeface="Times New Roman" panose="02020603050405020304" pitchFamily="18" charset="0"/>
              </a:rPr>
              <a:t>đã</a:t>
            </a:r>
            <a:r>
              <a:rPr sz="4000" dirty="0">
                <a:solidFill>
                  <a:schemeClr val="tx1"/>
                </a:solidFill>
                <a:latin typeface="Times New Roman" panose="02020603050405020304" pitchFamily="18" charset="0"/>
              </a:rPr>
              <a:t> cũ, mặc áo ka ki cao cổ,</a:t>
            </a:r>
            <a:r>
              <a:rPr lang="vi-VN" altLang="x-none" sz="4000" dirty="0">
                <a:solidFill>
                  <a:schemeClr val="tx1"/>
                </a:solidFill>
                <a:latin typeface="Times New Roman" panose="02020603050405020304" pitchFamily="18" charset="0"/>
              </a:rPr>
              <a:t> đ</a:t>
            </a:r>
            <a:r>
              <a:rPr sz="4000" dirty="0">
                <a:solidFill>
                  <a:schemeClr val="tx1"/>
                </a:solidFill>
                <a:latin typeface="Times New Roman" panose="02020603050405020304" pitchFamily="18" charset="0"/>
              </a:rPr>
              <a:t>i dép cao su trắng. Ông cụ có dáng </a:t>
            </a:r>
            <a:r>
              <a:rPr lang="vi-VN" altLang="x-none" sz="4000" dirty="0">
                <a:solidFill>
                  <a:schemeClr val="tx1"/>
                </a:solidFill>
                <a:latin typeface="Times New Roman" panose="02020603050405020304" pitchFamily="18" charset="0"/>
              </a:rPr>
              <a:t>đ</a:t>
            </a:r>
            <a:r>
              <a:rPr sz="4000" dirty="0">
                <a:solidFill>
                  <a:schemeClr val="tx1"/>
                </a:solidFill>
                <a:latin typeface="Times New Roman" panose="02020603050405020304" pitchFamily="18" charset="0"/>
              </a:rPr>
              <a:t>i nhanh nhẹn. Lời nói của Cụ </a:t>
            </a:r>
            <a:r>
              <a:rPr lang="vi-VN" altLang="x-none" sz="4000" dirty="0">
                <a:solidFill>
                  <a:schemeClr val="tx1"/>
                </a:solidFill>
                <a:latin typeface="Times New Roman" panose="02020603050405020304" pitchFamily="18" charset="0"/>
              </a:rPr>
              <a:t>đ</a:t>
            </a:r>
            <a:r>
              <a:rPr sz="4000" dirty="0">
                <a:solidFill>
                  <a:schemeClr val="tx1"/>
                </a:solidFill>
                <a:latin typeface="Times New Roman" panose="02020603050405020304" pitchFamily="18" charset="0"/>
              </a:rPr>
              <a:t>iềm </a:t>
            </a:r>
            <a:r>
              <a:rPr lang="vi-VN" altLang="x-none" sz="4000" dirty="0">
                <a:solidFill>
                  <a:schemeClr val="tx1"/>
                </a:solidFill>
                <a:latin typeface="Times New Roman" panose="02020603050405020304" pitchFamily="18" charset="0"/>
              </a:rPr>
              <a:t>đạm</a:t>
            </a:r>
            <a:r>
              <a:rPr sz="4000" dirty="0">
                <a:solidFill>
                  <a:schemeClr val="tx1"/>
                </a:solidFill>
                <a:latin typeface="Times New Roman" panose="02020603050405020304" pitchFamily="18" charset="0"/>
              </a:rPr>
              <a:t>,</a:t>
            </a:r>
            <a:r>
              <a:rPr lang="vi-VN" altLang="x-none" sz="4000" dirty="0">
                <a:solidFill>
                  <a:schemeClr val="tx1"/>
                </a:solidFill>
                <a:latin typeface="Times New Roman" panose="02020603050405020304" pitchFamily="18" charset="0"/>
              </a:rPr>
              <a:t> đầm</a:t>
            </a:r>
            <a:r>
              <a:rPr sz="4000" dirty="0">
                <a:solidFill>
                  <a:schemeClr val="tx1"/>
                </a:solidFill>
                <a:latin typeface="Times New Roman" panose="02020603050405020304" pitchFamily="18" charset="0"/>
              </a:rPr>
              <a:t> ấm, khúc chiết, rõ ràng.</a:t>
            </a:r>
            <a:endParaRPr sz="4000" dirty="0">
              <a:solidFill>
                <a:schemeClr val="tx1"/>
              </a:solidFill>
              <a:latin typeface="Times New Roman" panose="02020603050405020304" pitchFamily="18" charset="0"/>
            </a:endParaRPr>
          </a:p>
          <a:p>
            <a:pPr marL="0" indent="0" algn="r" eaLnBrk="1" hangingPunct="1">
              <a:spcBef>
                <a:spcPct val="0"/>
              </a:spcBef>
              <a:buNone/>
            </a:pPr>
            <a:r>
              <a:rPr i="1" dirty="0">
                <a:latin typeface="Times New Roman" panose="02020603050405020304" pitchFamily="18" charset="0"/>
              </a:rPr>
              <a:t>Theo </a:t>
            </a:r>
            <a:r>
              <a:rPr b="1" i="1" dirty="0">
                <a:latin typeface="Times New Roman" panose="02020603050405020304" pitchFamily="18" charset="0"/>
              </a:rPr>
              <a:t>Võ Nguyên Giáp</a:t>
            </a:r>
            <a:endParaRPr b="1" i="1" dirty="0">
              <a:latin typeface="Times New Roman" panose="02020603050405020304" pitchFamily="18" charset="0"/>
            </a:endParaRPr>
          </a:p>
          <a:p>
            <a:pPr marL="0" indent="0"/>
            <a:endParaRPr sz="4400" dirty="0"/>
          </a:p>
        </p:txBody>
      </p:sp>
      <p:sp>
        <p:nvSpPr>
          <p:cNvPr id="17" name="Rectangle 10"/>
          <p:cNvSpPr/>
          <p:nvPr/>
        </p:nvSpPr>
        <p:spPr>
          <a:xfrm>
            <a:off x="990600" y="517525"/>
            <a:ext cx="6932613" cy="584200"/>
          </a:xfrm>
          <a:prstGeom prst="rect">
            <a:avLst/>
          </a:prstGeom>
          <a:noFill/>
          <a:ln w="9525">
            <a:noFill/>
          </a:ln>
        </p:spPr>
        <p:txBody>
          <a:bodyPr wrap="none" lIns="91434" tIns="45718" rIns="91434" bIns="45718">
            <a:spAutoFit/>
          </a:bodyPr>
          <a:p>
            <a:pPr eaLnBrk="1" hangingPunct="1"/>
            <a:r>
              <a:rPr sz="3200" b="1" dirty="0">
                <a:solidFill>
                  <a:srgbClr val="FF0000"/>
                </a:solidFill>
                <a:latin typeface="Times New Roman" panose="02020603050405020304" pitchFamily="18" charset="0"/>
              </a:rPr>
              <a:t>Bài 1: Tìm tính từ trong </a:t>
            </a:r>
            <a:r>
              <a:rPr lang="vi-VN" altLang="x-none" sz="3200" b="1" dirty="0">
                <a:solidFill>
                  <a:srgbClr val="FF0000"/>
                </a:solidFill>
                <a:latin typeface="Times New Roman" panose="02020603050405020304" pitchFamily="18" charset="0"/>
              </a:rPr>
              <a:t>đ</a:t>
            </a:r>
            <a:r>
              <a:rPr sz="3200" b="1" dirty="0">
                <a:solidFill>
                  <a:srgbClr val="FF0000"/>
                </a:solidFill>
                <a:latin typeface="Times New Roman" panose="02020603050405020304" pitchFamily="18" charset="0"/>
              </a:rPr>
              <a:t>oạn v</a:t>
            </a:r>
            <a:r>
              <a:rPr lang="vi-VN" altLang="x-none" sz="3200" b="1" dirty="0">
                <a:solidFill>
                  <a:srgbClr val="FF0000"/>
                </a:solidFill>
                <a:latin typeface="Times New Roman" panose="02020603050405020304" pitchFamily="18" charset="0"/>
              </a:rPr>
              <a:t>ă</a:t>
            </a:r>
            <a:r>
              <a:rPr sz="3200" b="1" dirty="0">
                <a:solidFill>
                  <a:srgbClr val="FF0000"/>
                </a:solidFill>
                <a:latin typeface="Times New Roman" panose="02020603050405020304" pitchFamily="18" charset="0"/>
              </a:rPr>
              <a:t>n sau:</a:t>
            </a:r>
            <a:endParaRPr sz="3200" b="1" dirty="0">
              <a:solidFill>
                <a:srgbClr val="FF0000"/>
              </a:solidFill>
              <a:latin typeface="Times New Roman" panose="02020603050405020304" pitchFamily="18" charset="0"/>
            </a:endParaRPr>
          </a:p>
        </p:txBody>
      </p:sp>
      <p:cxnSp>
        <p:nvCxnSpPr>
          <p:cNvPr id="4" name="Straight Connector 3"/>
          <p:cNvCxnSpPr/>
          <p:nvPr/>
        </p:nvCxnSpPr>
        <p:spPr>
          <a:xfrm>
            <a:off x="3048000" y="1089025"/>
            <a:ext cx="11430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a:off x="8759825" y="3276600"/>
            <a:ext cx="1309688"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a:off x="914400" y="3886200"/>
            <a:ext cx="9144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a:off x="2933700" y="3886200"/>
            <a:ext cx="10287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a:off x="5072063" y="3846513"/>
            <a:ext cx="8763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a:off x="10591800" y="3886200"/>
            <a:ext cx="5715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a:off x="3846513" y="4483100"/>
            <a:ext cx="688975"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a:off x="8431213" y="4483100"/>
            <a:ext cx="982663"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a:off x="9242425" y="5105400"/>
            <a:ext cx="1920875"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9" name="Straight Connector 28"/>
          <p:cNvCxnSpPr/>
          <p:nvPr/>
        </p:nvCxnSpPr>
        <p:spPr>
          <a:xfrm>
            <a:off x="990600" y="5715000"/>
            <a:ext cx="16764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43" name="Straight Connector 42"/>
          <p:cNvCxnSpPr/>
          <p:nvPr/>
        </p:nvCxnSpPr>
        <p:spPr>
          <a:xfrm>
            <a:off x="2857500" y="5694363"/>
            <a:ext cx="20955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44" name="Straight Connector 43"/>
          <p:cNvCxnSpPr/>
          <p:nvPr/>
        </p:nvCxnSpPr>
        <p:spPr>
          <a:xfrm>
            <a:off x="5149850" y="5718175"/>
            <a:ext cx="16764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45" name="Straight Connector 44"/>
          <p:cNvCxnSpPr/>
          <p:nvPr/>
        </p:nvCxnSpPr>
        <p:spPr>
          <a:xfrm>
            <a:off x="3276600" y="5105400"/>
            <a:ext cx="23622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charRg st="0" end="313"/>
                                            </p:txEl>
                                          </p:spTgt>
                                        </p:tgtEl>
                                        <p:attrNameLst>
                                          <p:attrName>style.visibility</p:attrName>
                                        </p:attrNameLst>
                                      </p:cBhvr>
                                      <p:to>
                                        <p:strVal val="visible"/>
                                      </p:to>
                                    </p:set>
                                    <p:animEffect transition="in" filter="fade">
                                      <p:cBhvr>
                                        <p:cTn id="12" dur="500"/>
                                        <p:tgtEl>
                                          <p:spTgt spid="2">
                                            <p:txEl>
                                              <p:charRg st="0" end="31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charRg st="313" end="333"/>
                                            </p:txEl>
                                          </p:spTgt>
                                        </p:tgtEl>
                                        <p:attrNameLst>
                                          <p:attrName>style.visibility</p:attrName>
                                        </p:attrNameLst>
                                      </p:cBhvr>
                                      <p:to>
                                        <p:strVal val="visible"/>
                                      </p:to>
                                    </p:set>
                                    <p:animEffect transition="in" filter="fade">
                                      <p:cBhvr>
                                        <p:cTn id="15" dur="500"/>
                                        <p:tgtEl>
                                          <p:spTgt spid="2">
                                            <p:txEl>
                                              <p:charRg st="313" end="33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down)">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down)">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down)">
                                      <p:cBhvr>
                                        <p:cTn id="75" dur="5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down)">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77000" y="304800"/>
            <a:ext cx="50292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0" descr="Bác Hồ ân cần thăm hỏi nhân dân xã Tân Phong - Bình Xuyên - Vĩnh Phúc trong ngày Người về thăm 12/2/1956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753"/>
            <a:ext cx="5410200" cy="483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4388" name="Text Box 25"/>
          <p:cNvSpPr txBox="1"/>
          <p:nvPr/>
        </p:nvSpPr>
        <p:spPr>
          <a:xfrm>
            <a:off x="3352800" y="5715000"/>
            <a:ext cx="5757863" cy="584200"/>
          </a:xfrm>
          <a:prstGeom prst="rect">
            <a:avLst/>
          </a:prstGeom>
          <a:noFill/>
          <a:ln w="9525">
            <a:noFill/>
          </a:ln>
        </p:spPr>
        <p:txBody>
          <a:bodyPr lIns="91434" tIns="45718" rIns="91434" bIns="45718">
            <a:spAutoFit/>
          </a:bodyPr>
          <a:p>
            <a:pPr eaLnBrk="1" hangingPunct="1">
              <a:spcBef>
                <a:spcPct val="50000"/>
              </a:spcBef>
            </a:pPr>
            <a:r>
              <a:rPr lang="en-US" altLang="en-US" sz="3200" b="1" i="1" dirty="0">
                <a:solidFill>
                  <a:srgbClr val="002060"/>
                </a:solidFill>
                <a:latin typeface="Times New Roman" panose="02020603050405020304" pitchFamily="18" charset="0"/>
              </a:rPr>
              <a:t>Hình ảnh giản dị của Bác Hồ</a:t>
            </a:r>
            <a:endParaRPr lang="en-US" altLang="en-US" sz="3200" b="1" i="1" dirty="0">
              <a:solidFill>
                <a:srgbClr val="00206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762000" y="1752600"/>
            <a:ext cx="10575925" cy="2057400"/>
          </a:xfrm>
        </p:spPr>
        <p:txBody>
          <a:bodyPr vert="horz" wrap="square" lIns="91434" tIns="45718" rIns="91434" bIns="45718" anchor="b" anchorCtr="0"/>
          <a:p>
            <a:pPr algn="l" eaLnBrk="1" hangingPunct="1">
              <a:buClrTx/>
              <a:buSzTx/>
              <a:buFontTx/>
            </a:pPr>
            <a:r>
              <a:rPr lang="en-US" altLang="en-US" sz="4000" kern="1200" dirty="0">
                <a:solidFill>
                  <a:srgbClr val="0070C0"/>
                </a:solidFill>
                <a:latin typeface="Times New Roman" panose="02020603050405020304" pitchFamily="18" charset="0"/>
                <a:ea typeface="+mj-ea"/>
                <a:cs typeface="Times New Roman" panose="02020603050405020304" pitchFamily="18" charset="0"/>
              </a:rPr>
              <a:t>  </a:t>
            </a:r>
            <a:r>
              <a:rPr lang="en-US" altLang="en-US" sz="4000" kern="1200" dirty="0">
                <a:solidFill>
                  <a:srgbClr val="002060"/>
                </a:solidFill>
                <a:latin typeface="Times New Roman" panose="02020603050405020304" pitchFamily="18" charset="0"/>
                <a:ea typeface="+mj-ea"/>
                <a:cs typeface="Times New Roman" panose="02020603050405020304" pitchFamily="18" charset="0"/>
              </a:rPr>
              <a:t>a) Nói về một ng</a:t>
            </a:r>
            <a:r>
              <a:rPr lang="vi-VN" altLang="en-US" sz="4000" kern="1200" dirty="0">
                <a:solidFill>
                  <a:srgbClr val="002060"/>
                </a:solidFill>
                <a:latin typeface="Times New Roman" panose="02020603050405020304" pitchFamily="18" charset="0"/>
                <a:ea typeface="+mj-ea"/>
                <a:cs typeface="Times New Roman" panose="02020603050405020304" pitchFamily="18" charset="0"/>
              </a:rPr>
              <a:t>ười </a:t>
            </a:r>
            <a:r>
              <a:rPr lang="en-US" altLang="en-US" sz="4000" kern="1200" dirty="0">
                <a:solidFill>
                  <a:srgbClr val="002060"/>
                </a:solidFill>
                <a:latin typeface="Times New Roman" panose="02020603050405020304" pitchFamily="18" charset="0"/>
                <a:ea typeface="+mj-ea"/>
                <a:cs typeface="Times New Roman" panose="02020603050405020304" pitchFamily="18" charset="0"/>
              </a:rPr>
              <a:t>bạn ho</a:t>
            </a:r>
            <a:r>
              <a:rPr lang="vi-VN" altLang="en-US" sz="4000" kern="1200" dirty="0">
                <a:solidFill>
                  <a:srgbClr val="002060"/>
                </a:solidFill>
                <a:latin typeface="Times New Roman" panose="02020603050405020304" pitchFamily="18" charset="0"/>
                <a:ea typeface="+mj-ea"/>
                <a:cs typeface="Times New Roman" panose="02020603050405020304" pitchFamily="18" charset="0"/>
              </a:rPr>
              <a:t>ặc </a:t>
            </a:r>
            <a:r>
              <a:rPr lang="en-US" altLang="en-US" sz="4000" kern="1200" dirty="0">
                <a:solidFill>
                  <a:srgbClr val="002060"/>
                </a:solidFill>
                <a:latin typeface="Times New Roman" panose="02020603050405020304" pitchFamily="18" charset="0"/>
                <a:ea typeface="+mj-ea"/>
                <a:cs typeface="Times New Roman" panose="02020603050405020304" pitchFamily="18" charset="0"/>
              </a:rPr>
              <a:t>ng</a:t>
            </a:r>
            <a:r>
              <a:rPr lang="vi-VN" altLang="en-US" sz="4000" kern="1200" dirty="0">
                <a:solidFill>
                  <a:srgbClr val="002060"/>
                </a:solidFill>
                <a:latin typeface="Times New Roman" panose="02020603050405020304" pitchFamily="18" charset="0"/>
                <a:ea typeface="+mj-ea"/>
                <a:cs typeface="Times New Roman" panose="02020603050405020304" pitchFamily="18" charset="0"/>
              </a:rPr>
              <a:t>ười </a:t>
            </a:r>
            <a:r>
              <a:rPr lang="en-US" altLang="en-US" sz="4000" kern="1200" dirty="0">
                <a:solidFill>
                  <a:srgbClr val="002060"/>
                </a:solidFill>
                <a:latin typeface="Times New Roman" panose="02020603050405020304" pitchFamily="18" charset="0"/>
                <a:ea typeface="+mj-ea"/>
                <a:cs typeface="Times New Roman" panose="02020603050405020304" pitchFamily="18" charset="0"/>
              </a:rPr>
              <a:t>thân của em.</a:t>
            </a:r>
            <a:br>
              <a:rPr lang="en-US" altLang="en-US" sz="4000" kern="1200" dirty="0">
                <a:solidFill>
                  <a:srgbClr val="002060"/>
                </a:solidFill>
                <a:latin typeface="Times New Roman" panose="02020603050405020304" pitchFamily="18" charset="0"/>
                <a:ea typeface="+mj-ea"/>
                <a:cs typeface="Times New Roman" panose="02020603050405020304" pitchFamily="18" charset="0"/>
              </a:rPr>
            </a:br>
            <a:r>
              <a:rPr lang="en-US" altLang="en-US" sz="4000" kern="1200" dirty="0">
                <a:solidFill>
                  <a:srgbClr val="002060"/>
                </a:solidFill>
                <a:latin typeface="Times New Roman" panose="02020603050405020304" pitchFamily="18" charset="0"/>
                <a:ea typeface="+mj-ea"/>
                <a:cs typeface="Times New Roman" panose="02020603050405020304" pitchFamily="18" charset="0"/>
              </a:rPr>
              <a:t>  b) Nói về một s</a:t>
            </a:r>
            <a:r>
              <a:rPr lang="vi-VN" altLang="en-US" sz="4000" kern="1200" dirty="0">
                <a:solidFill>
                  <a:srgbClr val="002060"/>
                </a:solidFill>
                <a:latin typeface="Times New Roman" panose="02020603050405020304" pitchFamily="18" charset="0"/>
                <a:ea typeface="+mj-ea"/>
                <a:cs typeface="Times New Roman" panose="02020603050405020304" pitchFamily="18" charset="0"/>
              </a:rPr>
              <a:t>ự </a:t>
            </a:r>
            <a:r>
              <a:rPr lang="en-US" altLang="en-US" sz="4000" kern="1200" dirty="0">
                <a:solidFill>
                  <a:srgbClr val="002060"/>
                </a:solidFill>
                <a:latin typeface="Times New Roman" panose="02020603050405020304" pitchFamily="18" charset="0"/>
                <a:ea typeface="+mj-ea"/>
                <a:cs typeface="Times New Roman" panose="02020603050405020304" pitchFamily="18" charset="0"/>
              </a:rPr>
              <a:t>vật quen thuộc v</a:t>
            </a:r>
            <a:r>
              <a:rPr lang="vi-VN" altLang="en-US" sz="4000" kern="1200" dirty="0">
                <a:solidFill>
                  <a:srgbClr val="002060"/>
                </a:solidFill>
                <a:latin typeface="Times New Roman" panose="02020603050405020304" pitchFamily="18" charset="0"/>
                <a:ea typeface="+mj-ea"/>
                <a:cs typeface="Times New Roman" panose="02020603050405020304" pitchFamily="18" charset="0"/>
              </a:rPr>
              <a:t>ới</a:t>
            </a:r>
            <a:r>
              <a:rPr lang="en-US" altLang="en-US" sz="4000" kern="1200" dirty="0">
                <a:solidFill>
                  <a:srgbClr val="002060"/>
                </a:solidFill>
                <a:latin typeface="Times New Roman" panose="02020603050405020304" pitchFamily="18" charset="0"/>
                <a:ea typeface="+mj-ea"/>
                <a:cs typeface="Times New Roman" panose="02020603050405020304" pitchFamily="18" charset="0"/>
              </a:rPr>
              <a:t> em (cây cối, con vật, nh</a:t>
            </a:r>
            <a:r>
              <a:rPr lang="en-US" altLang="en-US" sz="4000" kern="1200" dirty="0">
                <a:solidFill>
                  <a:srgbClr val="002060"/>
                </a:solidFill>
                <a:latin typeface="Times New Roman" panose="02020603050405020304" pitchFamily="18" charset="0"/>
                <a:ea typeface="Times New Roman" panose="02020603050405020304" pitchFamily="18" charset="0"/>
                <a:cs typeface="+mj-cs"/>
              </a:rPr>
              <a:t>à</a:t>
            </a:r>
            <a:r>
              <a:rPr lang="en-US" altLang="en-US" sz="4000" kern="1200" dirty="0">
                <a:solidFill>
                  <a:srgbClr val="002060"/>
                </a:solidFill>
                <a:latin typeface="Times New Roman" panose="02020603050405020304" pitchFamily="18" charset="0"/>
                <a:ea typeface="+mj-ea"/>
                <a:cs typeface="Times New Roman" panose="02020603050405020304" pitchFamily="18" charset="0"/>
              </a:rPr>
              <a:t> c</a:t>
            </a:r>
            <a:r>
              <a:rPr lang="vi-VN" altLang="en-US" sz="4000" kern="1200" dirty="0">
                <a:solidFill>
                  <a:srgbClr val="002060"/>
                </a:solidFill>
                <a:latin typeface="Times New Roman" panose="02020603050405020304" pitchFamily="18" charset="0"/>
                <a:ea typeface="+mj-ea"/>
                <a:cs typeface="Times New Roman" panose="02020603050405020304" pitchFamily="18" charset="0"/>
              </a:rPr>
              <a:t>ửa</a:t>
            </a:r>
            <a:r>
              <a:rPr lang="en-US" altLang="en-US" sz="4000" kern="1200" dirty="0">
                <a:solidFill>
                  <a:srgbClr val="002060"/>
                </a:solidFill>
                <a:latin typeface="Times New Roman" panose="02020603050405020304" pitchFamily="18" charset="0"/>
                <a:ea typeface="+mj-ea"/>
                <a:cs typeface="Times New Roman" panose="02020603050405020304" pitchFamily="18" charset="0"/>
              </a:rPr>
              <a:t>, </a:t>
            </a:r>
            <a:r>
              <a:rPr lang="vi-VN" altLang="en-US" sz="4000" kern="1200" dirty="0">
                <a:solidFill>
                  <a:srgbClr val="002060"/>
                </a:solidFill>
                <a:latin typeface="Times New Roman" panose="02020603050405020304" pitchFamily="18" charset="0"/>
                <a:ea typeface="+mj-ea"/>
                <a:cs typeface="Times New Roman" panose="02020603050405020304" pitchFamily="18" charset="0"/>
              </a:rPr>
              <a:t>đồ </a:t>
            </a:r>
            <a:r>
              <a:rPr lang="en-US" altLang="en-US" sz="4000" kern="1200" dirty="0">
                <a:solidFill>
                  <a:srgbClr val="002060"/>
                </a:solidFill>
                <a:latin typeface="Times New Roman" panose="02020603050405020304" pitchFamily="18" charset="0"/>
                <a:ea typeface="+mj-ea"/>
                <a:cs typeface="Times New Roman" panose="02020603050405020304" pitchFamily="18" charset="0"/>
              </a:rPr>
              <a:t>vật, sông núi, </a:t>
            </a:r>
            <a:r>
              <a:rPr lang="en-US" altLang="en-US" sz="4000" kern="1200" dirty="0">
                <a:solidFill>
                  <a:srgbClr val="002060"/>
                </a:solidFill>
                <a:latin typeface="Times New Roman" panose="02020603050405020304" pitchFamily="18" charset="0"/>
                <a:ea typeface="Times New Roman" panose="02020603050405020304" pitchFamily="18" charset="0"/>
                <a:cs typeface="+mj-cs"/>
              </a:rPr>
              <a:t>…</a:t>
            </a:r>
            <a:r>
              <a:rPr lang="en-US" altLang="en-US" sz="4000" kern="1200" dirty="0">
                <a:solidFill>
                  <a:srgbClr val="002060"/>
                </a:solidFill>
                <a:latin typeface="Times New Roman" panose="02020603050405020304" pitchFamily="18" charset="0"/>
                <a:ea typeface="+mj-ea"/>
                <a:cs typeface="Times New Roman" panose="02020603050405020304" pitchFamily="18" charset="0"/>
              </a:rPr>
              <a:t>) </a:t>
            </a:r>
            <a:endParaRPr lang="en-US" altLang="en-US" sz="4000" kern="1200" dirty="0">
              <a:solidFill>
                <a:srgbClr val="002060"/>
              </a:solidFill>
              <a:latin typeface="Times New Roman" panose="02020603050405020304" pitchFamily="18" charset="0"/>
              <a:ea typeface="Times New Roman" panose="02020603050405020304" pitchFamily="18" charset="0"/>
              <a:cs typeface="+mj-cs"/>
            </a:endParaRPr>
          </a:p>
        </p:txBody>
      </p:sp>
      <p:sp>
        <p:nvSpPr>
          <p:cNvPr id="3" name="Title 1"/>
          <p:cNvSpPr/>
          <p:nvPr/>
        </p:nvSpPr>
        <p:spPr>
          <a:xfrm>
            <a:off x="762000" y="1066800"/>
            <a:ext cx="9204325" cy="1066800"/>
          </a:xfrm>
          <a:prstGeom prst="rect">
            <a:avLst/>
          </a:prstGeom>
          <a:noFill/>
          <a:ln w="9525">
            <a:noFill/>
          </a:ln>
        </p:spPr>
        <p:txBody>
          <a:bodyPr lIns="91434" tIns="45718" rIns="91434" bIns="45718" anchor="ctr" anchorCtr="0"/>
          <a:p>
            <a:pPr eaLnBrk="1" hangingPunct="1"/>
            <a:r>
              <a:rPr lang="en-US" altLang="en-US" sz="4000" dirty="0">
                <a:solidFill>
                  <a:srgbClr val="000000"/>
                </a:solidFill>
                <a:latin typeface="Times New Roman" panose="02020603050405020304" pitchFamily="18" charset="0"/>
                <a:cs typeface="Times New Roman" panose="02020603050405020304" pitchFamily="18" charset="0"/>
              </a:rPr>
              <a:t> </a:t>
            </a:r>
            <a:r>
              <a:rPr lang="en-US" altLang="en-US" sz="4000" b="1" u="sng" dirty="0">
                <a:solidFill>
                  <a:srgbClr val="FF0000"/>
                </a:solidFill>
                <a:latin typeface="Times New Roman" panose="02020603050405020304" pitchFamily="18" charset="0"/>
              </a:rPr>
              <a:t>Bài 2</a:t>
            </a:r>
            <a:r>
              <a:rPr lang="en-US" altLang="en-US" sz="4000" b="1" dirty="0">
                <a:solidFill>
                  <a:srgbClr val="FF0000"/>
                </a:solidFill>
                <a:latin typeface="Times New Roman" panose="02020603050405020304" pitchFamily="18" charset="0"/>
              </a:rPr>
              <a:t>: </a:t>
            </a:r>
            <a:r>
              <a:rPr lang="en-US" altLang="en-US" sz="4000" dirty="0">
                <a:solidFill>
                  <a:srgbClr val="FF0000"/>
                </a:solidFill>
                <a:latin typeface="Times New Roman" panose="02020603050405020304" pitchFamily="18" charset="0"/>
                <a:cs typeface="Times New Roman" panose="02020603050405020304" pitchFamily="18" charset="0"/>
              </a:rPr>
              <a:t>Hãy viết một câu có dùng tính t</a:t>
            </a:r>
            <a:r>
              <a:rPr lang="vi-VN" altLang="en-US" sz="4000" dirty="0">
                <a:solidFill>
                  <a:srgbClr val="FF0000"/>
                </a:solidFill>
                <a:latin typeface="Times New Roman" panose="02020603050405020304" pitchFamily="18" charset="0"/>
                <a:cs typeface="Times New Roman" panose="02020603050405020304" pitchFamily="18" charset="0"/>
              </a:rPr>
              <a:t>ừ</a:t>
            </a:r>
            <a:r>
              <a:rPr lang="en-US" altLang="en-US" sz="4000" dirty="0">
                <a:solidFill>
                  <a:srgbClr val="FF0000"/>
                </a:solidFill>
                <a:latin typeface="Times New Roman" panose="02020603050405020304" pitchFamily="18" charset="0"/>
                <a:cs typeface="Times New Roman" panose="02020603050405020304" pitchFamily="18" charset="0"/>
              </a:rPr>
              <a:t>:</a:t>
            </a:r>
            <a:endParaRPr lang="en-US" altLang="en-US" sz="4000" dirty="0">
              <a:solidFill>
                <a:srgbClr val="FF0000"/>
              </a:solidFill>
              <a:latin typeface="Times New Roman" panose="02020603050405020304" pitchFamily="18" charset="0"/>
              <a:ea typeface="Times New Roman" panose="02020603050405020304" pitchFamily="18" charset="0"/>
            </a:endParaRPr>
          </a:p>
        </p:txBody>
      </p:sp>
      <p:pic>
        <p:nvPicPr>
          <p:cNvPr id="145412" name="Picture 22" descr="Picture1"/>
          <p:cNvPicPr>
            <a:picLocks noChangeAspect="1"/>
          </p:cNvPicPr>
          <p:nvPr/>
        </p:nvPicPr>
        <p:blipFill>
          <a:blip r:embed="rId1"/>
          <a:stretch>
            <a:fillRect/>
          </a:stretch>
        </p:blipFill>
        <p:spPr>
          <a:xfrm rot="10800000">
            <a:off x="8408988" y="4953000"/>
            <a:ext cx="2259012" cy="1898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05"/>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8"/>
          <p:cNvSpPr/>
          <p:nvPr/>
        </p:nvSpPr>
        <p:spPr>
          <a:xfrm>
            <a:off x="1600200" y="155575"/>
            <a:ext cx="7456488" cy="523875"/>
          </a:xfrm>
          <a:prstGeom prst="rect">
            <a:avLst/>
          </a:prstGeom>
          <a:noFill/>
          <a:ln w="9525">
            <a:noFill/>
          </a:ln>
        </p:spPr>
        <p:txBody>
          <a:bodyPr lIns="91434" tIns="45718" rIns="91434" bIns="45718">
            <a:spAutoFit/>
          </a:bodyPr>
          <a:p>
            <a:pPr marL="341630" indent="-341630" eaLnBrk="1" hangingPunct="1">
              <a:spcBef>
                <a:spcPct val="50000"/>
              </a:spcBef>
              <a:buAutoNum type="alphaLcParenR"/>
            </a:pPr>
            <a:r>
              <a:rPr lang="en-US" altLang="en-US" sz="2800" dirty="0">
                <a:solidFill>
                  <a:srgbClr val="7F6000"/>
                </a:solidFill>
                <a:latin typeface="Times New Roman" panose="02020603050405020304" pitchFamily="18" charset="0"/>
              </a:rPr>
              <a:t>Nói về một </a:t>
            </a:r>
            <a:r>
              <a:rPr lang="en-US" altLang="en-US" sz="2800" b="1" i="1" dirty="0">
                <a:solidFill>
                  <a:srgbClr val="7F6000"/>
                </a:solidFill>
                <a:latin typeface="Times New Roman" panose="02020603050405020304" pitchFamily="18" charset="0"/>
              </a:rPr>
              <a:t>người bạn</a:t>
            </a:r>
            <a:r>
              <a:rPr lang="en-US" altLang="en-US" sz="2800" dirty="0">
                <a:solidFill>
                  <a:srgbClr val="7F6000"/>
                </a:solidFill>
                <a:latin typeface="Times New Roman" panose="02020603050405020304" pitchFamily="18" charset="0"/>
              </a:rPr>
              <a:t> hoặc </a:t>
            </a:r>
            <a:r>
              <a:rPr lang="en-US" altLang="en-US" sz="2800" b="1" i="1" dirty="0">
                <a:solidFill>
                  <a:srgbClr val="7F6000"/>
                </a:solidFill>
                <a:latin typeface="Times New Roman" panose="02020603050405020304" pitchFamily="18" charset="0"/>
              </a:rPr>
              <a:t>người thân</a:t>
            </a:r>
            <a:r>
              <a:rPr lang="en-US" altLang="en-US" sz="2800" dirty="0">
                <a:solidFill>
                  <a:srgbClr val="7F6000"/>
                </a:solidFill>
                <a:latin typeface="Times New Roman" panose="02020603050405020304" pitchFamily="18" charset="0"/>
              </a:rPr>
              <a:t> của em</a:t>
            </a:r>
            <a:r>
              <a:rPr lang="en-US" altLang="en-US" sz="2400" dirty="0">
                <a:solidFill>
                  <a:srgbClr val="7F6000"/>
                </a:solidFill>
                <a:latin typeface="Times New Roman" panose="02020603050405020304" pitchFamily="18" charset="0"/>
              </a:rPr>
              <a:t>.</a:t>
            </a:r>
            <a:endParaRPr lang="en-US" altLang="en-US" sz="2400" dirty="0">
              <a:solidFill>
                <a:srgbClr val="7F6000"/>
              </a:solidFill>
              <a:latin typeface="Times New Roman" panose="02020603050405020304" pitchFamily="18" charset="0"/>
            </a:endParaRPr>
          </a:p>
        </p:txBody>
      </p:sp>
      <p:sp>
        <p:nvSpPr>
          <p:cNvPr id="18446" name="Text Box 14"/>
          <p:cNvSpPr txBox="1"/>
          <p:nvPr/>
        </p:nvSpPr>
        <p:spPr>
          <a:xfrm>
            <a:off x="1600200" y="804863"/>
            <a:ext cx="3405188" cy="2716212"/>
          </a:xfrm>
          <a:prstGeom prst="rect">
            <a:avLst/>
          </a:prstGeom>
          <a:noFill/>
          <a:ln w="9525">
            <a:noFill/>
          </a:ln>
        </p:spPr>
        <p:txBody>
          <a:bodyPr lIns="91434" tIns="45718" rIns="91434" bIns="45718">
            <a:spAutoFit/>
          </a:bodyPr>
          <a:p>
            <a:pPr eaLnBrk="1" hangingPunct="1">
              <a:spcBef>
                <a:spcPct val="50000"/>
              </a:spcBef>
              <a:buChar char="-"/>
            </a:pPr>
            <a:r>
              <a:rPr lang="en-US" altLang="en-US" sz="3100" dirty="0">
                <a:solidFill>
                  <a:srgbClr val="7F6000"/>
                </a:solidFill>
                <a:latin typeface="Times New Roman" panose="02020603050405020304" pitchFamily="18" charset="0"/>
              </a:rPr>
              <a:t> Hình dáng:</a:t>
            </a:r>
            <a:endParaRPr lang="en-US" altLang="en-US" sz="3100" dirty="0">
              <a:solidFill>
                <a:srgbClr val="7F6000"/>
              </a:solidFill>
              <a:latin typeface="Times New Roman" panose="02020603050405020304" pitchFamily="18" charset="0"/>
            </a:endParaRPr>
          </a:p>
          <a:p>
            <a:pPr eaLnBrk="1" hangingPunct="1">
              <a:spcBef>
                <a:spcPct val="50000"/>
              </a:spcBef>
            </a:pPr>
            <a:r>
              <a:rPr lang="en-US" altLang="en-US" sz="3100" dirty="0">
                <a:solidFill>
                  <a:srgbClr val="7F6000"/>
                </a:solidFill>
                <a:latin typeface="Times New Roman" panose="02020603050405020304" pitchFamily="18" charset="0"/>
              </a:rPr>
              <a:t>- Vẻ mặt:</a:t>
            </a:r>
            <a:endParaRPr lang="en-US" altLang="en-US" sz="3100" dirty="0">
              <a:solidFill>
                <a:srgbClr val="7F6000"/>
              </a:solidFill>
              <a:latin typeface="Times New Roman" panose="02020603050405020304" pitchFamily="18" charset="0"/>
            </a:endParaRPr>
          </a:p>
          <a:p>
            <a:pPr eaLnBrk="1" hangingPunct="1">
              <a:spcBef>
                <a:spcPct val="50000"/>
              </a:spcBef>
            </a:pPr>
            <a:r>
              <a:rPr lang="en-US" altLang="en-US" sz="3100" dirty="0">
                <a:solidFill>
                  <a:srgbClr val="7F6000"/>
                </a:solidFill>
                <a:latin typeface="Times New Roman" panose="02020603050405020304" pitchFamily="18" charset="0"/>
              </a:rPr>
              <a:t>- Tính tình:</a:t>
            </a:r>
            <a:endParaRPr lang="en-US" altLang="en-US" sz="3100" dirty="0">
              <a:solidFill>
                <a:srgbClr val="7F6000"/>
              </a:solidFill>
              <a:latin typeface="Times New Roman" panose="02020603050405020304" pitchFamily="18" charset="0"/>
            </a:endParaRPr>
          </a:p>
          <a:p>
            <a:pPr eaLnBrk="1" hangingPunct="1">
              <a:spcBef>
                <a:spcPct val="50000"/>
              </a:spcBef>
            </a:pPr>
            <a:r>
              <a:rPr lang="en-US" altLang="en-US" sz="3100" dirty="0">
                <a:solidFill>
                  <a:srgbClr val="7F6000"/>
                </a:solidFill>
                <a:latin typeface="Times New Roman" panose="02020603050405020304" pitchFamily="18" charset="0"/>
              </a:rPr>
              <a:t>- Tư chất:</a:t>
            </a:r>
            <a:endParaRPr lang="en-US" altLang="en-US" sz="3100" dirty="0">
              <a:solidFill>
                <a:srgbClr val="7F6000"/>
              </a:solidFill>
              <a:latin typeface="Times New Roman" panose="02020603050405020304" pitchFamily="18" charset="0"/>
            </a:endParaRPr>
          </a:p>
        </p:txBody>
      </p:sp>
      <p:sp>
        <p:nvSpPr>
          <p:cNvPr id="18448" name="Text Box 16"/>
          <p:cNvSpPr txBox="1"/>
          <p:nvPr/>
        </p:nvSpPr>
        <p:spPr>
          <a:xfrm>
            <a:off x="4876800" y="798513"/>
            <a:ext cx="6751638" cy="3078162"/>
          </a:xfrm>
          <a:prstGeom prst="rect">
            <a:avLst/>
          </a:prstGeom>
          <a:noFill/>
          <a:ln w="9525">
            <a:noFill/>
          </a:ln>
        </p:spPr>
        <p:txBody>
          <a:bodyPr lIns="91434" tIns="45718" rIns="91434" bIns="45718">
            <a:spAutoFit/>
          </a:bodyPr>
          <a:p>
            <a:pPr eaLnBrk="1" hangingPunct="1">
              <a:spcBef>
                <a:spcPct val="50000"/>
              </a:spcBef>
            </a:pPr>
            <a:r>
              <a:rPr lang="en-US" altLang="en-US" sz="2900" i="1" dirty="0">
                <a:solidFill>
                  <a:srgbClr val="FF0000"/>
                </a:solidFill>
                <a:latin typeface="Times New Roman" panose="02020603050405020304" pitchFamily="18" charset="0"/>
              </a:rPr>
              <a:t>- cao lớn, thon thả, cân đối, thanh mảnh…</a:t>
            </a:r>
            <a:endParaRPr lang="en-US" altLang="en-US" sz="2900" i="1" dirty="0">
              <a:solidFill>
                <a:srgbClr val="FF0000"/>
              </a:solidFill>
              <a:latin typeface="Times New Roman" panose="02020603050405020304" pitchFamily="18" charset="0"/>
            </a:endParaRPr>
          </a:p>
          <a:p>
            <a:pPr eaLnBrk="1" hangingPunct="1">
              <a:spcBef>
                <a:spcPct val="50000"/>
              </a:spcBef>
            </a:pPr>
            <a:r>
              <a:rPr lang="en-US" altLang="en-US" sz="2900" i="1" dirty="0">
                <a:solidFill>
                  <a:srgbClr val="FF0000"/>
                </a:solidFill>
                <a:latin typeface="Times New Roman" panose="02020603050405020304" pitchFamily="18" charset="0"/>
              </a:rPr>
              <a:t>- xinh đẹp, tươi tỉnh, mũm mĩm, …</a:t>
            </a:r>
            <a:endParaRPr lang="en-US" altLang="en-US" sz="2900" i="1" dirty="0">
              <a:solidFill>
                <a:srgbClr val="FF0000"/>
              </a:solidFill>
              <a:latin typeface="Times New Roman" panose="02020603050405020304" pitchFamily="18" charset="0"/>
            </a:endParaRPr>
          </a:p>
          <a:p>
            <a:pPr eaLnBrk="1" hangingPunct="1">
              <a:spcBef>
                <a:spcPct val="50000"/>
              </a:spcBef>
            </a:pPr>
            <a:r>
              <a:rPr lang="en-US" altLang="en-US" sz="2900" i="1" dirty="0">
                <a:solidFill>
                  <a:srgbClr val="FF0000"/>
                </a:solidFill>
                <a:latin typeface="Times New Roman" panose="02020603050405020304" pitchFamily="18" charset="0"/>
              </a:rPr>
              <a:t>- ngoan, dịu dàng, chăm chỉ, hiền lành,…</a:t>
            </a:r>
            <a:endParaRPr lang="en-US" altLang="en-US" sz="2900" i="1" dirty="0">
              <a:solidFill>
                <a:srgbClr val="FF0000"/>
              </a:solidFill>
              <a:latin typeface="Times New Roman" panose="02020603050405020304" pitchFamily="18" charset="0"/>
            </a:endParaRPr>
          </a:p>
          <a:p>
            <a:pPr eaLnBrk="1" hangingPunct="1">
              <a:spcBef>
                <a:spcPct val="50000"/>
              </a:spcBef>
            </a:pPr>
            <a:r>
              <a:rPr lang="en-US" altLang="en-US" sz="2800" i="1" dirty="0">
                <a:solidFill>
                  <a:srgbClr val="FF0000"/>
                </a:solidFill>
                <a:latin typeface="Times New Roman" panose="02020603050405020304" pitchFamily="18" charset="0"/>
              </a:rPr>
              <a:t>- </a:t>
            </a:r>
            <a:r>
              <a:rPr lang="en-US" altLang="en-US" sz="3100" i="1" dirty="0">
                <a:solidFill>
                  <a:srgbClr val="FF0000"/>
                </a:solidFill>
                <a:latin typeface="Times New Roman" panose="02020603050405020304" pitchFamily="18" charset="0"/>
              </a:rPr>
              <a:t>thông minh, sáng dạ, khôn ngoan, giỏi, ...</a:t>
            </a:r>
            <a:endParaRPr lang="en-US" altLang="en-US" sz="3100" i="1" dirty="0">
              <a:solidFill>
                <a:srgbClr val="FF0000"/>
              </a:solidFill>
              <a:latin typeface="Times New Roman" panose="02020603050405020304" pitchFamily="18" charset="0"/>
            </a:endParaRPr>
          </a:p>
        </p:txBody>
      </p:sp>
      <p:sp>
        <p:nvSpPr>
          <p:cNvPr id="18451" name="Rectangle 19"/>
          <p:cNvSpPr/>
          <p:nvPr/>
        </p:nvSpPr>
        <p:spPr>
          <a:xfrm>
            <a:off x="1500188" y="5130800"/>
            <a:ext cx="9393237" cy="1046163"/>
          </a:xfrm>
          <a:prstGeom prst="rect">
            <a:avLst/>
          </a:prstGeom>
          <a:noFill/>
          <a:ln w="9525">
            <a:noFill/>
          </a:ln>
        </p:spPr>
        <p:txBody>
          <a:bodyPr lIns="91434" tIns="45718" rIns="91434" bIns="45718">
            <a:spAutoFit/>
          </a:bodyPr>
          <a:p>
            <a:pPr eaLnBrk="1" hangingPunct="1">
              <a:spcBef>
                <a:spcPct val="50000"/>
              </a:spcBef>
            </a:pPr>
            <a:r>
              <a:rPr lang="en-US" altLang="en-US" sz="3100" i="1" dirty="0">
                <a:solidFill>
                  <a:srgbClr val="7F6000"/>
                </a:solidFill>
                <a:latin typeface="Times New Roman" panose="02020603050405020304" pitchFamily="18" charset="0"/>
              </a:rPr>
              <a:t>  </a:t>
            </a:r>
            <a:r>
              <a:rPr lang="en-US" altLang="en-US" sz="3100" i="1" dirty="0">
                <a:solidFill>
                  <a:srgbClr val="FF0000"/>
                </a:solidFill>
                <a:latin typeface="Times New Roman" panose="02020603050405020304" pitchFamily="18" charset="0"/>
              </a:rPr>
              <a:t>- </a:t>
            </a:r>
            <a:r>
              <a:rPr lang="en-US" altLang="en-US" sz="3100" dirty="0">
                <a:solidFill>
                  <a:srgbClr val="FF0000"/>
                </a:solidFill>
                <a:latin typeface="Times New Roman" panose="02020603050405020304" pitchFamily="18" charset="0"/>
              </a:rPr>
              <a:t>Miêu tả về màu sắc, hình dáng, kích thước, các đặc điểm khác của sự vật.</a:t>
            </a:r>
            <a:endParaRPr lang="en-US" altLang="en-US" sz="3100" dirty="0">
              <a:solidFill>
                <a:srgbClr val="FF0000"/>
              </a:solidFill>
              <a:latin typeface="Times New Roman" panose="02020603050405020304" pitchFamily="18" charset="0"/>
            </a:endParaRPr>
          </a:p>
        </p:txBody>
      </p:sp>
      <p:sp>
        <p:nvSpPr>
          <p:cNvPr id="28679" name="Text Box 26"/>
          <p:cNvSpPr txBox="1"/>
          <p:nvPr/>
        </p:nvSpPr>
        <p:spPr>
          <a:xfrm>
            <a:off x="1709738" y="4114800"/>
            <a:ext cx="9610725" cy="1046163"/>
          </a:xfrm>
          <a:prstGeom prst="rect">
            <a:avLst/>
          </a:prstGeom>
          <a:noFill/>
          <a:ln w="9525">
            <a:noFill/>
          </a:ln>
        </p:spPr>
        <p:txBody>
          <a:bodyPr lIns="91434" tIns="45718" rIns="91434" bIns="45718">
            <a:spAutoFit/>
          </a:bodyPr>
          <a:p>
            <a:pPr eaLnBrk="1" hangingPunct="1">
              <a:spcBef>
                <a:spcPct val="50000"/>
              </a:spcBef>
            </a:pPr>
            <a:r>
              <a:rPr lang="en-US" altLang="en-US" sz="3100" dirty="0">
                <a:solidFill>
                  <a:srgbClr val="7F6000"/>
                </a:solidFill>
                <a:latin typeface="Times New Roman" panose="02020603050405020304" pitchFamily="18" charset="0"/>
              </a:rPr>
              <a:t>b) Nói về </a:t>
            </a:r>
            <a:r>
              <a:rPr lang="en-US" altLang="en-US" sz="3100" b="1" i="1" dirty="0">
                <a:solidFill>
                  <a:srgbClr val="7F6000"/>
                </a:solidFill>
                <a:latin typeface="Times New Roman" panose="02020603050405020304" pitchFamily="18" charset="0"/>
              </a:rPr>
              <a:t>một sự vật quen thuộc</a:t>
            </a:r>
            <a:r>
              <a:rPr lang="en-US" altLang="en-US" sz="3100" dirty="0">
                <a:solidFill>
                  <a:srgbClr val="7F6000"/>
                </a:solidFill>
                <a:latin typeface="Times New Roman" panose="02020603050405020304" pitchFamily="18" charset="0"/>
              </a:rPr>
              <a:t> với em (cây cối, con vật, nhà cửa, đồ vật, sông núi, …)</a:t>
            </a:r>
            <a:endParaRPr lang="en-US" altLang="en-US" sz="3100" dirty="0">
              <a:solidFill>
                <a:srgbClr val="7F6000"/>
              </a:solidFill>
              <a:latin typeface="Times New Roman" panose="02020603050405020304" pitchFamily="18" charset="0"/>
            </a:endParaRPr>
          </a:p>
        </p:txBody>
      </p:sp>
      <p:sp>
        <p:nvSpPr>
          <p:cNvPr id="3078" name="Line 6"/>
          <p:cNvSpPr>
            <a:spLocks noChangeShapeType="1"/>
          </p:cNvSpPr>
          <p:nvPr/>
        </p:nvSpPr>
        <p:spPr bwMode="auto">
          <a:xfrm>
            <a:off x="4876800" y="914400"/>
            <a:ext cx="0" cy="2413000"/>
          </a:xfrm>
          <a:prstGeom prst="line">
            <a:avLst/>
          </a:prstGeom>
          <a:ln w="44450">
            <a:solidFill>
              <a:schemeClr val="accent6">
                <a:lumMod val="50000"/>
              </a:schemeClr>
            </a:solidFill>
          </a:ln>
          <a:extLst>
            <a:ext uri="{909E8E84-426E-40DD-AFC4-6F175D3DCCD1}">
              <a14:hiddenFill xmlns:a14="http://schemas.microsoft.com/office/drawing/2010/main">
                <a:noFill/>
              </a14:hiddenFill>
            </a:ext>
          </a:extLst>
        </p:spPr>
        <p:style>
          <a:lnRef idx="3">
            <a:schemeClr val="accent6"/>
          </a:lnRef>
          <a:fillRef idx="0">
            <a:schemeClr val="accent6"/>
          </a:fillRef>
          <a:effectRef idx="2">
            <a:schemeClr val="accent6"/>
          </a:effectRef>
          <a:fontRef idx="minor">
            <a:schemeClr val="tx1"/>
          </a:fontRef>
        </p:style>
        <p:txBody>
          <a:bodyPr lIns="91434" tIns="45718" rIns="91434" bIns="4571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900" b="0" i="0" u="none" strike="noStrike" kern="1200" cap="none" spc="0" normalizeH="0" baseline="0" noProof="0">
              <a:ln>
                <a:noFill/>
              </a:ln>
              <a:solidFill>
                <a:prstClr val="black"/>
              </a:solidFill>
              <a:effectLst/>
              <a:uLnTx/>
              <a:uFillTx/>
              <a:latin typeface="+mn-lt"/>
              <a:ea typeface="+mn-ea"/>
              <a:cs typeface="+mn-cs"/>
            </a:endParaRPr>
          </a:p>
        </p:txBody>
      </p:sp>
      <p:cxnSp>
        <p:nvCxnSpPr>
          <p:cNvPr id="10" name="Straight Connector 9"/>
          <p:cNvCxnSpPr/>
          <p:nvPr/>
        </p:nvCxnSpPr>
        <p:spPr>
          <a:xfrm>
            <a:off x="6196013" y="4044950"/>
            <a:ext cx="1347788" cy="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14" name="Straight Connector 13"/>
          <p:cNvCxnSpPr/>
          <p:nvPr/>
        </p:nvCxnSpPr>
        <p:spPr>
          <a:xfrm>
            <a:off x="8096250" y="4022725"/>
            <a:ext cx="1504950" cy="635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16" name="Straight Connector 15"/>
          <p:cNvCxnSpPr/>
          <p:nvPr/>
        </p:nvCxnSpPr>
        <p:spPr>
          <a:xfrm>
            <a:off x="6515100" y="6724650"/>
            <a:ext cx="1257300" cy="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Vertic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446"/>
                                        </p:tgtEl>
                                        <p:attrNameLst>
                                          <p:attrName>style.visibility</p:attrName>
                                        </p:attrNameLst>
                                      </p:cBhvr>
                                      <p:to>
                                        <p:strVal val="visible"/>
                                      </p:to>
                                    </p:set>
                                    <p:anim calcmode="discrete" valueType="clr">
                                      <p:cBhvr override="childStyle">
                                        <p:cTn id="12" dur="80"/>
                                        <p:tgtEl>
                                          <p:spTgt spid="1844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446"/>
                                        </p:tgtEl>
                                        <p:attrNameLst>
                                          <p:attrName>fillcolor</p:attrName>
                                        </p:attrNameLst>
                                      </p:cBhvr>
                                      <p:tavLst>
                                        <p:tav tm="0">
                                          <p:val>
                                            <p:clrVal>
                                              <a:schemeClr val="accent2"/>
                                            </p:clrVal>
                                          </p:val>
                                        </p:tav>
                                        <p:tav tm="50000">
                                          <p:val>
                                            <p:clrVal>
                                              <a:schemeClr val="hlink"/>
                                            </p:clrVal>
                                          </p:val>
                                        </p:tav>
                                      </p:tavLst>
                                    </p:anim>
                                    <p:set>
                                      <p:cBhvr>
                                        <p:cTn id="14" dur="80"/>
                                        <p:tgtEl>
                                          <p:spTgt spid="18446"/>
                                        </p:tgtEl>
                                        <p:attrNameLst>
                                          <p:attrName>fill.type</p:attrName>
                                        </p:attrNameLst>
                                      </p:cBhvr>
                                      <p:to>
                                        <p:strVal val="solid"/>
                                      </p:to>
                                    </p:set>
                                  </p:childTnLst>
                                </p:cTn>
                              </p:par>
                              <p:par>
                                <p:cTn id="15" presetID="13" presetClass="entr" presetSubtype="16"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plus(in)">
                                      <p:cBhvr>
                                        <p:cTn id="17" dur="10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8448">
                                            <p:txEl>
                                              <p:charRg st="0" end="42"/>
                                            </p:txEl>
                                          </p:spTgt>
                                        </p:tgtEl>
                                        <p:attrNameLst>
                                          <p:attrName>style.visibility</p:attrName>
                                        </p:attrNameLst>
                                      </p:cBhvr>
                                      <p:to>
                                        <p:strVal val="visible"/>
                                      </p:to>
                                    </p:set>
                                    <p:anim calcmode="discrete" valueType="clr">
                                      <p:cBhvr override="childStyle">
                                        <p:cTn id="22" dur="80"/>
                                        <p:tgtEl>
                                          <p:spTgt spid="18448">
                                            <p:txEl>
                                              <p:charRg st="0" end="4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8448">
                                            <p:txEl>
                                              <p:charRg st="0" end="42"/>
                                            </p:txEl>
                                          </p:spTgt>
                                        </p:tgtEl>
                                        <p:attrNameLst>
                                          <p:attrName>fillcolor</p:attrName>
                                        </p:attrNameLst>
                                      </p:cBhvr>
                                      <p:tavLst>
                                        <p:tav tm="0">
                                          <p:val>
                                            <p:clrVal>
                                              <a:schemeClr val="accent2"/>
                                            </p:clrVal>
                                          </p:val>
                                        </p:tav>
                                        <p:tav tm="50000">
                                          <p:val>
                                            <p:clrVal>
                                              <a:schemeClr val="hlink"/>
                                            </p:clrVal>
                                          </p:val>
                                        </p:tav>
                                      </p:tavLst>
                                    </p:anim>
                                    <p:set>
                                      <p:cBhvr>
                                        <p:cTn id="24" dur="80"/>
                                        <p:tgtEl>
                                          <p:spTgt spid="18448">
                                            <p:txEl>
                                              <p:charRg st="0" end="42"/>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8448">
                                            <p:txEl>
                                              <p:charRg st="42" end="76"/>
                                            </p:txEl>
                                          </p:spTgt>
                                        </p:tgtEl>
                                        <p:attrNameLst>
                                          <p:attrName>style.visibility</p:attrName>
                                        </p:attrNameLst>
                                      </p:cBhvr>
                                      <p:to>
                                        <p:strVal val="visible"/>
                                      </p:to>
                                    </p:set>
                                    <p:anim calcmode="discrete" valueType="clr">
                                      <p:cBhvr override="childStyle">
                                        <p:cTn id="29" dur="80"/>
                                        <p:tgtEl>
                                          <p:spTgt spid="18448">
                                            <p:txEl>
                                              <p:charRg st="42" end="7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8448">
                                            <p:txEl>
                                              <p:charRg st="42" end="76"/>
                                            </p:txEl>
                                          </p:spTgt>
                                        </p:tgtEl>
                                        <p:attrNameLst>
                                          <p:attrName>fillcolor</p:attrName>
                                        </p:attrNameLst>
                                      </p:cBhvr>
                                      <p:tavLst>
                                        <p:tav tm="0">
                                          <p:val>
                                            <p:clrVal>
                                              <a:schemeClr val="accent2"/>
                                            </p:clrVal>
                                          </p:val>
                                        </p:tav>
                                        <p:tav tm="50000">
                                          <p:val>
                                            <p:clrVal>
                                              <a:schemeClr val="hlink"/>
                                            </p:clrVal>
                                          </p:val>
                                        </p:tav>
                                      </p:tavLst>
                                    </p:anim>
                                    <p:set>
                                      <p:cBhvr>
                                        <p:cTn id="31" dur="80"/>
                                        <p:tgtEl>
                                          <p:spTgt spid="18448">
                                            <p:txEl>
                                              <p:charRg st="42" end="76"/>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8448">
                                            <p:txEl>
                                              <p:charRg st="76" end="117"/>
                                            </p:txEl>
                                          </p:spTgt>
                                        </p:tgtEl>
                                        <p:attrNameLst>
                                          <p:attrName>style.visibility</p:attrName>
                                        </p:attrNameLst>
                                      </p:cBhvr>
                                      <p:to>
                                        <p:strVal val="visible"/>
                                      </p:to>
                                    </p:set>
                                    <p:anim calcmode="discrete" valueType="clr">
                                      <p:cBhvr override="childStyle">
                                        <p:cTn id="36" dur="80"/>
                                        <p:tgtEl>
                                          <p:spTgt spid="18448">
                                            <p:txEl>
                                              <p:charRg st="76" end="11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8448">
                                            <p:txEl>
                                              <p:charRg st="76" end="117"/>
                                            </p:txEl>
                                          </p:spTgt>
                                        </p:tgtEl>
                                        <p:attrNameLst>
                                          <p:attrName>fillcolor</p:attrName>
                                        </p:attrNameLst>
                                      </p:cBhvr>
                                      <p:tavLst>
                                        <p:tav tm="0">
                                          <p:val>
                                            <p:clrVal>
                                              <a:schemeClr val="accent2"/>
                                            </p:clrVal>
                                          </p:val>
                                        </p:tav>
                                        <p:tav tm="50000">
                                          <p:val>
                                            <p:clrVal>
                                              <a:schemeClr val="hlink"/>
                                            </p:clrVal>
                                          </p:val>
                                        </p:tav>
                                      </p:tavLst>
                                    </p:anim>
                                    <p:set>
                                      <p:cBhvr>
                                        <p:cTn id="38" dur="80"/>
                                        <p:tgtEl>
                                          <p:spTgt spid="18448">
                                            <p:txEl>
                                              <p:charRg st="76" end="117"/>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8448">
                                            <p:txEl>
                                              <p:charRg st="117" end="162"/>
                                            </p:txEl>
                                          </p:spTgt>
                                        </p:tgtEl>
                                        <p:attrNameLst>
                                          <p:attrName>style.visibility</p:attrName>
                                        </p:attrNameLst>
                                      </p:cBhvr>
                                      <p:to>
                                        <p:strVal val="visible"/>
                                      </p:to>
                                    </p:set>
                                    <p:anim calcmode="discrete" valueType="clr">
                                      <p:cBhvr override="childStyle">
                                        <p:cTn id="43" dur="80"/>
                                        <p:tgtEl>
                                          <p:spTgt spid="18448">
                                            <p:txEl>
                                              <p:charRg st="117" end="16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8448">
                                            <p:txEl>
                                              <p:charRg st="117" end="162"/>
                                            </p:txEl>
                                          </p:spTgt>
                                        </p:tgtEl>
                                        <p:attrNameLst>
                                          <p:attrName>fillcolor</p:attrName>
                                        </p:attrNameLst>
                                      </p:cBhvr>
                                      <p:tavLst>
                                        <p:tav tm="0">
                                          <p:val>
                                            <p:clrVal>
                                              <a:schemeClr val="accent2"/>
                                            </p:clrVal>
                                          </p:val>
                                        </p:tav>
                                        <p:tav tm="50000">
                                          <p:val>
                                            <p:clrVal>
                                              <a:schemeClr val="hlink"/>
                                            </p:clrVal>
                                          </p:val>
                                        </p:tav>
                                      </p:tavLst>
                                    </p:anim>
                                    <p:set>
                                      <p:cBhvr>
                                        <p:cTn id="45" dur="80"/>
                                        <p:tgtEl>
                                          <p:spTgt spid="18448">
                                            <p:txEl>
                                              <p:charRg st="117" end="162"/>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8679"/>
                                        </p:tgtEl>
                                        <p:attrNameLst>
                                          <p:attrName>style.visibility</p:attrName>
                                        </p:attrNameLst>
                                      </p:cBhvr>
                                      <p:to>
                                        <p:strVal val="visible"/>
                                      </p:to>
                                    </p:set>
                                    <p:animEffect transition="in" filter="wipe(down)">
                                      <p:cBhvr>
                                        <p:cTn id="60" dur="500"/>
                                        <p:tgtEl>
                                          <p:spTgt spid="2867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8451"/>
                                        </p:tgtEl>
                                        <p:attrNameLst>
                                          <p:attrName>style.visibility</p:attrName>
                                        </p:attrNameLst>
                                      </p:cBhvr>
                                      <p:to>
                                        <p:strVal val="visible"/>
                                      </p:to>
                                    </p:set>
                                    <p:animEffect transition="in" filter="wipe(down)">
                                      <p:cBhvr>
                                        <p:cTn id="65" dur="500"/>
                                        <p:tgtEl>
                                          <p:spTgt spid="1845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18446" grpId="0"/>
      <p:bldP spid="18448" grpId="0" build="allAtOnce"/>
      <p:bldP spid="18451" grpId="0"/>
      <p:bldP spid="286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8482" name="Picture 2" descr="Owls – PowerPoint Template Teaching Resource | Teach Starter"/>
          <p:cNvPicPr>
            <a:picLocks noChangeAspect="1"/>
          </p:cNvPicPr>
          <p:nvPr/>
        </p:nvPicPr>
        <p:blipFill>
          <a:blip r:embed="rId1"/>
          <a:stretch>
            <a:fillRect/>
          </a:stretch>
        </p:blipFill>
        <p:spPr>
          <a:xfrm>
            <a:off x="-352425" y="0"/>
            <a:ext cx="14187488" cy="6858000"/>
          </a:xfrm>
          <a:prstGeom prst="rect">
            <a:avLst/>
          </a:prstGeom>
          <a:noFill/>
          <a:ln w="9525">
            <a:noFill/>
          </a:ln>
        </p:spPr>
      </p:pic>
      <p:sp>
        <p:nvSpPr>
          <p:cNvPr id="17" name="AutoShape 5"/>
          <p:cNvSpPr txBox="1">
            <a:spLocks noChangeArrowheads="1"/>
          </p:cNvSpPr>
          <p:nvPr/>
        </p:nvSpPr>
        <p:spPr bwMode="auto">
          <a:xfrm>
            <a:off x="3200400" y="58738"/>
            <a:ext cx="5416550" cy="1101725"/>
          </a:xfrm>
          <a:prstGeom prst="ribbon2">
            <a:avLst>
              <a:gd name="adj1" fmla="val 12500"/>
              <a:gd name="adj2" fmla="val 50000"/>
            </a:avLst>
          </a:prstGeom>
          <a:solidFill>
            <a:srgbClr val="FF99CC"/>
          </a:solidFill>
          <a:ln>
            <a:solidFill>
              <a:schemeClr val="tx1"/>
            </a:solidFill>
            <a:round/>
          </a:ln>
        </p:spPr>
        <p:txBody>
          <a:bodyPr lIns="91420" tIns="45718" rIns="91420" bIns="45718" anchor="ctr"/>
          <a:p>
            <a:pPr algn="ctr">
              <a:buNone/>
            </a:pPr>
            <a:r>
              <a:rPr lang="en-US" altLang="en-US" sz="4000" b="1" dirty="0">
                <a:latin typeface="Times New Roman" panose="02020603050405020304" pitchFamily="18" charset="0"/>
                <a:ea typeface="Times New Roman" panose="02020603050405020304" pitchFamily="18" charset="0"/>
              </a:rPr>
              <a:t>Ghi nhớ</a:t>
            </a:r>
            <a:endParaRPr lang="en-US" altLang="en-US" sz="4000" b="1" dirty="0">
              <a:latin typeface="Times New Roman" panose="02020603050405020304" pitchFamily="18" charset="0"/>
              <a:ea typeface="Times New Roman" panose="02020603050405020304" pitchFamily="18" charset="0"/>
            </a:endParaRPr>
          </a:p>
        </p:txBody>
      </p:sp>
      <p:sp>
        <p:nvSpPr>
          <p:cNvPr id="19" name="Text Box 28"/>
          <p:cNvSpPr txBox="1">
            <a:spLocks noChangeArrowheads="1"/>
          </p:cNvSpPr>
          <p:nvPr/>
        </p:nvSpPr>
        <p:spPr bwMode="auto">
          <a:xfrm>
            <a:off x="1946275" y="2438400"/>
            <a:ext cx="8229600" cy="2308225"/>
          </a:xfrm>
          <a:prstGeom prst="rect">
            <a:avLst/>
          </a:prstGeom>
          <a:solidFill>
            <a:srgbClr val="FFFFFF"/>
          </a:solidFill>
          <a:ln w="9525">
            <a:solidFill>
              <a:srgbClr val="FF0000"/>
            </a:solidFill>
            <a:miter lim="800000"/>
          </a:ln>
        </p:spPr>
        <p:txBody>
          <a:bodyPr lIns="91434" tIns="45718" rIns="91434" bIns="4571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mn-cs"/>
              </a:rPr>
              <a:t>Tính</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mn-cs"/>
              </a:rPr>
              <a:t>từ</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là</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những</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từ</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miêu</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tả</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đặc</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điểm</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hoặc</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tính</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chất</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của</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sự</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vật</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hoạt</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động</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trạng</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4800" b="1" i="0" u="none" strike="noStrike" kern="0" cap="none" spc="0" normalizeH="0" baseline="0" noProof="0" dirty="0" err="1">
                <a:ln>
                  <a:noFill/>
                </a:ln>
                <a:solidFill>
                  <a:schemeClr val="tx1"/>
                </a:solidFill>
                <a:effectLst/>
                <a:uLnTx/>
                <a:uFillTx/>
                <a:latin typeface="Times New Roman" panose="02020603050405020304" pitchFamily="18" charset="0"/>
                <a:ea typeface="+mn-ea"/>
                <a:cs typeface="+mn-cs"/>
              </a:rPr>
              <a:t>thái</a:t>
            </a: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rPr>
              <a:t>, . . . </a:t>
            </a:r>
            <a:endParaRPr kumimoji="0" lang="en-US" sz="4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41873" y="-160983"/>
            <a:ext cx="3464873" cy="3464873"/>
          </a:xfrm>
          <a:prstGeom prst="rect">
            <a:avLst/>
          </a:prstGeom>
        </p:spPr>
      </p:pic>
      <p:cxnSp>
        <p:nvCxnSpPr>
          <p:cNvPr id="23" name="Straight Connector 22"/>
          <p:cNvCxnSpPr/>
          <p:nvPr/>
        </p:nvCxnSpPr>
        <p:spPr>
          <a:xfrm>
            <a:off x="-1" y="5998223"/>
            <a:ext cx="12180861"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034" y="5056495"/>
            <a:ext cx="12180861"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919019"/>
            <a:ext cx="12180861"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811166" y="3293624"/>
            <a:ext cx="10862256" cy="125079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r>
              <a:rPr lang="en-US" sz="2370" dirty="0">
                <a:solidFill>
                  <a:prstClr val="white"/>
                </a:solidFill>
                <a:latin typeface="Times New Roman" panose="02020603050405020304" pitchFamily="18" charset="0"/>
                <a:cs typeface="Times New Roman" panose="02020603050405020304" pitchFamily="18" charset="0"/>
              </a:rPr>
              <a:t> </a:t>
            </a:r>
            <a:endParaRPr lang="en-US" sz="2370" dirty="0">
              <a:solidFill>
                <a:prstClr val="white"/>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448297" y="3515111"/>
            <a:ext cx="9375123" cy="546100"/>
          </a:xfrm>
          <a:prstGeom prst="rect">
            <a:avLst/>
          </a:prstGeom>
          <a:noFill/>
        </p:spPr>
        <p:txBody>
          <a:bodyPr wrap="square" rtlCol="0">
            <a:spAutoFit/>
          </a:bodyPr>
          <a:lstStyle/>
          <a:p>
            <a:pPr algn="ctr" defTabSz="913765">
              <a:defRPr/>
            </a:pPr>
            <a:r>
              <a:rPr lang="en-US" sz="2960" b="1" dirty="0" err="1">
                <a:solidFill>
                  <a:prstClr val="white"/>
                </a:solidFill>
                <a:latin typeface="Times New Roman" panose="02020603050405020304" pitchFamily="18" charset="0"/>
                <a:cs typeface="Times New Roman" panose="02020603050405020304" pitchFamily="18" charset="0"/>
              </a:rPr>
              <a:t>Dòng</a:t>
            </a:r>
            <a:r>
              <a:rPr lang="en-US" sz="2960" b="1" dirty="0">
                <a:solidFill>
                  <a:prstClr val="white"/>
                </a:solidFill>
                <a:latin typeface="Times New Roman" panose="02020603050405020304" pitchFamily="18" charset="0"/>
                <a:cs typeface="Times New Roman" panose="02020603050405020304" pitchFamily="18" charset="0"/>
              </a:rPr>
              <a:t> </a:t>
            </a:r>
            <a:r>
              <a:rPr lang="en-US" sz="2960" b="1" dirty="0" err="1">
                <a:solidFill>
                  <a:prstClr val="white"/>
                </a:solidFill>
                <a:latin typeface="Times New Roman" panose="02020603050405020304" pitchFamily="18" charset="0"/>
                <a:cs typeface="Times New Roman" panose="02020603050405020304" pitchFamily="18" charset="0"/>
              </a:rPr>
              <a:t>nào</a:t>
            </a:r>
            <a:r>
              <a:rPr lang="en-US" sz="2960" b="1" dirty="0">
                <a:solidFill>
                  <a:prstClr val="white"/>
                </a:solidFill>
                <a:latin typeface="Times New Roman" panose="02020603050405020304" pitchFamily="18" charset="0"/>
                <a:cs typeface="Times New Roman" panose="02020603050405020304" pitchFamily="18" charset="0"/>
              </a:rPr>
              <a:t> </a:t>
            </a:r>
            <a:r>
              <a:rPr lang="en-US" sz="2960" b="1" dirty="0" err="1">
                <a:solidFill>
                  <a:prstClr val="white"/>
                </a:solidFill>
                <a:latin typeface="Times New Roman" panose="02020603050405020304" pitchFamily="18" charset="0"/>
                <a:cs typeface="Times New Roman" panose="02020603050405020304" pitchFamily="18" charset="0"/>
              </a:rPr>
              <a:t>sau</a:t>
            </a:r>
            <a:r>
              <a:rPr lang="en-US" sz="2960" b="1" dirty="0">
                <a:solidFill>
                  <a:prstClr val="white"/>
                </a:solidFill>
                <a:latin typeface="Times New Roman" panose="02020603050405020304" pitchFamily="18" charset="0"/>
                <a:cs typeface="Times New Roman" panose="02020603050405020304" pitchFamily="18" charset="0"/>
              </a:rPr>
              <a:t> </a:t>
            </a:r>
            <a:r>
              <a:rPr lang="en-US" sz="2960" b="1" dirty="0" err="1">
                <a:solidFill>
                  <a:prstClr val="white"/>
                </a:solidFill>
                <a:latin typeface="Times New Roman" panose="02020603050405020304" pitchFamily="18" charset="0"/>
                <a:cs typeface="Times New Roman" panose="02020603050405020304" pitchFamily="18" charset="0"/>
              </a:rPr>
              <a:t>đây</a:t>
            </a:r>
            <a:r>
              <a:rPr lang="en-US" sz="2960" b="1" dirty="0">
                <a:solidFill>
                  <a:prstClr val="white"/>
                </a:solidFill>
                <a:latin typeface="Times New Roman" panose="02020603050405020304" pitchFamily="18" charset="0"/>
                <a:cs typeface="Times New Roman" panose="02020603050405020304" pitchFamily="18" charset="0"/>
              </a:rPr>
              <a:t> </a:t>
            </a:r>
            <a:r>
              <a:rPr lang="en-US" sz="2960" b="1" dirty="0" err="1">
                <a:solidFill>
                  <a:prstClr val="white"/>
                </a:solidFill>
                <a:latin typeface="Times New Roman" panose="02020603050405020304" pitchFamily="18" charset="0"/>
                <a:cs typeface="Times New Roman" panose="02020603050405020304" pitchFamily="18" charset="0"/>
              </a:rPr>
              <a:t>đều</a:t>
            </a:r>
            <a:r>
              <a:rPr lang="en-US" sz="2960" b="1" dirty="0">
                <a:solidFill>
                  <a:prstClr val="white"/>
                </a:solidFill>
                <a:latin typeface="Times New Roman" panose="02020603050405020304" pitchFamily="18" charset="0"/>
                <a:cs typeface="Times New Roman" panose="02020603050405020304" pitchFamily="18" charset="0"/>
              </a:rPr>
              <a:t> </a:t>
            </a:r>
            <a:r>
              <a:rPr lang="en-US" sz="2960" b="1" dirty="0" err="1">
                <a:solidFill>
                  <a:prstClr val="white"/>
                </a:solidFill>
                <a:latin typeface="Times New Roman" panose="02020603050405020304" pitchFamily="18" charset="0"/>
                <a:cs typeface="Times New Roman" panose="02020603050405020304" pitchFamily="18" charset="0"/>
              </a:rPr>
              <a:t>là</a:t>
            </a:r>
            <a:r>
              <a:rPr lang="en-US" sz="2960" b="1" dirty="0">
                <a:solidFill>
                  <a:prstClr val="white"/>
                </a:solidFill>
                <a:latin typeface="Times New Roman" panose="02020603050405020304" pitchFamily="18" charset="0"/>
                <a:cs typeface="Times New Roman" panose="02020603050405020304" pitchFamily="18" charset="0"/>
              </a:rPr>
              <a:t> </a:t>
            </a:r>
            <a:r>
              <a:rPr lang="en-US" sz="2960" b="1" dirty="0" err="1">
                <a:solidFill>
                  <a:prstClr val="white"/>
                </a:solidFill>
                <a:latin typeface="Times New Roman" panose="02020603050405020304" pitchFamily="18" charset="0"/>
                <a:cs typeface="Times New Roman" panose="02020603050405020304" pitchFamily="18" charset="0"/>
              </a:rPr>
              <a:t>các</a:t>
            </a:r>
            <a:r>
              <a:rPr lang="en-US" sz="2960" b="1" dirty="0">
                <a:solidFill>
                  <a:prstClr val="white"/>
                </a:solidFill>
                <a:latin typeface="Times New Roman" panose="02020603050405020304" pitchFamily="18" charset="0"/>
                <a:cs typeface="Times New Roman" panose="02020603050405020304" pitchFamily="18" charset="0"/>
              </a:rPr>
              <a:t> </a:t>
            </a:r>
            <a:r>
              <a:rPr lang="en-US" sz="2960" b="1" dirty="0" err="1">
                <a:solidFill>
                  <a:prstClr val="white"/>
                </a:solidFill>
                <a:latin typeface="Times New Roman" panose="02020603050405020304" pitchFamily="18" charset="0"/>
                <a:cs typeface="Times New Roman" panose="02020603050405020304" pitchFamily="18" charset="0"/>
              </a:rPr>
              <a:t>danh</a:t>
            </a:r>
            <a:r>
              <a:rPr lang="en-US" sz="2960" b="1" dirty="0">
                <a:solidFill>
                  <a:prstClr val="white"/>
                </a:solidFill>
                <a:latin typeface="Times New Roman" panose="02020603050405020304" pitchFamily="18" charset="0"/>
                <a:cs typeface="Times New Roman" panose="02020603050405020304" pitchFamily="18" charset="0"/>
              </a:rPr>
              <a:t> </a:t>
            </a:r>
            <a:r>
              <a:rPr lang="en-US" sz="2960" b="1" dirty="0" err="1">
                <a:solidFill>
                  <a:prstClr val="white"/>
                </a:solidFill>
                <a:latin typeface="Times New Roman" panose="02020603050405020304" pitchFamily="18" charset="0"/>
                <a:cs typeface="Times New Roman" panose="02020603050405020304" pitchFamily="18" charset="0"/>
              </a:rPr>
              <a:t>từ </a:t>
            </a:r>
            <a:r>
              <a:rPr lang="en-US" sz="2960" b="1" dirty="0">
                <a:solidFill>
                  <a:prstClr val="white"/>
                </a:solidFill>
                <a:latin typeface="Times New Roman" panose="02020603050405020304" pitchFamily="18" charset="0"/>
                <a:cs typeface="Times New Roman" panose="02020603050405020304" pitchFamily="18" charset="0"/>
              </a:rPr>
              <a:t>?</a:t>
            </a:r>
            <a:endParaRPr lang="en-US" sz="2960" b="1" i="1" dirty="0">
              <a:solidFill>
                <a:schemeClr val="bg1"/>
              </a:solidFill>
              <a:latin typeface="Times New Roman" panose="02020603050405020304" pitchFamily="18" charset="0"/>
              <a:cs typeface="Times New Roman" panose="02020603050405020304" pitchFamily="18" charset="0"/>
            </a:endParaRPr>
          </a:p>
        </p:txBody>
      </p:sp>
      <p:sp>
        <p:nvSpPr>
          <p:cNvPr id="15" name="bang b"/>
          <p:cNvSpPr/>
          <p:nvPr/>
        </p:nvSpPr>
        <p:spPr>
          <a:xfrm flipH="1">
            <a:off x="6238574" y="4754516"/>
            <a:ext cx="5244976" cy="60395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sz="2370">
              <a:solidFill>
                <a:prstClr val="white"/>
              </a:solidFill>
              <a:latin typeface="Times New Roman" panose="02020603050405020304" pitchFamily="18" charset="0"/>
              <a:cs typeface="Times New Roman" panose="02020603050405020304" pitchFamily="18" charset="0"/>
            </a:endParaRPr>
          </a:p>
        </p:txBody>
      </p:sp>
      <p:sp>
        <p:nvSpPr>
          <p:cNvPr id="16" name="bang c"/>
          <p:cNvSpPr/>
          <p:nvPr/>
        </p:nvSpPr>
        <p:spPr>
          <a:xfrm flipH="1">
            <a:off x="811165" y="5686907"/>
            <a:ext cx="5244976" cy="60395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sz="2370">
              <a:solidFill>
                <a:prstClr val="white"/>
              </a:solidFill>
              <a:latin typeface="Times New Roman" panose="02020603050405020304" pitchFamily="18" charset="0"/>
              <a:cs typeface="Times New Roman" panose="02020603050405020304" pitchFamily="18" charset="0"/>
            </a:endParaRPr>
          </a:p>
        </p:txBody>
      </p:sp>
      <p:sp>
        <p:nvSpPr>
          <p:cNvPr id="25" name="cau hoi b"/>
          <p:cNvSpPr txBox="1"/>
          <p:nvPr/>
        </p:nvSpPr>
        <p:spPr>
          <a:xfrm>
            <a:off x="6333606" y="4796289"/>
            <a:ext cx="5450407" cy="456728"/>
          </a:xfrm>
          <a:prstGeom prst="rect">
            <a:avLst/>
          </a:prstGeom>
          <a:noFill/>
        </p:spPr>
        <p:txBody>
          <a:bodyPr wrap="square" rtlCol="0">
            <a:spAutoFit/>
          </a:bodyPr>
          <a:lstStyle/>
          <a:p>
            <a:pPr defTabSz="913765">
              <a:buClr>
                <a:schemeClr val="bg1"/>
              </a:buClr>
              <a:defRPr/>
            </a:pPr>
            <a:r>
              <a:rPr lang="en-US" sz="237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Ngôi</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nhà</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dòng</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sông</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thị</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trấn</a:t>
            </a:r>
            <a:endPar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c"/>
          <p:cNvSpPr txBox="1"/>
          <p:nvPr/>
        </p:nvSpPr>
        <p:spPr>
          <a:xfrm>
            <a:off x="895094" y="5770448"/>
            <a:ext cx="4646170" cy="455549"/>
          </a:xfrm>
          <a:prstGeom prst="rect">
            <a:avLst/>
          </a:prstGeom>
          <a:noFill/>
        </p:spPr>
        <p:txBody>
          <a:bodyPr wrap="square" rtlCol="0">
            <a:spAutoFit/>
          </a:bodyPr>
          <a:lstStyle/>
          <a:p>
            <a:pPr defTabSz="913765">
              <a:buClr>
                <a:schemeClr val="bg1"/>
              </a:buClr>
              <a:defRPr/>
            </a:pPr>
            <a:r>
              <a:rPr lang="en-US" sz="237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Ngôi</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nhà</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lắc</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đầu</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dòng</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sông</a:t>
            </a:r>
            <a:endPar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p:cNvSpPr/>
          <p:nvPr/>
        </p:nvSpPr>
        <p:spPr>
          <a:xfrm flipH="1">
            <a:off x="811165" y="4754516"/>
            <a:ext cx="5244976" cy="60395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sz="2370">
              <a:solidFill>
                <a:prstClr val="white"/>
              </a:solidFill>
              <a:latin typeface="Times New Roman" panose="02020603050405020304" pitchFamily="18" charset="0"/>
              <a:cs typeface="Times New Roman" panose="02020603050405020304" pitchFamily="18" charset="0"/>
            </a:endParaRPr>
          </a:p>
        </p:txBody>
      </p:sp>
      <p:sp>
        <p:nvSpPr>
          <p:cNvPr id="32" name="bang d"/>
          <p:cNvSpPr/>
          <p:nvPr/>
        </p:nvSpPr>
        <p:spPr>
          <a:xfrm flipH="1">
            <a:off x="6238574" y="5704443"/>
            <a:ext cx="5244976" cy="60395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sz="2370">
              <a:solidFill>
                <a:prstClr val="white"/>
              </a:solidFill>
              <a:latin typeface="Times New Roman" panose="02020603050405020304" pitchFamily="18" charset="0"/>
              <a:cs typeface="Times New Roman" panose="02020603050405020304" pitchFamily="18" charset="0"/>
            </a:endParaRPr>
          </a:p>
        </p:txBody>
      </p:sp>
      <p:sp>
        <p:nvSpPr>
          <p:cNvPr id="33" name="cau hoi a"/>
          <p:cNvSpPr txBox="1"/>
          <p:nvPr/>
        </p:nvSpPr>
        <p:spPr>
          <a:xfrm>
            <a:off x="862522" y="4776316"/>
            <a:ext cx="5142262" cy="456728"/>
          </a:xfrm>
          <a:prstGeom prst="rect">
            <a:avLst/>
          </a:prstGeom>
          <a:noFill/>
        </p:spPr>
        <p:txBody>
          <a:bodyPr wrap="square" rtlCol="0">
            <a:spAutoFit/>
          </a:bodyPr>
          <a:lstStyle/>
          <a:p>
            <a:pPr defTabSz="913765">
              <a:buClr>
                <a:schemeClr val="bg1"/>
              </a:buClr>
              <a:defRPr/>
            </a:pPr>
            <a:r>
              <a:rPr lang="en-US" sz="237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Ngôi</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nhà</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lượn</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quanh</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dòng</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sông</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endPar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p:cNvSpPr txBox="1"/>
          <p:nvPr/>
        </p:nvSpPr>
        <p:spPr>
          <a:xfrm>
            <a:off x="6333606" y="5778647"/>
            <a:ext cx="4646170" cy="455549"/>
          </a:xfrm>
          <a:prstGeom prst="rect">
            <a:avLst/>
          </a:prstGeom>
          <a:noFill/>
        </p:spPr>
        <p:txBody>
          <a:bodyPr wrap="square" rtlCol="0">
            <a:spAutoFit/>
          </a:bodyPr>
          <a:lstStyle/>
          <a:p>
            <a:pPr defTabSz="913765">
              <a:buClr>
                <a:schemeClr val="bg1"/>
              </a:buClr>
              <a:defRPr/>
            </a:pPr>
            <a:r>
              <a:rPr lang="en-US" sz="237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Bước</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đi</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ngôi</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nhà</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thị</a:t>
            </a:r>
            <a:r>
              <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37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trấn</a:t>
            </a:r>
            <a:endParaRPr lang="en-US" sz="237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2192001" y="866203"/>
            <a:ext cx="486918" cy="486918"/>
          </a:xfrm>
          <a:prstGeom prst="rect">
            <a:avLst/>
          </a:prstGeom>
        </p:spPr>
      </p:pic>
      <p:pic>
        <p:nvPicPr>
          <p:cNvPr id="39" name="Final Answer">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12192001" y="1480476"/>
            <a:ext cx="486918" cy="486918"/>
          </a:xfrm>
          <a:prstGeom prst="rect">
            <a:avLst/>
          </a:prstGeom>
        </p:spPr>
      </p:pic>
      <p:pic>
        <p:nvPicPr>
          <p:cNvPr id="40" name="Win">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4"/>
          <a:stretch>
            <a:fillRect/>
          </a:stretch>
        </p:blipFill>
        <p:spPr>
          <a:xfrm>
            <a:off x="12202895" y="2075394"/>
            <a:ext cx="486918" cy="486918"/>
          </a:xfrm>
          <a:prstGeom prst="rect">
            <a:avLst/>
          </a:prstGeom>
        </p:spPr>
      </p:pic>
      <p:pic>
        <p:nvPicPr>
          <p:cNvPr id="41" name="Lose">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4"/>
          <a:stretch>
            <a:fillRect/>
          </a:stretch>
        </p:blipFill>
        <p:spPr>
          <a:xfrm>
            <a:off x="12202895" y="2631141"/>
            <a:ext cx="486918" cy="4869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63563" y="-184267"/>
            <a:ext cx="3464873" cy="3464873"/>
          </a:xfrm>
          <a:prstGeom prst="rect">
            <a:avLst/>
          </a:prstGeom>
        </p:spPr>
      </p:pic>
      <p:cxnSp>
        <p:nvCxnSpPr>
          <p:cNvPr id="23" name="Straight Connector 22"/>
          <p:cNvCxnSpPr/>
          <p:nvPr/>
        </p:nvCxnSpPr>
        <p:spPr>
          <a:xfrm>
            <a:off x="11139" y="5756038"/>
            <a:ext cx="12180861"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200" y="4953090"/>
            <a:ext cx="12180861"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70" y="3689061"/>
            <a:ext cx="12180861"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598296" y="3082286"/>
            <a:ext cx="10862256" cy="125079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0">
              <a:latin typeface="Times New Roman" panose="02020603050405020304" pitchFamily="18" charset="0"/>
              <a:cs typeface="Times New Roman" panose="02020603050405020304" pitchFamily="18" charset="0"/>
            </a:endParaRPr>
          </a:p>
        </p:txBody>
      </p:sp>
      <p:sp>
        <p:nvSpPr>
          <p:cNvPr id="24" name="TextBox 23"/>
          <p:cNvSpPr txBox="1"/>
          <p:nvPr/>
        </p:nvSpPr>
        <p:spPr>
          <a:xfrm>
            <a:off x="852072" y="3412957"/>
            <a:ext cx="10567573" cy="460375"/>
          </a:xfrm>
          <a:prstGeom prst="rect">
            <a:avLst/>
          </a:prstGeom>
          <a:noFill/>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Thế nào là động từ ?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5" name="bang a"/>
          <p:cNvSpPr/>
          <p:nvPr/>
        </p:nvSpPr>
        <p:spPr>
          <a:xfrm flipH="1">
            <a:off x="784225" y="4609465"/>
            <a:ext cx="5245100" cy="85407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0">
              <a:latin typeface="Times New Roman" panose="02020603050405020304" pitchFamily="18" charset="0"/>
              <a:cs typeface="Times New Roman" panose="02020603050405020304" pitchFamily="18" charset="0"/>
            </a:endParaRPr>
          </a:p>
        </p:txBody>
      </p:sp>
      <p:sp>
        <p:nvSpPr>
          <p:cNvPr id="16" name="bang c"/>
          <p:cNvSpPr/>
          <p:nvPr/>
        </p:nvSpPr>
        <p:spPr>
          <a:xfrm flipH="1">
            <a:off x="890905" y="5486400"/>
            <a:ext cx="5245100" cy="87630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0">
              <a:latin typeface="Times New Roman" panose="02020603050405020304" pitchFamily="18" charset="0"/>
              <a:cs typeface="Times New Roman" panose="02020603050405020304" pitchFamily="18" charset="0"/>
            </a:endParaRPr>
          </a:p>
        </p:txBody>
      </p:sp>
      <p:sp>
        <p:nvSpPr>
          <p:cNvPr id="25" name="dap an a"/>
          <p:cNvSpPr txBox="1"/>
          <p:nvPr/>
        </p:nvSpPr>
        <p:spPr>
          <a:xfrm>
            <a:off x="1135286" y="4591767"/>
            <a:ext cx="4646170" cy="819785"/>
          </a:xfrm>
          <a:prstGeom prst="rect">
            <a:avLst/>
          </a:prstGeom>
          <a:noFill/>
        </p:spPr>
        <p:txBody>
          <a:bodyPr wrap="square" rtlCol="0">
            <a:spAutoFit/>
          </a:bodyPr>
          <a:lstStyle/>
          <a:p>
            <a:pPr>
              <a:buClr>
                <a:schemeClr val="bg1"/>
              </a:buClr>
            </a:pPr>
            <a:r>
              <a:rPr lang="en-US" sz="2370"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A. Là những từ chỉ hoạt động, trạng thái của sự vật</a:t>
            </a:r>
            <a:endParaRPr lang="en-US" sz="2370"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dap an c"/>
          <p:cNvSpPr txBox="1"/>
          <p:nvPr/>
        </p:nvSpPr>
        <p:spPr>
          <a:xfrm>
            <a:off x="1000727" y="5556422"/>
            <a:ext cx="4646170" cy="455295"/>
          </a:xfrm>
          <a:prstGeom prst="rect">
            <a:avLst/>
          </a:prstGeom>
          <a:noFill/>
        </p:spPr>
        <p:txBody>
          <a:bodyPr wrap="square" rtlCol="0">
            <a:spAutoFit/>
          </a:bodyPr>
          <a:lstStyle/>
          <a:p>
            <a:pPr>
              <a:buClr>
                <a:schemeClr val="bg1"/>
              </a:buClr>
            </a:pPr>
            <a:r>
              <a:rPr lang="en-US" sz="237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370"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C. Là những từ chỉ sự vật</a:t>
            </a:r>
            <a:endParaRPr lang="en-US" sz="2370" b="1"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b"/>
          <p:cNvSpPr/>
          <p:nvPr/>
        </p:nvSpPr>
        <p:spPr>
          <a:xfrm flipH="1">
            <a:off x="6324600" y="4429760"/>
            <a:ext cx="5300345" cy="9283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0">
              <a:latin typeface="Times New Roman" panose="02020603050405020304" pitchFamily="18" charset="0"/>
              <a:cs typeface="Times New Roman" panose="02020603050405020304" pitchFamily="18" charset="0"/>
            </a:endParaRPr>
          </a:p>
        </p:txBody>
      </p:sp>
      <p:sp>
        <p:nvSpPr>
          <p:cNvPr id="32" name="bang d"/>
          <p:cNvSpPr/>
          <p:nvPr/>
        </p:nvSpPr>
        <p:spPr>
          <a:xfrm flipH="1">
            <a:off x="6136005" y="5454015"/>
            <a:ext cx="5673090" cy="84010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0">
              <a:latin typeface="Times New Roman" panose="02020603050405020304" pitchFamily="18" charset="0"/>
              <a:cs typeface="Times New Roman" panose="02020603050405020304" pitchFamily="18" charset="0"/>
            </a:endParaRPr>
          </a:p>
        </p:txBody>
      </p:sp>
      <p:sp>
        <p:nvSpPr>
          <p:cNvPr id="33" name="dap an b"/>
          <p:cNvSpPr txBox="1"/>
          <p:nvPr/>
        </p:nvSpPr>
        <p:spPr>
          <a:xfrm>
            <a:off x="6477000" y="4613910"/>
            <a:ext cx="5056505" cy="455295"/>
          </a:xfrm>
          <a:prstGeom prst="rect">
            <a:avLst/>
          </a:prstGeom>
          <a:noFill/>
        </p:spPr>
        <p:txBody>
          <a:bodyPr wrap="square" rtlCol="0">
            <a:spAutoFit/>
          </a:bodyPr>
          <a:lstStyle/>
          <a:p>
            <a:pPr>
              <a:buClr>
                <a:schemeClr val="bg1"/>
              </a:buClr>
            </a:pPr>
            <a:r>
              <a:rPr lang="en-US" sz="2370"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B. Là những từ chỉ đặc điểm của sự vật</a:t>
            </a:r>
            <a:endParaRPr lang="en-US" sz="2370" b="1"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dap an d"/>
          <p:cNvSpPr txBox="1"/>
          <p:nvPr/>
        </p:nvSpPr>
        <p:spPr>
          <a:xfrm>
            <a:off x="6579870" y="5543550"/>
            <a:ext cx="5180330" cy="455295"/>
          </a:xfrm>
          <a:prstGeom prst="rect">
            <a:avLst/>
          </a:prstGeom>
          <a:noFill/>
        </p:spPr>
        <p:txBody>
          <a:bodyPr wrap="square" rtlCol="0">
            <a:spAutoFit/>
          </a:bodyPr>
          <a:lstStyle/>
          <a:p>
            <a:pPr>
              <a:buClr>
                <a:schemeClr val="bg1"/>
              </a:buClr>
            </a:pPr>
            <a:r>
              <a:rPr lang="en-US" sz="2370"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D. Là những từ chỉ hoạt động của sự vật</a:t>
            </a:r>
            <a:endParaRPr lang="en-US" sz="2370" b="1"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2192001" y="866203"/>
            <a:ext cx="486918" cy="486918"/>
          </a:xfrm>
          <a:prstGeom prst="rect">
            <a:avLst/>
          </a:prstGeom>
        </p:spPr>
      </p:pic>
      <p:pic>
        <p:nvPicPr>
          <p:cNvPr id="39" name="Final Answer">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12192001" y="1480476"/>
            <a:ext cx="486918" cy="486918"/>
          </a:xfrm>
          <a:prstGeom prst="rect">
            <a:avLst/>
          </a:prstGeom>
        </p:spPr>
      </p:pic>
      <p:pic>
        <p:nvPicPr>
          <p:cNvPr id="40" name="Win">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4"/>
          <a:stretch>
            <a:fillRect/>
          </a:stretch>
        </p:blipFill>
        <p:spPr>
          <a:xfrm>
            <a:off x="12202895" y="2075394"/>
            <a:ext cx="486918" cy="486918"/>
          </a:xfrm>
          <a:prstGeom prst="rect">
            <a:avLst/>
          </a:prstGeom>
        </p:spPr>
      </p:pic>
      <p:pic>
        <p:nvPicPr>
          <p:cNvPr id="41" name="Lose">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4"/>
          <a:stretch>
            <a:fillRect/>
          </a:stretch>
        </p:blipFill>
        <p:spPr>
          <a:xfrm>
            <a:off x="12202895" y="2631141"/>
            <a:ext cx="486918" cy="4869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38"/>
                </p:tgtEl>
              </p:cMediaNode>
            </p:audio>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0" nodeType="withEffect">
                                  <p:stCondLst>
                                    <p:cond delay="0"/>
                                  </p:stCondLst>
                                  <p:childTnLst>
                                    <p:animClr clrSpc="rgb" dir="cw">
                                      <p:cBhvr override="childStyle">
                                        <p:cTn id="34" dur="500" fill="hold"/>
                                        <p:tgtEl>
                                          <p:spTgt spid="15"/>
                                        </p:tgtEl>
                                        <p:attrNameLst>
                                          <p:attrName>style.color</p:attrName>
                                        </p:attrNameLst>
                                      </p:cBhvr>
                                      <p:to>
                                        <a:srgbClr val="FFC000"/>
                                      </p:to>
                                    </p:animClr>
                                    <p:animClr clrSpc="rgb" dir="cw">
                                      <p:cBhvr>
                                        <p:cTn id="35" dur="500" fill="hold"/>
                                        <p:tgtEl>
                                          <p:spTgt spid="15"/>
                                        </p:tgtEl>
                                        <p:attrNameLst>
                                          <p:attrName>fillcolor</p:attrName>
                                        </p:attrNameLst>
                                      </p:cBhvr>
                                      <p:to>
                                        <a:srgbClr val="FFC000"/>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20218" fill="hold"/>
                                        <p:tgtEl>
                                          <p:spTgt spid="39"/>
                                        </p:tgtEl>
                                      </p:cBhvr>
                                    </p:cmd>
                                  </p:childTnLst>
                                </p:cTn>
                              </p:par>
                              <p:par>
                                <p:cTn id="40" presetID="3" presetClass="mediacall" presetSubtype="0" fill="hold" nodeType="withEffect">
                                  <p:stCondLst>
                                    <p:cond delay="0"/>
                                  </p:stCondLst>
                                  <p:childTnLst>
                                    <p:cmd type="call" cmd="stop">
                                      <p:cBhvr>
                                        <p:cTn id="41" dur="1" fill="hold"/>
                                        <p:tgtEl>
                                          <p:spTgt spid="38"/>
                                        </p:tgtEl>
                                      </p:cBhvr>
                                    </p:cmd>
                                  </p:childTnLst>
                                </p:cTn>
                              </p:par>
                              <p:par>
                                <p:cTn id="42" presetID="19" presetClass="emph" presetSubtype="0" repeatCount="4000" fill="hold" grpId="1" nodeType="withEffect">
                                  <p:stCondLst>
                                    <p:cond delay="3000"/>
                                  </p:stCondLst>
                                  <p:childTnLst>
                                    <p:animClr clrSpc="rgb" dir="cw">
                                      <p:cBhvr override="childStyle">
                                        <p:cTn id="43" dur="500" fill="hold"/>
                                        <p:tgtEl>
                                          <p:spTgt spid="15"/>
                                        </p:tgtEl>
                                        <p:attrNameLst>
                                          <p:attrName>style.color</p:attrName>
                                        </p:attrNameLst>
                                      </p:cBhvr>
                                      <p:to>
                                        <a:srgbClr val="92D050"/>
                                      </p:to>
                                    </p:animClr>
                                    <p:animClr clrSpc="rgb" dir="cw">
                                      <p:cBhvr>
                                        <p:cTn id="44" dur="500" fill="hold"/>
                                        <p:tgtEl>
                                          <p:spTgt spid="15"/>
                                        </p:tgtEl>
                                        <p:attrNameLst>
                                          <p:attrName>fillcolor</p:attrName>
                                        </p:attrNameLst>
                                      </p:cBhvr>
                                      <p:to>
                                        <a:srgbClr val="92D05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3000"/>
                                  </p:stCondLst>
                                  <p:childTnLst>
                                    <p:cmd type="call" cmd="playFrom(0.0)">
                                      <p:cBhvr>
                                        <p:cTn id="48" dur="7732" fill="hold"/>
                                        <p:tgtEl>
                                          <p:spTgt spid="40"/>
                                        </p:tgtEl>
                                      </p:cBhvr>
                                    </p:cmd>
                                  </p:childTnLst>
                                </p:cTn>
                              </p:par>
                              <p:par>
                                <p:cTn id="49" presetID="3" presetClass="mediacall" presetSubtype="0" fill="hold" nodeType="withEffect">
                                  <p:stCondLst>
                                    <p:cond delay="3000"/>
                                  </p:stCondLst>
                                  <p:childTnLst>
                                    <p:cmd type="call" cmd="stop">
                                      <p:cBhvr>
                                        <p:cTn id="50" dur="1" fill="hold"/>
                                        <p:tgtEl>
                                          <p:spTgt spid="39"/>
                                        </p:tgtEl>
                                      </p:cBhvr>
                                    </p:cmd>
                                  </p:childTnLst>
                                </p:cTn>
                              </p:par>
                            </p:childTnLst>
                          </p:cTn>
                        </p:par>
                      </p:childTnLst>
                    </p:cTn>
                  </p:par>
                </p:childTnLst>
              </p:cTn>
              <p:nextCondLst>
                <p:cond evt="onClick" delay="0">
                  <p:tgtEl>
                    <p:spTgt spid="25"/>
                  </p:tgtEl>
                </p:cond>
              </p:nextCondLst>
            </p:seq>
            <p:seq concurrent="1" nextAc="seek">
              <p:cTn id="51" restart="whenNotActive" fill="hold" evtFilter="cancelBubble" nodeType="interactiveSeq">
                <p:stCondLst>
                  <p:cond evt="onClick" delay="0">
                    <p:tgtEl>
                      <p:spTgt spid="33"/>
                    </p:tgtEl>
                  </p:cond>
                </p:stCondLst>
                <p:endSync evt="end" delay="0">
                  <p:rtn val="all"/>
                </p:endSync>
                <p:childTnLst>
                  <p:par>
                    <p:cTn id="52" fill="hold">
                      <p:stCondLst>
                        <p:cond delay="0"/>
                      </p:stCondLst>
                      <p:childTnLst>
                        <p:par>
                          <p:cTn id="53" fill="hold">
                            <p:stCondLst>
                              <p:cond delay="0"/>
                            </p:stCondLst>
                            <p:childTnLst>
                              <p:par>
                                <p:cTn id="54" presetID="24" presetClass="emph" presetSubtype="0" fill="hold" grpId="1" nodeType="clickEffect">
                                  <p:stCondLst>
                                    <p:cond delay="0"/>
                                  </p:stCondLst>
                                  <p:childTnLst>
                                    <p:animClr clrSpc="hsl" dir="cw">
                                      <p:cBhvr override="childStyle">
                                        <p:cTn id="55" dur="500" fill="hold"/>
                                        <p:tgtEl>
                                          <p:spTgt spid="33"/>
                                        </p:tgtEl>
                                        <p:attrNameLst>
                                          <p:attrName>style.color</p:attrName>
                                        </p:attrNameLst>
                                      </p:cBhvr>
                                      <p:by>
                                        <p:hsl h="0" s="-12549" l="-25098"/>
                                      </p:by>
                                    </p:animClr>
                                    <p:animClr clrSpc="hsl" dir="cw">
                                      <p:cBhvr>
                                        <p:cTn id="56" dur="500" fill="hold"/>
                                        <p:tgtEl>
                                          <p:spTgt spid="33"/>
                                        </p:tgtEl>
                                        <p:attrNameLst>
                                          <p:attrName>fillcolor</p:attrName>
                                        </p:attrNameLst>
                                      </p:cBhvr>
                                      <p:by>
                                        <p:hsl h="0" s="-12549" l="-25098"/>
                                      </p:by>
                                    </p:animClr>
                                    <p:animClr clrSpc="hsl" dir="cw">
                                      <p:cBhvr>
                                        <p:cTn id="57" dur="500" fill="hold"/>
                                        <p:tgtEl>
                                          <p:spTgt spid="33"/>
                                        </p:tgtEl>
                                        <p:attrNameLst>
                                          <p:attrName>stroke.color</p:attrName>
                                        </p:attrNameLst>
                                      </p:cBhvr>
                                      <p:by>
                                        <p:hsl h="0" s="-12549" l="-25098"/>
                                      </p:by>
                                    </p:animClr>
                                    <p:set>
                                      <p:cBhvr>
                                        <p:cTn id="58" dur="500" fill="hold"/>
                                        <p:tgtEl>
                                          <p:spTgt spid="33"/>
                                        </p:tgtEl>
                                        <p:attrNameLst>
                                          <p:attrName>fill.type</p:attrName>
                                        </p:attrNameLst>
                                      </p:cBhvr>
                                      <p:to>
                                        <p:strVal val="solid"/>
                                      </p:to>
                                    </p:set>
                                  </p:childTnLst>
                                </p:cTn>
                              </p:par>
                              <p:par>
                                <p:cTn id="59" presetID="19" presetClass="emph" presetSubtype="0" fill="hold" grpId="0" nodeType="withEffect">
                                  <p:stCondLst>
                                    <p:cond delay="0"/>
                                  </p:stCondLst>
                                  <p:childTnLst>
                                    <p:animClr clrSpc="rgb" dir="cw">
                                      <p:cBhvr override="childStyle">
                                        <p:cTn id="60" dur="500" fill="hold"/>
                                        <p:tgtEl>
                                          <p:spTgt spid="31"/>
                                        </p:tgtEl>
                                        <p:attrNameLst>
                                          <p:attrName>style.color</p:attrName>
                                        </p:attrNameLst>
                                      </p:cBhvr>
                                      <p:to>
                                        <a:srgbClr val="FFC000"/>
                                      </p:to>
                                    </p:animClr>
                                    <p:animClr clrSpc="rgb" dir="cw">
                                      <p:cBhvr>
                                        <p:cTn id="61" dur="500" fill="hold"/>
                                        <p:tgtEl>
                                          <p:spTgt spid="31"/>
                                        </p:tgtEl>
                                        <p:attrNameLst>
                                          <p:attrName>fillcolor</p:attrName>
                                        </p:attrNameLst>
                                      </p:cBhvr>
                                      <p:to>
                                        <a:srgbClr val="FFC000"/>
                                      </p:to>
                                    </p:animClr>
                                    <p:set>
                                      <p:cBhvr>
                                        <p:cTn id="62" dur="500" fill="hold"/>
                                        <p:tgtEl>
                                          <p:spTgt spid="31"/>
                                        </p:tgtEl>
                                        <p:attrNameLst>
                                          <p:attrName>fill.type</p:attrName>
                                        </p:attrNameLst>
                                      </p:cBhvr>
                                      <p:to>
                                        <p:strVal val="solid"/>
                                      </p:to>
                                    </p:set>
                                    <p:set>
                                      <p:cBhvr>
                                        <p:cTn id="63" dur="500" fill="hold"/>
                                        <p:tgtEl>
                                          <p:spTgt spid="31"/>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20218" fill="hold"/>
                                        <p:tgtEl>
                                          <p:spTgt spid="39"/>
                                        </p:tgtEl>
                                      </p:cBhvr>
                                    </p:cmd>
                                  </p:childTnLst>
                                </p:cTn>
                              </p:par>
                              <p:par>
                                <p:cTn id="66" presetID="3" presetClass="mediacall" presetSubtype="0" fill="hold" nodeType="withEffect">
                                  <p:stCondLst>
                                    <p:cond delay="0"/>
                                  </p:stCondLst>
                                  <p:childTnLst>
                                    <p:cmd type="call" cmd="stop">
                                      <p:cBhvr>
                                        <p:cTn id="67" dur="1" fill="hold"/>
                                        <p:tgtEl>
                                          <p:spTgt spid="38"/>
                                        </p:tgtEl>
                                      </p:cBhvr>
                                    </p:cmd>
                                  </p:childTnLst>
                                </p:cTn>
                              </p:par>
                              <p:par>
                                <p:cTn id="68" presetID="19" presetClass="emph" presetSubtype="0" fill="hold" grpId="1" nodeType="withEffect">
                                  <p:stCondLst>
                                    <p:cond delay="3000"/>
                                  </p:stCondLst>
                                  <p:childTnLst>
                                    <p:animClr clrSpc="rgb" dir="cw">
                                      <p:cBhvr override="childStyle">
                                        <p:cTn id="69" dur="500" fill="hold"/>
                                        <p:tgtEl>
                                          <p:spTgt spid="31"/>
                                        </p:tgtEl>
                                        <p:attrNameLst>
                                          <p:attrName>style.color</p:attrName>
                                        </p:attrNameLst>
                                      </p:cBhvr>
                                      <p:to>
                                        <a:srgbClr val="FF0000"/>
                                      </p:to>
                                    </p:animClr>
                                    <p:animClr clrSpc="rgb" dir="cw">
                                      <p:cBhvr>
                                        <p:cTn id="70" dur="500" fill="hold"/>
                                        <p:tgtEl>
                                          <p:spTgt spid="31"/>
                                        </p:tgtEl>
                                        <p:attrNameLst>
                                          <p:attrName>fillcolor</p:attrName>
                                        </p:attrNameLst>
                                      </p:cBhvr>
                                      <p:to>
                                        <a:srgbClr val="FF0000"/>
                                      </p:to>
                                    </p:animClr>
                                    <p:set>
                                      <p:cBhvr>
                                        <p:cTn id="71" dur="500" fill="hold"/>
                                        <p:tgtEl>
                                          <p:spTgt spid="31"/>
                                        </p:tgtEl>
                                        <p:attrNameLst>
                                          <p:attrName>fill.type</p:attrName>
                                        </p:attrNameLst>
                                      </p:cBhvr>
                                      <p:to>
                                        <p:strVal val="solid"/>
                                      </p:to>
                                    </p:set>
                                    <p:set>
                                      <p:cBhvr>
                                        <p:cTn id="72" dur="500" fill="hold"/>
                                        <p:tgtEl>
                                          <p:spTgt spid="31"/>
                                        </p:tgtEl>
                                        <p:attrNameLst>
                                          <p:attrName>fill.on</p:attrName>
                                        </p:attrNameLst>
                                      </p:cBhvr>
                                      <p:to>
                                        <p:strVal val="true"/>
                                      </p:to>
                                    </p:set>
                                  </p:childTnLst>
                                </p:cTn>
                              </p:par>
                              <p:par>
                                <p:cTn id="73" presetID="19" presetClass="emph" presetSubtype="0" repeatCount="4000" fill="hold" grpId="2" nodeType="withEffect">
                                  <p:stCondLst>
                                    <p:cond delay="3000"/>
                                  </p:stCondLst>
                                  <p:childTnLst>
                                    <p:animClr clrSpc="rgb" dir="cw">
                                      <p:cBhvr override="childStyle">
                                        <p:cTn id="74" dur="500" fill="hold"/>
                                        <p:tgtEl>
                                          <p:spTgt spid="15"/>
                                        </p:tgtEl>
                                        <p:attrNameLst>
                                          <p:attrName>style.color</p:attrName>
                                        </p:attrNameLst>
                                      </p:cBhvr>
                                      <p:to>
                                        <a:srgbClr val="92D050"/>
                                      </p:to>
                                    </p:animClr>
                                    <p:animClr clrSpc="rgb" dir="cw">
                                      <p:cBhvr>
                                        <p:cTn id="75" dur="500" fill="hold"/>
                                        <p:tgtEl>
                                          <p:spTgt spid="15"/>
                                        </p:tgtEl>
                                        <p:attrNameLst>
                                          <p:attrName>fillcolor</p:attrName>
                                        </p:attrNameLst>
                                      </p:cBhvr>
                                      <p:to>
                                        <a:srgbClr val="92D050"/>
                                      </p:to>
                                    </p:animClr>
                                    <p:set>
                                      <p:cBhvr>
                                        <p:cTn id="76" dur="500" fill="hold"/>
                                        <p:tgtEl>
                                          <p:spTgt spid="15"/>
                                        </p:tgtEl>
                                        <p:attrNameLst>
                                          <p:attrName>fill.type</p:attrName>
                                        </p:attrNameLst>
                                      </p:cBhvr>
                                      <p:to>
                                        <p:strVal val="solid"/>
                                      </p:to>
                                    </p:set>
                                    <p:set>
                                      <p:cBhvr>
                                        <p:cTn id="77" dur="500" fill="hold"/>
                                        <p:tgtEl>
                                          <p:spTgt spid="15"/>
                                        </p:tgtEl>
                                        <p:attrNameLst>
                                          <p:attrName>fill.on</p:attrName>
                                        </p:attrNameLst>
                                      </p:cBhvr>
                                      <p:to>
                                        <p:strVal val="true"/>
                                      </p:to>
                                    </p:set>
                                  </p:childTnLst>
                                </p:cTn>
                              </p:par>
                              <p:par>
                                <p:cTn id="78" presetID="1" presetClass="mediacall" presetSubtype="0" fill="hold" nodeType="withEffect">
                                  <p:stCondLst>
                                    <p:cond delay="3000"/>
                                  </p:stCondLst>
                                  <p:childTnLst>
                                    <p:cmd type="call" cmd="playFrom(0.0)">
                                      <p:cBhvr>
                                        <p:cTn id="79" dur="5903" fill="hold"/>
                                        <p:tgtEl>
                                          <p:spTgt spid="41"/>
                                        </p:tgtEl>
                                      </p:cBhvr>
                                    </p:cmd>
                                  </p:childTnLst>
                                </p:cTn>
                              </p:par>
                              <p:par>
                                <p:cTn id="80" presetID="3" presetClass="mediacall" presetSubtype="0" fill="hold" nodeType="withEffect">
                                  <p:stCondLst>
                                    <p:cond delay="3000"/>
                                  </p:stCondLst>
                                  <p:childTnLst>
                                    <p:cmd type="call" cmd="stop">
                                      <p:cBhvr>
                                        <p:cTn id="81" dur="1" fill="hold"/>
                                        <p:tgtEl>
                                          <p:spTgt spid="39"/>
                                        </p:tgtEl>
                                      </p:cBhvr>
                                    </p:cmd>
                                  </p:childTnLst>
                                </p:cTn>
                              </p:par>
                              <p:par>
                                <p:cTn id="82" presetID="30" presetClass="emph" presetSubtype="0" fill="hold" grpId="2" nodeType="withEffect">
                                  <p:stCondLst>
                                    <p:cond delay="3000"/>
                                  </p:stCondLst>
                                  <p:childTnLst>
                                    <p:animClr clrSpc="hsl" dir="cw">
                                      <p:cBhvr override="childStyle">
                                        <p:cTn id="83" dur="500" fill="hold"/>
                                        <p:tgtEl>
                                          <p:spTgt spid="33"/>
                                        </p:tgtEl>
                                        <p:attrNameLst>
                                          <p:attrName>style.color</p:attrName>
                                        </p:attrNameLst>
                                      </p:cBhvr>
                                      <p:by>
                                        <p:hsl h="0" s="12549" l="25098"/>
                                      </p:by>
                                    </p:animClr>
                                    <p:animClr clrSpc="hsl" dir="cw">
                                      <p:cBhvr>
                                        <p:cTn id="84" dur="500" fill="hold"/>
                                        <p:tgtEl>
                                          <p:spTgt spid="33"/>
                                        </p:tgtEl>
                                        <p:attrNameLst>
                                          <p:attrName>fillcolor</p:attrName>
                                        </p:attrNameLst>
                                      </p:cBhvr>
                                      <p:by>
                                        <p:hsl h="0" s="12549" l="25098"/>
                                      </p:by>
                                    </p:animClr>
                                    <p:animClr clrSpc="hsl" dir="cw">
                                      <p:cBhvr>
                                        <p:cTn id="85" dur="500" fill="hold"/>
                                        <p:tgtEl>
                                          <p:spTgt spid="33"/>
                                        </p:tgtEl>
                                        <p:attrNameLst>
                                          <p:attrName>stroke.color</p:attrName>
                                        </p:attrNameLst>
                                      </p:cBhvr>
                                      <p:by>
                                        <p:hsl h="0" s="12549" l="25098"/>
                                      </p:by>
                                    </p:animClr>
                                    <p:set>
                                      <p:cBhvr>
                                        <p:cTn id="86" dur="500" fill="hold"/>
                                        <p:tgtEl>
                                          <p:spTgt spid="33"/>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87" restart="whenNotActive" fill="hold" evtFilter="cancelBubble" nodeType="interactiveSeq">
                <p:stCondLst>
                  <p:cond evt="onClick" delay="0">
                    <p:tgtEl>
                      <p:spTgt spid="27"/>
                    </p:tgtEl>
                  </p:cond>
                </p:stCondLst>
                <p:endSync evt="end" delay="0">
                  <p:rtn val="all"/>
                </p:endSync>
                <p:childTnLst>
                  <p:par>
                    <p:cTn id="88" fill="hold">
                      <p:stCondLst>
                        <p:cond delay="0"/>
                      </p:stCondLst>
                      <p:childTnLst>
                        <p:par>
                          <p:cTn id="89" fill="hold">
                            <p:stCondLst>
                              <p:cond delay="0"/>
                            </p:stCondLst>
                            <p:childTnLst>
                              <p:par>
                                <p:cTn id="90" presetID="24" presetClass="emph" presetSubtype="0" fill="hold" grpId="1" nodeType="clickEffect">
                                  <p:stCondLst>
                                    <p:cond delay="0"/>
                                  </p:stCondLst>
                                  <p:childTnLst>
                                    <p:animClr clrSpc="hsl" dir="cw">
                                      <p:cBhvr override="childStyle">
                                        <p:cTn id="91" dur="500" fill="hold"/>
                                        <p:tgtEl>
                                          <p:spTgt spid="27"/>
                                        </p:tgtEl>
                                        <p:attrNameLst>
                                          <p:attrName>style.color</p:attrName>
                                        </p:attrNameLst>
                                      </p:cBhvr>
                                      <p:by>
                                        <p:hsl h="0" s="-12549" l="-25098"/>
                                      </p:by>
                                    </p:animClr>
                                    <p:animClr clrSpc="hsl" dir="cw">
                                      <p:cBhvr>
                                        <p:cTn id="92" dur="500" fill="hold"/>
                                        <p:tgtEl>
                                          <p:spTgt spid="27"/>
                                        </p:tgtEl>
                                        <p:attrNameLst>
                                          <p:attrName>fillcolor</p:attrName>
                                        </p:attrNameLst>
                                      </p:cBhvr>
                                      <p:by>
                                        <p:hsl h="0" s="-12549" l="-25098"/>
                                      </p:by>
                                    </p:animClr>
                                    <p:animClr clrSpc="hsl" dir="cw">
                                      <p:cBhvr>
                                        <p:cTn id="93" dur="500" fill="hold"/>
                                        <p:tgtEl>
                                          <p:spTgt spid="27"/>
                                        </p:tgtEl>
                                        <p:attrNameLst>
                                          <p:attrName>stroke.color</p:attrName>
                                        </p:attrNameLst>
                                      </p:cBhvr>
                                      <p:by>
                                        <p:hsl h="0" s="-12549" l="-25098"/>
                                      </p:by>
                                    </p:animClr>
                                    <p:set>
                                      <p:cBhvr>
                                        <p:cTn id="94" dur="500" fill="hold"/>
                                        <p:tgtEl>
                                          <p:spTgt spid="27"/>
                                        </p:tgtEl>
                                        <p:attrNameLst>
                                          <p:attrName>fill.type</p:attrName>
                                        </p:attrNameLst>
                                      </p:cBhvr>
                                      <p:to>
                                        <p:strVal val="solid"/>
                                      </p:to>
                                    </p:set>
                                  </p:childTnLst>
                                </p:cTn>
                              </p:par>
                              <p:par>
                                <p:cTn id="95" presetID="19" presetClass="emph" presetSubtype="0" fill="hold" grpId="0" nodeType="withEffect">
                                  <p:stCondLst>
                                    <p:cond delay="0"/>
                                  </p:stCondLst>
                                  <p:childTnLst>
                                    <p:animClr clrSpc="rgb" dir="cw">
                                      <p:cBhvr override="childStyle">
                                        <p:cTn id="96" dur="500" fill="hold"/>
                                        <p:tgtEl>
                                          <p:spTgt spid="16"/>
                                        </p:tgtEl>
                                        <p:attrNameLst>
                                          <p:attrName>style.color</p:attrName>
                                        </p:attrNameLst>
                                      </p:cBhvr>
                                      <p:to>
                                        <a:srgbClr val="FFC000"/>
                                      </p:to>
                                    </p:animClr>
                                    <p:animClr clrSpc="rgb" dir="cw">
                                      <p:cBhvr>
                                        <p:cTn id="97" dur="500" fill="hold"/>
                                        <p:tgtEl>
                                          <p:spTgt spid="16"/>
                                        </p:tgtEl>
                                        <p:attrNameLst>
                                          <p:attrName>fillcolor</p:attrName>
                                        </p:attrNameLst>
                                      </p:cBhvr>
                                      <p:to>
                                        <a:srgbClr val="FFC000"/>
                                      </p:to>
                                    </p:animClr>
                                    <p:set>
                                      <p:cBhvr>
                                        <p:cTn id="98" dur="500" fill="hold"/>
                                        <p:tgtEl>
                                          <p:spTgt spid="16"/>
                                        </p:tgtEl>
                                        <p:attrNameLst>
                                          <p:attrName>fill.type</p:attrName>
                                        </p:attrNameLst>
                                      </p:cBhvr>
                                      <p:to>
                                        <p:strVal val="solid"/>
                                      </p:to>
                                    </p:set>
                                    <p:set>
                                      <p:cBhvr>
                                        <p:cTn id="99" dur="500" fill="hold"/>
                                        <p:tgtEl>
                                          <p:spTgt spid="16"/>
                                        </p:tgtEl>
                                        <p:attrNameLst>
                                          <p:attrName>fill.on</p:attrName>
                                        </p:attrNameLst>
                                      </p:cBhvr>
                                      <p:to>
                                        <p:strVal val="true"/>
                                      </p:to>
                                    </p:set>
                                  </p:childTnLst>
                                </p:cTn>
                              </p:par>
                              <p:par>
                                <p:cTn id="100" presetID="1" presetClass="mediacall" presetSubtype="0" fill="hold" nodeType="withEffect">
                                  <p:stCondLst>
                                    <p:cond delay="0"/>
                                  </p:stCondLst>
                                  <p:childTnLst>
                                    <p:cmd type="call" cmd="playFrom(0.0)">
                                      <p:cBhvr>
                                        <p:cTn id="101" dur="20218" fill="hold"/>
                                        <p:tgtEl>
                                          <p:spTgt spid="39"/>
                                        </p:tgtEl>
                                      </p:cBhvr>
                                    </p:cmd>
                                  </p:childTnLst>
                                </p:cTn>
                              </p:par>
                              <p:par>
                                <p:cTn id="102" presetID="3" presetClass="mediacall" presetSubtype="0" fill="hold" nodeType="withEffect">
                                  <p:stCondLst>
                                    <p:cond delay="0"/>
                                  </p:stCondLst>
                                  <p:childTnLst>
                                    <p:cmd type="call" cmd="stop">
                                      <p:cBhvr>
                                        <p:cTn id="103" dur="1" fill="hold"/>
                                        <p:tgtEl>
                                          <p:spTgt spid="38"/>
                                        </p:tgtEl>
                                      </p:cBhvr>
                                    </p:cmd>
                                  </p:childTnLst>
                                </p:cTn>
                              </p:par>
                              <p:par>
                                <p:cTn id="104" presetID="19" presetClass="emph" presetSubtype="0" fill="hold" grpId="1" nodeType="withEffect">
                                  <p:stCondLst>
                                    <p:cond delay="3500"/>
                                  </p:stCondLst>
                                  <p:childTnLst>
                                    <p:animClr clrSpc="rgb" dir="cw">
                                      <p:cBhvr override="childStyle">
                                        <p:cTn id="105" dur="500" fill="hold"/>
                                        <p:tgtEl>
                                          <p:spTgt spid="16"/>
                                        </p:tgtEl>
                                        <p:attrNameLst>
                                          <p:attrName>style.color</p:attrName>
                                        </p:attrNameLst>
                                      </p:cBhvr>
                                      <p:to>
                                        <a:srgbClr val="FF0000"/>
                                      </p:to>
                                    </p:animClr>
                                    <p:animClr clrSpc="rgb" dir="cw">
                                      <p:cBhvr>
                                        <p:cTn id="106" dur="500" fill="hold"/>
                                        <p:tgtEl>
                                          <p:spTgt spid="16"/>
                                        </p:tgtEl>
                                        <p:attrNameLst>
                                          <p:attrName>fillcolor</p:attrName>
                                        </p:attrNameLst>
                                      </p:cBhvr>
                                      <p:to>
                                        <a:srgbClr val="FF0000"/>
                                      </p:to>
                                    </p:animClr>
                                    <p:set>
                                      <p:cBhvr>
                                        <p:cTn id="107" dur="500" fill="hold"/>
                                        <p:tgtEl>
                                          <p:spTgt spid="16"/>
                                        </p:tgtEl>
                                        <p:attrNameLst>
                                          <p:attrName>fill.type</p:attrName>
                                        </p:attrNameLst>
                                      </p:cBhvr>
                                      <p:to>
                                        <p:strVal val="solid"/>
                                      </p:to>
                                    </p:set>
                                    <p:set>
                                      <p:cBhvr>
                                        <p:cTn id="108" dur="500" fill="hold"/>
                                        <p:tgtEl>
                                          <p:spTgt spid="16"/>
                                        </p:tgtEl>
                                        <p:attrNameLst>
                                          <p:attrName>fill.on</p:attrName>
                                        </p:attrNameLst>
                                      </p:cBhvr>
                                      <p:to>
                                        <p:strVal val="true"/>
                                      </p:to>
                                    </p:set>
                                  </p:childTnLst>
                                </p:cTn>
                              </p:par>
                              <p:par>
                                <p:cTn id="109" presetID="19" presetClass="emph" presetSubtype="0" repeatCount="4000" fill="hold" grpId="3" nodeType="withEffect">
                                  <p:stCondLst>
                                    <p:cond delay="3500"/>
                                  </p:stCondLst>
                                  <p:childTnLst>
                                    <p:animClr clrSpc="rgb" dir="cw">
                                      <p:cBhvr override="childStyle">
                                        <p:cTn id="110" dur="500" fill="hold"/>
                                        <p:tgtEl>
                                          <p:spTgt spid="15"/>
                                        </p:tgtEl>
                                        <p:attrNameLst>
                                          <p:attrName>style.color</p:attrName>
                                        </p:attrNameLst>
                                      </p:cBhvr>
                                      <p:to>
                                        <a:srgbClr val="92D050"/>
                                      </p:to>
                                    </p:animClr>
                                    <p:animClr clrSpc="rgb" dir="cw">
                                      <p:cBhvr>
                                        <p:cTn id="111" dur="500" fill="hold"/>
                                        <p:tgtEl>
                                          <p:spTgt spid="15"/>
                                        </p:tgtEl>
                                        <p:attrNameLst>
                                          <p:attrName>fillcolor</p:attrName>
                                        </p:attrNameLst>
                                      </p:cBhvr>
                                      <p:to>
                                        <a:srgbClr val="92D050"/>
                                      </p:to>
                                    </p:animClr>
                                    <p:set>
                                      <p:cBhvr>
                                        <p:cTn id="112" dur="500" fill="hold"/>
                                        <p:tgtEl>
                                          <p:spTgt spid="15"/>
                                        </p:tgtEl>
                                        <p:attrNameLst>
                                          <p:attrName>fill.type</p:attrName>
                                        </p:attrNameLst>
                                      </p:cBhvr>
                                      <p:to>
                                        <p:strVal val="solid"/>
                                      </p:to>
                                    </p:set>
                                    <p:set>
                                      <p:cBhvr>
                                        <p:cTn id="113" dur="500" fill="hold"/>
                                        <p:tgtEl>
                                          <p:spTgt spid="15"/>
                                        </p:tgtEl>
                                        <p:attrNameLst>
                                          <p:attrName>fill.on</p:attrName>
                                        </p:attrNameLst>
                                      </p:cBhvr>
                                      <p:to>
                                        <p:strVal val="true"/>
                                      </p:to>
                                    </p:set>
                                  </p:childTnLst>
                                </p:cTn>
                              </p:par>
                              <p:par>
                                <p:cTn id="114" presetID="1" presetClass="mediacall" presetSubtype="0" fill="hold" nodeType="withEffect">
                                  <p:stCondLst>
                                    <p:cond delay="3500"/>
                                  </p:stCondLst>
                                  <p:childTnLst>
                                    <p:cmd type="call" cmd="playFrom(0.0)">
                                      <p:cBhvr>
                                        <p:cTn id="115" dur="5903" fill="hold"/>
                                        <p:tgtEl>
                                          <p:spTgt spid="41"/>
                                        </p:tgtEl>
                                      </p:cBhvr>
                                    </p:cmd>
                                  </p:childTnLst>
                                </p:cTn>
                              </p:par>
                              <p:par>
                                <p:cTn id="116" presetID="3" presetClass="mediacall" presetSubtype="0" fill="hold" nodeType="withEffect">
                                  <p:stCondLst>
                                    <p:cond delay="3500"/>
                                  </p:stCondLst>
                                  <p:childTnLst>
                                    <p:cmd type="call" cmd="stop">
                                      <p:cBhvr>
                                        <p:cTn id="117" dur="1" fill="hold"/>
                                        <p:tgtEl>
                                          <p:spTgt spid="39"/>
                                        </p:tgtEl>
                                      </p:cBhvr>
                                    </p:cmd>
                                  </p:childTnLst>
                                </p:cTn>
                              </p:par>
                              <p:par>
                                <p:cTn id="118" presetID="30" presetClass="emph" presetSubtype="0" fill="hold" grpId="2" nodeType="withEffect">
                                  <p:stCondLst>
                                    <p:cond delay="3500"/>
                                  </p:stCondLst>
                                  <p:childTnLst>
                                    <p:animClr clrSpc="hsl" dir="cw">
                                      <p:cBhvr override="childStyle">
                                        <p:cTn id="119" dur="500" fill="hold"/>
                                        <p:tgtEl>
                                          <p:spTgt spid="27"/>
                                        </p:tgtEl>
                                        <p:attrNameLst>
                                          <p:attrName>style.color</p:attrName>
                                        </p:attrNameLst>
                                      </p:cBhvr>
                                      <p:by>
                                        <p:hsl h="0" s="12549" l="25098"/>
                                      </p:by>
                                    </p:animClr>
                                    <p:animClr clrSpc="hsl" dir="cw">
                                      <p:cBhvr>
                                        <p:cTn id="120" dur="500" fill="hold"/>
                                        <p:tgtEl>
                                          <p:spTgt spid="27"/>
                                        </p:tgtEl>
                                        <p:attrNameLst>
                                          <p:attrName>fillcolor</p:attrName>
                                        </p:attrNameLst>
                                      </p:cBhvr>
                                      <p:by>
                                        <p:hsl h="0" s="12549" l="25098"/>
                                      </p:by>
                                    </p:animClr>
                                    <p:animClr clrSpc="hsl" dir="cw">
                                      <p:cBhvr>
                                        <p:cTn id="121" dur="500" fill="hold"/>
                                        <p:tgtEl>
                                          <p:spTgt spid="27"/>
                                        </p:tgtEl>
                                        <p:attrNameLst>
                                          <p:attrName>stroke.color</p:attrName>
                                        </p:attrNameLst>
                                      </p:cBhvr>
                                      <p:by>
                                        <p:hsl h="0" s="12549" l="25098"/>
                                      </p:by>
                                    </p:animClr>
                                    <p:set>
                                      <p:cBhvr>
                                        <p:cTn id="122" dur="500" fill="hold"/>
                                        <p:tgtEl>
                                          <p:spTgt spid="27"/>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23" restart="whenNotActive" fill="hold" evtFilter="cancelBubble" nodeType="interactiveSeq">
                <p:stCondLst>
                  <p:cond evt="onClick" delay="0">
                    <p:tgtEl>
                      <p:spTgt spid="34"/>
                    </p:tgtEl>
                  </p:cond>
                </p:stCondLst>
                <p:endSync evt="end" delay="0">
                  <p:rtn val="all"/>
                </p:endSync>
                <p:childTnLst>
                  <p:par>
                    <p:cTn id="124" fill="hold">
                      <p:stCondLst>
                        <p:cond delay="0"/>
                      </p:stCondLst>
                      <p:childTnLst>
                        <p:par>
                          <p:cTn id="125" fill="hold">
                            <p:stCondLst>
                              <p:cond delay="0"/>
                            </p:stCondLst>
                            <p:childTnLst>
                              <p:par>
                                <p:cTn id="126" presetID="24" presetClass="emph" presetSubtype="0" fill="hold" grpId="1" nodeType="clickEffect">
                                  <p:stCondLst>
                                    <p:cond delay="0"/>
                                  </p:stCondLst>
                                  <p:childTnLst>
                                    <p:animClr clrSpc="hsl" dir="cw">
                                      <p:cBhvr override="childStyle">
                                        <p:cTn id="127" dur="500" fill="hold"/>
                                        <p:tgtEl>
                                          <p:spTgt spid="34"/>
                                        </p:tgtEl>
                                        <p:attrNameLst>
                                          <p:attrName>style.color</p:attrName>
                                        </p:attrNameLst>
                                      </p:cBhvr>
                                      <p:by>
                                        <p:hsl h="0" s="-12549" l="-25098"/>
                                      </p:by>
                                    </p:animClr>
                                    <p:animClr clrSpc="hsl" dir="cw">
                                      <p:cBhvr>
                                        <p:cTn id="128" dur="500" fill="hold"/>
                                        <p:tgtEl>
                                          <p:spTgt spid="34"/>
                                        </p:tgtEl>
                                        <p:attrNameLst>
                                          <p:attrName>fillcolor</p:attrName>
                                        </p:attrNameLst>
                                      </p:cBhvr>
                                      <p:by>
                                        <p:hsl h="0" s="-12549" l="-25098"/>
                                      </p:by>
                                    </p:animClr>
                                    <p:animClr clrSpc="hsl" dir="cw">
                                      <p:cBhvr>
                                        <p:cTn id="129" dur="500" fill="hold"/>
                                        <p:tgtEl>
                                          <p:spTgt spid="34"/>
                                        </p:tgtEl>
                                        <p:attrNameLst>
                                          <p:attrName>stroke.color</p:attrName>
                                        </p:attrNameLst>
                                      </p:cBhvr>
                                      <p:by>
                                        <p:hsl h="0" s="-12549" l="-25098"/>
                                      </p:by>
                                    </p:animClr>
                                    <p:set>
                                      <p:cBhvr>
                                        <p:cTn id="130" dur="500" fill="hold"/>
                                        <p:tgtEl>
                                          <p:spTgt spid="34"/>
                                        </p:tgtEl>
                                        <p:attrNameLst>
                                          <p:attrName>fill.type</p:attrName>
                                        </p:attrNameLst>
                                      </p:cBhvr>
                                      <p:to>
                                        <p:strVal val="solid"/>
                                      </p:to>
                                    </p:set>
                                  </p:childTnLst>
                                </p:cTn>
                              </p:par>
                              <p:par>
                                <p:cTn id="131" presetID="19" presetClass="emph" presetSubtype="0" fill="hold" grpId="0" nodeType="withEffect">
                                  <p:stCondLst>
                                    <p:cond delay="0"/>
                                  </p:stCondLst>
                                  <p:childTnLst>
                                    <p:animClr clrSpc="rgb" dir="cw">
                                      <p:cBhvr override="childStyle">
                                        <p:cTn id="132" dur="500" fill="hold"/>
                                        <p:tgtEl>
                                          <p:spTgt spid="32"/>
                                        </p:tgtEl>
                                        <p:attrNameLst>
                                          <p:attrName>style.color</p:attrName>
                                        </p:attrNameLst>
                                      </p:cBhvr>
                                      <p:to>
                                        <a:schemeClr val="accent2"/>
                                      </p:to>
                                    </p:animClr>
                                    <p:animClr clrSpc="rgb" dir="cw">
                                      <p:cBhvr>
                                        <p:cTn id="133" dur="500" fill="hold"/>
                                        <p:tgtEl>
                                          <p:spTgt spid="32"/>
                                        </p:tgtEl>
                                        <p:attrNameLst>
                                          <p:attrName>fillcolor</p:attrName>
                                        </p:attrNameLst>
                                      </p:cBhvr>
                                      <p:to>
                                        <a:schemeClr val="accent2"/>
                                      </p:to>
                                    </p:animClr>
                                    <p:set>
                                      <p:cBhvr>
                                        <p:cTn id="134" dur="500" fill="hold"/>
                                        <p:tgtEl>
                                          <p:spTgt spid="32"/>
                                        </p:tgtEl>
                                        <p:attrNameLst>
                                          <p:attrName>fill.type</p:attrName>
                                        </p:attrNameLst>
                                      </p:cBhvr>
                                      <p:to>
                                        <p:strVal val="solid"/>
                                      </p:to>
                                    </p:set>
                                    <p:set>
                                      <p:cBhvr>
                                        <p:cTn id="135" dur="500" fill="hold"/>
                                        <p:tgtEl>
                                          <p:spTgt spid="32"/>
                                        </p:tgtEl>
                                        <p:attrNameLst>
                                          <p:attrName>fill.on</p:attrName>
                                        </p:attrNameLst>
                                      </p:cBhvr>
                                      <p:to>
                                        <p:strVal val="true"/>
                                      </p:to>
                                    </p:set>
                                  </p:childTnLst>
                                </p:cTn>
                              </p:par>
                              <p:par>
                                <p:cTn id="136" presetID="1" presetClass="mediacall" presetSubtype="0" fill="hold" nodeType="withEffect">
                                  <p:stCondLst>
                                    <p:cond delay="0"/>
                                  </p:stCondLst>
                                  <p:childTnLst>
                                    <p:cmd type="call" cmd="playFrom(0.0)">
                                      <p:cBhvr>
                                        <p:cTn id="137" dur="20218" fill="hold"/>
                                        <p:tgtEl>
                                          <p:spTgt spid="39"/>
                                        </p:tgtEl>
                                      </p:cBhvr>
                                    </p:cmd>
                                  </p:childTnLst>
                                </p:cTn>
                              </p:par>
                              <p:par>
                                <p:cTn id="138" presetID="3" presetClass="mediacall" presetSubtype="0" fill="hold" nodeType="withEffect">
                                  <p:stCondLst>
                                    <p:cond delay="0"/>
                                  </p:stCondLst>
                                  <p:childTnLst>
                                    <p:cmd type="call" cmd="stop">
                                      <p:cBhvr>
                                        <p:cTn id="139" dur="1" fill="hold"/>
                                        <p:tgtEl>
                                          <p:spTgt spid="38"/>
                                        </p:tgtEl>
                                      </p:cBhvr>
                                    </p:cmd>
                                  </p:childTnLst>
                                </p:cTn>
                              </p:par>
                              <p:par>
                                <p:cTn id="140" presetID="19" presetClass="emph" presetSubtype="0" fill="hold" grpId="1" nodeType="withEffect">
                                  <p:stCondLst>
                                    <p:cond delay="3000"/>
                                  </p:stCondLst>
                                  <p:childTnLst>
                                    <p:animClr clrSpc="rgb" dir="cw">
                                      <p:cBhvr override="childStyle">
                                        <p:cTn id="141" dur="500" fill="hold"/>
                                        <p:tgtEl>
                                          <p:spTgt spid="32"/>
                                        </p:tgtEl>
                                        <p:attrNameLst>
                                          <p:attrName>style.color</p:attrName>
                                        </p:attrNameLst>
                                      </p:cBhvr>
                                      <p:to>
                                        <a:srgbClr val="FF0000"/>
                                      </p:to>
                                    </p:animClr>
                                    <p:animClr clrSpc="rgb" dir="cw">
                                      <p:cBhvr>
                                        <p:cTn id="142" dur="500" fill="hold"/>
                                        <p:tgtEl>
                                          <p:spTgt spid="32"/>
                                        </p:tgtEl>
                                        <p:attrNameLst>
                                          <p:attrName>fillcolor</p:attrName>
                                        </p:attrNameLst>
                                      </p:cBhvr>
                                      <p:to>
                                        <a:srgbClr val="FF0000"/>
                                      </p:to>
                                    </p:animClr>
                                    <p:set>
                                      <p:cBhvr>
                                        <p:cTn id="143" dur="500" fill="hold"/>
                                        <p:tgtEl>
                                          <p:spTgt spid="32"/>
                                        </p:tgtEl>
                                        <p:attrNameLst>
                                          <p:attrName>fill.type</p:attrName>
                                        </p:attrNameLst>
                                      </p:cBhvr>
                                      <p:to>
                                        <p:strVal val="solid"/>
                                      </p:to>
                                    </p:set>
                                    <p:set>
                                      <p:cBhvr>
                                        <p:cTn id="144" dur="500" fill="hold"/>
                                        <p:tgtEl>
                                          <p:spTgt spid="32"/>
                                        </p:tgtEl>
                                        <p:attrNameLst>
                                          <p:attrName>fill.on</p:attrName>
                                        </p:attrNameLst>
                                      </p:cBhvr>
                                      <p:to>
                                        <p:strVal val="true"/>
                                      </p:to>
                                    </p:set>
                                  </p:childTnLst>
                                </p:cTn>
                              </p:par>
                              <p:par>
                                <p:cTn id="145" presetID="19" presetClass="emph" presetSubtype="0" repeatCount="4000" fill="hold" grpId="4" nodeType="withEffect">
                                  <p:stCondLst>
                                    <p:cond delay="3000"/>
                                  </p:stCondLst>
                                  <p:childTnLst>
                                    <p:animClr clrSpc="rgb" dir="cw">
                                      <p:cBhvr override="childStyle">
                                        <p:cTn id="146" dur="500" fill="hold"/>
                                        <p:tgtEl>
                                          <p:spTgt spid="15"/>
                                        </p:tgtEl>
                                        <p:attrNameLst>
                                          <p:attrName>style.color</p:attrName>
                                        </p:attrNameLst>
                                      </p:cBhvr>
                                      <p:to>
                                        <a:srgbClr val="92D050"/>
                                      </p:to>
                                    </p:animClr>
                                    <p:animClr clrSpc="rgb" dir="cw">
                                      <p:cBhvr>
                                        <p:cTn id="147" dur="500" fill="hold"/>
                                        <p:tgtEl>
                                          <p:spTgt spid="15"/>
                                        </p:tgtEl>
                                        <p:attrNameLst>
                                          <p:attrName>fillcolor</p:attrName>
                                        </p:attrNameLst>
                                      </p:cBhvr>
                                      <p:to>
                                        <a:srgbClr val="92D050"/>
                                      </p:to>
                                    </p:animClr>
                                    <p:set>
                                      <p:cBhvr>
                                        <p:cTn id="148" dur="500" fill="hold"/>
                                        <p:tgtEl>
                                          <p:spTgt spid="15"/>
                                        </p:tgtEl>
                                        <p:attrNameLst>
                                          <p:attrName>fill.type</p:attrName>
                                        </p:attrNameLst>
                                      </p:cBhvr>
                                      <p:to>
                                        <p:strVal val="solid"/>
                                      </p:to>
                                    </p:set>
                                    <p:set>
                                      <p:cBhvr>
                                        <p:cTn id="149" dur="500" fill="hold"/>
                                        <p:tgtEl>
                                          <p:spTgt spid="15"/>
                                        </p:tgtEl>
                                        <p:attrNameLst>
                                          <p:attrName>fill.on</p:attrName>
                                        </p:attrNameLst>
                                      </p:cBhvr>
                                      <p:to>
                                        <p:strVal val="true"/>
                                      </p:to>
                                    </p:set>
                                  </p:childTnLst>
                                </p:cTn>
                              </p:par>
                              <p:par>
                                <p:cTn id="150" presetID="1" presetClass="mediacall" presetSubtype="0" fill="hold" nodeType="withEffect">
                                  <p:stCondLst>
                                    <p:cond delay="3000"/>
                                  </p:stCondLst>
                                  <p:childTnLst>
                                    <p:cmd type="call" cmd="playFrom(0.0)">
                                      <p:cBhvr>
                                        <p:cTn id="151" dur="5903" fill="hold"/>
                                        <p:tgtEl>
                                          <p:spTgt spid="41"/>
                                        </p:tgtEl>
                                      </p:cBhvr>
                                    </p:cmd>
                                  </p:childTnLst>
                                </p:cTn>
                              </p:par>
                              <p:par>
                                <p:cTn id="152" presetID="3" presetClass="mediacall" presetSubtype="0" fill="hold" nodeType="withEffect">
                                  <p:stCondLst>
                                    <p:cond delay="3000"/>
                                  </p:stCondLst>
                                  <p:childTnLst>
                                    <p:cmd type="call" cmd="stop">
                                      <p:cBhvr>
                                        <p:cTn id="153" dur="1" fill="hold"/>
                                        <p:tgtEl>
                                          <p:spTgt spid="39"/>
                                        </p:tgtEl>
                                      </p:cBhvr>
                                    </p:cmd>
                                  </p:childTnLst>
                                </p:cTn>
                              </p:par>
                              <p:par>
                                <p:cTn id="154" presetID="30" presetClass="emph" presetSubtype="0" fill="hold" grpId="2" nodeType="withEffect">
                                  <p:stCondLst>
                                    <p:cond delay="3000"/>
                                  </p:stCondLst>
                                  <p:childTnLst>
                                    <p:animClr clrSpc="hsl" dir="cw">
                                      <p:cBhvr override="childStyle">
                                        <p:cTn id="155" dur="500" fill="hold"/>
                                        <p:tgtEl>
                                          <p:spTgt spid="34"/>
                                        </p:tgtEl>
                                        <p:attrNameLst>
                                          <p:attrName>style.color</p:attrName>
                                        </p:attrNameLst>
                                      </p:cBhvr>
                                      <p:by>
                                        <p:hsl h="0" s="12549" l="25098"/>
                                      </p:by>
                                    </p:animClr>
                                    <p:animClr clrSpc="hsl" dir="cw">
                                      <p:cBhvr>
                                        <p:cTn id="156" dur="500" fill="hold"/>
                                        <p:tgtEl>
                                          <p:spTgt spid="34"/>
                                        </p:tgtEl>
                                        <p:attrNameLst>
                                          <p:attrName>fillcolor</p:attrName>
                                        </p:attrNameLst>
                                      </p:cBhvr>
                                      <p:by>
                                        <p:hsl h="0" s="12549" l="25098"/>
                                      </p:by>
                                    </p:animClr>
                                    <p:animClr clrSpc="hsl" dir="cw">
                                      <p:cBhvr>
                                        <p:cTn id="157" dur="500" fill="hold"/>
                                        <p:tgtEl>
                                          <p:spTgt spid="34"/>
                                        </p:tgtEl>
                                        <p:attrNameLst>
                                          <p:attrName>stroke.color</p:attrName>
                                        </p:attrNameLst>
                                      </p:cBhvr>
                                      <p:by>
                                        <p:hsl h="0" s="12549" l="25098"/>
                                      </p:by>
                                    </p:animClr>
                                    <p:set>
                                      <p:cBhvr>
                                        <p:cTn id="158" dur="500" fill="hold"/>
                                        <p:tgtEl>
                                          <p:spTgt spid="34"/>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59" fill="hold" display="0">
                  <p:stCondLst>
                    <p:cond delay="indefinite"/>
                  </p:stCondLst>
                  <p:endCondLst>
                    <p:cond evt="onStopAudio" delay="0">
                      <p:tgtEl>
                        <p:sldTgt/>
                      </p:tgtEl>
                    </p:cond>
                  </p:endCondLst>
                </p:cTn>
                <p:tgtEl>
                  <p:spTgt spid="39"/>
                </p:tgtEl>
              </p:cMediaNode>
            </p:audio>
            <p:audio>
              <p:cMediaNode vol="80000">
                <p:cTn id="160" fill="hold" display="0">
                  <p:stCondLst>
                    <p:cond delay="indefinite"/>
                  </p:stCondLst>
                  <p:endCondLst>
                    <p:cond evt="onStopAudio" delay="0">
                      <p:tgtEl>
                        <p:sldTgt/>
                      </p:tgtEl>
                    </p:cond>
                  </p:endCondLst>
                </p:cTn>
                <p:tgtEl>
                  <p:spTgt spid="40"/>
                </p:tgtEl>
              </p:cMediaNode>
            </p:audio>
            <p:audio>
              <p:cMediaNode vol="80000">
                <p:cTn id="161"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98569" y="-177808"/>
            <a:ext cx="3464873" cy="3464873"/>
          </a:xfrm>
          <a:prstGeom prst="rect">
            <a:avLst/>
          </a:prstGeom>
        </p:spPr>
      </p:pic>
      <p:cxnSp>
        <p:nvCxnSpPr>
          <p:cNvPr id="23" name="Straight Connector 22"/>
          <p:cNvCxnSpPr/>
          <p:nvPr/>
        </p:nvCxnSpPr>
        <p:spPr>
          <a:xfrm>
            <a:off x="5568" y="6029414"/>
            <a:ext cx="12180861"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428" y="5019798"/>
            <a:ext cx="12180861"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429" y="3813967"/>
            <a:ext cx="12180861"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64871" y="3188572"/>
            <a:ext cx="10862256" cy="125079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sz="2370">
              <a:solidFill>
                <a:prstClr val="white"/>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408436" y="3474124"/>
            <a:ext cx="9850114" cy="553085"/>
          </a:xfrm>
          <a:prstGeom prst="rect">
            <a:avLst/>
          </a:prstGeom>
          <a:noFill/>
        </p:spPr>
        <p:txBody>
          <a:bodyPr wrap="square" rtlCol="0">
            <a:spAutoFit/>
          </a:bodyPr>
          <a:lstStyle/>
          <a:p>
            <a:pPr defTabSz="913765">
              <a:defRPr/>
            </a:pPr>
            <a:r>
              <a:rPr lang="en-US" sz="3000" b="1" dirty="0" err="1">
                <a:solidFill>
                  <a:prstClr val="white"/>
                </a:solidFill>
                <a:latin typeface="Times New Roman" panose="02020603050405020304" pitchFamily="18" charset="0"/>
                <a:cs typeface="Times New Roman" panose="02020603050405020304" pitchFamily="18" charset="0"/>
              </a:rPr>
              <a:t>Tìm động từ trong câu: Các bạn hát rất hay .</a:t>
            </a:r>
            <a:endParaRPr lang="en-US" sz="3000" b="1" dirty="0">
              <a:solidFill>
                <a:prstClr val="white"/>
              </a:solidFill>
              <a:latin typeface="Times New Roman" panose="02020603050405020304" pitchFamily="18" charset="0"/>
              <a:cs typeface="Times New Roman" panose="02020603050405020304" pitchFamily="18" charset="0"/>
            </a:endParaRPr>
          </a:p>
        </p:txBody>
      </p:sp>
      <p:sp>
        <p:nvSpPr>
          <p:cNvPr id="15" name="bang c"/>
          <p:cNvSpPr/>
          <p:nvPr/>
        </p:nvSpPr>
        <p:spPr>
          <a:xfrm flipH="1">
            <a:off x="867488" y="5702406"/>
            <a:ext cx="5244976" cy="60395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sz="2370">
              <a:solidFill>
                <a:prstClr val="white"/>
              </a:solidFill>
              <a:latin typeface="Times New Roman" panose="02020603050405020304" pitchFamily="18" charset="0"/>
              <a:cs typeface="Times New Roman" panose="02020603050405020304" pitchFamily="18" charset="0"/>
            </a:endParaRPr>
          </a:p>
        </p:txBody>
      </p:sp>
      <p:sp>
        <p:nvSpPr>
          <p:cNvPr id="16" name="bang b"/>
          <p:cNvSpPr/>
          <p:nvPr/>
        </p:nvSpPr>
        <p:spPr>
          <a:xfrm flipH="1">
            <a:off x="6135860" y="4692457"/>
            <a:ext cx="5244976" cy="60395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sz="2370">
              <a:solidFill>
                <a:prstClr val="white"/>
              </a:solidFill>
              <a:latin typeface="Times New Roman" panose="02020603050405020304" pitchFamily="18" charset="0"/>
              <a:cs typeface="Times New Roman" panose="02020603050405020304" pitchFamily="18" charset="0"/>
            </a:endParaRPr>
          </a:p>
        </p:txBody>
      </p:sp>
      <p:sp>
        <p:nvSpPr>
          <p:cNvPr id="25" name="cau hoi c"/>
          <p:cNvSpPr txBox="1"/>
          <p:nvPr/>
        </p:nvSpPr>
        <p:spPr>
          <a:xfrm>
            <a:off x="1408236" y="5776500"/>
            <a:ext cx="4646170" cy="455295"/>
          </a:xfrm>
          <a:prstGeom prst="rect">
            <a:avLst/>
          </a:prstGeom>
          <a:noFill/>
        </p:spPr>
        <p:txBody>
          <a:bodyPr wrap="square" rtlCol="0">
            <a:spAutoFit/>
          </a:bodyPr>
          <a:lstStyle/>
          <a:p>
            <a:pPr defTabSz="913765">
              <a:buClr>
                <a:schemeClr val="bg1"/>
              </a:buClr>
              <a:buFont typeface="Wingdings" panose="05000000000000000000" pitchFamily="2" charset="2"/>
              <a:defRPr/>
            </a:pPr>
            <a:r>
              <a:rPr lang="en-US" sz="2370" b="1"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C. hát</a:t>
            </a:r>
            <a:endParaRPr lang="en-US" sz="2370" b="1"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p:cNvSpPr txBox="1"/>
          <p:nvPr/>
        </p:nvSpPr>
        <p:spPr>
          <a:xfrm>
            <a:off x="6340543" y="4709971"/>
            <a:ext cx="4646170" cy="455295"/>
          </a:xfrm>
          <a:prstGeom prst="rect">
            <a:avLst/>
          </a:prstGeom>
          <a:noFill/>
        </p:spPr>
        <p:txBody>
          <a:bodyPr wrap="square" rtlCol="0">
            <a:spAutoFit/>
          </a:bodyPr>
          <a:lstStyle/>
          <a:p>
            <a:pPr marL="342900" indent="-342900" defTabSz="913765">
              <a:buClr>
                <a:schemeClr val="bg1"/>
              </a:buClr>
              <a:buFont typeface="Wingdings" panose="05000000000000000000" pitchFamily="2" charset="2"/>
              <a:buChar char="w"/>
              <a:defRPr/>
            </a:pPr>
            <a:r>
              <a:rPr lang="en-US" sz="2370" b="1"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B. hay </a:t>
            </a:r>
            <a:endParaRPr lang="en-US" sz="2370" b="1"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p:cNvSpPr/>
          <p:nvPr/>
        </p:nvSpPr>
        <p:spPr>
          <a:xfrm flipH="1">
            <a:off x="851023" y="4710729"/>
            <a:ext cx="5244976" cy="60395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sz="2370">
              <a:solidFill>
                <a:prstClr val="white"/>
              </a:solidFill>
              <a:latin typeface="Times New Roman" panose="02020603050405020304" pitchFamily="18" charset="0"/>
              <a:cs typeface="Times New Roman" panose="02020603050405020304" pitchFamily="18" charset="0"/>
            </a:endParaRPr>
          </a:p>
        </p:txBody>
      </p:sp>
      <p:sp>
        <p:nvSpPr>
          <p:cNvPr id="32" name="bang d"/>
          <p:cNvSpPr/>
          <p:nvPr/>
        </p:nvSpPr>
        <p:spPr>
          <a:xfrm flipH="1">
            <a:off x="6135860" y="5691017"/>
            <a:ext cx="5244976" cy="60395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sz="2370">
              <a:solidFill>
                <a:prstClr val="white"/>
              </a:solidFill>
              <a:latin typeface="Times New Roman" panose="02020603050405020304" pitchFamily="18" charset="0"/>
              <a:cs typeface="Times New Roman" panose="02020603050405020304" pitchFamily="18" charset="0"/>
            </a:endParaRPr>
          </a:p>
        </p:txBody>
      </p:sp>
      <p:sp>
        <p:nvSpPr>
          <p:cNvPr id="33" name="cau hoi a"/>
          <p:cNvSpPr txBox="1"/>
          <p:nvPr/>
        </p:nvSpPr>
        <p:spPr>
          <a:xfrm>
            <a:off x="1108847" y="4779349"/>
            <a:ext cx="4646170" cy="455295"/>
          </a:xfrm>
          <a:prstGeom prst="rect">
            <a:avLst/>
          </a:prstGeom>
          <a:noFill/>
        </p:spPr>
        <p:txBody>
          <a:bodyPr wrap="square" rtlCol="0">
            <a:spAutoFit/>
          </a:bodyPr>
          <a:lstStyle/>
          <a:p>
            <a:pPr marL="342900" indent="-342900" defTabSz="913765">
              <a:buClr>
                <a:schemeClr val="bg1"/>
              </a:buClr>
              <a:buFont typeface="Wingdings" panose="05000000000000000000" pitchFamily="2" charset="2"/>
              <a:buChar char="w"/>
              <a:defRPr/>
            </a:pPr>
            <a:r>
              <a:rPr lang="en-US" sz="2370" b="1"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A. Các bạn</a:t>
            </a:r>
            <a:endParaRPr lang="en-US" sz="2370" b="1"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p:cNvSpPr txBox="1"/>
          <p:nvPr/>
        </p:nvSpPr>
        <p:spPr>
          <a:xfrm>
            <a:off x="6435263" y="5756180"/>
            <a:ext cx="4646170" cy="455295"/>
          </a:xfrm>
          <a:prstGeom prst="rect">
            <a:avLst/>
          </a:prstGeom>
          <a:noFill/>
        </p:spPr>
        <p:txBody>
          <a:bodyPr wrap="square" rtlCol="0">
            <a:spAutoFit/>
          </a:bodyPr>
          <a:lstStyle/>
          <a:p>
            <a:pPr marL="342900" indent="-342900" defTabSz="913765">
              <a:buClr>
                <a:schemeClr val="bg1"/>
              </a:buClr>
              <a:buFont typeface="Wingdings" panose="05000000000000000000" pitchFamily="2" charset="2"/>
              <a:buChar char="w"/>
              <a:defRPr/>
            </a:pPr>
            <a:r>
              <a:rPr lang="en-US" sz="2370" b="1"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D. Rất hay</a:t>
            </a:r>
            <a:endParaRPr lang="en-US" sz="2370" b="1"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2192001" y="866203"/>
            <a:ext cx="486918" cy="486918"/>
          </a:xfrm>
          <a:prstGeom prst="rect">
            <a:avLst/>
          </a:prstGeom>
        </p:spPr>
      </p:pic>
      <p:pic>
        <p:nvPicPr>
          <p:cNvPr id="39" name="Final Answer">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12192001" y="1480476"/>
            <a:ext cx="486918" cy="486918"/>
          </a:xfrm>
          <a:prstGeom prst="rect">
            <a:avLst/>
          </a:prstGeom>
        </p:spPr>
      </p:pic>
      <p:pic>
        <p:nvPicPr>
          <p:cNvPr id="40" name="Win">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4"/>
          <a:stretch>
            <a:fillRect/>
          </a:stretch>
        </p:blipFill>
        <p:spPr>
          <a:xfrm>
            <a:off x="12202895" y="2075394"/>
            <a:ext cx="486918" cy="486918"/>
          </a:xfrm>
          <a:prstGeom prst="rect">
            <a:avLst/>
          </a:prstGeom>
        </p:spPr>
      </p:pic>
      <p:pic>
        <p:nvPicPr>
          <p:cNvPr id="41" name="Lose">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4"/>
          <a:stretch>
            <a:fillRect/>
          </a:stretch>
        </p:blipFill>
        <p:spPr>
          <a:xfrm>
            <a:off x="12202895" y="2631141"/>
            <a:ext cx="486918" cy="4869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Slide Number Placeholder 3"/>
          <p:cNvSpPr txBox="1">
            <a:spLocks noGrp="1"/>
          </p:cNvSpPr>
          <p:nvPr>
            <p:ph type="sldNum" sz="quarter" idx="4"/>
          </p:nvPr>
        </p:nvSpPr>
        <p:spPr>
          <a:xfrm>
            <a:off x="10514013" y="5884863"/>
            <a:ext cx="763587" cy="363537"/>
          </a:xfrm>
          <a:noFill/>
          <a:ln>
            <a:noFill/>
          </a:ln>
        </p:spPr>
        <p:txBody>
          <a:bodyPr lIns="121898" tIns="60949" rIns="121898" bIns="60949" anchor="ctr" anchorCtr="0"/>
          <a:lstStyle>
            <a:lvl1pPr marL="0" lvl="0" indent="0"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defRPr>
            </a:lvl1pPr>
            <a:lvl2pPr marL="454025" lvl="1"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2pPr>
            <a:lvl3pPr marL="911225" lvl="2"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3pPr>
            <a:lvl4pPr marL="1368425" lvl="3"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4pPr>
            <a:lvl5pPr marL="1825625" lvl="4"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1300" dirty="0">
                <a:solidFill>
                  <a:srgbClr val="000000"/>
                </a:solidFill>
              </a:rPr>
            </a:fld>
            <a:endParaRPr lang="en-US" altLang="en-US" sz="1300" dirty="0">
              <a:solidFill>
                <a:srgbClr val="000000"/>
              </a:solidFill>
            </a:endParaRPr>
          </a:p>
        </p:txBody>
      </p:sp>
      <p:sp>
        <p:nvSpPr>
          <p:cNvPr id="128003" name="TextBox 4"/>
          <p:cNvSpPr txBox="1"/>
          <p:nvPr/>
        </p:nvSpPr>
        <p:spPr>
          <a:xfrm>
            <a:off x="838200" y="2286000"/>
            <a:ext cx="10363200" cy="1228090"/>
          </a:xfrm>
          <a:prstGeom prst="rect">
            <a:avLst/>
          </a:prstGeom>
          <a:noFill/>
          <a:ln w="9525">
            <a:noFill/>
          </a:ln>
        </p:spPr>
        <p:txBody>
          <a:bodyPr lIns="121880" tIns="60940" rIns="121880" bIns="60940">
            <a:spAutoFit/>
          </a:bodyPr>
          <a:p>
            <a:pPr algn="ctr"/>
            <a:r>
              <a:rPr sz="7200" b="1" dirty="0">
                <a:solidFill>
                  <a:srgbClr val="FF0000"/>
                </a:solidFill>
                <a:latin typeface="Times New Roman" panose="02020603050405020304" pitchFamily="18" charset="0"/>
                <a:cs typeface="Times New Roman" panose="02020603050405020304" pitchFamily="18" charset="0"/>
              </a:rPr>
              <a:t>Các </a:t>
            </a:r>
            <a:r>
              <a:rPr lang="en-US" sz="7200" b="1" dirty="0">
                <a:solidFill>
                  <a:srgbClr val="FF0000"/>
                </a:solidFill>
                <a:latin typeface="Times New Roman" panose="02020603050405020304" pitchFamily="18" charset="0"/>
                <a:cs typeface="Times New Roman" panose="02020603050405020304" pitchFamily="18" charset="0"/>
              </a:rPr>
              <a:t>bạn</a:t>
            </a:r>
            <a:r>
              <a:rPr sz="7200" b="1" dirty="0">
                <a:solidFill>
                  <a:srgbClr val="FF0000"/>
                </a:solidFill>
                <a:latin typeface="Times New Roman" panose="02020603050405020304" pitchFamily="18" charset="0"/>
                <a:cs typeface="Times New Roman" panose="02020603050405020304" pitchFamily="18" charset="0"/>
              </a:rPr>
              <a:t> hát rất hay.</a:t>
            </a:r>
            <a:endParaRPr sz="7200" b="1" dirty="0">
              <a:solidFill>
                <a:srgbClr val="FF0000"/>
              </a:solidFill>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2209800" y="3276600"/>
            <a:ext cx="2895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5410200" y="3373438"/>
            <a:ext cx="13335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8382000" y="3368675"/>
            <a:ext cx="1219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2387600" y="3810000"/>
            <a:ext cx="2108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14" name="Rectangle 13"/>
          <p:cNvSpPr/>
          <p:nvPr/>
        </p:nvSpPr>
        <p:spPr>
          <a:xfrm>
            <a:off x="2895600" y="3368675"/>
            <a:ext cx="172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5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DT</a:t>
            </a:r>
            <a:endParaRPr kumimoji="0" lang="en-US" sz="55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p:cNvSpPr/>
          <p:nvPr/>
        </p:nvSpPr>
        <p:spPr>
          <a:xfrm>
            <a:off x="5300663" y="3516313"/>
            <a:ext cx="1552575"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5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ĐT</a:t>
            </a:r>
            <a:endParaRPr kumimoji="0" lang="en-US" sz="55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15"/>
          <p:cNvSpPr/>
          <p:nvPr/>
        </p:nvSpPr>
        <p:spPr>
          <a:xfrm>
            <a:off x="8189913" y="3516313"/>
            <a:ext cx="1447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5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sz="55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p:bldP spid="128003" grpId="1"/>
      <p:bldP spid="15" grpId="0" animBg="1"/>
      <p:bldP spid="15" grpId="1" animBg="1"/>
      <p:bldP spid="14" grpId="0" animBg="1"/>
      <p:bldP spid="14" grpId="1" animBg="1"/>
      <p:bldP spid="16" grpId="0"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p:sp>
        <p:nvSpPr>
          <p:cNvPr id="4" name="Content Placeholder 3"/>
          <p:cNvSpPr>
            <a:spLocks noGrp="1"/>
          </p:cNvSpPr>
          <p:nvPr>
            <p:ph idx="1"/>
          </p:nvPr>
        </p:nvSpPr>
        <p:spPr>
          <a:xfrm>
            <a:off x="609600" y="1600200"/>
            <a:ext cx="10972800" cy="492125"/>
          </a:xfrm>
        </p:spPr>
        <p:txBody>
          <a:bodyPr vert="horz" wrap="square" lIns="121882" tIns="60941" rIns="121882" bIns="60941" numCol="1" anchor="t" anchorCtr="0" compatLnSpc="1">
            <a:spAutoFit/>
          </a:bodyPr>
          <a:lstStyle/>
          <a:p>
            <a:pPr marL="342900" marR="0" lvl="0" indent="-342900" algn="l" defTabSz="914400" rtl="0" eaLnBrk="1" fontAlgn="auto" latinLnBrk="0" hangingPunct="1">
              <a:lnSpc>
                <a:spcPct val="100000"/>
              </a:lnSpc>
              <a:spcBef>
                <a:spcPct val="20000"/>
              </a:spcBef>
              <a:spcAft>
                <a:spcPts val="0"/>
              </a:spcAft>
              <a:buClrTx/>
              <a:buSzTx/>
              <a:buFontTx/>
              <a:buNone/>
              <a:defRPr/>
            </a:pPr>
            <a:r>
              <a:rPr kumimoji="0" lang="en-US" sz="2400" b="0" i="0" u="none" strike="noStrike" kern="0" cap="none" spc="0" normalizeH="0" baseline="0" noProof="0" dirty="0">
                <a:ln>
                  <a:noFill/>
                </a:ln>
                <a:solidFill>
                  <a:schemeClr val="tx1"/>
                </a:solidFill>
                <a:effectLst/>
                <a:uLnTx/>
                <a:uFillTx/>
                <a:latin typeface=".VnArial Narrow" pitchFamily="34" charset="0"/>
                <a:ea typeface="+mn-ea"/>
                <a:cs typeface="+mn-cs"/>
              </a:rPr>
              <a:t> </a:t>
            </a:r>
            <a:endParaRPr kumimoji="0" lang="en-US" sz="19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5" name="Subtitle 2"/>
          <p:cNvSpPr txBox="1"/>
          <p:nvPr/>
        </p:nvSpPr>
        <p:spPr>
          <a:xfrm>
            <a:off x="1219200" y="381000"/>
            <a:ext cx="9753600" cy="6172200"/>
          </a:xfrm>
          <a:prstGeom prst="rect">
            <a:avLst/>
          </a:prstGeom>
          <a:noFill/>
          <a:ln w="9525">
            <a:noFill/>
          </a:ln>
        </p:spPr>
        <p:txBody>
          <a:bodyPr lIns="91430" tIns="45718" rIns="91430" bIns="45718"/>
          <a:p>
            <a:pPr defTabSz="913130" eaLnBrk="1" hangingPunct="1">
              <a:lnSpc>
                <a:spcPct val="90000"/>
              </a:lnSpc>
              <a:spcBef>
                <a:spcPct val="20000"/>
              </a:spcBef>
            </a:pPr>
            <a:r>
              <a:rPr sz="2800" b="1" dirty="0">
                <a:solidFill>
                  <a:srgbClr val="FF0000"/>
                </a:solidFill>
                <a:latin typeface="Times New Roman" panose="02020603050405020304" pitchFamily="18" charset="0"/>
                <a:cs typeface="Times New Roman" panose="02020603050405020304" pitchFamily="18" charset="0"/>
              </a:rPr>
              <a:t>   1. Đọc truyện sau:</a:t>
            </a:r>
            <a:endParaRPr sz="3200" b="1" dirty="0">
              <a:solidFill>
                <a:srgbClr val="FF0000"/>
              </a:solidFill>
              <a:latin typeface="Times New Roman" panose="02020603050405020304" pitchFamily="18" charset="0"/>
              <a:cs typeface="Times New Roman" panose="02020603050405020304" pitchFamily="18" charset="0"/>
            </a:endParaRPr>
          </a:p>
          <a:p>
            <a:pPr algn="ctr" defTabSz="913130" eaLnBrk="1" hangingPunct="1">
              <a:lnSpc>
                <a:spcPct val="90000"/>
              </a:lnSpc>
              <a:spcBef>
                <a:spcPct val="20000"/>
              </a:spcBef>
            </a:pPr>
            <a:r>
              <a:rPr sz="3200" b="1" dirty="0">
                <a:latin typeface="Times New Roman" panose="02020603050405020304" pitchFamily="18" charset="0"/>
                <a:cs typeface="Times New Roman" panose="02020603050405020304" pitchFamily="18" charset="0"/>
              </a:rPr>
              <a:t>Cậu học sinh ở Ác- boa</a:t>
            </a:r>
            <a:endParaRPr sz="3200" b="1" dirty="0">
              <a:latin typeface="Times New Roman" panose="02020603050405020304" pitchFamily="18" charset="0"/>
              <a:cs typeface="Times New Roman" panose="02020603050405020304" pitchFamily="18" charset="0"/>
            </a:endParaRPr>
          </a:p>
          <a:p>
            <a:pPr algn="just" defTabSz="913130" eaLnBrk="1" hangingPunct="1">
              <a:lnSpc>
                <a:spcPct val="90000"/>
              </a:lnSpc>
              <a:spcBef>
                <a:spcPct val="20000"/>
              </a:spcBef>
            </a:pPr>
            <a:r>
              <a:rPr sz="3200" dirty="0">
                <a:latin typeface="Times New Roman" panose="02020603050405020304" pitchFamily="18" charset="0"/>
                <a:cs typeface="Times New Roman" panose="02020603050405020304" pitchFamily="18" charset="0"/>
              </a:rPr>
              <a:t>     Ác-boa l</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 một thị trấn nhỏ, không có những lâu </a:t>
            </a:r>
            <a:r>
              <a:rPr lang="vi-VN" altLang="x-none" sz="3200" dirty="0">
                <a:latin typeface="Times New Roman" panose="02020603050405020304" pitchFamily="18" charset="0"/>
                <a:cs typeface="Times New Roman" panose="02020603050405020304" pitchFamily="18" charset="0"/>
              </a:rPr>
              <a:t>đ</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i</a:t>
            </a:r>
            <a:r>
              <a:rPr sz="3200" dirty="0">
                <a:latin typeface="Times New Roman" panose="02020603050405020304" pitchFamily="18" charset="0"/>
                <a:cs typeface="Times New Roman" panose="02020603050405020304" pitchFamily="18" charset="0"/>
              </a:rPr>
              <a:t> </a:t>
            </a:r>
            <a:r>
              <a:rPr lang="vi-VN" altLang="x-none" sz="3200" dirty="0">
                <a:latin typeface="Times New Roman" panose="02020603050405020304" pitchFamily="18" charset="0"/>
                <a:cs typeface="Times New Roman" panose="02020603050405020304" pitchFamily="18" charset="0"/>
              </a:rPr>
              <a:t>đồ</a:t>
            </a:r>
            <a:r>
              <a:rPr sz="3200" dirty="0">
                <a:latin typeface="Times New Roman" panose="02020603050405020304" pitchFamily="18" charset="0"/>
                <a:cs typeface="Times New Roman" panose="02020603050405020304" pitchFamily="18" charset="0"/>
              </a:rPr>
              <a:t> sộ, nguy nga, chỉ thấy những ngôi nh</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 nhỏ bé, cổ kính v</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 những v</a:t>
            </a:r>
            <a:r>
              <a:rPr lang="vi-VN" altLang="x-none" sz="3200" dirty="0">
                <a:latin typeface="Times New Roman" panose="02020603050405020304" pitchFamily="18" charset="0"/>
                <a:cs typeface="Times New Roman" panose="02020603050405020304" pitchFamily="18" charset="0"/>
              </a:rPr>
              <a:t>ườn</a:t>
            </a:r>
            <a:r>
              <a:rPr sz="3200" dirty="0">
                <a:latin typeface="Times New Roman" panose="02020603050405020304" pitchFamily="18" charset="0"/>
                <a:cs typeface="Times New Roman" panose="02020603050405020304" pitchFamily="18" charset="0"/>
              </a:rPr>
              <a:t> nho con con. Dòng sông Quy-d</a:t>
            </a:r>
            <a:r>
              <a:rPr lang="vi-VN" altLang="x-none" sz="3200" dirty="0">
                <a:latin typeface="Times New Roman" panose="02020603050405020304" pitchFamily="18" charset="0"/>
                <a:cs typeface="Times New Roman" panose="02020603050405020304" pitchFamily="18" charset="0"/>
              </a:rPr>
              <a:t>ă</a:t>
            </a:r>
            <a:r>
              <a:rPr sz="3200" dirty="0">
                <a:latin typeface="Times New Roman" panose="02020603050405020304" pitchFamily="18" charset="0"/>
                <a:cs typeface="Times New Roman" panose="02020603050405020304" pitchFamily="18" charset="0"/>
              </a:rPr>
              <a:t>ng-x</a:t>
            </a:r>
            <a:r>
              <a:rPr lang="vi-VN" altLang="x-none" sz="3200" dirty="0">
                <a:latin typeface="Times New Roman" panose="02020603050405020304" pitchFamily="18" charset="0"/>
                <a:cs typeface="Times New Roman" panose="02020603050405020304" pitchFamily="18" charset="0"/>
              </a:rPr>
              <a:t>ơ</a:t>
            </a:r>
            <a:r>
              <a:rPr sz="3200" dirty="0">
                <a:latin typeface="Times New Roman" panose="02020603050405020304" pitchFamily="18" charset="0"/>
                <a:cs typeface="Times New Roman" panose="02020603050405020304" pitchFamily="18" charset="0"/>
              </a:rPr>
              <a:t> hiền ho</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 l</a:t>
            </a:r>
            <a:r>
              <a:rPr lang="vi-VN" altLang="x-none" sz="3200" dirty="0">
                <a:latin typeface="Times New Roman" panose="02020603050405020304" pitchFamily="18" charset="0"/>
                <a:cs typeface="Times New Roman" panose="02020603050405020304" pitchFamily="18" charset="0"/>
              </a:rPr>
              <a:t>ượn</a:t>
            </a:r>
            <a:r>
              <a:rPr sz="3200" dirty="0">
                <a:latin typeface="Times New Roman" panose="02020603050405020304" pitchFamily="18" charset="0"/>
                <a:cs typeface="Times New Roman" panose="02020603050405020304" pitchFamily="18" charset="0"/>
              </a:rPr>
              <a:t> quanh th</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nh phố với những chiếc cầu trắng phau.</a:t>
            </a:r>
            <a:endParaRPr sz="3200" dirty="0">
              <a:latin typeface="Times New Roman" panose="02020603050405020304" pitchFamily="18" charset="0"/>
              <a:cs typeface="Times New Roman" panose="02020603050405020304" pitchFamily="18" charset="0"/>
            </a:endParaRPr>
          </a:p>
          <a:p>
            <a:pPr algn="just" defTabSz="913130" eaLnBrk="1" hangingPunct="1">
              <a:lnSpc>
                <a:spcPct val="90000"/>
              </a:lnSpc>
              <a:spcBef>
                <a:spcPct val="20000"/>
              </a:spcBef>
            </a:pPr>
            <a:r>
              <a:rPr sz="3200" dirty="0">
                <a:latin typeface="Times New Roman" panose="02020603050405020304" pitchFamily="18" charset="0"/>
                <a:cs typeface="Times New Roman" panose="02020603050405020304" pitchFamily="18" charset="0"/>
              </a:rPr>
              <a:t>     Ông bố dắt con </a:t>
            </a:r>
            <a:r>
              <a:rPr lang="vi-VN" altLang="x-none" sz="3200" dirty="0">
                <a:latin typeface="Times New Roman" panose="02020603050405020304" pitchFamily="18" charset="0"/>
                <a:cs typeface="Times New Roman" panose="02020603050405020304" pitchFamily="18" charset="0"/>
              </a:rPr>
              <a:t>đến</a:t>
            </a:r>
            <a:r>
              <a:rPr sz="3200" dirty="0">
                <a:latin typeface="Times New Roman" panose="02020603050405020304" pitchFamily="18" charset="0"/>
                <a:cs typeface="Times New Roman" panose="02020603050405020304" pitchFamily="18" charset="0"/>
              </a:rPr>
              <a:t> gặp thầy giáo </a:t>
            </a:r>
            <a:r>
              <a:rPr lang="vi-VN" altLang="x-none" sz="3200" dirty="0">
                <a:latin typeface="Times New Roman" panose="02020603050405020304" pitchFamily="18" charset="0"/>
                <a:cs typeface="Times New Roman" panose="02020603050405020304" pitchFamily="18" charset="0"/>
              </a:rPr>
              <a:t>để</a:t>
            </a:r>
            <a:r>
              <a:rPr sz="3200" dirty="0">
                <a:latin typeface="Times New Roman" panose="02020603050405020304" pitchFamily="18" charset="0"/>
                <a:cs typeface="Times New Roman" panose="02020603050405020304" pitchFamily="18" charset="0"/>
              </a:rPr>
              <a:t> xin học. Thầy R</a:t>
            </a:r>
            <a:r>
              <a:rPr lang="vi-VN" altLang="x-none" sz="3200" dirty="0">
                <a:latin typeface="Times New Roman" panose="02020603050405020304" pitchFamily="18" charset="0"/>
                <a:cs typeface="Times New Roman" panose="02020603050405020304" pitchFamily="18" charset="0"/>
              </a:rPr>
              <a:t>ơ</a:t>
            </a:r>
            <a:r>
              <a:rPr sz="3200" dirty="0">
                <a:latin typeface="Times New Roman" panose="02020603050405020304" pitchFamily="18" charset="0"/>
                <a:cs typeface="Times New Roman" panose="02020603050405020304" pitchFamily="18" charset="0"/>
              </a:rPr>
              <a:t>-nê </a:t>
            </a:r>
            <a:r>
              <a:rPr lang="vi-VN" altLang="x-none" sz="3200" dirty="0">
                <a:latin typeface="Times New Roman" panose="02020603050405020304" pitchFamily="18" charset="0"/>
                <a:cs typeface="Times New Roman" panose="02020603050405020304" pitchFamily="18" charset="0"/>
              </a:rPr>
              <a:t>đã</a:t>
            </a:r>
            <a:r>
              <a:rPr sz="3200" dirty="0">
                <a:latin typeface="Times New Roman" panose="02020603050405020304" pitchFamily="18" charset="0"/>
                <a:cs typeface="Times New Roman" panose="02020603050405020304" pitchFamily="18" charset="0"/>
              </a:rPr>
              <a:t> gi</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 mái tóc ngả m</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u xám, da nh</a:t>
            </a:r>
            <a:r>
              <a:rPr lang="vi-VN" altLang="x-none" sz="3200" dirty="0">
                <a:latin typeface="Times New Roman" panose="02020603050405020304" pitchFamily="18" charset="0"/>
                <a:cs typeface="Times New Roman" panose="02020603050405020304" pitchFamily="18" charset="0"/>
              </a:rPr>
              <a:t>ă</a:t>
            </a:r>
            <a:r>
              <a:rPr sz="3200" dirty="0">
                <a:latin typeface="Times New Roman" panose="02020603050405020304" pitchFamily="18" charset="0"/>
                <a:cs typeface="Times New Roman" panose="02020603050405020304" pitchFamily="18" charset="0"/>
              </a:rPr>
              <a:t>n nheo, nh</a:t>
            </a:r>
            <a:r>
              <a:rPr lang="vi-VN" altLang="x-none" sz="3200" dirty="0">
                <a:latin typeface="Times New Roman" panose="02020603050405020304" pitchFamily="18" charset="0"/>
                <a:cs typeface="Times New Roman" panose="02020603050405020304" pitchFamily="18" charset="0"/>
              </a:rPr>
              <a:t>ư</a:t>
            </a:r>
            <a:r>
              <a:rPr sz="3200" dirty="0">
                <a:latin typeface="Times New Roman" panose="02020603050405020304" pitchFamily="18" charset="0"/>
                <a:cs typeface="Times New Roman" panose="02020603050405020304" pitchFamily="18" charset="0"/>
              </a:rPr>
              <a:t>ng </a:t>
            </a:r>
            <a:r>
              <a:rPr lang="vi-VN" altLang="x-none" sz="3200" dirty="0">
                <a:latin typeface="Times New Roman" panose="02020603050405020304" pitchFamily="18" charset="0"/>
                <a:cs typeface="Times New Roman" panose="02020603050405020304" pitchFamily="18" charset="0"/>
              </a:rPr>
              <a:t>đ</a:t>
            </a:r>
            <a:r>
              <a:rPr sz="3200" dirty="0">
                <a:latin typeface="Times New Roman" panose="02020603050405020304" pitchFamily="18" charset="0"/>
                <a:cs typeface="Times New Roman" panose="02020603050405020304" pitchFamily="18" charset="0"/>
              </a:rPr>
              <a:t>i lại vẫn nhanh nhẹn</a:t>
            </a:r>
            <a:r>
              <a:rPr sz="3200" dirty="0">
                <a:latin typeface="Times New Roman" panose="02020603050405020304" pitchFamily="18" charset="0"/>
                <a:ea typeface="Times New Roman" panose="02020603050405020304" pitchFamily="18" charset="0"/>
              </a:rPr>
              <a:t>…</a:t>
            </a:r>
            <a:r>
              <a:rPr sz="3200" dirty="0">
                <a:latin typeface="Times New Roman" panose="02020603050405020304" pitchFamily="18" charset="0"/>
                <a:cs typeface="Times New Roman" panose="02020603050405020304" pitchFamily="18" charset="0"/>
              </a:rPr>
              <a:t>Thầy cứ lắc </a:t>
            </a:r>
            <a:r>
              <a:rPr lang="vi-VN" altLang="x-none" sz="3200" dirty="0">
                <a:latin typeface="Times New Roman" panose="02020603050405020304" pitchFamily="18" charset="0"/>
                <a:cs typeface="Times New Roman" panose="02020603050405020304" pitchFamily="18" charset="0"/>
              </a:rPr>
              <a:t>đầu</a:t>
            </a:r>
            <a:r>
              <a:rPr sz="3200" dirty="0">
                <a:latin typeface="Times New Roman" panose="02020603050405020304" pitchFamily="18" charset="0"/>
                <a:cs typeface="Times New Roman" panose="02020603050405020304" pitchFamily="18" charset="0"/>
              </a:rPr>
              <a:t> chê Lu-i còn bé quá.</a:t>
            </a:r>
            <a:endParaRPr sz="3200" dirty="0">
              <a:latin typeface="Times New Roman" panose="02020603050405020304" pitchFamily="18" charset="0"/>
              <a:cs typeface="Times New Roman" panose="02020603050405020304" pitchFamily="18" charset="0"/>
            </a:endParaRPr>
          </a:p>
          <a:p>
            <a:pPr defTabSz="913130" eaLnBrk="1" hangingPunct="1">
              <a:lnSpc>
                <a:spcPct val="90000"/>
              </a:lnSpc>
              <a:spcBef>
                <a:spcPct val="20000"/>
              </a:spcBef>
            </a:pPr>
            <a:r>
              <a:rPr sz="3200" dirty="0">
                <a:latin typeface="Times New Roman" panose="02020603050405020304" pitchFamily="18" charset="0"/>
                <a:cs typeface="Times New Roman" panose="02020603050405020304" pitchFamily="18" charset="0"/>
              </a:rPr>
              <a:t>     Thế m</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 chỉ ít lâu sau, Lu-i </a:t>
            </a:r>
            <a:r>
              <a:rPr lang="vi-VN" altLang="x-none" sz="3200" dirty="0">
                <a:latin typeface="Times New Roman" panose="02020603050405020304" pitchFamily="18" charset="0"/>
                <a:cs typeface="Times New Roman" panose="02020603050405020304" pitchFamily="18" charset="0"/>
              </a:rPr>
              <a:t>đã</a:t>
            </a:r>
            <a:r>
              <a:rPr sz="3200" dirty="0">
                <a:latin typeface="Times New Roman" panose="02020603050405020304" pitchFamily="18" charset="0"/>
                <a:cs typeface="Times New Roman" panose="02020603050405020304" pitchFamily="18" charset="0"/>
              </a:rPr>
              <a:t> khiến thầy rất h</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i lòng. Cậu l</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 học sinh ch</a:t>
            </a:r>
            <a:r>
              <a:rPr lang="vi-VN" altLang="x-none" sz="3200" dirty="0">
                <a:latin typeface="Times New Roman" panose="02020603050405020304" pitchFamily="18" charset="0"/>
                <a:cs typeface="Times New Roman" panose="02020603050405020304" pitchFamily="18" charset="0"/>
              </a:rPr>
              <a:t>ă</a:t>
            </a:r>
            <a:r>
              <a:rPr sz="3200" dirty="0">
                <a:latin typeface="Times New Roman" panose="02020603050405020304" pitchFamily="18" charset="0"/>
                <a:cs typeface="Times New Roman" panose="02020603050405020304" pitchFamily="18" charset="0"/>
              </a:rPr>
              <a:t>m chỉ v</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 giỏi nhất lớp.                    </a:t>
            </a:r>
            <a:endParaRPr sz="3200" dirty="0">
              <a:latin typeface="Times New Roman" panose="02020603050405020304" pitchFamily="18" charset="0"/>
              <a:cs typeface="Times New Roman" panose="02020603050405020304" pitchFamily="18" charset="0"/>
            </a:endParaRPr>
          </a:p>
          <a:p>
            <a:pPr defTabSz="913130" eaLnBrk="1" hangingPunct="1">
              <a:lnSpc>
                <a:spcPct val="90000"/>
              </a:lnSpc>
              <a:spcBef>
                <a:spcPct val="20000"/>
              </a:spcBef>
            </a:pPr>
            <a:r>
              <a:rPr sz="3200" dirty="0">
                <a:latin typeface="Times New Roman" panose="02020603050405020304" pitchFamily="18" charset="0"/>
                <a:cs typeface="Times New Roman" panose="02020603050405020304" pitchFamily="18" charset="0"/>
              </a:rPr>
              <a:t>                                                            </a:t>
            </a:r>
            <a:r>
              <a:rPr lang="en-US" altLang="en-US" sz="3200" b="1" i="1" dirty="0">
                <a:latin typeface="Times New Roman" panose="02020603050405020304" pitchFamily="18" charset="0"/>
                <a:cs typeface="Times New Roman" panose="02020603050405020304" pitchFamily="18" charset="0"/>
              </a:rPr>
              <a:t>Theo Đức Ho</a:t>
            </a:r>
            <a:r>
              <a:rPr lang="en-US" altLang="en-US" sz="3200" b="1" i="1" dirty="0">
                <a:latin typeface="Times New Roman" panose="02020603050405020304" pitchFamily="18" charset="0"/>
                <a:ea typeface="Times New Roman" panose="02020603050405020304" pitchFamily="18" charset="0"/>
              </a:rPr>
              <a:t>à</a:t>
            </a:r>
            <a:r>
              <a:rPr lang="en-US" altLang="en-US" sz="3200" b="1" i="1" dirty="0">
                <a:latin typeface="Times New Roman" panose="02020603050405020304" pitchFamily="18" charset="0"/>
                <a:cs typeface="Times New Roman" panose="02020603050405020304" pitchFamily="18" charset="0"/>
              </a:rPr>
              <a:t>i</a:t>
            </a:r>
            <a:endParaRPr lang="en-US" altLang="en-US" sz="3200" b="1" i="1" dirty="0">
              <a:latin typeface="Times New Roman" panose="02020603050405020304" pitchFamily="18" charset="0"/>
              <a:cs typeface="Times New Roman" panose="02020603050405020304" pitchFamily="18" charset="0"/>
            </a:endParaRPr>
          </a:p>
          <a:p>
            <a:pPr defTabSz="913130" eaLnBrk="1" hangingPunct="1">
              <a:lnSpc>
                <a:spcPct val="90000"/>
              </a:lnSpc>
              <a:spcBef>
                <a:spcPct val="20000"/>
              </a:spcBef>
            </a:pPr>
            <a:endParaRPr sz="32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charRg st="0" end="22"/>
                                            </p:txEl>
                                          </p:spTgt>
                                        </p:tgtEl>
                                        <p:attrNameLst>
                                          <p:attrName>style.visibility</p:attrName>
                                        </p:attrNameLst>
                                      </p:cBhvr>
                                      <p:to>
                                        <p:strVal val="visible"/>
                                      </p:to>
                                    </p:set>
                                    <p:animEffect transition="in" filter="barn(inVertical)">
                                      <p:cBhvr>
                                        <p:cTn id="7" dur="500"/>
                                        <p:tgtEl>
                                          <p:spTgt spid="5">
                                            <p:txEl>
                                              <p:charRg st="0" end="2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charRg st="22" end="45"/>
                                            </p:txEl>
                                          </p:spTgt>
                                        </p:tgtEl>
                                        <p:attrNameLst>
                                          <p:attrName>style.visibility</p:attrName>
                                        </p:attrNameLst>
                                      </p:cBhvr>
                                      <p:to>
                                        <p:strVal val="visible"/>
                                      </p:to>
                                    </p:set>
                                    <p:animEffect transition="in" filter="fade">
                                      <p:cBhvr>
                                        <p:cTn id="12" dur="1000"/>
                                        <p:tgtEl>
                                          <p:spTgt spid="5">
                                            <p:txEl>
                                              <p:charRg st="22" end="45"/>
                                            </p:txEl>
                                          </p:spTgt>
                                        </p:tgtEl>
                                      </p:cBhvr>
                                    </p:animEffect>
                                    <p:anim calcmode="lin" valueType="num">
                                      <p:cBhvr>
                                        <p:cTn id="13" dur="1000" fill="hold"/>
                                        <p:tgtEl>
                                          <p:spTgt spid="5">
                                            <p:txEl>
                                              <p:charRg st="22" end="45"/>
                                            </p:txEl>
                                          </p:spTgt>
                                        </p:tgtEl>
                                        <p:attrNameLst>
                                          <p:attrName>ppt_x</p:attrName>
                                        </p:attrNameLst>
                                      </p:cBhvr>
                                      <p:tavLst>
                                        <p:tav tm="0">
                                          <p:val>
                                            <p:strVal val="#ppt_x"/>
                                          </p:val>
                                        </p:tav>
                                        <p:tav tm="100000">
                                          <p:val>
                                            <p:strVal val="#ppt_x"/>
                                          </p:val>
                                        </p:tav>
                                      </p:tavLst>
                                    </p:anim>
                                    <p:anim calcmode="lin" valueType="num">
                                      <p:cBhvr>
                                        <p:cTn id="14" dur="1000" fill="hold"/>
                                        <p:tgtEl>
                                          <p:spTgt spid="5">
                                            <p:txEl>
                                              <p:charRg st="22" end="4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charRg st="45" end="269"/>
                                            </p:txEl>
                                          </p:spTgt>
                                        </p:tgtEl>
                                        <p:attrNameLst>
                                          <p:attrName>style.visibility</p:attrName>
                                        </p:attrNameLst>
                                      </p:cBhvr>
                                      <p:to>
                                        <p:strVal val="visible"/>
                                      </p:to>
                                    </p:set>
                                    <p:animEffect transition="in" filter="fade">
                                      <p:cBhvr>
                                        <p:cTn id="17" dur="1000"/>
                                        <p:tgtEl>
                                          <p:spTgt spid="5">
                                            <p:txEl>
                                              <p:charRg st="45" end="269"/>
                                            </p:txEl>
                                          </p:spTgt>
                                        </p:tgtEl>
                                      </p:cBhvr>
                                    </p:animEffect>
                                    <p:anim calcmode="lin" valueType="num">
                                      <p:cBhvr>
                                        <p:cTn id="18" dur="1000" fill="hold"/>
                                        <p:tgtEl>
                                          <p:spTgt spid="5">
                                            <p:txEl>
                                              <p:charRg st="45" end="269"/>
                                            </p:txEl>
                                          </p:spTgt>
                                        </p:tgtEl>
                                        <p:attrNameLst>
                                          <p:attrName>ppt_x</p:attrName>
                                        </p:attrNameLst>
                                      </p:cBhvr>
                                      <p:tavLst>
                                        <p:tav tm="0">
                                          <p:val>
                                            <p:strVal val="#ppt_x"/>
                                          </p:val>
                                        </p:tav>
                                        <p:tav tm="100000">
                                          <p:val>
                                            <p:strVal val="#ppt_x"/>
                                          </p:val>
                                        </p:tav>
                                      </p:tavLst>
                                    </p:anim>
                                    <p:anim calcmode="lin" valueType="num">
                                      <p:cBhvr>
                                        <p:cTn id="19" dur="1000" fill="hold"/>
                                        <p:tgtEl>
                                          <p:spTgt spid="5">
                                            <p:txEl>
                                              <p:charRg st="45" end="269"/>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charRg st="269" end="438"/>
                                            </p:txEl>
                                          </p:spTgt>
                                        </p:tgtEl>
                                        <p:attrNameLst>
                                          <p:attrName>style.visibility</p:attrName>
                                        </p:attrNameLst>
                                      </p:cBhvr>
                                      <p:to>
                                        <p:strVal val="visible"/>
                                      </p:to>
                                    </p:set>
                                    <p:animEffect transition="in" filter="fade">
                                      <p:cBhvr>
                                        <p:cTn id="22" dur="1000"/>
                                        <p:tgtEl>
                                          <p:spTgt spid="5">
                                            <p:txEl>
                                              <p:charRg st="269" end="438"/>
                                            </p:txEl>
                                          </p:spTgt>
                                        </p:tgtEl>
                                      </p:cBhvr>
                                    </p:animEffect>
                                    <p:anim calcmode="lin" valueType="num">
                                      <p:cBhvr>
                                        <p:cTn id="23" dur="1000" fill="hold"/>
                                        <p:tgtEl>
                                          <p:spTgt spid="5">
                                            <p:txEl>
                                              <p:charRg st="269" end="438"/>
                                            </p:txEl>
                                          </p:spTgt>
                                        </p:tgtEl>
                                        <p:attrNameLst>
                                          <p:attrName>ppt_x</p:attrName>
                                        </p:attrNameLst>
                                      </p:cBhvr>
                                      <p:tavLst>
                                        <p:tav tm="0">
                                          <p:val>
                                            <p:strVal val="#ppt_x"/>
                                          </p:val>
                                        </p:tav>
                                        <p:tav tm="100000">
                                          <p:val>
                                            <p:strVal val="#ppt_x"/>
                                          </p:val>
                                        </p:tav>
                                      </p:tavLst>
                                    </p:anim>
                                    <p:anim calcmode="lin" valueType="num">
                                      <p:cBhvr>
                                        <p:cTn id="24" dur="1000" fill="hold"/>
                                        <p:tgtEl>
                                          <p:spTgt spid="5">
                                            <p:txEl>
                                              <p:charRg st="269" end="43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charRg st="438" end="562"/>
                                            </p:txEl>
                                          </p:spTgt>
                                        </p:tgtEl>
                                        <p:attrNameLst>
                                          <p:attrName>style.visibility</p:attrName>
                                        </p:attrNameLst>
                                      </p:cBhvr>
                                      <p:to>
                                        <p:strVal val="visible"/>
                                      </p:to>
                                    </p:set>
                                    <p:animEffect transition="in" filter="fade">
                                      <p:cBhvr>
                                        <p:cTn id="27" dur="1000"/>
                                        <p:tgtEl>
                                          <p:spTgt spid="5">
                                            <p:txEl>
                                              <p:charRg st="438" end="562"/>
                                            </p:txEl>
                                          </p:spTgt>
                                        </p:tgtEl>
                                      </p:cBhvr>
                                    </p:animEffect>
                                    <p:anim calcmode="lin" valueType="num">
                                      <p:cBhvr>
                                        <p:cTn id="28" dur="1000" fill="hold"/>
                                        <p:tgtEl>
                                          <p:spTgt spid="5">
                                            <p:txEl>
                                              <p:charRg st="438" end="56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charRg st="438" end="56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charRg st="562" end="636"/>
                                            </p:txEl>
                                          </p:spTgt>
                                        </p:tgtEl>
                                        <p:attrNameLst>
                                          <p:attrName>style.visibility</p:attrName>
                                        </p:attrNameLst>
                                      </p:cBhvr>
                                      <p:to>
                                        <p:strVal val="visible"/>
                                      </p:to>
                                    </p:set>
                                    <p:animEffect transition="in" filter="fade">
                                      <p:cBhvr>
                                        <p:cTn id="32" dur="1000"/>
                                        <p:tgtEl>
                                          <p:spTgt spid="5">
                                            <p:txEl>
                                              <p:charRg st="562" end="636"/>
                                            </p:txEl>
                                          </p:spTgt>
                                        </p:tgtEl>
                                      </p:cBhvr>
                                    </p:animEffect>
                                    <p:anim calcmode="lin" valueType="num">
                                      <p:cBhvr>
                                        <p:cTn id="33" dur="1000" fill="hold"/>
                                        <p:tgtEl>
                                          <p:spTgt spid="5">
                                            <p:txEl>
                                              <p:charRg st="562" end="636"/>
                                            </p:txEl>
                                          </p:spTgt>
                                        </p:tgtEl>
                                        <p:attrNameLst>
                                          <p:attrName>ppt_x</p:attrName>
                                        </p:attrNameLst>
                                      </p:cBhvr>
                                      <p:tavLst>
                                        <p:tav tm="0">
                                          <p:val>
                                            <p:strVal val="#ppt_x"/>
                                          </p:val>
                                        </p:tav>
                                        <p:tav tm="100000">
                                          <p:val>
                                            <p:strVal val="#ppt_x"/>
                                          </p:val>
                                        </p:tav>
                                      </p:tavLst>
                                    </p:anim>
                                    <p:anim calcmode="lin" valueType="num">
                                      <p:cBhvr>
                                        <p:cTn id="34" dur="1000" fill="hold"/>
                                        <p:tgtEl>
                                          <p:spTgt spid="5">
                                            <p:txEl>
                                              <p:charRg st="562" end="63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idx="1"/>
          </p:nvPr>
        </p:nvSpPr>
        <p:spPr>
          <a:xfrm>
            <a:off x="127000" y="3632200"/>
            <a:ext cx="12192000" cy="5939367"/>
          </a:xfrm>
        </p:spPr>
        <p:txBody>
          <a:bodyPr vert="horz" wrap="square" lIns="121920" tIns="60960" rIns="121920" bIns="60960" anchor="t" anchorCtr="0"/>
          <a:p>
            <a:pPr eaLnBrk="1" hangingPunct="1"/>
            <a:r>
              <a:rPr sz="4000" b="1" dirty="0">
                <a:latin typeface="Times New Roman" panose="02020603050405020304" pitchFamily="18" charset="0"/>
                <a:cs typeface="Times New Roman" panose="02020603050405020304" pitchFamily="18" charset="0"/>
              </a:rPr>
              <a:t>*</a:t>
            </a:r>
            <a:r>
              <a:rPr sz="3600" b="1" dirty="0">
                <a:latin typeface="Times New Roman" panose="02020603050405020304" pitchFamily="18" charset="0"/>
                <a:cs typeface="Times New Roman" panose="02020603050405020304" pitchFamily="18" charset="0"/>
              </a:rPr>
              <a:t> Lu-i Pa-xtơ sinh ng</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y 27-12-1822, </a:t>
            </a:r>
            <a:r>
              <a:rPr lang="en-US" sz="3600" b="1" dirty="0">
                <a:latin typeface="Times New Roman" panose="02020603050405020304" pitchFamily="18" charset="0"/>
                <a:cs typeface="Times New Roman" panose="02020603050405020304" pitchFamily="18" charset="0"/>
              </a:rPr>
              <a:t>mất</a:t>
            </a:r>
            <a:r>
              <a:rPr sz="3600" b="1" dirty="0">
                <a:latin typeface="Times New Roman" panose="02020603050405020304" pitchFamily="18" charset="0"/>
                <a:cs typeface="Times New Roman" panose="02020603050405020304" pitchFamily="18" charset="0"/>
              </a:rPr>
              <a:t> năm 1895</a:t>
            </a:r>
            <a:r>
              <a:rPr lang="en-US" sz="3600" b="1" dirty="0">
                <a:latin typeface="Times New Roman" panose="02020603050405020304" pitchFamily="18" charset="0"/>
                <a:cs typeface="Times New Roman" panose="02020603050405020304" pitchFamily="18" charset="0"/>
              </a:rPr>
              <a:t>, nhà bác học nổi tiếng người Pháp. Ông là ân nhân của thế giới trong việc điều trị ra vác- xin phòng bệnh dại.Các thành tựu nghiên cứu của ông đã có mặt tại việt Nam với các viện Pa - xto ở cả 3 miền của đất nước.</a:t>
            </a:r>
            <a:endParaRPr sz="3600" dirty="0">
              <a:solidFill>
                <a:srgbClr val="0000FF"/>
              </a:solidFill>
              <a:latin typeface="Times New Roman" panose="02020603050405020304" pitchFamily="18" charset="0"/>
              <a:ea typeface="Times New Roman" panose="02020603050405020304" pitchFamily="18" charset="0"/>
            </a:endParaRPr>
          </a:p>
        </p:txBody>
      </p:sp>
      <p:pic>
        <p:nvPicPr>
          <p:cNvPr id="6147" name="Picture 3"/>
          <p:cNvPicPr>
            <a:picLocks noChangeAspect="1"/>
          </p:cNvPicPr>
          <p:nvPr/>
        </p:nvPicPr>
        <p:blipFill>
          <a:blip r:embed="rId1"/>
          <a:stretch>
            <a:fillRect/>
          </a:stretch>
        </p:blipFill>
        <p:spPr>
          <a:xfrm>
            <a:off x="3048000" y="0"/>
            <a:ext cx="4876800" cy="36322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45" y="652145"/>
            <a:ext cx="10968355" cy="4681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7"/>
          <p:cNvSpPr>
            <a:spLocks noChangeArrowheads="1"/>
          </p:cNvSpPr>
          <p:nvPr/>
        </p:nvSpPr>
        <p:spPr bwMode="auto">
          <a:xfrm>
            <a:off x="762000" y="5638800"/>
            <a:ext cx="10058400" cy="9518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30" tIns="45718" rIns="91430" bIns="45718">
            <a:spAutoFit/>
          </a:bodyPr>
          <a:lstStyle>
            <a:lvl1pPr marL="0" lvl="0" indent="0"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defRPr>
            </a:lvl1pPr>
            <a:lvl2pPr marL="454025" lvl="1"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2pPr>
            <a:lvl3pPr marL="911225" lvl="2"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3pPr>
            <a:lvl4pPr marL="1368425" lvl="3"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4pPr>
            <a:lvl5pPr marL="1825625" lvl="4" indent="1905"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mn-ea"/>
                <a:cs typeface="+mn-cs"/>
              </a:defRPr>
            </a:lvl5pPr>
          </a:lstStyle>
          <a:p>
            <a:pPr lvl="0" algn="ctr" defTabSz="913130" eaLnBrk="1" hangingPunct="1">
              <a:buNone/>
            </a:pP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Viện mang tên </a:t>
            </a:r>
            <a:r>
              <a:rPr lang="en-US" altLang="en-US" sz="2800" b="1" dirty="0">
                <a:latin typeface="Times New Roman" panose="02020603050405020304" pitchFamily="18" charset="0"/>
                <a:cs typeface="Times New Roman" panose="02020603050405020304" pitchFamily="18" charset="0"/>
              </a:rPr>
              <a:t>Lu-i Pa-xtơ </a:t>
            </a:r>
            <a:endParaRPr lang="en-US" altLang="en-US" sz="2800" b="1" dirty="0">
              <a:latin typeface="Times New Roman" panose="02020603050405020304" pitchFamily="18" charset="0"/>
              <a:cs typeface="Times New Roman" panose="02020603050405020304" pitchFamily="18" charset="0"/>
            </a:endParaRPr>
          </a:p>
          <a:p>
            <a:pPr lvl="0" algn="ctr" defTabSz="913130" eaLnBrk="1" hangingPunct="1">
              <a:buNone/>
            </a:pPr>
            <a:r>
              <a:rPr lang="en-US" altLang="en-US" sz="2800" dirty="0">
                <a:latin typeface="Times New Roman" panose="02020603050405020304" pitchFamily="18" charset="0"/>
                <a:cs typeface="Times New Roman" panose="02020603050405020304" pitchFamily="18" charset="0"/>
              </a:rPr>
              <a:t>tại </a:t>
            </a:r>
            <a:r>
              <a:rPr lang="en-US" altLang="en-US" sz="2800" b="1" dirty="0">
                <a:latin typeface="Times New Roman" panose="02020603050405020304" pitchFamily="18" charset="0"/>
                <a:cs typeface="Times New Roman" panose="02020603050405020304" pitchFamily="18" charset="0"/>
              </a:rPr>
              <a:t>Nha Trang </a:t>
            </a:r>
            <a:endParaRPr lang="en-US" altLang="en-US" sz="2800" b="1" dirty="0">
              <a:latin typeface="Arial" panose="020B0604020202020204" pitchFamily="34" charset="0"/>
            </a:endParaRPr>
          </a:p>
        </p:txBody>
      </p:sp>
      <p:sp>
        <p:nvSpPr>
          <p:cNvPr id="2" name="Content Placeholder 1"/>
          <p:cNvSpPr/>
          <p:nvPr>
            <p:ph idx="1"/>
          </p:nvPr>
        </p:nvSpPr>
        <p:spPr>
          <a:xfrm>
            <a:off x="685800" y="1600200"/>
            <a:ext cx="11294110" cy="4526280"/>
          </a:xfrm>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barn(inVertical)">
                                      <p:cBhvr>
                                        <p:cTn id="7" dur="500"/>
                                        <p:tgtEl>
                                          <p:spTgt spid="358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5899</Words>
  <Application>WPS Presentation</Application>
  <PresentationFormat/>
  <Paragraphs>267</Paragraphs>
  <Slides>27</Slides>
  <Notes>2</Notes>
  <HiddenSlides>0</HiddenSlides>
  <MMClips>0</MMClips>
  <ScaleCrop>false</ScaleCrop>
  <HeadingPairs>
    <vt:vector size="6" baseType="variant">
      <vt:variant>
        <vt:lpstr>已用的字体</vt:lpstr>
      </vt:variant>
      <vt:variant>
        <vt:i4>13</vt:i4>
      </vt:variant>
      <vt:variant>
        <vt:lpstr>主题</vt:lpstr>
      </vt:variant>
      <vt:variant>
        <vt:i4>10</vt:i4>
      </vt:variant>
      <vt:variant>
        <vt:lpstr>幻灯片标题</vt:lpstr>
      </vt:variant>
      <vt:variant>
        <vt:i4>27</vt:i4>
      </vt:variant>
    </vt:vector>
  </HeadingPairs>
  <TitlesOfParts>
    <vt:vector size="50" baseType="lpstr">
      <vt:lpstr>Arial</vt:lpstr>
      <vt:lpstr>SimSun</vt:lpstr>
      <vt:lpstr>Wingdings</vt:lpstr>
      <vt:lpstr>Calibri</vt:lpstr>
      <vt:lpstr>Calibri</vt:lpstr>
      <vt:lpstr>Calibri Light</vt:lpstr>
      <vt:lpstr>Arial</vt:lpstr>
      <vt:lpstr>Times New Roman</vt:lpstr>
      <vt:lpstr>Tahoma</vt:lpstr>
      <vt:lpstr>.VnArial Narrow</vt:lpstr>
      <vt:lpstr>Segoe Print</vt:lpstr>
      <vt:lpstr>Microsoft YaHei</vt:lpstr>
      <vt:lpstr>Arial Unicode MS</vt:lpstr>
      <vt:lpstr>Default Design</vt:lpstr>
      <vt:lpstr>Office Theme</vt:lpstr>
      <vt:lpstr>1_Office Theme</vt:lpstr>
      <vt:lpstr>2_Office Theme</vt:lpstr>
      <vt:lpstr>2_Default Design</vt:lpstr>
      <vt:lpstr>3_Office Theme</vt:lpstr>
      <vt:lpstr>5_Office Theme</vt:lpstr>
      <vt:lpstr>6_Office Theme</vt:lpstr>
      <vt:lpstr>7_Office Theme</vt:lpstr>
      <vt:lpstr>Blue Waves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Tìm các từ ngữ trong truyện miêu tả: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a) Nói về một người bạn hoặc người thân của em.   b) Nói về một sự vật quen thuộc với em (cây cối, con vật, nhà cửa, đồ vật, sông núi, …)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cp:lastModifiedBy>
  <cp:revision>555</cp:revision>
  <dcterms:created xsi:type="dcterms:W3CDTF">2009-11-01T13:10:00Z</dcterms:created>
  <dcterms:modified xsi:type="dcterms:W3CDTF">2022-11-08T06:56:20Z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1966A4C4543341C78FE0510B0FE1B75D</vt:lpwstr>
  </property>
  <property fmtid="{D5CDD505-2E9C-101B-9397-08002B2CF9AE}" pid="3" name="KSOProductBuildVer">
    <vt:lpwstr>1033-11.2.0.11380</vt:lpwstr>
  </property>
</Properties>
</file>