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9" r:id="rId1"/>
    <p:sldMasterId id="2147483733" r:id="rId2"/>
    <p:sldMasterId id="2147483738" r:id="rId3"/>
    <p:sldMasterId id="2147483740" r:id="rId4"/>
    <p:sldMasterId id="2147483741" r:id="rId5"/>
    <p:sldMasterId id="2147483742" r:id="rId6"/>
    <p:sldMasterId id="2147483743" r:id="rId7"/>
    <p:sldMasterId id="2147483758" r:id="rId8"/>
  </p:sldMasterIdLst>
  <p:notesMasterIdLst>
    <p:notesMasterId r:id="rId37"/>
  </p:notesMasterIdLst>
  <p:sldIdLst>
    <p:sldId id="256" r:id="rId9"/>
    <p:sldId id="258" r:id="rId10"/>
    <p:sldId id="308" r:id="rId11"/>
    <p:sldId id="262" r:id="rId12"/>
    <p:sldId id="263" r:id="rId13"/>
    <p:sldId id="310" r:id="rId14"/>
    <p:sldId id="311" r:id="rId15"/>
    <p:sldId id="312" r:id="rId16"/>
    <p:sldId id="272" r:id="rId17"/>
    <p:sldId id="296" r:id="rId18"/>
    <p:sldId id="314" r:id="rId19"/>
    <p:sldId id="297" r:id="rId20"/>
    <p:sldId id="315" r:id="rId21"/>
    <p:sldId id="317" r:id="rId22"/>
    <p:sldId id="319" r:id="rId23"/>
    <p:sldId id="321" r:id="rId24"/>
    <p:sldId id="320" r:id="rId25"/>
    <p:sldId id="304" r:id="rId26"/>
    <p:sldId id="305" r:id="rId27"/>
    <p:sldId id="306" r:id="rId28"/>
    <p:sldId id="307" r:id="rId29"/>
    <p:sldId id="323" r:id="rId30"/>
    <p:sldId id="283" r:id="rId31"/>
    <p:sldId id="287" r:id="rId32"/>
    <p:sldId id="288" r:id="rId33"/>
    <p:sldId id="289" r:id="rId34"/>
    <p:sldId id="291" r:id="rId35"/>
    <p:sldId id="309" r:id="rId36"/>
  </p:sldIdLst>
  <p:sldSz cx="9144000" cy="6858000" type="screen4x3"/>
  <p:notesSz cx="6858000" cy="9144000"/>
  <p:embeddedFontLst>
    <p:embeddedFont>
      <p:font typeface="宋体" panose="02010600030101010101" pitchFamily="2" charset="-122"/>
      <p:regular r:id="rId38"/>
    </p:embeddedFont>
    <p:embeddedFont>
      <p:font typeface="Cambria" panose="02040503050406030204" pitchFamily="18" charset="0"/>
      <p:regular r:id="rId39"/>
      <p:bold r:id="rId40"/>
      <p:italic r:id="rId41"/>
      <p:boldItalic r:id="rId42"/>
    </p:embeddedFont>
    <p:embeddedFont>
      <p:font typeface="Calibri" panose="020F050202020403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1404"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2.fntdata"/><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2.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a:t>
            </a:fld>
            <a:endParaRPr/>
          </a:p>
        </p:txBody>
      </p:sp>
    </p:spTree>
    <p:extLst>
      <p:ext uri="{BB962C8B-B14F-4D97-AF65-F5344CB8AC3E}">
        <p14:creationId xmlns:p14="http://schemas.microsoft.com/office/powerpoint/2010/main" val="11005191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8985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9" name="Google Shape;72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0" name="Google Shape;730;p3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24</a:t>
            </a:fld>
            <a:endParaRPr/>
          </a:p>
        </p:txBody>
      </p:sp>
    </p:spTree>
    <p:extLst>
      <p:ext uri="{BB962C8B-B14F-4D97-AF65-F5344CB8AC3E}">
        <p14:creationId xmlns:p14="http://schemas.microsoft.com/office/powerpoint/2010/main" val="679644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6" name="Google Shape;73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3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25</a:t>
            </a:fld>
            <a:endParaRPr/>
          </a:p>
        </p:txBody>
      </p:sp>
    </p:spTree>
    <p:extLst>
      <p:ext uri="{BB962C8B-B14F-4D97-AF65-F5344CB8AC3E}">
        <p14:creationId xmlns:p14="http://schemas.microsoft.com/office/powerpoint/2010/main" val="1660489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7" name="Google Shape;74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8" name="Google Shape;748;p33: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26</a:t>
            </a:fld>
            <a:endParaRPr/>
          </a:p>
        </p:txBody>
      </p:sp>
    </p:spTree>
    <p:extLst>
      <p:ext uri="{BB962C8B-B14F-4D97-AF65-F5344CB8AC3E}">
        <p14:creationId xmlns:p14="http://schemas.microsoft.com/office/powerpoint/2010/main" val="995211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2" name="Google Shape;762;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p35: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27</a:t>
            </a:fld>
            <a:endParaRPr/>
          </a:p>
        </p:txBody>
      </p:sp>
    </p:spTree>
    <p:extLst>
      <p:ext uri="{BB962C8B-B14F-4D97-AF65-F5344CB8AC3E}">
        <p14:creationId xmlns:p14="http://schemas.microsoft.com/office/powerpoint/2010/main" val="1219197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8" name="Google Shape;37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28</a:t>
            </a:fld>
            <a:endParaRPr/>
          </a:p>
        </p:txBody>
      </p:sp>
    </p:spTree>
    <p:extLst>
      <p:ext uri="{BB962C8B-B14F-4D97-AF65-F5344CB8AC3E}">
        <p14:creationId xmlns:p14="http://schemas.microsoft.com/office/powerpoint/2010/main" val="611576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6834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3369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1799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2352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5" name="Google Shape;47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1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9</a:t>
            </a:fld>
            <a:endParaRPr/>
          </a:p>
        </p:txBody>
      </p:sp>
    </p:spTree>
    <p:extLst>
      <p:ext uri="{BB962C8B-B14F-4D97-AF65-F5344CB8AC3E}">
        <p14:creationId xmlns:p14="http://schemas.microsoft.com/office/powerpoint/2010/main" val="3372938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5" name="Google Shape;47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1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10</a:t>
            </a:fld>
            <a:endParaRPr/>
          </a:p>
        </p:txBody>
      </p:sp>
    </p:spTree>
    <p:extLst>
      <p:ext uri="{BB962C8B-B14F-4D97-AF65-F5344CB8AC3E}">
        <p14:creationId xmlns:p14="http://schemas.microsoft.com/office/powerpoint/2010/main" val="879561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5" name="Google Shape;47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1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11</a:t>
            </a:fld>
            <a:endParaRPr/>
          </a:p>
        </p:txBody>
      </p:sp>
    </p:spTree>
    <p:extLst>
      <p:ext uri="{BB962C8B-B14F-4D97-AF65-F5344CB8AC3E}">
        <p14:creationId xmlns:p14="http://schemas.microsoft.com/office/powerpoint/2010/main" val="1953993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9" name="Google Shape;66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27: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23</a:t>
            </a:fld>
            <a:endParaRPr/>
          </a:p>
        </p:txBody>
      </p:sp>
    </p:spTree>
    <p:extLst>
      <p:ext uri="{BB962C8B-B14F-4D97-AF65-F5344CB8AC3E}">
        <p14:creationId xmlns:p14="http://schemas.microsoft.com/office/powerpoint/2010/main" val="1183499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28650" y="365125"/>
            <a:ext cx="7886700" cy="1325562"/>
          </a:xfrm>
          <a:prstGeom prst="rect">
            <a:avLst/>
          </a:prstGeom>
          <a:noFill/>
          <a:ln>
            <a:noFill/>
          </a:ln>
        </p:spPr>
        <p:txBody>
          <a:bodyPr spcFirstLastPara="1" wrap="square" lIns="90850" tIns="45400" rIns="90850" bIns="454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28650" y="1825625"/>
            <a:ext cx="7886700" cy="4351337"/>
          </a:xfrm>
          <a:prstGeom prst="rect">
            <a:avLst/>
          </a:prstGeom>
          <a:noFill/>
          <a:ln>
            <a:noFill/>
          </a:ln>
        </p:spPr>
        <p:txBody>
          <a:bodyPr spcFirstLastPara="1" wrap="square" lIns="90850" tIns="45400" rIns="90850" bIns="454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28650" y="6356350"/>
            <a:ext cx="2057400" cy="365125"/>
          </a:xfrm>
          <a:prstGeom prst="rect">
            <a:avLst/>
          </a:prstGeom>
          <a:noFill/>
          <a:ln>
            <a:noFill/>
          </a:ln>
        </p:spPr>
        <p:txBody>
          <a:bodyPr spcFirstLastPara="1" wrap="square" lIns="90850" tIns="45400" rIns="90850" bIns="454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0"/>
            <a:ext cx="3086100" cy="365125"/>
          </a:xfrm>
          <a:prstGeom prst="rect">
            <a:avLst/>
          </a:prstGeom>
          <a:noFill/>
          <a:ln>
            <a:noFill/>
          </a:ln>
        </p:spPr>
        <p:txBody>
          <a:bodyPr spcFirstLastPara="1" wrap="square" lIns="90850" tIns="45400" rIns="90850" bIns="454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0"/>
            <a:ext cx="2057400" cy="365125"/>
          </a:xfrm>
          <a:prstGeom prst="rect">
            <a:avLst/>
          </a:prstGeom>
          <a:noFill/>
          <a:ln>
            <a:noFill/>
          </a:ln>
        </p:spPr>
        <p:txBody>
          <a:bodyPr spcFirstLastPara="1" wrap="square" lIns="90850" tIns="45400" rIns="90850" bIns="454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259"/>
        <p:cNvGrpSpPr/>
        <p:nvPr/>
      </p:nvGrpSpPr>
      <p:grpSpPr>
        <a:xfrm>
          <a:off x="0" y="0"/>
          <a:ext cx="0" cy="0"/>
          <a:chOff x="0" y="0"/>
          <a:chExt cx="0" cy="0"/>
        </a:xfrm>
      </p:grpSpPr>
      <p:sp>
        <p:nvSpPr>
          <p:cNvPr id="260" name="Google Shape;260;p70"/>
          <p:cNvSpPr txBox="1">
            <a:spLocks noGrp="1"/>
          </p:cNvSpPr>
          <p:nvPr>
            <p:ph type="title"/>
          </p:nvPr>
        </p:nvSpPr>
        <p:spPr>
          <a:xfrm rot="5400000">
            <a:off x="4623641" y="2285298"/>
            <a:ext cx="5812032" cy="1971712"/>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1" name="Google Shape;261;p70"/>
          <p:cNvSpPr txBox="1">
            <a:spLocks noGrp="1"/>
          </p:cNvSpPr>
          <p:nvPr>
            <p:ph type="body" idx="1"/>
          </p:nvPr>
        </p:nvSpPr>
        <p:spPr>
          <a:xfrm rot="5400000">
            <a:off x="623065" y="370736"/>
            <a:ext cx="5812032" cy="5800835"/>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262"/>
        <p:cNvGrpSpPr/>
        <p:nvPr/>
      </p:nvGrpSpPr>
      <p:grpSpPr>
        <a:xfrm>
          <a:off x="0" y="0"/>
          <a:ext cx="0" cy="0"/>
          <a:chOff x="0" y="0"/>
          <a:chExt cx="0" cy="0"/>
        </a:xfrm>
      </p:grpSpPr>
      <p:sp>
        <p:nvSpPr>
          <p:cNvPr id="263" name="Google Shape;263;p71"/>
          <p:cNvSpPr txBox="1">
            <a:spLocks noGrp="1"/>
          </p:cNvSpPr>
          <p:nvPr>
            <p:ph type="title"/>
          </p:nvPr>
        </p:nvSpPr>
        <p:spPr>
          <a:xfrm>
            <a:off x="249172" y="198996"/>
            <a:ext cx="4485050"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4" name="Google Shape;264;p71"/>
          <p:cNvSpPr txBox="1">
            <a:spLocks noGrp="1"/>
          </p:cNvSpPr>
          <p:nvPr>
            <p:ph type="body" idx="1"/>
          </p:nvPr>
        </p:nvSpPr>
        <p:spPr>
          <a:xfrm rot="5400000">
            <a:off x="853773" y="553548"/>
            <a:ext cx="3275847" cy="4485050"/>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265"/>
        <p:cNvGrpSpPr/>
        <p:nvPr/>
      </p:nvGrpSpPr>
      <p:grpSpPr>
        <a:xfrm>
          <a:off x="0" y="0"/>
          <a:ext cx="0" cy="0"/>
          <a:chOff x="0" y="0"/>
          <a:chExt cx="0" cy="0"/>
        </a:xfrm>
      </p:grpSpPr>
      <p:sp>
        <p:nvSpPr>
          <p:cNvPr id="266" name="Google Shape;266;p72"/>
          <p:cNvSpPr txBox="1">
            <a:spLocks noGrp="1"/>
          </p:cNvSpPr>
          <p:nvPr>
            <p:ph type="title"/>
          </p:nvPr>
        </p:nvSpPr>
        <p:spPr>
          <a:xfrm>
            <a:off x="629874" y="457221"/>
            <a:ext cx="3124071" cy="1600253"/>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7" name="Google Shape;267;p72"/>
          <p:cNvSpPr>
            <a:spLocks noGrp="1"/>
          </p:cNvSpPr>
          <p:nvPr>
            <p:ph type="pic" idx="2"/>
          </p:nvPr>
        </p:nvSpPr>
        <p:spPr>
          <a:xfrm>
            <a:off x="3887466" y="457222"/>
            <a:ext cx="4629238" cy="5404031"/>
          </a:xfrm>
          <a:prstGeom prst="rect">
            <a:avLst/>
          </a:prstGeom>
          <a:noFill/>
          <a:ln>
            <a:noFill/>
          </a:ln>
        </p:spPr>
      </p:sp>
      <p:sp>
        <p:nvSpPr>
          <p:cNvPr id="268" name="Google Shape;268;p72"/>
          <p:cNvSpPr txBox="1">
            <a:spLocks noGrp="1"/>
          </p:cNvSpPr>
          <p:nvPr>
            <p:ph type="body" idx="1"/>
          </p:nvPr>
        </p:nvSpPr>
        <p:spPr>
          <a:xfrm>
            <a:off x="629874" y="2057469"/>
            <a:ext cx="3124071" cy="3811716"/>
          </a:xfrm>
          <a:prstGeom prst="rect">
            <a:avLst/>
          </a:prstGeom>
          <a:noFill/>
          <a:ln>
            <a:noFill/>
          </a:ln>
        </p:spPr>
        <p:txBody>
          <a:bodyPr spcFirstLastPara="1" wrap="square" lIns="55675" tIns="27825" rIns="55675" bIns="27825" anchor="t" anchorCtr="0">
            <a:noAutofit/>
          </a:bodyPr>
          <a:lstStyle>
            <a:lvl1pPr marL="457200" marR="0" lvl="0"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1pPr>
            <a:lvl2pPr marL="914400" marR="0" lvl="1"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L="1371600" marR="0" lvl="2"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269"/>
        <p:cNvGrpSpPr/>
        <p:nvPr/>
      </p:nvGrpSpPr>
      <p:grpSpPr>
        <a:xfrm>
          <a:off x="0" y="0"/>
          <a:ext cx="0" cy="0"/>
          <a:chOff x="0" y="0"/>
          <a:chExt cx="0" cy="0"/>
        </a:xfrm>
      </p:grpSpPr>
      <p:sp>
        <p:nvSpPr>
          <p:cNvPr id="270" name="Google Shape;270;p73"/>
          <p:cNvSpPr txBox="1">
            <a:spLocks noGrp="1"/>
          </p:cNvSpPr>
          <p:nvPr>
            <p:ph type="title"/>
          </p:nvPr>
        </p:nvSpPr>
        <p:spPr>
          <a:xfrm>
            <a:off x="629855" y="457221"/>
            <a:ext cx="2949233" cy="1600253"/>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71" name="Google Shape;271;p73"/>
          <p:cNvSpPr txBox="1">
            <a:spLocks noGrp="1"/>
          </p:cNvSpPr>
          <p:nvPr>
            <p:ph type="body" idx="1"/>
          </p:nvPr>
        </p:nvSpPr>
        <p:spPr>
          <a:xfrm>
            <a:off x="3887466" y="987458"/>
            <a:ext cx="4629238" cy="4873788"/>
          </a:xfrm>
          <a:prstGeom prst="rect">
            <a:avLst/>
          </a:prstGeom>
          <a:noFill/>
          <a:ln>
            <a:noFill/>
          </a:ln>
        </p:spPr>
        <p:txBody>
          <a:bodyPr spcFirstLastPara="1" wrap="square" lIns="55675" tIns="27825" rIns="55675" bIns="27825" anchor="t" anchorCtr="0">
            <a:noAutofit/>
          </a:bodyPr>
          <a:lstStyle>
            <a:lvl1pPr marL="457200" marR="0" lvl="0" indent="-400050" algn="l" rtl="0">
              <a:spcBef>
                <a:spcPts val="54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1pPr>
            <a:lvl2pPr marL="914400" marR="0" lvl="1" indent="-374650" algn="l" rtl="0">
              <a:spcBef>
                <a:spcPts val="460"/>
              </a:spcBef>
              <a:spcAft>
                <a:spcPts val="0"/>
              </a:spcAft>
              <a:buClr>
                <a:schemeClr val="dk1"/>
              </a:buClr>
              <a:buSzPts val="2300"/>
              <a:buFont typeface="Arial"/>
              <a:buChar char="–"/>
              <a:defRPr sz="23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4pPr>
            <a:lvl5pPr marL="2286000" marR="0" lvl="4"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5pPr>
            <a:lvl6pPr marL="2743200" marR="0" lvl="5"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6pPr>
            <a:lvl7pPr marL="3200400" marR="0" lvl="6"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7pPr>
            <a:lvl8pPr marL="3657600" marR="0" lvl="7"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8pPr>
            <a:lvl9pPr marL="4114800" marR="0" lvl="8"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9pPr>
          </a:lstStyle>
          <a:p>
            <a:endParaRPr/>
          </a:p>
        </p:txBody>
      </p:sp>
      <p:sp>
        <p:nvSpPr>
          <p:cNvPr id="272" name="Google Shape;272;p73"/>
          <p:cNvSpPr txBox="1">
            <a:spLocks noGrp="1"/>
          </p:cNvSpPr>
          <p:nvPr>
            <p:ph type="body" idx="2"/>
          </p:nvPr>
        </p:nvSpPr>
        <p:spPr>
          <a:xfrm>
            <a:off x="629855" y="2057469"/>
            <a:ext cx="2949233" cy="3811716"/>
          </a:xfrm>
          <a:prstGeom prst="rect">
            <a:avLst/>
          </a:prstGeom>
          <a:noFill/>
          <a:ln>
            <a:noFill/>
          </a:ln>
        </p:spPr>
        <p:txBody>
          <a:bodyPr spcFirstLastPara="1" wrap="square" lIns="55675" tIns="27825" rIns="55675" bIns="27825" anchor="t" anchorCtr="0">
            <a:noAutofit/>
          </a:bodyPr>
          <a:lstStyle>
            <a:lvl1pPr marL="457200" marR="0" lvl="0"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73"/>
        <p:cNvGrpSpPr/>
        <p:nvPr/>
      </p:nvGrpSpPr>
      <p:grpSpPr>
        <a:xfrm>
          <a:off x="0" y="0"/>
          <a:ext cx="0" cy="0"/>
          <a:chOff x="0" y="0"/>
          <a:chExt cx="0" cy="0"/>
        </a:xfrm>
      </p:grpSpPr>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274"/>
        <p:cNvGrpSpPr/>
        <p:nvPr/>
      </p:nvGrpSpPr>
      <p:grpSpPr>
        <a:xfrm>
          <a:off x="0" y="0"/>
          <a:ext cx="0" cy="0"/>
          <a:chOff x="0" y="0"/>
          <a:chExt cx="0" cy="0"/>
        </a:xfrm>
      </p:grpSpPr>
      <p:sp>
        <p:nvSpPr>
          <p:cNvPr id="275" name="Google Shape;275;p75"/>
          <p:cNvSpPr txBox="1">
            <a:spLocks noGrp="1"/>
          </p:cNvSpPr>
          <p:nvPr>
            <p:ph type="title"/>
          </p:nvPr>
        </p:nvSpPr>
        <p:spPr>
          <a:xfrm>
            <a:off x="249172" y="198996"/>
            <a:ext cx="4485050"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276"/>
        <p:cNvGrpSpPr/>
        <p:nvPr/>
      </p:nvGrpSpPr>
      <p:grpSpPr>
        <a:xfrm>
          <a:off x="0" y="0"/>
          <a:ext cx="0" cy="0"/>
          <a:chOff x="0" y="0"/>
          <a:chExt cx="0" cy="0"/>
        </a:xfrm>
      </p:grpSpPr>
      <p:sp>
        <p:nvSpPr>
          <p:cNvPr id="277" name="Google Shape;277;p76"/>
          <p:cNvSpPr txBox="1">
            <a:spLocks noGrp="1"/>
          </p:cNvSpPr>
          <p:nvPr>
            <p:ph type="title"/>
          </p:nvPr>
        </p:nvSpPr>
        <p:spPr>
          <a:xfrm>
            <a:off x="629874" y="365139"/>
            <a:ext cx="7886849" cy="1325607"/>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78" name="Google Shape;278;p76"/>
          <p:cNvSpPr txBox="1">
            <a:spLocks noGrp="1"/>
          </p:cNvSpPr>
          <p:nvPr>
            <p:ph type="body" idx="1"/>
          </p:nvPr>
        </p:nvSpPr>
        <p:spPr>
          <a:xfrm>
            <a:off x="890119" y="1778497"/>
            <a:ext cx="3655249" cy="823940"/>
          </a:xfrm>
          <a:prstGeom prst="rect">
            <a:avLst/>
          </a:prstGeom>
          <a:noFill/>
          <a:ln>
            <a:noFill/>
          </a:ln>
        </p:spPr>
        <p:txBody>
          <a:bodyPr spcFirstLastPara="1" wrap="square" lIns="55675" tIns="27825" rIns="55675" bIns="27825"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79" name="Google Shape;279;p76"/>
          <p:cNvSpPr txBox="1">
            <a:spLocks noGrp="1"/>
          </p:cNvSpPr>
          <p:nvPr>
            <p:ph type="body" idx="2"/>
          </p:nvPr>
        </p:nvSpPr>
        <p:spPr>
          <a:xfrm>
            <a:off x="890119" y="2665468"/>
            <a:ext cx="3655249" cy="3524402"/>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0" name="Google Shape;280;p76"/>
          <p:cNvSpPr txBox="1">
            <a:spLocks noGrp="1"/>
          </p:cNvSpPr>
          <p:nvPr>
            <p:ph type="body" idx="3"/>
          </p:nvPr>
        </p:nvSpPr>
        <p:spPr>
          <a:xfrm>
            <a:off x="4692813" y="1778497"/>
            <a:ext cx="3673251" cy="823940"/>
          </a:xfrm>
          <a:prstGeom prst="rect">
            <a:avLst/>
          </a:prstGeom>
          <a:noFill/>
          <a:ln>
            <a:noFill/>
          </a:ln>
        </p:spPr>
        <p:txBody>
          <a:bodyPr spcFirstLastPara="1" wrap="square" lIns="55675" tIns="27825" rIns="55675" bIns="27825"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281" name="Google Shape;281;p76"/>
          <p:cNvSpPr txBox="1">
            <a:spLocks noGrp="1"/>
          </p:cNvSpPr>
          <p:nvPr>
            <p:ph type="body" idx="4"/>
          </p:nvPr>
        </p:nvSpPr>
        <p:spPr>
          <a:xfrm>
            <a:off x="4692813" y="2665468"/>
            <a:ext cx="3673251" cy="3524402"/>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282"/>
        <p:cNvGrpSpPr/>
        <p:nvPr/>
      </p:nvGrpSpPr>
      <p:grpSpPr>
        <a:xfrm>
          <a:off x="0" y="0"/>
          <a:ext cx="0" cy="0"/>
          <a:chOff x="0" y="0"/>
          <a:chExt cx="0" cy="0"/>
        </a:xfrm>
      </p:grpSpPr>
      <p:sp>
        <p:nvSpPr>
          <p:cNvPr id="283" name="Google Shape;283;p77"/>
          <p:cNvSpPr txBox="1">
            <a:spLocks noGrp="1"/>
          </p:cNvSpPr>
          <p:nvPr>
            <p:ph type="title"/>
          </p:nvPr>
        </p:nvSpPr>
        <p:spPr>
          <a:xfrm>
            <a:off x="249172" y="198996"/>
            <a:ext cx="4485050"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4" name="Google Shape;284;p77"/>
          <p:cNvSpPr txBox="1">
            <a:spLocks noGrp="1"/>
          </p:cNvSpPr>
          <p:nvPr>
            <p:ph type="body" idx="1"/>
          </p:nvPr>
        </p:nvSpPr>
        <p:spPr>
          <a:xfrm>
            <a:off x="628664" y="1825686"/>
            <a:ext cx="3886273" cy="4351484"/>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5" name="Google Shape;285;p77"/>
          <p:cNvSpPr txBox="1">
            <a:spLocks noGrp="1"/>
          </p:cNvSpPr>
          <p:nvPr>
            <p:ph type="body" idx="2"/>
          </p:nvPr>
        </p:nvSpPr>
        <p:spPr>
          <a:xfrm>
            <a:off x="4629241" y="1825686"/>
            <a:ext cx="3886273" cy="4351484"/>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286"/>
        <p:cNvGrpSpPr/>
        <p:nvPr/>
      </p:nvGrpSpPr>
      <p:grpSpPr>
        <a:xfrm>
          <a:off x="0" y="0"/>
          <a:ext cx="0" cy="0"/>
          <a:chOff x="0" y="0"/>
          <a:chExt cx="0" cy="0"/>
        </a:xfrm>
      </p:grpSpPr>
      <p:sp>
        <p:nvSpPr>
          <p:cNvPr id="287" name="Google Shape;287;p78"/>
          <p:cNvSpPr txBox="1">
            <a:spLocks noGrp="1"/>
          </p:cNvSpPr>
          <p:nvPr>
            <p:ph type="title"/>
          </p:nvPr>
        </p:nvSpPr>
        <p:spPr>
          <a:xfrm>
            <a:off x="623920" y="1709818"/>
            <a:ext cx="7886849" cy="2852833"/>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8" name="Google Shape;288;p78"/>
          <p:cNvSpPr txBox="1">
            <a:spLocks noGrp="1"/>
          </p:cNvSpPr>
          <p:nvPr>
            <p:ph type="body" idx="1"/>
          </p:nvPr>
        </p:nvSpPr>
        <p:spPr>
          <a:xfrm>
            <a:off x="623920" y="4589640"/>
            <a:ext cx="7886849" cy="1500237"/>
          </a:xfrm>
          <a:prstGeom prst="rect">
            <a:avLst/>
          </a:prstGeom>
          <a:noFill/>
          <a:ln>
            <a:noFill/>
          </a:ln>
        </p:spPr>
        <p:txBody>
          <a:bodyPr spcFirstLastPara="1" wrap="square" lIns="55675" tIns="27825" rIns="55675" bIns="27825" anchor="t"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L="914400" marR="0" lvl="1" indent="-228600" algn="l" rtl="0">
              <a:spcBef>
                <a:spcPts val="340"/>
              </a:spcBef>
              <a:spcAft>
                <a:spcPts val="0"/>
              </a:spcAft>
              <a:buClr>
                <a:srgbClr val="888888"/>
              </a:buClr>
              <a:buSzPts val="1700"/>
              <a:buFont typeface="Arial"/>
              <a:buNone/>
              <a:defRPr sz="1700" b="0" i="0" u="none" strike="noStrike" cap="none">
                <a:solidFill>
                  <a:srgbClr val="888888"/>
                </a:solidFill>
                <a:latin typeface="Arial"/>
                <a:ea typeface="Arial"/>
                <a:cs typeface="Arial"/>
                <a:sym typeface="Arial"/>
              </a:defRPr>
            </a:lvl2pPr>
            <a:lvl3pPr marL="1371600" marR="0" lvl="2" indent="-228600" algn="l" rtl="0">
              <a:spcBef>
                <a:spcPts val="3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3pPr>
            <a:lvl4pPr marL="1828800" marR="0" lvl="3"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4pPr>
            <a:lvl5pPr marL="2286000" marR="0" lvl="4"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89"/>
        <p:cNvGrpSpPr/>
        <p:nvPr/>
      </p:nvGrpSpPr>
      <p:grpSpPr>
        <a:xfrm>
          <a:off x="0" y="0"/>
          <a:ext cx="0" cy="0"/>
          <a:chOff x="0" y="0"/>
          <a:chExt cx="0" cy="0"/>
        </a:xfrm>
      </p:grpSpPr>
      <p:sp>
        <p:nvSpPr>
          <p:cNvPr id="290" name="Google Shape;290;p79"/>
          <p:cNvSpPr txBox="1">
            <a:spLocks noGrp="1"/>
          </p:cNvSpPr>
          <p:nvPr>
            <p:ph type="ctrTitle"/>
          </p:nvPr>
        </p:nvSpPr>
        <p:spPr>
          <a:xfrm>
            <a:off x="1143024" y="1122401"/>
            <a:ext cx="6858130" cy="2387680"/>
          </a:xfrm>
          <a:prstGeom prst="rect">
            <a:avLst/>
          </a:prstGeom>
          <a:noFill/>
          <a:ln>
            <a:noFill/>
          </a:ln>
        </p:spPr>
        <p:txBody>
          <a:bodyPr spcFirstLastPara="1" wrap="square" lIns="55675" tIns="27825" rIns="55675" bIns="27825"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1" name="Google Shape;291;p79"/>
          <p:cNvSpPr txBox="1">
            <a:spLocks noGrp="1"/>
          </p:cNvSpPr>
          <p:nvPr>
            <p:ph type="subTitle" idx="1"/>
          </p:nvPr>
        </p:nvSpPr>
        <p:spPr>
          <a:xfrm>
            <a:off x="1143024" y="3602163"/>
            <a:ext cx="6858130" cy="1655817"/>
          </a:xfrm>
          <a:prstGeom prst="rect">
            <a:avLst/>
          </a:prstGeom>
          <a:noFill/>
          <a:ln>
            <a:noFill/>
          </a:ln>
        </p:spPr>
        <p:txBody>
          <a:bodyPr spcFirstLastPara="1" wrap="square" lIns="55675" tIns="27825" rIns="55675" bIns="27825" anchor="t" anchorCtr="0">
            <a:noAutofit/>
          </a:bodyPr>
          <a:lstStyle>
            <a:lvl1pPr marR="0" lvl="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ctr"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2pPr>
            <a:lvl3pPr marR="0" lvl="2" algn="ctr"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R="0" lvl="3"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R="0" lvl="4"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R="0" lvl="5"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R="0" lvl="6"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R="0" lvl="7"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R="0" lvl="8"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2F26C9-C016-42E2-8952-3B48A4D3A525}" type="slidenum">
              <a:rPr lang="en-US"/>
              <a:pPr>
                <a:defRPr/>
              </a:pPr>
              <a:t>‹#›</a:t>
            </a:fld>
            <a:endParaRPr lang="en-US"/>
          </a:p>
        </p:txBody>
      </p:sp>
    </p:spTree>
    <p:extLst>
      <p:ext uri="{BB962C8B-B14F-4D97-AF65-F5344CB8AC3E}">
        <p14:creationId xmlns:p14="http://schemas.microsoft.com/office/powerpoint/2010/main" val="252269183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标题幻灯片" type="title">
  <p:cSld name="TITLE">
    <p:spTree>
      <p:nvGrpSpPr>
        <p:cNvPr id="1" name="Shape 295"/>
        <p:cNvGrpSpPr/>
        <p:nvPr/>
      </p:nvGrpSpPr>
      <p:grpSpPr>
        <a:xfrm>
          <a:off x="0" y="0"/>
          <a:ext cx="0" cy="0"/>
          <a:chOff x="0" y="0"/>
          <a:chExt cx="0" cy="0"/>
        </a:xfrm>
      </p:grpSpPr>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98"/>
        <p:cNvGrpSpPr/>
        <p:nvPr/>
      </p:nvGrpSpPr>
      <p:grpSpPr>
        <a:xfrm>
          <a:off x="0" y="0"/>
          <a:ext cx="0" cy="0"/>
          <a:chOff x="0" y="0"/>
          <a:chExt cx="0" cy="0"/>
        </a:xfrm>
      </p:grpSpPr>
      <p:sp>
        <p:nvSpPr>
          <p:cNvPr id="299" name="Google Shape;299;p83"/>
          <p:cNvSpPr txBox="1">
            <a:spLocks noGrp="1"/>
          </p:cNvSpPr>
          <p:nvPr>
            <p:ph type="title"/>
          </p:nvPr>
        </p:nvSpPr>
        <p:spPr>
          <a:xfrm>
            <a:off x="249170" y="198996"/>
            <a:ext cx="4485050" cy="827234"/>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0" name="Google Shape;300;p83"/>
          <p:cNvSpPr txBox="1">
            <a:spLocks noGrp="1"/>
          </p:cNvSpPr>
          <p:nvPr>
            <p:ph type="body" idx="1"/>
          </p:nvPr>
        </p:nvSpPr>
        <p:spPr>
          <a:xfrm>
            <a:off x="249170" y="1158137"/>
            <a:ext cx="4485050" cy="3275847"/>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301"/>
        <p:cNvGrpSpPr/>
        <p:nvPr/>
      </p:nvGrpSpPr>
      <p:grpSpPr>
        <a:xfrm>
          <a:off x="0" y="0"/>
          <a:ext cx="0" cy="0"/>
          <a:chOff x="0" y="0"/>
          <a:chExt cx="0" cy="0"/>
        </a:xfrm>
      </p:grpSpPr>
      <p:sp>
        <p:nvSpPr>
          <p:cNvPr id="302" name="Google Shape;302;p84"/>
          <p:cNvSpPr txBox="1">
            <a:spLocks noGrp="1"/>
          </p:cNvSpPr>
          <p:nvPr>
            <p:ph type="title"/>
          </p:nvPr>
        </p:nvSpPr>
        <p:spPr>
          <a:xfrm>
            <a:off x="0" y="0"/>
            <a:ext cx="3000000" cy="3000000"/>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3" name="Google Shape;303;p84"/>
          <p:cNvSpPr txBox="1">
            <a:spLocks noGrp="1"/>
          </p:cNvSpPr>
          <p:nvPr>
            <p:ph type="body" idx="1"/>
          </p:nvPr>
        </p:nvSpPr>
        <p:spPr>
          <a:xfrm>
            <a:off x="628662" y="1825686"/>
            <a:ext cx="3886273" cy="4351484"/>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4" name="Google Shape;304;p84"/>
          <p:cNvSpPr txBox="1">
            <a:spLocks noGrp="1"/>
          </p:cNvSpPr>
          <p:nvPr>
            <p:ph type="body" idx="2"/>
          </p:nvPr>
        </p:nvSpPr>
        <p:spPr>
          <a:xfrm>
            <a:off x="4629241" y="1825696"/>
            <a:ext cx="3886273" cy="2098745"/>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5" name="Google Shape;305;p84"/>
          <p:cNvSpPr txBox="1">
            <a:spLocks noGrp="1"/>
          </p:cNvSpPr>
          <p:nvPr>
            <p:ph type="body" idx="3"/>
          </p:nvPr>
        </p:nvSpPr>
        <p:spPr>
          <a:xfrm>
            <a:off x="4629241" y="4076847"/>
            <a:ext cx="3886273" cy="2100333"/>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306"/>
        <p:cNvGrpSpPr/>
        <p:nvPr/>
      </p:nvGrpSpPr>
      <p:grpSpPr>
        <a:xfrm>
          <a:off x="0" y="0"/>
          <a:ext cx="0" cy="0"/>
          <a:chOff x="0" y="0"/>
          <a:chExt cx="0" cy="0"/>
        </a:xfrm>
      </p:grpSpPr>
      <p:sp>
        <p:nvSpPr>
          <p:cNvPr id="307" name="Google Shape;307;p85"/>
          <p:cNvSpPr txBox="1">
            <a:spLocks noGrp="1"/>
          </p:cNvSpPr>
          <p:nvPr>
            <p:ph type="title"/>
          </p:nvPr>
        </p:nvSpPr>
        <p:spPr>
          <a:xfrm rot="5400000">
            <a:off x="4623639" y="2285298"/>
            <a:ext cx="5812032" cy="1971712"/>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8" name="Google Shape;308;p85"/>
          <p:cNvSpPr txBox="1">
            <a:spLocks noGrp="1"/>
          </p:cNvSpPr>
          <p:nvPr>
            <p:ph type="body" idx="1"/>
          </p:nvPr>
        </p:nvSpPr>
        <p:spPr>
          <a:xfrm rot="5400000">
            <a:off x="623063" y="370736"/>
            <a:ext cx="5812032" cy="5800835"/>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309"/>
        <p:cNvGrpSpPr/>
        <p:nvPr/>
      </p:nvGrpSpPr>
      <p:grpSpPr>
        <a:xfrm>
          <a:off x="0" y="0"/>
          <a:ext cx="0" cy="0"/>
          <a:chOff x="0" y="0"/>
          <a:chExt cx="0" cy="0"/>
        </a:xfrm>
      </p:grpSpPr>
      <p:sp>
        <p:nvSpPr>
          <p:cNvPr id="310" name="Google Shape;310;p86"/>
          <p:cNvSpPr txBox="1">
            <a:spLocks noGrp="1"/>
          </p:cNvSpPr>
          <p:nvPr>
            <p:ph type="title"/>
          </p:nvPr>
        </p:nvSpPr>
        <p:spPr>
          <a:xfrm>
            <a:off x="249170" y="198996"/>
            <a:ext cx="4485050" cy="827234"/>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1" name="Google Shape;311;p86"/>
          <p:cNvSpPr txBox="1">
            <a:spLocks noGrp="1"/>
          </p:cNvSpPr>
          <p:nvPr>
            <p:ph type="body" idx="1"/>
          </p:nvPr>
        </p:nvSpPr>
        <p:spPr>
          <a:xfrm rot="5400000">
            <a:off x="853771" y="553535"/>
            <a:ext cx="3275847" cy="4485050"/>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312"/>
        <p:cNvGrpSpPr/>
        <p:nvPr/>
      </p:nvGrpSpPr>
      <p:grpSpPr>
        <a:xfrm>
          <a:off x="0" y="0"/>
          <a:ext cx="0" cy="0"/>
          <a:chOff x="0" y="0"/>
          <a:chExt cx="0" cy="0"/>
        </a:xfrm>
      </p:grpSpPr>
      <p:sp>
        <p:nvSpPr>
          <p:cNvPr id="313" name="Google Shape;313;p87"/>
          <p:cNvSpPr txBox="1">
            <a:spLocks noGrp="1"/>
          </p:cNvSpPr>
          <p:nvPr>
            <p:ph type="title"/>
          </p:nvPr>
        </p:nvSpPr>
        <p:spPr>
          <a:xfrm>
            <a:off x="629863" y="457216"/>
            <a:ext cx="3124071" cy="1600253"/>
          </a:xfrm>
          <a:prstGeom prst="rect">
            <a:avLst/>
          </a:prstGeom>
          <a:noFill/>
          <a:ln>
            <a:noFill/>
          </a:ln>
        </p:spPr>
        <p:txBody>
          <a:bodyPr spcFirstLastPara="1" wrap="square" lIns="55700" tIns="27850" rIns="55700" bIns="27850"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4" name="Google Shape;314;p87"/>
          <p:cNvSpPr>
            <a:spLocks noGrp="1"/>
          </p:cNvSpPr>
          <p:nvPr>
            <p:ph type="pic" idx="2"/>
          </p:nvPr>
        </p:nvSpPr>
        <p:spPr>
          <a:xfrm>
            <a:off x="3887465" y="457216"/>
            <a:ext cx="4629238" cy="5404031"/>
          </a:xfrm>
          <a:prstGeom prst="rect">
            <a:avLst/>
          </a:prstGeom>
          <a:noFill/>
          <a:ln>
            <a:noFill/>
          </a:ln>
        </p:spPr>
      </p:sp>
      <p:sp>
        <p:nvSpPr>
          <p:cNvPr id="315" name="Google Shape;315;p87"/>
          <p:cNvSpPr txBox="1">
            <a:spLocks noGrp="1"/>
          </p:cNvSpPr>
          <p:nvPr>
            <p:ph type="body" idx="1"/>
          </p:nvPr>
        </p:nvSpPr>
        <p:spPr>
          <a:xfrm>
            <a:off x="629863" y="2057469"/>
            <a:ext cx="3124071" cy="3811716"/>
          </a:xfrm>
          <a:prstGeom prst="rect">
            <a:avLst/>
          </a:prstGeom>
          <a:noFill/>
          <a:ln>
            <a:noFill/>
          </a:ln>
        </p:spPr>
        <p:txBody>
          <a:bodyPr spcFirstLastPara="1" wrap="square" lIns="55700" tIns="27850" rIns="55700" bIns="27850" anchor="t" anchorCtr="0">
            <a:noAutofit/>
          </a:bodyPr>
          <a:lstStyle>
            <a:lvl1pPr marL="457200" marR="0" lvl="0"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1pPr>
            <a:lvl2pPr marL="914400" marR="0" lvl="1"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L="1371600" marR="0" lvl="2"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1828800" marR="0" lvl="3"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316"/>
        <p:cNvGrpSpPr/>
        <p:nvPr/>
      </p:nvGrpSpPr>
      <p:grpSpPr>
        <a:xfrm>
          <a:off x="0" y="0"/>
          <a:ext cx="0" cy="0"/>
          <a:chOff x="0" y="0"/>
          <a:chExt cx="0" cy="0"/>
        </a:xfrm>
      </p:grpSpPr>
      <p:sp>
        <p:nvSpPr>
          <p:cNvPr id="317" name="Google Shape;317;p88"/>
          <p:cNvSpPr txBox="1">
            <a:spLocks noGrp="1"/>
          </p:cNvSpPr>
          <p:nvPr>
            <p:ph type="title"/>
          </p:nvPr>
        </p:nvSpPr>
        <p:spPr>
          <a:xfrm>
            <a:off x="629853" y="457216"/>
            <a:ext cx="2949233" cy="1600253"/>
          </a:xfrm>
          <a:prstGeom prst="rect">
            <a:avLst/>
          </a:prstGeom>
          <a:noFill/>
          <a:ln>
            <a:noFill/>
          </a:ln>
        </p:spPr>
        <p:txBody>
          <a:bodyPr spcFirstLastPara="1" wrap="square" lIns="55700" tIns="27850" rIns="55700" bIns="27850" anchor="b" anchorCtr="0">
            <a:noAutofit/>
          </a:bodyPr>
          <a:lstStyle>
            <a:lvl1pPr marR="0" lvl="0" algn="ctr" rtl="0">
              <a:spcBef>
                <a:spcPts val="0"/>
              </a:spcBef>
              <a:spcAft>
                <a:spcPts val="0"/>
              </a:spcAft>
              <a:buSzPts val="1400"/>
              <a:buNone/>
              <a:defRPr sz="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8" name="Google Shape;318;p88"/>
          <p:cNvSpPr txBox="1">
            <a:spLocks noGrp="1"/>
          </p:cNvSpPr>
          <p:nvPr>
            <p:ph type="body" idx="1"/>
          </p:nvPr>
        </p:nvSpPr>
        <p:spPr>
          <a:xfrm>
            <a:off x="3887465" y="987458"/>
            <a:ext cx="4629238" cy="4873788"/>
          </a:xfrm>
          <a:prstGeom prst="rect">
            <a:avLst/>
          </a:prstGeom>
          <a:noFill/>
          <a:ln>
            <a:noFill/>
          </a:ln>
        </p:spPr>
        <p:txBody>
          <a:bodyPr spcFirstLastPara="1" wrap="square" lIns="55700" tIns="27850" rIns="55700" bIns="27850" anchor="t" anchorCtr="0">
            <a:noAutofit/>
          </a:bodyPr>
          <a:lstStyle>
            <a:lvl1pPr marL="457200" marR="0" lvl="0" indent="-400050" algn="l" rtl="0">
              <a:spcBef>
                <a:spcPts val="54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1pPr>
            <a:lvl2pPr marL="914400" marR="0" lvl="1" indent="-374650" algn="l" rtl="0">
              <a:spcBef>
                <a:spcPts val="460"/>
              </a:spcBef>
              <a:spcAft>
                <a:spcPts val="0"/>
              </a:spcAft>
              <a:buClr>
                <a:schemeClr val="dk1"/>
              </a:buClr>
              <a:buSzPts val="2300"/>
              <a:buFont typeface="Arial"/>
              <a:buChar char="–"/>
              <a:defRPr sz="23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4pPr>
            <a:lvl5pPr marL="2286000" marR="0" lvl="4" indent="-336550" algn="l" rtl="0">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5pPr>
            <a:lvl6pPr marL="2743200" marR="0" lvl="5"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6pPr>
            <a:lvl7pPr marL="3200400" marR="0" lvl="6"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7pPr>
            <a:lvl8pPr marL="3657600" marR="0" lvl="7"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8pPr>
            <a:lvl9pPr marL="4114800" marR="0" lvl="8" indent="-336550" algn="l" rtl="0">
              <a:lnSpc>
                <a:spcPct val="100000"/>
              </a:lnSpc>
              <a:spcBef>
                <a:spcPts val="340"/>
              </a:spcBef>
              <a:spcAft>
                <a:spcPts val="0"/>
              </a:spcAft>
              <a:buClr>
                <a:schemeClr val="dk1"/>
              </a:buClr>
              <a:buSzPts val="1700"/>
              <a:buFont typeface="Arial"/>
              <a:buChar char="»"/>
              <a:defRPr sz="1700" b="0" i="0" u="none" strike="noStrike" cap="none">
                <a:solidFill>
                  <a:schemeClr val="dk1"/>
                </a:solidFill>
                <a:latin typeface="Arial"/>
                <a:ea typeface="Arial"/>
                <a:cs typeface="Arial"/>
                <a:sym typeface="Arial"/>
              </a:defRPr>
            </a:lvl9pPr>
          </a:lstStyle>
          <a:p>
            <a:endParaRPr/>
          </a:p>
        </p:txBody>
      </p:sp>
      <p:sp>
        <p:nvSpPr>
          <p:cNvPr id="319" name="Google Shape;319;p88"/>
          <p:cNvSpPr txBox="1">
            <a:spLocks noGrp="1"/>
          </p:cNvSpPr>
          <p:nvPr>
            <p:ph type="body" idx="2"/>
          </p:nvPr>
        </p:nvSpPr>
        <p:spPr>
          <a:xfrm>
            <a:off x="629853" y="2057469"/>
            <a:ext cx="2949233" cy="3811716"/>
          </a:xfrm>
          <a:prstGeom prst="rect">
            <a:avLst/>
          </a:prstGeom>
          <a:noFill/>
          <a:ln>
            <a:noFill/>
          </a:ln>
        </p:spPr>
        <p:txBody>
          <a:bodyPr spcFirstLastPara="1" wrap="square" lIns="55700" tIns="27850" rIns="55700" bIns="27850" anchor="t" anchorCtr="0">
            <a:noAutofit/>
          </a:bodyPr>
          <a:lstStyle>
            <a:lvl1pPr marL="457200" marR="0" lvl="0" indent="-228600" algn="l"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4pPr>
            <a:lvl5pPr marL="2286000" marR="0" lvl="4" indent="-228600" algn="l" rtl="0">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5pPr>
            <a:lvl6pPr marL="2743200" marR="0" lvl="5"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6pPr>
            <a:lvl7pPr marL="3200400" marR="0" lvl="6"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7pPr>
            <a:lvl8pPr marL="3657600" marR="0" lvl="7"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8pPr>
            <a:lvl9pPr marL="4114800" marR="0" lvl="8"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20"/>
        <p:cNvGrpSpPr/>
        <p:nvPr/>
      </p:nvGrpSpPr>
      <p:grpSpPr>
        <a:xfrm>
          <a:off x="0" y="0"/>
          <a:ext cx="0" cy="0"/>
          <a:chOff x="0" y="0"/>
          <a:chExt cx="0" cy="0"/>
        </a:xfrm>
      </p:grpSpPr>
    </p:spTree>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321"/>
        <p:cNvGrpSpPr/>
        <p:nvPr/>
      </p:nvGrpSpPr>
      <p:grpSpPr>
        <a:xfrm>
          <a:off x="0" y="0"/>
          <a:ext cx="0" cy="0"/>
          <a:chOff x="0" y="0"/>
          <a:chExt cx="0" cy="0"/>
        </a:xfrm>
      </p:grpSpPr>
      <p:sp>
        <p:nvSpPr>
          <p:cNvPr id="322" name="Google Shape;322;p90"/>
          <p:cNvSpPr txBox="1">
            <a:spLocks noGrp="1"/>
          </p:cNvSpPr>
          <p:nvPr>
            <p:ph type="title"/>
          </p:nvPr>
        </p:nvSpPr>
        <p:spPr>
          <a:xfrm>
            <a:off x="249170" y="198996"/>
            <a:ext cx="4485050" cy="827234"/>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323"/>
        <p:cNvGrpSpPr/>
        <p:nvPr/>
      </p:nvGrpSpPr>
      <p:grpSpPr>
        <a:xfrm>
          <a:off x="0" y="0"/>
          <a:ext cx="0" cy="0"/>
          <a:chOff x="0" y="0"/>
          <a:chExt cx="0" cy="0"/>
        </a:xfrm>
      </p:grpSpPr>
      <p:sp>
        <p:nvSpPr>
          <p:cNvPr id="324" name="Google Shape;324;p91"/>
          <p:cNvSpPr txBox="1">
            <a:spLocks noGrp="1"/>
          </p:cNvSpPr>
          <p:nvPr>
            <p:ph type="title"/>
          </p:nvPr>
        </p:nvSpPr>
        <p:spPr>
          <a:xfrm>
            <a:off x="629863" y="365139"/>
            <a:ext cx="7886849" cy="1325607"/>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25" name="Google Shape;325;p91"/>
          <p:cNvSpPr txBox="1">
            <a:spLocks noGrp="1"/>
          </p:cNvSpPr>
          <p:nvPr>
            <p:ph type="body" idx="1"/>
          </p:nvPr>
        </p:nvSpPr>
        <p:spPr>
          <a:xfrm>
            <a:off x="890108" y="1778497"/>
            <a:ext cx="3655249" cy="823940"/>
          </a:xfrm>
          <a:prstGeom prst="rect">
            <a:avLst/>
          </a:prstGeom>
          <a:noFill/>
          <a:ln>
            <a:noFill/>
          </a:ln>
        </p:spPr>
        <p:txBody>
          <a:bodyPr spcFirstLastPara="1" wrap="square" lIns="55700" tIns="27850" rIns="55700" bIns="27850"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326" name="Google Shape;326;p91"/>
          <p:cNvSpPr txBox="1">
            <a:spLocks noGrp="1"/>
          </p:cNvSpPr>
          <p:nvPr>
            <p:ph type="body" idx="2"/>
          </p:nvPr>
        </p:nvSpPr>
        <p:spPr>
          <a:xfrm>
            <a:off x="890108" y="2665468"/>
            <a:ext cx="3655249" cy="3524402"/>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7" name="Google Shape;327;p91"/>
          <p:cNvSpPr txBox="1">
            <a:spLocks noGrp="1"/>
          </p:cNvSpPr>
          <p:nvPr>
            <p:ph type="body" idx="3"/>
          </p:nvPr>
        </p:nvSpPr>
        <p:spPr>
          <a:xfrm>
            <a:off x="4692802" y="1778497"/>
            <a:ext cx="3673251" cy="823940"/>
          </a:xfrm>
          <a:prstGeom prst="rect">
            <a:avLst/>
          </a:prstGeom>
          <a:noFill/>
          <a:ln>
            <a:noFill/>
          </a:ln>
        </p:spPr>
        <p:txBody>
          <a:bodyPr spcFirstLastPara="1" wrap="square" lIns="55700" tIns="27850" rIns="55700" bIns="27850" anchor="ctr" anchorCtr="0">
            <a:noAutofit/>
          </a:bodyPr>
          <a:lstStyle>
            <a:lvl1pPr marL="457200" marR="0" lvl="0" indent="-228600" algn="l" rtl="0">
              <a:spcBef>
                <a:spcPts val="460"/>
              </a:spcBef>
              <a:spcAft>
                <a:spcPts val="0"/>
              </a:spcAft>
              <a:buClr>
                <a:schemeClr val="dk1"/>
              </a:buClr>
              <a:buSzPts val="2300"/>
              <a:buFont typeface="Arial"/>
              <a:buNone/>
              <a:defRPr sz="2300" b="0"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3pPr>
            <a:lvl4pPr marL="1828800" marR="0" lvl="3"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L="2286000" marR="0" lvl="4" indent="-228600" algn="l"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L="2743200" marR="0" lvl="5"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L="3200400" marR="0" lvl="6"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L="3657600" marR="0" lvl="7"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L="4114800" marR="0" lvl="8" indent="-228600"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328" name="Google Shape;328;p91"/>
          <p:cNvSpPr txBox="1">
            <a:spLocks noGrp="1"/>
          </p:cNvSpPr>
          <p:nvPr>
            <p:ph type="body" idx="4"/>
          </p:nvPr>
        </p:nvSpPr>
        <p:spPr>
          <a:xfrm>
            <a:off x="4692802" y="2665468"/>
            <a:ext cx="3673251" cy="3524402"/>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p32"/>
          <p:cNvSpPr txBox="1">
            <a:spLocks noGrp="1"/>
          </p:cNvSpPr>
          <p:nvPr>
            <p:ph type="dt" idx="10"/>
          </p:nvPr>
        </p:nvSpPr>
        <p:spPr>
          <a:xfrm>
            <a:off x="628650" y="6356350"/>
            <a:ext cx="2057400" cy="365125"/>
          </a:xfrm>
          <a:prstGeom prst="rect">
            <a:avLst/>
          </a:prstGeom>
          <a:noFill/>
          <a:ln>
            <a:noFill/>
          </a:ln>
        </p:spPr>
        <p:txBody>
          <a:bodyPr spcFirstLastPara="1" wrap="square" lIns="90850" tIns="45400" rIns="90850" bIns="454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2"/>
          <p:cNvSpPr txBox="1">
            <a:spLocks noGrp="1"/>
          </p:cNvSpPr>
          <p:nvPr>
            <p:ph type="ftr" idx="11"/>
          </p:nvPr>
        </p:nvSpPr>
        <p:spPr>
          <a:xfrm>
            <a:off x="3028950" y="6356350"/>
            <a:ext cx="3086100" cy="365125"/>
          </a:xfrm>
          <a:prstGeom prst="rect">
            <a:avLst/>
          </a:prstGeom>
          <a:noFill/>
          <a:ln>
            <a:noFill/>
          </a:ln>
        </p:spPr>
        <p:txBody>
          <a:bodyPr spcFirstLastPara="1" wrap="square" lIns="90850" tIns="45400" rIns="90850" bIns="454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2"/>
          <p:cNvSpPr txBox="1">
            <a:spLocks noGrp="1"/>
          </p:cNvSpPr>
          <p:nvPr>
            <p:ph type="sldNum" idx="12"/>
          </p:nvPr>
        </p:nvSpPr>
        <p:spPr>
          <a:xfrm>
            <a:off x="6457950" y="6356350"/>
            <a:ext cx="2057400" cy="365125"/>
          </a:xfrm>
          <a:prstGeom prst="rect">
            <a:avLst/>
          </a:prstGeom>
          <a:noFill/>
          <a:ln>
            <a:noFill/>
          </a:ln>
        </p:spPr>
        <p:txBody>
          <a:bodyPr spcFirstLastPara="1" wrap="square" lIns="90850" tIns="45400" rIns="90850" bIns="454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329"/>
        <p:cNvGrpSpPr/>
        <p:nvPr/>
      </p:nvGrpSpPr>
      <p:grpSpPr>
        <a:xfrm>
          <a:off x="0" y="0"/>
          <a:ext cx="0" cy="0"/>
          <a:chOff x="0" y="0"/>
          <a:chExt cx="0" cy="0"/>
        </a:xfrm>
      </p:grpSpPr>
      <p:sp>
        <p:nvSpPr>
          <p:cNvPr id="330" name="Google Shape;330;p92"/>
          <p:cNvSpPr txBox="1">
            <a:spLocks noGrp="1"/>
          </p:cNvSpPr>
          <p:nvPr>
            <p:ph type="title"/>
          </p:nvPr>
        </p:nvSpPr>
        <p:spPr>
          <a:xfrm>
            <a:off x="249170" y="198996"/>
            <a:ext cx="4485050" cy="827234"/>
          </a:xfrm>
          <a:prstGeom prst="rect">
            <a:avLst/>
          </a:prstGeom>
          <a:noFill/>
          <a:ln>
            <a:noFill/>
          </a:ln>
        </p:spPr>
        <p:txBody>
          <a:bodyPr spcFirstLastPara="1" wrap="square" lIns="55700" tIns="27850" rIns="55700" bIns="27850"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1" name="Google Shape;331;p92"/>
          <p:cNvSpPr txBox="1">
            <a:spLocks noGrp="1"/>
          </p:cNvSpPr>
          <p:nvPr>
            <p:ph type="body" idx="1"/>
          </p:nvPr>
        </p:nvSpPr>
        <p:spPr>
          <a:xfrm>
            <a:off x="628662" y="1825686"/>
            <a:ext cx="3886273" cy="4351484"/>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2" name="Google Shape;332;p92"/>
          <p:cNvSpPr txBox="1">
            <a:spLocks noGrp="1"/>
          </p:cNvSpPr>
          <p:nvPr>
            <p:ph type="body" idx="2"/>
          </p:nvPr>
        </p:nvSpPr>
        <p:spPr>
          <a:xfrm>
            <a:off x="4629241" y="1825686"/>
            <a:ext cx="3886273" cy="4351484"/>
          </a:xfrm>
          <a:prstGeom prst="rect">
            <a:avLst/>
          </a:prstGeom>
          <a:noFill/>
          <a:ln>
            <a:noFill/>
          </a:ln>
        </p:spPr>
        <p:txBody>
          <a:bodyPr spcFirstLastPara="1" wrap="square" lIns="55700" tIns="27850" rIns="55700" bIns="2785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333"/>
        <p:cNvGrpSpPr/>
        <p:nvPr/>
      </p:nvGrpSpPr>
      <p:grpSpPr>
        <a:xfrm>
          <a:off x="0" y="0"/>
          <a:ext cx="0" cy="0"/>
          <a:chOff x="0" y="0"/>
          <a:chExt cx="0" cy="0"/>
        </a:xfrm>
      </p:grpSpPr>
      <p:sp>
        <p:nvSpPr>
          <p:cNvPr id="334" name="Google Shape;334;p93"/>
          <p:cNvSpPr txBox="1">
            <a:spLocks noGrp="1"/>
          </p:cNvSpPr>
          <p:nvPr>
            <p:ph type="title"/>
          </p:nvPr>
        </p:nvSpPr>
        <p:spPr>
          <a:xfrm>
            <a:off x="623909" y="1709805"/>
            <a:ext cx="7886849" cy="2852833"/>
          </a:xfrm>
          <a:prstGeom prst="rect">
            <a:avLst/>
          </a:prstGeom>
          <a:noFill/>
          <a:ln>
            <a:noFill/>
          </a:ln>
        </p:spPr>
        <p:txBody>
          <a:bodyPr spcFirstLastPara="1" wrap="square" lIns="55700" tIns="27850" rIns="55700" bIns="27850"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5" name="Google Shape;335;p93"/>
          <p:cNvSpPr txBox="1">
            <a:spLocks noGrp="1"/>
          </p:cNvSpPr>
          <p:nvPr>
            <p:ph type="body" idx="1"/>
          </p:nvPr>
        </p:nvSpPr>
        <p:spPr>
          <a:xfrm>
            <a:off x="623909" y="4589627"/>
            <a:ext cx="7886849" cy="1500237"/>
          </a:xfrm>
          <a:prstGeom prst="rect">
            <a:avLst/>
          </a:prstGeom>
          <a:noFill/>
          <a:ln>
            <a:noFill/>
          </a:ln>
        </p:spPr>
        <p:txBody>
          <a:bodyPr spcFirstLastPara="1" wrap="square" lIns="55700" tIns="27850" rIns="55700" bIns="27850" anchor="t"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1pPr>
            <a:lvl2pPr marL="914400" marR="0" lvl="1" indent="-228600" algn="l" rtl="0">
              <a:spcBef>
                <a:spcPts val="340"/>
              </a:spcBef>
              <a:spcAft>
                <a:spcPts val="0"/>
              </a:spcAft>
              <a:buClr>
                <a:srgbClr val="888888"/>
              </a:buClr>
              <a:buSzPts val="1700"/>
              <a:buFont typeface="Arial"/>
              <a:buNone/>
              <a:defRPr sz="1700" b="0" i="0" u="none" strike="noStrike" cap="none">
                <a:solidFill>
                  <a:srgbClr val="888888"/>
                </a:solidFill>
                <a:latin typeface="Arial"/>
                <a:ea typeface="Arial"/>
                <a:cs typeface="Arial"/>
                <a:sym typeface="Arial"/>
              </a:defRPr>
            </a:lvl2pPr>
            <a:lvl3pPr marL="1371600" marR="0" lvl="2" indent="-228600" algn="l" rtl="0">
              <a:spcBef>
                <a:spcPts val="300"/>
              </a:spcBef>
              <a:spcAft>
                <a:spcPts val="0"/>
              </a:spcAft>
              <a:buClr>
                <a:srgbClr val="888888"/>
              </a:buClr>
              <a:buSzPts val="1500"/>
              <a:buFont typeface="Arial"/>
              <a:buNone/>
              <a:defRPr sz="1500" b="0" i="0" u="none" strike="noStrike" cap="none">
                <a:solidFill>
                  <a:srgbClr val="888888"/>
                </a:solidFill>
                <a:latin typeface="Arial"/>
                <a:ea typeface="Arial"/>
                <a:cs typeface="Arial"/>
                <a:sym typeface="Arial"/>
              </a:defRPr>
            </a:lvl3pPr>
            <a:lvl4pPr marL="1828800" marR="0" lvl="3"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4pPr>
            <a:lvl5pPr marL="2286000" marR="0" lvl="4" indent="-228600" algn="l" rtl="0">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5pPr>
            <a:lvl6pPr marL="2743200" marR="0" lvl="5"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6pPr>
            <a:lvl7pPr marL="3200400" marR="0" lvl="6"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7pPr>
            <a:lvl8pPr marL="3657600" marR="0" lvl="7"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8pPr>
            <a:lvl9pPr marL="4114800" marR="0" lvl="8" indent="-228600" algn="l" rtl="0">
              <a:lnSpc>
                <a:spcPct val="100000"/>
              </a:lnSpc>
              <a:spcBef>
                <a:spcPts val="260"/>
              </a:spcBef>
              <a:spcAft>
                <a:spcPts val="0"/>
              </a:spcAft>
              <a:buClr>
                <a:srgbClr val="888888"/>
              </a:buClr>
              <a:buSzPts val="1300"/>
              <a:buFont typeface="Arial"/>
              <a:buNone/>
              <a:defRPr sz="1300" b="0" i="0" u="none" strike="noStrike" cap="none">
                <a:solidFill>
                  <a:srgbClr val="888888"/>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336"/>
        <p:cNvGrpSpPr/>
        <p:nvPr/>
      </p:nvGrpSpPr>
      <p:grpSpPr>
        <a:xfrm>
          <a:off x="0" y="0"/>
          <a:ext cx="0" cy="0"/>
          <a:chOff x="0" y="0"/>
          <a:chExt cx="0" cy="0"/>
        </a:xfrm>
      </p:grpSpPr>
      <p:sp>
        <p:nvSpPr>
          <p:cNvPr id="337" name="Google Shape;337;p94"/>
          <p:cNvSpPr txBox="1">
            <a:spLocks noGrp="1"/>
          </p:cNvSpPr>
          <p:nvPr>
            <p:ph type="ctrTitle"/>
          </p:nvPr>
        </p:nvSpPr>
        <p:spPr>
          <a:xfrm>
            <a:off x="1143022" y="1122401"/>
            <a:ext cx="6858130" cy="2387680"/>
          </a:xfrm>
          <a:prstGeom prst="rect">
            <a:avLst/>
          </a:prstGeom>
          <a:noFill/>
          <a:ln>
            <a:noFill/>
          </a:ln>
        </p:spPr>
        <p:txBody>
          <a:bodyPr spcFirstLastPara="1" wrap="square" lIns="55700" tIns="27850" rIns="55700" bIns="27850" anchor="b" anchorCtr="0">
            <a:noAutofit/>
          </a:bodyPr>
          <a:lstStyle>
            <a:lvl1pPr marR="0" lvl="0" algn="ctr" rtl="0">
              <a:spcBef>
                <a:spcPts val="0"/>
              </a:spcBef>
              <a:spcAft>
                <a:spcPts val="0"/>
              </a:spcAft>
              <a:buSzPts val="1400"/>
              <a:buNone/>
              <a:defRPr sz="50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8" name="Google Shape;338;p94"/>
          <p:cNvSpPr txBox="1">
            <a:spLocks noGrp="1"/>
          </p:cNvSpPr>
          <p:nvPr>
            <p:ph type="subTitle" idx="1"/>
          </p:nvPr>
        </p:nvSpPr>
        <p:spPr>
          <a:xfrm>
            <a:off x="1143022" y="3602158"/>
            <a:ext cx="6858130" cy="1655817"/>
          </a:xfrm>
          <a:prstGeom prst="rect">
            <a:avLst/>
          </a:prstGeom>
          <a:noFill/>
          <a:ln>
            <a:noFill/>
          </a:ln>
        </p:spPr>
        <p:txBody>
          <a:bodyPr spcFirstLastPara="1" wrap="square" lIns="55700" tIns="27850" rIns="55700" bIns="27850" anchor="t" anchorCtr="0">
            <a:noAutofit/>
          </a:bodyPr>
          <a:lstStyle>
            <a:lvl1pPr marR="0" lvl="0"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ctr" rtl="0">
              <a:spcBef>
                <a:spcPts val="340"/>
              </a:spcBef>
              <a:spcAft>
                <a:spcPts val="0"/>
              </a:spcAft>
              <a:buClr>
                <a:schemeClr val="dk1"/>
              </a:buClr>
              <a:buSzPts val="1700"/>
              <a:buFont typeface="Arial"/>
              <a:buNone/>
              <a:defRPr sz="1700" b="0" i="0" u="none" strike="noStrike" cap="none">
                <a:solidFill>
                  <a:schemeClr val="dk1"/>
                </a:solidFill>
                <a:latin typeface="Arial"/>
                <a:ea typeface="Arial"/>
                <a:cs typeface="Arial"/>
                <a:sym typeface="Arial"/>
              </a:defRPr>
            </a:lvl2pPr>
            <a:lvl3pPr marR="0" lvl="2" algn="ctr" rtl="0">
              <a:spcBef>
                <a:spcPts val="3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3pPr>
            <a:lvl4pPr marR="0" lvl="3"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R="0" lvl="4" algn="ctr" rtl="0">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R="0" lvl="5"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R="0" lvl="6"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R="0" lvl="7"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R="0" lvl="8" algn="ctr" rtl="0">
              <a:lnSpc>
                <a:spcPct val="100000"/>
              </a:lnSpc>
              <a:spcBef>
                <a:spcPts val="26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345"/>
        <p:cNvGrpSpPr/>
        <p:nvPr/>
      </p:nvGrpSpPr>
      <p:grpSpPr>
        <a:xfrm>
          <a:off x="0" y="0"/>
          <a:ext cx="0" cy="0"/>
          <a:chOff x="0" y="0"/>
          <a:chExt cx="0" cy="0"/>
        </a:xfrm>
      </p:grpSpPr>
      <p:sp>
        <p:nvSpPr>
          <p:cNvPr id="346" name="Google Shape;346;p96"/>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7" name="Google Shape;347;p96"/>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8" name="Google Shape;348;p96"/>
          <p:cNvSpPr txBox="1">
            <a:spLocks noGrp="1"/>
          </p:cNvSpPr>
          <p:nvPr>
            <p:ph type="dt" idx="10"/>
          </p:nvPr>
        </p:nvSpPr>
        <p:spPr>
          <a:xfrm>
            <a:off x="457200" y="6356350"/>
            <a:ext cx="2133600" cy="365125"/>
          </a:xfrm>
          <a:prstGeom prst="rect">
            <a:avLst/>
          </a:prstGeom>
          <a:noFill/>
          <a:ln>
            <a:noFill/>
          </a:ln>
        </p:spPr>
        <p:txBody>
          <a:bodyPr spcFirstLastPara="1" wrap="square" lIns="91250" tIns="45625" rIns="91250" bIns="4562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96"/>
          <p:cNvSpPr txBox="1">
            <a:spLocks noGrp="1"/>
          </p:cNvSpPr>
          <p:nvPr>
            <p:ph type="ftr" idx="11"/>
          </p:nvPr>
        </p:nvSpPr>
        <p:spPr>
          <a:xfrm>
            <a:off x="3124200" y="6356350"/>
            <a:ext cx="2895600" cy="365125"/>
          </a:xfrm>
          <a:prstGeom prst="rect">
            <a:avLst/>
          </a:prstGeom>
          <a:noFill/>
          <a:ln>
            <a:noFill/>
          </a:ln>
        </p:spPr>
        <p:txBody>
          <a:bodyPr spcFirstLastPara="1" wrap="square" lIns="91250" tIns="45625" rIns="91250" bIns="456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p96"/>
          <p:cNvSpPr txBox="1">
            <a:spLocks noGrp="1"/>
          </p:cNvSpPr>
          <p:nvPr>
            <p:ph type="sldNum" idx="12"/>
          </p:nvPr>
        </p:nvSpPr>
        <p:spPr>
          <a:xfrm>
            <a:off x="6553200" y="6356350"/>
            <a:ext cx="2133600" cy="365125"/>
          </a:xfrm>
          <a:prstGeom prst="rect">
            <a:avLst/>
          </a:prstGeom>
          <a:noFill/>
          <a:ln>
            <a:noFill/>
          </a:ln>
        </p:spPr>
        <p:txBody>
          <a:bodyPr spcFirstLastPara="1" wrap="square" lIns="91250" tIns="45625" rIns="91250" bIns="45625"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34326CF-656D-4077-93EA-67A64EA70B3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2611199"/>
      </p:ext>
    </p:extLst>
  </p:cSld>
  <p:clrMapOvr>
    <a:masterClrMapping/>
  </p:clrMapOvr>
  <p:transition>
    <p:wheel spokes="8"/>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9EBF16-0266-46B2-B638-4961BEF81CC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3911639"/>
      </p:ext>
    </p:extLst>
  </p:cSld>
  <p:clrMapOvr>
    <a:masterClrMapping/>
  </p:clrMapOvr>
  <p:transition>
    <p:wheel spokes="8"/>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B266FF2-8BBC-42BC-BB86-49AE8C161013}"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2376081"/>
      </p:ext>
    </p:extLst>
  </p:cSld>
  <p:clrMapOvr>
    <a:masterClrMapping/>
  </p:clrMapOvr>
  <p:transition>
    <p:wheel spokes="8"/>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C9DF3E1-706F-4B8A-8156-FC414BD5446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9685924"/>
      </p:ext>
    </p:extLst>
  </p:cSld>
  <p:clrMapOvr>
    <a:masterClrMapping/>
  </p:clrMapOvr>
  <p:transition>
    <p:wheel spokes="8"/>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8"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9"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12671E2-8D56-4C88-B443-0DAB1F2C1175}"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6655753"/>
      </p:ext>
    </p:extLst>
  </p:cSld>
  <p:clrMapOvr>
    <a:masterClrMapping/>
  </p:clrMapOvr>
  <p:transition>
    <p:wheel spokes="8"/>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8B0E3AB-83F0-4E5E-AD67-292733F1DC6C}"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597271"/>
      </p:ext>
    </p:extLst>
  </p:cSld>
  <p:clrMapOvr>
    <a:masterClrMapping/>
  </p:clrMapOvr>
  <p:transition>
    <p:wheel spokes="8"/>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D24240-05F5-4612-98F5-1963ACAF6F29}" type="slidenum">
              <a:rPr lang="en-US"/>
              <a:pPr>
                <a:defRPr/>
              </a:pPr>
              <a:t>‹#›</a:t>
            </a:fld>
            <a:endParaRPr lang="en-US"/>
          </a:p>
        </p:txBody>
      </p:sp>
    </p:spTree>
    <p:extLst>
      <p:ext uri="{BB962C8B-B14F-4D97-AF65-F5344CB8AC3E}">
        <p14:creationId xmlns:p14="http://schemas.microsoft.com/office/powerpoint/2010/main" val="418880337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A466153-FB6E-4C3A-804D-0070ED0ACB1C}"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7765726"/>
      </p:ext>
    </p:extLst>
  </p:cSld>
  <p:clrMapOvr>
    <a:masterClrMapping/>
  </p:clrMapOvr>
  <p:transition>
    <p:wheel spokes="8"/>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F93E5C0-76F2-4432-83C1-A0D933B742E4}"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4206166"/>
      </p:ext>
    </p:extLst>
  </p:cSld>
  <p:clrMapOvr>
    <a:masterClrMapping/>
  </p:clrMapOvr>
  <p:transition>
    <p:wheel spokes="8"/>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7"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7D4C8DA-31F8-4C6A-A7B0-E2E65CE42646}"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46853"/>
      </p:ext>
    </p:extLst>
  </p:cSld>
  <p:clrMapOvr>
    <a:masterClrMapping/>
  </p:clrMapOvr>
  <p:transition>
    <p:wheel spokes="8"/>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7B9179A-D865-492B-A1D4-F4E4F881CF48}"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9257304"/>
      </p:ext>
    </p:extLst>
  </p:cSld>
  <p:clrMapOvr>
    <a:masterClrMapping/>
  </p:clrMapOvr>
  <p:transition>
    <p:wheel spokes="8"/>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186C491-376D-4A5F-8708-03E50238CB7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2077590"/>
      </p:ext>
    </p:extLst>
  </p:cSld>
  <p:clrMapOvr>
    <a:masterClrMapping/>
  </p:clrMapOvr>
  <p:transition>
    <p:wheel spokes="8"/>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标题和内容">
  <p:cSld name="标题和内容">
    <p:bg>
      <p:bgPr>
        <a:blipFill dpi="0" rotWithShape="0">
          <a:blip r:embed="rId2"/>
          <a:srcRect/>
          <a:stretch>
            <a:fillRect/>
          </a:stretch>
        </a:blipFill>
        <a:effectLst/>
      </p:bgPr>
    </p:bg>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7444533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55733" tIns="27866" rIns="55733" bIns="27866"/>
          <a:lstStyle/>
          <a:p>
            <a:r>
              <a:rPr lang="zh-CN" altLang="en-US"/>
              <a:t>单击此处编辑母版标题样式</a:t>
            </a:r>
          </a:p>
        </p:txBody>
      </p:sp>
      <p:sp>
        <p:nvSpPr>
          <p:cNvPr id="3" name="内容占位符 2"/>
          <p:cNvSpPr>
            <a:spLocks noGrp="1"/>
          </p:cNvSpPr>
          <p:nvPr>
            <p:ph sz="half" idx="1"/>
          </p:nvPr>
        </p:nvSpPr>
        <p:spPr>
          <a:xfrm>
            <a:off x="628662" y="1825686"/>
            <a:ext cx="3886273" cy="4351484"/>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8" y="1825686"/>
            <a:ext cx="3886273" cy="2098745"/>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8" y="4076837"/>
            <a:ext cx="3886273" cy="2100333"/>
          </a:xfrm>
        </p:spPr>
        <p:txBody>
          <a:bodyPr lIns="55733" tIns="27866" rIns="55733" bIns="278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12514245"/>
      </p:ext>
    </p:extLst>
  </p:cSld>
  <p:clrMapOvr>
    <a:masterClrMapping/>
  </p:clrMapOvr>
  <p:transition advClick="0" advTm="300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761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1">
            <a:extLst/>
          </p:cNvPr>
          <p:cNvSpPr>
            <a:spLocks noGrp="1"/>
          </p:cNvSpPr>
          <p:nvPr>
            <p:ph type="dt" sz="half" idx="10"/>
          </p:nvPr>
        </p:nvSpPr>
        <p:spPr/>
        <p:txBody>
          <a:bodyPr/>
          <a:lstStyle>
            <a:lvl1pPr>
              <a:defRPr/>
            </a:lvl1pPr>
          </a:lstStyle>
          <a:p>
            <a:pPr>
              <a:defRPr/>
            </a:pPr>
            <a:fld id="{B8F43978-8C4D-4C58-8C4E-585EDC157F42}" type="datetimeFigureOut">
              <a:rPr lang="zh-CN" altLang="en-US"/>
              <a:pPr>
                <a:defRPr/>
              </a:pPr>
              <a:t>2022/10/16</a:t>
            </a:fld>
            <a:endParaRPr lang="zh-CN" altLang="en-US"/>
          </a:p>
        </p:txBody>
      </p:sp>
      <p:sp>
        <p:nvSpPr>
          <p:cNvPr id="4" name="页脚占位符 2">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p:cNvPr>
          <p:cNvSpPr>
            <a:spLocks noGrp="1"/>
          </p:cNvSpPr>
          <p:nvPr>
            <p:ph type="sldNum" sz="quarter" idx="12"/>
          </p:nvPr>
        </p:nvSpPr>
        <p:spPr/>
        <p:txBody>
          <a:bodyPr/>
          <a:lstStyle>
            <a:lvl1pPr>
              <a:defRPr/>
            </a:lvl1pPr>
          </a:lstStyle>
          <a:p>
            <a:pPr>
              <a:defRPr/>
            </a:pPr>
            <a:fld id="{6767448B-9DCF-4A27-869F-D565B0C47B70}" type="slidenum">
              <a:rPr lang="zh-CN" altLang="en-US"/>
              <a:pPr>
                <a:defRPr/>
              </a:pPr>
              <a:t>‹#›</a:t>
            </a:fld>
            <a:endParaRPr lang="zh-CN" altLang="en-US"/>
          </a:p>
        </p:txBody>
      </p:sp>
    </p:spTree>
    <p:extLst>
      <p:ext uri="{BB962C8B-B14F-4D97-AF65-F5344CB8AC3E}">
        <p14:creationId xmlns:p14="http://schemas.microsoft.com/office/powerpoint/2010/main" val="4220147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33"/>
        <p:cNvGrpSpPr/>
        <p:nvPr/>
      </p:nvGrpSpPr>
      <p:grpSpPr>
        <a:xfrm>
          <a:off x="0" y="0"/>
          <a:ext cx="0" cy="0"/>
          <a:chOff x="0" y="0"/>
          <a:chExt cx="0" cy="0"/>
        </a:xfrm>
      </p:grpSpPr>
      <p:sp>
        <p:nvSpPr>
          <p:cNvPr id="134" name="Google Shape;134;p34"/>
          <p:cNvSpPr txBox="1">
            <a:spLocks noGrp="1"/>
          </p:cNvSpPr>
          <p:nvPr>
            <p:ph type="ctrTitle"/>
          </p:nvPr>
        </p:nvSpPr>
        <p:spPr>
          <a:xfrm>
            <a:off x="1143000" y="1122363"/>
            <a:ext cx="6858000" cy="2387600"/>
          </a:xfrm>
          <a:prstGeom prst="rect">
            <a:avLst/>
          </a:prstGeom>
          <a:noFill/>
          <a:ln>
            <a:noFill/>
          </a:ln>
        </p:spPr>
        <p:txBody>
          <a:bodyPr spcFirstLastPara="1" wrap="square" lIns="90850" tIns="45400" rIns="90850" bIns="454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35" name="Google Shape;135;p34"/>
          <p:cNvSpPr txBox="1">
            <a:spLocks noGrp="1"/>
          </p:cNvSpPr>
          <p:nvPr>
            <p:ph type="subTitle" idx="1"/>
          </p:nvPr>
        </p:nvSpPr>
        <p:spPr>
          <a:xfrm>
            <a:off x="1143000" y="3602070"/>
            <a:ext cx="6858000" cy="1655763"/>
          </a:xfrm>
          <a:prstGeom prst="rect">
            <a:avLst/>
          </a:prstGeom>
          <a:noFill/>
          <a:ln>
            <a:noFill/>
          </a:ln>
        </p:spPr>
        <p:txBody>
          <a:bodyPr spcFirstLastPara="1" wrap="square" lIns="90850" tIns="45400" rIns="90850" bIns="454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6" name="Google Shape;136;p34"/>
          <p:cNvSpPr txBox="1">
            <a:spLocks noGrp="1"/>
          </p:cNvSpPr>
          <p:nvPr>
            <p:ph type="dt" idx="10"/>
          </p:nvPr>
        </p:nvSpPr>
        <p:spPr>
          <a:xfrm>
            <a:off x="628650" y="6356352"/>
            <a:ext cx="2057400" cy="365125"/>
          </a:xfrm>
          <a:prstGeom prst="rect">
            <a:avLst/>
          </a:prstGeom>
          <a:noFill/>
          <a:ln>
            <a:noFill/>
          </a:ln>
        </p:spPr>
        <p:txBody>
          <a:bodyPr spcFirstLastPara="1" wrap="square" lIns="90850" tIns="45400" rIns="90850" bIns="454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34"/>
          <p:cNvSpPr txBox="1">
            <a:spLocks noGrp="1"/>
          </p:cNvSpPr>
          <p:nvPr>
            <p:ph type="ftr" idx="11"/>
          </p:nvPr>
        </p:nvSpPr>
        <p:spPr>
          <a:xfrm>
            <a:off x="3028950" y="6356352"/>
            <a:ext cx="3086100" cy="365125"/>
          </a:xfrm>
          <a:prstGeom prst="rect">
            <a:avLst/>
          </a:prstGeom>
          <a:noFill/>
          <a:ln>
            <a:noFill/>
          </a:ln>
        </p:spPr>
        <p:txBody>
          <a:bodyPr spcFirstLastPara="1" wrap="square" lIns="90850" tIns="45400" rIns="90850" bIns="454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34"/>
          <p:cNvSpPr txBox="1">
            <a:spLocks noGrp="1"/>
          </p:cNvSpPr>
          <p:nvPr>
            <p:ph type="sldNum" idx="12"/>
          </p:nvPr>
        </p:nvSpPr>
        <p:spPr>
          <a:xfrm>
            <a:off x="6457950" y="6356352"/>
            <a:ext cx="2057400" cy="365125"/>
          </a:xfrm>
          <a:prstGeom prst="rect">
            <a:avLst/>
          </a:prstGeom>
          <a:noFill/>
          <a:ln>
            <a:noFill/>
          </a:ln>
        </p:spPr>
        <p:txBody>
          <a:bodyPr spcFirstLastPara="1" wrap="square" lIns="90850" tIns="45400" rIns="90850" bIns="454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55048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761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1">
            <a:extLst/>
          </p:cNvPr>
          <p:cNvSpPr>
            <a:spLocks noGrp="1"/>
          </p:cNvSpPr>
          <p:nvPr>
            <p:ph type="dt" sz="half" idx="10"/>
          </p:nvPr>
        </p:nvSpPr>
        <p:spPr/>
        <p:txBody>
          <a:bodyPr/>
          <a:lstStyle>
            <a:lvl1pPr>
              <a:defRPr/>
            </a:lvl1pPr>
          </a:lstStyle>
          <a:p>
            <a:pPr>
              <a:defRPr/>
            </a:pPr>
            <a:fld id="{A651E150-4187-4D71-97DC-C1F1602A05BE}" type="datetimeFigureOut">
              <a:rPr lang="zh-CN" altLang="en-US"/>
              <a:pPr>
                <a:defRPr/>
              </a:pPr>
              <a:t>2022/10/16</a:t>
            </a:fld>
            <a:endParaRPr lang="zh-CN" altLang="en-US"/>
          </a:p>
        </p:txBody>
      </p:sp>
      <p:sp>
        <p:nvSpPr>
          <p:cNvPr id="4" name="页脚占位符 2">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p:cNvPr>
          <p:cNvSpPr>
            <a:spLocks noGrp="1"/>
          </p:cNvSpPr>
          <p:nvPr>
            <p:ph type="sldNum" sz="quarter" idx="12"/>
          </p:nvPr>
        </p:nvSpPr>
        <p:spPr/>
        <p:txBody>
          <a:bodyPr/>
          <a:lstStyle>
            <a:lvl1pPr>
              <a:defRPr/>
            </a:lvl1pPr>
          </a:lstStyle>
          <a:p>
            <a:pPr>
              <a:defRPr/>
            </a:pPr>
            <a:fld id="{A6FA51F2-1E3A-4AC9-B779-F71CCCE55665}" type="slidenum">
              <a:rPr lang="zh-CN" altLang="en-US"/>
              <a:pPr>
                <a:defRPr/>
              </a:pPr>
              <a:t>‹#›</a:t>
            </a:fld>
            <a:endParaRPr lang="zh-CN" altLang="en-US"/>
          </a:p>
        </p:txBody>
      </p:sp>
    </p:spTree>
    <p:extLst>
      <p:ext uri="{BB962C8B-B14F-4D97-AF65-F5344CB8AC3E}">
        <p14:creationId xmlns:p14="http://schemas.microsoft.com/office/powerpoint/2010/main" val="98818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和内容">
  <p:cSld name="1_标题和内容">
    <p:spTree>
      <p:nvGrpSpPr>
        <p:cNvPr id="1" name="Shape 24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51"/>
        <p:cNvGrpSpPr/>
        <p:nvPr/>
      </p:nvGrpSpPr>
      <p:grpSpPr>
        <a:xfrm>
          <a:off x="0" y="0"/>
          <a:ext cx="0" cy="0"/>
          <a:chOff x="0" y="0"/>
          <a:chExt cx="0" cy="0"/>
        </a:xfrm>
      </p:grpSpPr>
      <p:sp>
        <p:nvSpPr>
          <p:cNvPr id="252" name="Google Shape;252;p68"/>
          <p:cNvSpPr txBox="1">
            <a:spLocks noGrp="1"/>
          </p:cNvSpPr>
          <p:nvPr>
            <p:ph type="title"/>
          </p:nvPr>
        </p:nvSpPr>
        <p:spPr>
          <a:xfrm>
            <a:off x="249172" y="198996"/>
            <a:ext cx="4485050" cy="827234"/>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53" name="Google Shape;253;p68"/>
          <p:cNvSpPr txBox="1">
            <a:spLocks noGrp="1"/>
          </p:cNvSpPr>
          <p:nvPr>
            <p:ph type="body" idx="1"/>
          </p:nvPr>
        </p:nvSpPr>
        <p:spPr>
          <a:xfrm>
            <a:off x="249172" y="1158150"/>
            <a:ext cx="4485050" cy="3275847"/>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标题，一项大型内容和两项小型内容" type="objAndTwoObj">
  <p:cSld name="OBJECT_AND_TWO_OBJECTS">
    <p:spTree>
      <p:nvGrpSpPr>
        <p:cNvPr id="1" name="Shape 254"/>
        <p:cNvGrpSpPr/>
        <p:nvPr/>
      </p:nvGrpSpPr>
      <p:grpSpPr>
        <a:xfrm>
          <a:off x="0" y="0"/>
          <a:ext cx="0" cy="0"/>
          <a:chOff x="0" y="0"/>
          <a:chExt cx="0" cy="0"/>
        </a:xfrm>
      </p:grpSpPr>
      <p:sp>
        <p:nvSpPr>
          <p:cNvPr id="255" name="Google Shape;255;p69"/>
          <p:cNvSpPr txBox="1">
            <a:spLocks noGrp="1"/>
          </p:cNvSpPr>
          <p:nvPr>
            <p:ph type="title"/>
          </p:nvPr>
        </p:nvSpPr>
        <p:spPr>
          <a:xfrm>
            <a:off x="0" y="0"/>
            <a:ext cx="3000000" cy="3000000"/>
          </a:xfrm>
          <a:prstGeom prst="rect">
            <a:avLst/>
          </a:prstGeom>
          <a:noFill/>
          <a:ln>
            <a:noFill/>
          </a:ln>
        </p:spPr>
        <p:txBody>
          <a:bodyPr spcFirstLastPara="1" wrap="square" lIns="55675" tIns="27825" rIns="55675" bIns="27825" anchor="t"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56" name="Google Shape;256;p69"/>
          <p:cNvSpPr txBox="1">
            <a:spLocks noGrp="1"/>
          </p:cNvSpPr>
          <p:nvPr>
            <p:ph type="body" idx="1"/>
          </p:nvPr>
        </p:nvSpPr>
        <p:spPr>
          <a:xfrm>
            <a:off x="628664" y="1825686"/>
            <a:ext cx="3886273" cy="4351484"/>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7" name="Google Shape;257;p69"/>
          <p:cNvSpPr txBox="1">
            <a:spLocks noGrp="1"/>
          </p:cNvSpPr>
          <p:nvPr>
            <p:ph type="body" idx="2"/>
          </p:nvPr>
        </p:nvSpPr>
        <p:spPr>
          <a:xfrm>
            <a:off x="4629241" y="1825709"/>
            <a:ext cx="3886273" cy="2098745"/>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8" name="Google Shape;258;p69"/>
          <p:cNvSpPr txBox="1">
            <a:spLocks noGrp="1"/>
          </p:cNvSpPr>
          <p:nvPr>
            <p:ph type="body" idx="3"/>
          </p:nvPr>
        </p:nvSpPr>
        <p:spPr>
          <a:xfrm>
            <a:off x="4629241" y="4076860"/>
            <a:ext cx="3886273" cy="2100333"/>
          </a:xfrm>
          <a:prstGeom prst="rect">
            <a:avLst/>
          </a:prstGeom>
          <a:noFill/>
          <a:ln>
            <a:noFill/>
          </a:ln>
        </p:spPr>
        <p:txBody>
          <a:bodyPr spcFirstLastPara="1" wrap="square" lIns="55675" tIns="27825" rIns="55675" bIns="278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4.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6.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5"/>
            <a:ext cx="7886700" cy="1325562"/>
          </a:xfrm>
          <a:prstGeom prst="rect">
            <a:avLst/>
          </a:prstGeom>
          <a:noFill/>
          <a:ln>
            <a:noFill/>
          </a:ln>
        </p:spPr>
        <p:txBody>
          <a:bodyPr spcFirstLastPara="1" wrap="square" lIns="90850" tIns="45400" rIns="90850" bIns="454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28650" y="1825625"/>
            <a:ext cx="7886700" cy="4351337"/>
          </a:xfrm>
          <a:prstGeom prst="rect">
            <a:avLst/>
          </a:prstGeom>
          <a:noFill/>
          <a:ln>
            <a:noFill/>
          </a:ln>
        </p:spPr>
        <p:txBody>
          <a:bodyPr spcFirstLastPara="1" wrap="square" lIns="90850" tIns="45400" rIns="90850" bIns="454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0"/>
            <a:ext cx="2057400" cy="365125"/>
          </a:xfrm>
          <a:prstGeom prst="rect">
            <a:avLst/>
          </a:prstGeom>
          <a:noFill/>
          <a:ln>
            <a:noFill/>
          </a:ln>
        </p:spPr>
        <p:txBody>
          <a:bodyPr spcFirstLastPara="1" wrap="square" lIns="90850" tIns="45400" rIns="90850" bIns="454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028950" y="6356350"/>
            <a:ext cx="3086100" cy="365125"/>
          </a:xfrm>
          <a:prstGeom prst="rect">
            <a:avLst/>
          </a:prstGeom>
          <a:noFill/>
          <a:ln>
            <a:noFill/>
          </a:ln>
        </p:spPr>
        <p:txBody>
          <a:bodyPr spcFirstLastPara="1" wrap="square" lIns="90850" tIns="45400" rIns="90850" bIns="454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457950" y="6356350"/>
            <a:ext cx="2057400" cy="365125"/>
          </a:xfrm>
          <a:prstGeom prst="rect">
            <a:avLst/>
          </a:prstGeom>
          <a:noFill/>
          <a:ln>
            <a:noFill/>
          </a:ln>
        </p:spPr>
        <p:txBody>
          <a:bodyPr spcFirstLastPara="1" wrap="square" lIns="90850" tIns="45400" rIns="90850" bIns="454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strike="noStrike" cap="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8" r:id="rId1"/>
    <p:sldLayoutId id="214748374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117"/>
        <p:cNvGrpSpPr/>
        <p:nvPr/>
      </p:nvGrpSpPr>
      <p:grpSpPr>
        <a:xfrm>
          <a:off x="0" y="0"/>
          <a:ext cx="0" cy="0"/>
          <a:chOff x="0" y="0"/>
          <a:chExt cx="0" cy="0"/>
        </a:xfrm>
      </p:grpSpPr>
      <p:sp>
        <p:nvSpPr>
          <p:cNvPr id="118" name="Google Shape;118;p31"/>
          <p:cNvSpPr txBox="1">
            <a:spLocks noGrp="1"/>
          </p:cNvSpPr>
          <p:nvPr>
            <p:ph type="title"/>
          </p:nvPr>
        </p:nvSpPr>
        <p:spPr>
          <a:xfrm>
            <a:off x="628650" y="365125"/>
            <a:ext cx="7886700" cy="1325562"/>
          </a:xfrm>
          <a:prstGeom prst="rect">
            <a:avLst/>
          </a:prstGeom>
          <a:noFill/>
          <a:ln>
            <a:noFill/>
          </a:ln>
        </p:spPr>
        <p:txBody>
          <a:bodyPr spcFirstLastPara="1" wrap="square" lIns="90850" tIns="45400" rIns="90850" bIns="454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9" name="Google Shape;119;p31"/>
          <p:cNvSpPr txBox="1">
            <a:spLocks noGrp="1"/>
          </p:cNvSpPr>
          <p:nvPr>
            <p:ph type="body" idx="1"/>
          </p:nvPr>
        </p:nvSpPr>
        <p:spPr>
          <a:xfrm>
            <a:off x="628650" y="1825625"/>
            <a:ext cx="7886700" cy="4351337"/>
          </a:xfrm>
          <a:prstGeom prst="rect">
            <a:avLst/>
          </a:prstGeom>
          <a:noFill/>
          <a:ln>
            <a:noFill/>
          </a:ln>
        </p:spPr>
        <p:txBody>
          <a:bodyPr spcFirstLastPara="1" wrap="square" lIns="90850" tIns="45400" rIns="90850" bIns="454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31"/>
          <p:cNvSpPr txBox="1">
            <a:spLocks noGrp="1"/>
          </p:cNvSpPr>
          <p:nvPr>
            <p:ph type="dt" idx="10"/>
          </p:nvPr>
        </p:nvSpPr>
        <p:spPr>
          <a:xfrm>
            <a:off x="628650" y="6356350"/>
            <a:ext cx="2057400" cy="365125"/>
          </a:xfrm>
          <a:prstGeom prst="rect">
            <a:avLst/>
          </a:prstGeom>
          <a:noFill/>
          <a:ln>
            <a:noFill/>
          </a:ln>
        </p:spPr>
        <p:txBody>
          <a:bodyPr spcFirstLastPara="1" wrap="square" lIns="90850" tIns="45400" rIns="90850" bIns="454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 name="Google Shape;121;p31"/>
          <p:cNvSpPr txBox="1">
            <a:spLocks noGrp="1"/>
          </p:cNvSpPr>
          <p:nvPr>
            <p:ph type="ftr" idx="11"/>
          </p:nvPr>
        </p:nvSpPr>
        <p:spPr>
          <a:xfrm>
            <a:off x="3028950" y="6356350"/>
            <a:ext cx="3086100" cy="365125"/>
          </a:xfrm>
          <a:prstGeom prst="rect">
            <a:avLst/>
          </a:prstGeom>
          <a:noFill/>
          <a:ln>
            <a:noFill/>
          </a:ln>
        </p:spPr>
        <p:txBody>
          <a:bodyPr spcFirstLastPara="1" wrap="square" lIns="90850" tIns="45400" rIns="90850" bIns="45400"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2" name="Google Shape;122;p31"/>
          <p:cNvSpPr txBox="1">
            <a:spLocks noGrp="1"/>
          </p:cNvSpPr>
          <p:nvPr>
            <p:ph type="sldNum" idx="12"/>
          </p:nvPr>
        </p:nvSpPr>
        <p:spPr>
          <a:xfrm>
            <a:off x="6457950" y="6356350"/>
            <a:ext cx="2057400" cy="365125"/>
          </a:xfrm>
          <a:prstGeom prst="rect">
            <a:avLst/>
          </a:prstGeom>
          <a:noFill/>
          <a:ln>
            <a:noFill/>
          </a:ln>
        </p:spPr>
        <p:txBody>
          <a:bodyPr spcFirstLastPara="1" wrap="square" lIns="90850" tIns="45400" rIns="90850" bIns="454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74" r:id="rId1"/>
    <p:sldLayoutId id="2147483786" r:id="rId2"/>
    <p:sldLayoutId id="2147483787" r:id="rId3"/>
    <p:sldLayoutId id="2147483788"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
        <p:nvSpPr>
          <p:cNvPr id="238" name="Google Shape;238;p63"/>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39" name="Google Shape;239;p63"/>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0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49"/>
        <p:cNvGrpSpPr/>
        <p:nvPr/>
      </p:nvGrpSpPr>
      <p:grpSpPr>
        <a:xfrm>
          <a:off x="0" y="0"/>
          <a:ext cx="0" cy="0"/>
          <a:chOff x="0" y="0"/>
          <a:chExt cx="0" cy="0"/>
        </a:xfrm>
      </p:grpSpPr>
      <p:pic>
        <p:nvPicPr>
          <p:cNvPr id="250" name="Google Shape;250;p67" descr="PPT素材-02"/>
          <p:cNvPicPr preferRelativeResize="0"/>
          <p:nvPr/>
        </p:nvPicPr>
        <p:blipFill rotWithShape="1">
          <a:blip r:embed="rId14">
            <a:alphaModFix/>
          </a:blip>
          <a:srcRect/>
          <a:stretch/>
        </p:blipFill>
        <p:spPr>
          <a:xfrm>
            <a:off x="1587" y="1587"/>
            <a:ext cx="9140825" cy="6854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sp>
        <p:nvSpPr>
          <p:cNvPr id="293" name="Google Shape;293;p80"/>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94" name="Google Shape;294;p80"/>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5" r:id="rId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296"/>
        <p:cNvGrpSpPr/>
        <p:nvPr/>
      </p:nvGrpSpPr>
      <p:grpSpPr>
        <a:xfrm>
          <a:off x="0" y="0"/>
          <a:ext cx="0" cy="0"/>
          <a:chOff x="0" y="0"/>
          <a:chExt cx="0" cy="0"/>
        </a:xfrm>
      </p:grpSpPr>
      <p:pic>
        <p:nvPicPr>
          <p:cNvPr id="297" name="Google Shape;297;p82" descr="PPT素材-02"/>
          <p:cNvPicPr preferRelativeResize="0"/>
          <p:nvPr/>
        </p:nvPicPr>
        <p:blipFill rotWithShape="1">
          <a:blip r:embed="rId14">
            <a:alphaModFix/>
          </a:blip>
          <a:srcRect/>
          <a:stretch/>
        </p:blipFill>
        <p:spPr>
          <a:xfrm>
            <a:off x="1587" y="1587"/>
            <a:ext cx="9140825" cy="68548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sp>
        <p:nvSpPr>
          <p:cNvPr id="340" name="Google Shape;340;p95"/>
          <p:cNvSpPr txBox="1">
            <a:spLocks noGrp="1"/>
          </p:cNvSpPr>
          <p:nvPr>
            <p:ph type="title"/>
          </p:nvPr>
        </p:nvSpPr>
        <p:spPr>
          <a:xfrm>
            <a:off x="457200" y="274637"/>
            <a:ext cx="8229600" cy="1143000"/>
          </a:xfrm>
          <a:prstGeom prst="rect">
            <a:avLst/>
          </a:prstGeom>
          <a:noFill/>
          <a:ln>
            <a:noFill/>
          </a:ln>
        </p:spPr>
        <p:txBody>
          <a:bodyPr spcFirstLastPara="1" wrap="square" lIns="91250" tIns="45625" rIns="91250"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41" name="Google Shape;341;p95"/>
          <p:cNvSpPr txBox="1">
            <a:spLocks noGrp="1"/>
          </p:cNvSpPr>
          <p:nvPr>
            <p:ph type="body" idx="1"/>
          </p:nvPr>
        </p:nvSpPr>
        <p:spPr>
          <a:xfrm>
            <a:off x="457200" y="1600200"/>
            <a:ext cx="8229600" cy="4525962"/>
          </a:xfrm>
          <a:prstGeom prst="rect">
            <a:avLst/>
          </a:prstGeom>
          <a:noFill/>
          <a:ln>
            <a:noFill/>
          </a:ln>
        </p:spPr>
        <p:txBody>
          <a:bodyPr spcFirstLastPara="1" wrap="square" lIns="91250" tIns="45625" rIns="91250"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2" name="Google Shape;342;p95"/>
          <p:cNvSpPr txBox="1">
            <a:spLocks noGrp="1"/>
          </p:cNvSpPr>
          <p:nvPr>
            <p:ph type="dt" idx="10"/>
          </p:nvPr>
        </p:nvSpPr>
        <p:spPr>
          <a:xfrm>
            <a:off x="457200" y="6356350"/>
            <a:ext cx="2133600" cy="365125"/>
          </a:xfrm>
          <a:prstGeom prst="rect">
            <a:avLst/>
          </a:prstGeom>
          <a:noFill/>
          <a:ln>
            <a:noFill/>
          </a:ln>
        </p:spPr>
        <p:txBody>
          <a:bodyPr spcFirstLastPara="1" wrap="square" lIns="91250" tIns="45625" rIns="91250" bIns="45625"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3" name="Google Shape;343;p95"/>
          <p:cNvSpPr txBox="1">
            <a:spLocks noGrp="1"/>
          </p:cNvSpPr>
          <p:nvPr>
            <p:ph type="ftr" idx="11"/>
          </p:nvPr>
        </p:nvSpPr>
        <p:spPr>
          <a:xfrm>
            <a:off x="3124200" y="6356350"/>
            <a:ext cx="2895600" cy="365125"/>
          </a:xfrm>
          <a:prstGeom prst="rect">
            <a:avLst/>
          </a:prstGeom>
          <a:noFill/>
          <a:ln>
            <a:noFill/>
          </a:ln>
        </p:spPr>
        <p:txBody>
          <a:bodyPr spcFirstLastPara="1" wrap="square" lIns="91250" tIns="45625" rIns="91250" bIns="45625" anchor="ctr" anchorCtr="0">
            <a:noAutofit/>
          </a:bodyPr>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4" name="Google Shape;344;p95"/>
          <p:cNvSpPr txBox="1">
            <a:spLocks noGrp="1"/>
          </p:cNvSpPr>
          <p:nvPr>
            <p:ph type="sldNum" idx="12"/>
          </p:nvPr>
        </p:nvSpPr>
        <p:spPr>
          <a:xfrm>
            <a:off x="6553200" y="6356350"/>
            <a:ext cx="2133600" cy="365125"/>
          </a:xfrm>
          <a:prstGeom prst="rect">
            <a:avLst/>
          </a:prstGeom>
          <a:noFill/>
          <a:ln>
            <a:noFill/>
          </a:ln>
        </p:spPr>
        <p:txBody>
          <a:bodyPr spcFirstLastPara="1" wrap="square" lIns="91250" tIns="45625" rIns="91250" bIns="45625"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72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516BDB5-35C0-415E-8C63-E66E6AF209E3}"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239925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89" r:id="rId14"/>
  </p:sldLayoutIdLst>
  <p:transition>
    <p:wheel spokes="8"/>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12" Type="http://schemas.openxmlformats.org/officeDocument/2006/relationships/image" Target="../media/image24.jpg"/><Relationship Id="rId2" Type="http://schemas.openxmlformats.org/officeDocument/2006/relationships/image" Target="../media/image21.png"/><Relationship Id="rId1" Type="http://schemas.openxmlformats.org/officeDocument/2006/relationships/slideLayout" Target="../slideLayouts/slideLayout47.xml"/><Relationship Id="rId11" Type="http://schemas.openxmlformats.org/officeDocument/2006/relationships/image" Target="../media/image5.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12" Type="http://schemas.openxmlformats.org/officeDocument/2006/relationships/image" Target="../media/image24.jpg"/><Relationship Id="rId2" Type="http://schemas.openxmlformats.org/officeDocument/2006/relationships/image" Target="../media/image21.png"/><Relationship Id="rId1" Type="http://schemas.openxmlformats.org/officeDocument/2006/relationships/slideLayout" Target="../slideLayouts/slideLayout47.xml"/><Relationship Id="rId11" Type="http://schemas.openxmlformats.org/officeDocument/2006/relationships/image" Target="../media/image5.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12" Type="http://schemas.openxmlformats.org/officeDocument/2006/relationships/image" Target="../media/image24.jpg"/><Relationship Id="rId2" Type="http://schemas.openxmlformats.org/officeDocument/2006/relationships/image" Target="../media/image21.png"/><Relationship Id="rId1" Type="http://schemas.openxmlformats.org/officeDocument/2006/relationships/slideLayout" Target="../slideLayouts/slideLayout47.xml"/><Relationship Id="rId11" Type="http://schemas.openxmlformats.org/officeDocument/2006/relationships/image" Target="../media/image5.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12" Type="http://schemas.openxmlformats.org/officeDocument/2006/relationships/image" Target="../media/image24.jpg"/><Relationship Id="rId2" Type="http://schemas.openxmlformats.org/officeDocument/2006/relationships/image" Target="../media/image21.png"/><Relationship Id="rId1" Type="http://schemas.openxmlformats.org/officeDocument/2006/relationships/slideLayout" Target="../slideLayouts/slideLayout47.xml"/><Relationship Id="rId11" Type="http://schemas.openxmlformats.org/officeDocument/2006/relationships/image" Target="../media/image5.sv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12" Type="http://schemas.openxmlformats.org/officeDocument/2006/relationships/image" Target="../media/image24.jpg"/><Relationship Id="rId2" Type="http://schemas.openxmlformats.org/officeDocument/2006/relationships/image" Target="../media/image21.png"/><Relationship Id="rId1" Type="http://schemas.openxmlformats.org/officeDocument/2006/relationships/slideLayout" Target="../slideLayouts/slideLayout47.xml"/><Relationship Id="rId11" Type="http://schemas.openxmlformats.org/officeDocument/2006/relationships/image" Target="../media/image5.sv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4"/>
        <p:cNvGrpSpPr/>
        <p:nvPr/>
      </p:nvGrpSpPr>
      <p:grpSpPr>
        <a:xfrm>
          <a:off x="0" y="0"/>
          <a:ext cx="0" cy="0"/>
          <a:chOff x="0" y="0"/>
          <a:chExt cx="0" cy="0"/>
        </a:xfrm>
      </p:grpSpPr>
      <p:pic>
        <p:nvPicPr>
          <p:cNvPr id="355" name="Google Shape;355;p97"/>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113" descr="PPT素材-16"/>
          <p:cNvPicPr preferRelativeResize="0"/>
          <p:nvPr/>
        </p:nvPicPr>
        <p:blipFill rotWithShape="1">
          <a:blip r:embed="rId3">
            <a:alphaModFix/>
          </a:blip>
          <a:srcRect/>
          <a:stretch/>
        </p:blipFill>
        <p:spPr>
          <a:xfrm>
            <a:off x="-152400" y="-357187"/>
            <a:ext cx="9296400" cy="7412037"/>
          </a:xfrm>
          <a:prstGeom prst="rect">
            <a:avLst/>
          </a:prstGeom>
          <a:noFill/>
          <a:ln>
            <a:noFill/>
          </a:ln>
        </p:spPr>
      </p:pic>
      <p:sp>
        <p:nvSpPr>
          <p:cNvPr id="479" name="Google Shape;479;p113"/>
          <p:cNvSpPr txBox="1"/>
          <p:nvPr/>
        </p:nvSpPr>
        <p:spPr>
          <a:xfrm>
            <a:off x="919162" y="1143000"/>
            <a:ext cx="2819400" cy="646112"/>
          </a:xfrm>
          <a:prstGeom prst="rect">
            <a:avLst/>
          </a:prstGeom>
          <a:noFill/>
          <a:ln>
            <a:noFill/>
          </a:ln>
        </p:spPr>
        <p:txBody>
          <a:bodyPr spcFirstLastPara="1" wrap="square" lIns="91250" tIns="45625" rIns="91250" bIns="45625" anchor="t" anchorCtr="0">
            <a:spAutoFit/>
          </a:bodyPr>
          <a:lstStyle/>
          <a:p>
            <a:pPr marL="0" marR="0" lvl="0" indent="0" algn="ctr" rtl="0">
              <a:lnSpc>
                <a:spcPct val="100000"/>
              </a:lnSpc>
              <a:spcBef>
                <a:spcPts val="0"/>
              </a:spcBef>
              <a:spcAft>
                <a:spcPts val="0"/>
              </a:spcAft>
              <a:buClr>
                <a:srgbClr val="FF0000"/>
              </a:buClr>
              <a:buSzPts val="3600"/>
              <a:buFont typeface="Times New Roman"/>
              <a:buNone/>
            </a:pPr>
            <a:r>
              <a:rPr lang="en-US" sz="3600" b="1" i="0" u="none" dirty="0" err="1">
                <a:solidFill>
                  <a:srgbClr val="FF0000"/>
                </a:solidFill>
                <a:latin typeface="Times New Roman"/>
                <a:ea typeface="Times New Roman"/>
                <a:cs typeface="Times New Roman"/>
                <a:sym typeface="Times New Roman"/>
              </a:rPr>
              <a:t>Đọc</a:t>
            </a:r>
            <a:r>
              <a:rPr lang="en-US" sz="3600" b="1" i="0" u="none" dirty="0">
                <a:solidFill>
                  <a:srgbClr val="FF0000"/>
                </a:solidFill>
                <a:latin typeface="Times New Roman"/>
                <a:ea typeface="Times New Roman"/>
                <a:cs typeface="Times New Roman"/>
                <a:sym typeface="Times New Roman"/>
              </a:rPr>
              <a:t> </a:t>
            </a:r>
            <a:r>
              <a:rPr lang="en-US" sz="3600" b="1" dirty="0" err="1" smtClean="0">
                <a:solidFill>
                  <a:srgbClr val="FF0000"/>
                </a:solidFill>
                <a:latin typeface="Times New Roman"/>
                <a:ea typeface="Times New Roman"/>
                <a:cs typeface="Times New Roman"/>
                <a:sym typeface="Times New Roman"/>
              </a:rPr>
              <a:t>câu</a:t>
            </a:r>
            <a:endParaRPr dirty="0"/>
          </a:p>
        </p:txBody>
      </p:sp>
      <p:sp>
        <p:nvSpPr>
          <p:cNvPr id="10" name="Google Shape;521;p115"/>
          <p:cNvSpPr txBox="1"/>
          <p:nvPr/>
        </p:nvSpPr>
        <p:spPr>
          <a:xfrm>
            <a:off x="0" y="2935376"/>
            <a:ext cx="9254836" cy="15696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2000"/>
              <a:buFont typeface="Times New Roman"/>
              <a:buNone/>
            </a:pPr>
            <a:r>
              <a:rPr lang="en-US" sz="3200" b="1" i="0" u="none" dirty="0" err="1">
                <a:solidFill>
                  <a:schemeClr val="dk1"/>
                </a:solidFill>
                <a:latin typeface="Times New Roman"/>
                <a:ea typeface="Times New Roman"/>
                <a:cs typeface="Times New Roman"/>
                <a:sym typeface="Times New Roman"/>
              </a:rPr>
              <a:t>Anh</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rgbClr val="FF0000"/>
                </a:solidFill>
                <a:latin typeface="Times New Roman"/>
                <a:ea typeface="Times New Roman"/>
                <a:cs typeface="Times New Roman"/>
                <a:sym typeface="Times New Roman"/>
              </a:rPr>
              <a:t>mừng</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cho</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các</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em</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vui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Tết</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Trung</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thu</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độc</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lập</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rgbClr val="FF0000"/>
                </a:solidFill>
                <a:latin typeface="Times New Roman"/>
                <a:ea typeface="Times New Roman"/>
                <a:cs typeface="Times New Roman"/>
                <a:sym typeface="Times New Roman"/>
              </a:rPr>
              <a:t>đầu</a:t>
            </a:r>
            <a:r>
              <a:rPr lang="en-US" sz="3200" b="1" i="0" u="none" dirty="0">
                <a:solidFill>
                  <a:srgbClr val="FF0000"/>
                </a:solidFill>
                <a:latin typeface="Times New Roman"/>
                <a:ea typeface="Times New Roman"/>
                <a:cs typeface="Times New Roman"/>
                <a:sym typeface="Times New Roman"/>
              </a:rPr>
              <a:t> </a:t>
            </a:r>
            <a:r>
              <a:rPr lang="en-US" sz="3200" b="1" i="0" u="none" dirty="0" err="1">
                <a:solidFill>
                  <a:srgbClr val="FF0000"/>
                </a:solidFill>
                <a:latin typeface="Times New Roman"/>
                <a:ea typeface="Times New Roman"/>
                <a:cs typeface="Times New Roman"/>
                <a:sym typeface="Times New Roman"/>
              </a:rPr>
              <a:t>tiên</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và</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anh</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rgbClr val="FF0000"/>
                </a:solidFill>
                <a:latin typeface="Times New Roman"/>
                <a:ea typeface="Times New Roman"/>
                <a:cs typeface="Times New Roman"/>
                <a:sym typeface="Times New Roman"/>
              </a:rPr>
              <a:t>mong</a:t>
            </a:r>
            <a:r>
              <a:rPr lang="en-US" sz="3200" b="1" i="0" u="none" dirty="0">
                <a:solidFill>
                  <a:srgbClr val="FF0000"/>
                </a:solidFill>
                <a:latin typeface="Times New Roman"/>
                <a:ea typeface="Times New Roman"/>
                <a:cs typeface="Times New Roman"/>
                <a:sym typeface="Times New Roman"/>
              </a:rPr>
              <a:t> </a:t>
            </a:r>
            <a:r>
              <a:rPr lang="en-US" sz="3200" b="1" i="0" u="none" dirty="0" err="1">
                <a:solidFill>
                  <a:srgbClr val="FF0000"/>
                </a:solidFill>
                <a:latin typeface="Times New Roman"/>
                <a:ea typeface="Times New Roman"/>
                <a:cs typeface="Times New Roman"/>
                <a:sym typeface="Times New Roman"/>
              </a:rPr>
              <a:t>ước</a:t>
            </a:r>
            <a:r>
              <a:rPr lang="en-US" sz="3200" b="1" i="0" u="none" dirty="0">
                <a:solidFill>
                  <a:srgbClr val="FF0000"/>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ngày</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mai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đây</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những</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tết</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trung</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thu</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rgbClr val="FF0000"/>
                </a:solidFill>
                <a:latin typeface="Times New Roman"/>
                <a:ea typeface="Times New Roman"/>
                <a:cs typeface="Times New Roman"/>
                <a:sym typeface="Times New Roman"/>
              </a:rPr>
              <a:t>tươi</a:t>
            </a:r>
            <a:r>
              <a:rPr lang="en-US" sz="3200" b="1" i="0" u="none" dirty="0">
                <a:solidFill>
                  <a:srgbClr val="FF0000"/>
                </a:solidFill>
                <a:latin typeface="Times New Roman"/>
                <a:ea typeface="Times New Roman"/>
                <a:cs typeface="Times New Roman"/>
                <a:sym typeface="Times New Roman"/>
              </a:rPr>
              <a:t> </a:t>
            </a:r>
            <a:r>
              <a:rPr lang="en-US" sz="3200" b="1" i="0" u="none" dirty="0" err="1">
                <a:solidFill>
                  <a:srgbClr val="FF0000"/>
                </a:solidFill>
                <a:latin typeface="Times New Roman"/>
                <a:ea typeface="Times New Roman"/>
                <a:cs typeface="Times New Roman"/>
                <a:sym typeface="Times New Roman"/>
              </a:rPr>
              <a:t>đẹp</a:t>
            </a:r>
            <a:r>
              <a:rPr lang="en-US" sz="3200" b="1" i="0" u="none" dirty="0">
                <a:solidFill>
                  <a:srgbClr val="FF0000"/>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hơn</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nữa</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sẽ</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đến</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với</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các</a:t>
            </a:r>
            <a:r>
              <a:rPr lang="en-US" sz="3200" b="1" i="0" u="none" dirty="0">
                <a:solidFill>
                  <a:schemeClr val="dk1"/>
                </a:solidFill>
                <a:latin typeface="Times New Roman"/>
                <a:ea typeface="Times New Roman"/>
                <a:cs typeface="Times New Roman"/>
                <a:sym typeface="Times New Roman"/>
              </a:rPr>
              <a:t> </a:t>
            </a:r>
            <a:r>
              <a:rPr lang="en-US" sz="3200" b="1" i="0" u="none" dirty="0" err="1">
                <a:solidFill>
                  <a:schemeClr val="dk1"/>
                </a:solidFill>
                <a:latin typeface="Times New Roman"/>
                <a:ea typeface="Times New Roman"/>
                <a:cs typeface="Times New Roman"/>
                <a:sym typeface="Times New Roman"/>
              </a:rPr>
              <a:t>em</a:t>
            </a:r>
            <a:r>
              <a:rPr lang="en-US" sz="3200" b="1" i="0" u="none" dirty="0">
                <a:solidFill>
                  <a:schemeClr val="dk1"/>
                </a:solidFill>
                <a:latin typeface="Times New Roman"/>
                <a:ea typeface="Times New Roman"/>
                <a:cs typeface="Times New Roman"/>
                <a:sym typeface="Times New Roman"/>
              </a:rPr>
              <a:t>. </a:t>
            </a:r>
            <a:endParaRPr sz="2000" dirty="0"/>
          </a:p>
        </p:txBody>
      </p:sp>
      <p:cxnSp>
        <p:nvCxnSpPr>
          <p:cNvPr id="11" name="Google Shape;524;p115"/>
          <p:cNvCxnSpPr/>
          <p:nvPr/>
        </p:nvCxnSpPr>
        <p:spPr>
          <a:xfrm flipV="1">
            <a:off x="1584040" y="3525717"/>
            <a:ext cx="114300" cy="388937"/>
          </a:xfrm>
          <a:prstGeom prst="straightConnector1">
            <a:avLst/>
          </a:prstGeom>
          <a:noFill/>
          <a:ln w="57150" cap="flat" cmpd="sng">
            <a:solidFill>
              <a:srgbClr val="00B0F0"/>
            </a:solidFill>
            <a:prstDash val="solid"/>
            <a:miter lim="800000"/>
            <a:headEnd type="none" w="med" len="med"/>
            <a:tailEnd type="none" w="med" len="med"/>
          </a:ln>
        </p:spPr>
      </p:cxnSp>
      <p:cxnSp>
        <p:nvCxnSpPr>
          <p:cNvPr id="12" name="Google Shape;525;p115"/>
          <p:cNvCxnSpPr/>
          <p:nvPr/>
        </p:nvCxnSpPr>
        <p:spPr>
          <a:xfrm flipV="1">
            <a:off x="4899894" y="4032322"/>
            <a:ext cx="114300" cy="388937"/>
          </a:xfrm>
          <a:prstGeom prst="straightConnector1">
            <a:avLst/>
          </a:prstGeom>
          <a:noFill/>
          <a:ln w="57150" cap="flat" cmpd="sng">
            <a:solidFill>
              <a:srgbClr val="00B0F0"/>
            </a:solidFill>
            <a:prstDash val="solid"/>
            <a:miter lim="800000"/>
            <a:headEnd type="none" w="med" len="med"/>
            <a:tailEnd type="none" w="med" len="med"/>
          </a:ln>
        </p:spPr>
      </p:cxnSp>
    </p:spTree>
    <p:extLst>
      <p:ext uri="{BB962C8B-B14F-4D97-AF65-F5344CB8AC3E}">
        <p14:creationId xmlns:p14="http://schemas.microsoft.com/office/powerpoint/2010/main" val="346764076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79"/>
                                        </p:tgtEl>
                                        <p:attrNameLst>
                                          <p:attrName>style.visibility</p:attrName>
                                        </p:attrNameLst>
                                      </p:cBhvr>
                                      <p:to>
                                        <p:strVal val="visible"/>
                                      </p:to>
                                    </p:set>
                                    <p:animEffect transition="in" filter="barn(inVertical)">
                                      <p:cBhvr>
                                        <p:cTn id="7" dur="500"/>
                                        <p:tgtEl>
                                          <p:spTgt spid="4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9" name="Google Shape;479;p113"/>
          <p:cNvSpPr txBox="1"/>
          <p:nvPr/>
        </p:nvSpPr>
        <p:spPr>
          <a:xfrm>
            <a:off x="2662237" y="295948"/>
            <a:ext cx="2819400" cy="584584"/>
          </a:xfrm>
          <a:prstGeom prst="rect">
            <a:avLst/>
          </a:prstGeom>
          <a:noFill/>
          <a:ln>
            <a:noFill/>
          </a:ln>
        </p:spPr>
        <p:txBody>
          <a:bodyPr spcFirstLastPara="1" wrap="square" lIns="91250" tIns="45625" rIns="91250" bIns="45625" anchor="t" anchorCtr="0">
            <a:spAutoFit/>
          </a:bodyPr>
          <a:lstStyle/>
          <a:p>
            <a:pPr marL="0" marR="0" lvl="0" indent="0" algn="ctr" rtl="0">
              <a:lnSpc>
                <a:spcPct val="100000"/>
              </a:lnSpc>
              <a:spcBef>
                <a:spcPts val="0"/>
              </a:spcBef>
              <a:spcAft>
                <a:spcPts val="0"/>
              </a:spcAft>
              <a:buClr>
                <a:srgbClr val="FF0000"/>
              </a:buClr>
              <a:buSzPts val="3600"/>
              <a:buFont typeface="Times New Roman"/>
              <a:buNone/>
            </a:pPr>
            <a:r>
              <a:rPr lang="en-US" sz="3200" b="1" dirty="0" err="1" smtClean="0">
                <a:solidFill>
                  <a:srgbClr val="FF0000"/>
                </a:solidFill>
                <a:latin typeface="Times New Roman"/>
                <a:ea typeface="Times New Roman"/>
                <a:cs typeface="Times New Roman"/>
                <a:sym typeface="Times New Roman"/>
              </a:rPr>
              <a:t>Giải</a:t>
            </a:r>
            <a:r>
              <a:rPr lang="en-US" sz="3200" b="1" dirty="0" smtClean="0">
                <a:solidFill>
                  <a:srgbClr val="FF0000"/>
                </a:solidFill>
                <a:latin typeface="Times New Roman"/>
                <a:ea typeface="Times New Roman"/>
                <a:cs typeface="Times New Roman"/>
                <a:sym typeface="Times New Roman"/>
              </a:rPr>
              <a:t> </a:t>
            </a:r>
            <a:r>
              <a:rPr lang="en-US" sz="3200" b="1" dirty="0" err="1" smtClean="0">
                <a:solidFill>
                  <a:srgbClr val="FF0000"/>
                </a:solidFill>
                <a:latin typeface="Times New Roman"/>
                <a:ea typeface="Times New Roman"/>
                <a:cs typeface="Times New Roman"/>
                <a:sym typeface="Times New Roman"/>
              </a:rPr>
              <a:t>nghĩa</a:t>
            </a:r>
            <a:r>
              <a:rPr lang="en-US" sz="3200" b="1" i="0" u="none" dirty="0" smtClean="0">
                <a:solidFill>
                  <a:srgbClr val="FF0000"/>
                </a:solidFill>
                <a:latin typeface="Times New Roman"/>
                <a:ea typeface="Times New Roman"/>
                <a:cs typeface="Times New Roman"/>
                <a:sym typeface="Times New Roman"/>
              </a:rPr>
              <a:t> </a:t>
            </a:r>
            <a:r>
              <a:rPr lang="en-US" sz="3200" b="1" i="0" u="none" dirty="0" err="1">
                <a:solidFill>
                  <a:srgbClr val="FF0000"/>
                </a:solidFill>
                <a:latin typeface="Times New Roman"/>
                <a:ea typeface="Times New Roman"/>
                <a:cs typeface="Times New Roman"/>
                <a:sym typeface="Times New Roman"/>
              </a:rPr>
              <a:t>từ</a:t>
            </a:r>
            <a:endParaRPr sz="1200" dirty="0"/>
          </a:p>
        </p:txBody>
      </p:sp>
      <p:sp>
        <p:nvSpPr>
          <p:cNvPr id="13" name="Rectangle 12"/>
          <p:cNvSpPr/>
          <p:nvPr/>
        </p:nvSpPr>
        <p:spPr>
          <a:xfrm>
            <a:off x="398462" y="2073655"/>
            <a:ext cx="6535764" cy="523220"/>
          </a:xfrm>
          <a:prstGeom prst="rect">
            <a:avLst/>
          </a:prstGeom>
        </p:spPr>
        <p:txBody>
          <a:bodyPr wrap="none">
            <a:spAutoFit/>
          </a:bodyPr>
          <a:lstStyle/>
          <a:p>
            <a:pPr>
              <a:buClr>
                <a:srgbClr val="FF0000"/>
              </a:buClr>
              <a:buSzPts val="1800"/>
            </a:pPr>
            <a:r>
              <a:rPr lang="en-US" sz="2800" b="1" dirty="0">
                <a:solidFill>
                  <a:srgbClr val="FF0000"/>
                </a:solidFill>
                <a:latin typeface="Times New Roman"/>
                <a:ea typeface="Times New Roman"/>
                <a:cs typeface="Times New Roman"/>
                <a:sym typeface="Times New Roman"/>
              </a:rPr>
              <a:t>Trại</a:t>
            </a:r>
            <a:r>
              <a:rPr lang="en-US" sz="2800" b="1" dirty="0">
                <a:solidFill>
                  <a:srgbClr val="002060"/>
                </a:solidFill>
                <a:latin typeface="Times New Roman"/>
                <a:ea typeface="Times New Roman"/>
                <a:cs typeface="Times New Roman"/>
                <a:sym typeface="Times New Roman"/>
              </a:rPr>
              <a:t> (doanh </a:t>
            </a:r>
            <a:r>
              <a:rPr lang="en-US" sz="2800" b="1" dirty="0" smtClean="0">
                <a:solidFill>
                  <a:srgbClr val="002060"/>
                </a:solidFill>
                <a:latin typeface="Times New Roman"/>
                <a:ea typeface="Times New Roman"/>
                <a:cs typeface="Times New Roman"/>
                <a:sym typeface="Times New Roman"/>
              </a:rPr>
              <a:t>trại): n</a:t>
            </a:r>
            <a:r>
              <a:rPr lang="vi-VN" sz="2800" b="1" dirty="0" smtClean="0">
                <a:solidFill>
                  <a:srgbClr val="002060"/>
                </a:solidFill>
                <a:latin typeface="Times New Roman"/>
                <a:ea typeface="Times New Roman"/>
                <a:cs typeface="Times New Roman"/>
                <a:sym typeface="Times New Roman"/>
              </a:rPr>
              <a:t>ơ</a:t>
            </a:r>
            <a:r>
              <a:rPr lang="en-US" sz="2800" b="1" dirty="0">
                <a:solidFill>
                  <a:srgbClr val="002060"/>
                </a:solidFill>
                <a:latin typeface="Times New Roman"/>
                <a:ea typeface="Times New Roman"/>
                <a:cs typeface="Times New Roman"/>
                <a:sym typeface="Times New Roman"/>
              </a:rPr>
              <a:t>i bộ đội </a:t>
            </a:r>
            <a:r>
              <a:rPr lang="en-US" sz="2800" b="1" dirty="0" err="1">
                <a:solidFill>
                  <a:srgbClr val="002060"/>
                </a:solidFill>
                <a:latin typeface="Times New Roman"/>
                <a:ea typeface="Times New Roman"/>
                <a:cs typeface="Times New Roman"/>
                <a:sym typeface="Times New Roman"/>
              </a:rPr>
              <a:t>đóng</a:t>
            </a:r>
            <a:r>
              <a:rPr lang="en-US" sz="2800" b="1" dirty="0">
                <a:solidFill>
                  <a:srgbClr val="002060"/>
                </a:solidFill>
                <a:latin typeface="Times New Roman"/>
                <a:ea typeface="Times New Roman"/>
                <a:cs typeface="Times New Roman"/>
                <a:sym typeface="Times New Roman"/>
              </a:rPr>
              <a:t> </a:t>
            </a:r>
            <a:r>
              <a:rPr lang="en-US" sz="2800" b="1" dirty="0" err="1" smtClean="0">
                <a:solidFill>
                  <a:srgbClr val="002060"/>
                </a:solidFill>
                <a:latin typeface="Times New Roman"/>
                <a:ea typeface="Times New Roman"/>
                <a:cs typeface="Times New Roman"/>
                <a:sym typeface="Times New Roman"/>
              </a:rPr>
              <a:t>quân</a:t>
            </a:r>
            <a:r>
              <a:rPr lang="en-US" sz="2800" b="1" dirty="0" smtClean="0">
                <a:solidFill>
                  <a:srgbClr val="002060"/>
                </a:solidFill>
                <a:latin typeface="Times New Roman"/>
                <a:ea typeface="Times New Roman"/>
                <a:cs typeface="Times New Roman"/>
                <a:sym typeface="Times New Roman"/>
              </a:rPr>
              <a:t>.</a:t>
            </a:r>
            <a:endParaRPr lang="vi-VN" sz="2800" dirty="0">
              <a:solidFill>
                <a:srgbClr val="002060"/>
              </a:solidFill>
            </a:endParaRPr>
          </a:p>
        </p:txBody>
      </p:sp>
      <p:sp>
        <p:nvSpPr>
          <p:cNvPr id="14" name="Google Shape;463;p111"/>
          <p:cNvSpPr txBox="1">
            <a:spLocks noGrp="1"/>
          </p:cNvSpPr>
          <p:nvPr>
            <p:ph type="title"/>
          </p:nvPr>
        </p:nvSpPr>
        <p:spPr>
          <a:xfrm>
            <a:off x="398461" y="2794176"/>
            <a:ext cx="8620125" cy="827087"/>
          </a:xfrm>
          <a:prstGeom prst="rect">
            <a:avLst/>
          </a:prstGeom>
          <a:noFill/>
          <a:ln>
            <a:noFill/>
          </a:ln>
        </p:spPr>
        <p:txBody>
          <a:bodyPr spcFirstLastPara="1" wrap="square" lIns="55575" tIns="27775" rIns="55575" bIns="27775" anchor="t" anchorCtr="0">
            <a:noAutofit/>
          </a:bodyPr>
          <a:lstStyle/>
          <a:p>
            <a:pPr>
              <a:buSzPts val="3600"/>
            </a:pPr>
            <a:r>
              <a:rPr lang="en-US" sz="2800" b="1" dirty="0">
                <a:solidFill>
                  <a:srgbClr val="FF0000"/>
                </a:solidFill>
                <a:latin typeface="Times New Roman"/>
                <a:ea typeface="Times New Roman"/>
                <a:cs typeface="Times New Roman"/>
                <a:sym typeface="Times New Roman"/>
              </a:rPr>
              <a:t>Trăng ngàn: </a:t>
            </a:r>
            <a:r>
              <a:rPr lang="en-US" sz="2800" b="1" dirty="0">
                <a:solidFill>
                  <a:srgbClr val="002060"/>
                </a:solidFill>
                <a:latin typeface="Times New Roman"/>
                <a:ea typeface="Times New Roman"/>
                <a:cs typeface="Times New Roman"/>
                <a:sym typeface="Times New Roman"/>
              </a:rPr>
              <a:t>Trăng chiếu trên vùng núi rừng</a:t>
            </a:r>
            <a:endParaRPr sz="3600" b="1" dirty="0">
              <a:solidFill>
                <a:srgbClr val="002060"/>
              </a:solidFill>
            </a:endParaRPr>
          </a:p>
        </p:txBody>
      </p:sp>
      <p:sp>
        <p:nvSpPr>
          <p:cNvPr id="15" name="Google Shape;463;p111"/>
          <p:cNvSpPr txBox="1">
            <a:spLocks/>
          </p:cNvSpPr>
          <p:nvPr/>
        </p:nvSpPr>
        <p:spPr>
          <a:xfrm>
            <a:off x="398462" y="3433917"/>
            <a:ext cx="8620125" cy="827087"/>
          </a:xfrm>
          <a:prstGeom prst="rect">
            <a:avLst/>
          </a:prstGeom>
          <a:noFill/>
          <a:ln>
            <a:noFill/>
          </a:ln>
        </p:spPr>
        <p:txBody>
          <a:bodyPr spcFirstLastPara="1" wrap="square" lIns="55575" tIns="27775" rIns="55575" bIns="2777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50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pPr algn="l">
              <a:buSzPts val="3600"/>
            </a:pPr>
            <a:r>
              <a:rPr lang="en-US" sz="2800" b="1" dirty="0" err="1" smtClean="0">
                <a:solidFill>
                  <a:srgbClr val="FF0000"/>
                </a:solidFill>
                <a:latin typeface="Times New Roman"/>
                <a:cs typeface="Times New Roman"/>
                <a:sym typeface="Times New Roman"/>
              </a:rPr>
              <a:t>Nông</a:t>
            </a:r>
            <a:r>
              <a:rPr lang="en-US" sz="2800" b="1" dirty="0" smtClean="0">
                <a:solidFill>
                  <a:srgbClr val="FF0000"/>
                </a:solidFill>
                <a:latin typeface="Times New Roman"/>
                <a:cs typeface="Times New Roman"/>
                <a:sym typeface="Times New Roman"/>
              </a:rPr>
              <a:t> </a:t>
            </a:r>
            <a:r>
              <a:rPr lang="en-US" sz="2800" b="1" dirty="0" err="1" smtClean="0">
                <a:solidFill>
                  <a:srgbClr val="FF0000"/>
                </a:solidFill>
                <a:latin typeface="Times New Roman"/>
                <a:cs typeface="Times New Roman"/>
                <a:sym typeface="Times New Roman"/>
              </a:rPr>
              <a:t>trường</a:t>
            </a:r>
            <a:r>
              <a:rPr lang="en-US" sz="2800" b="1" dirty="0" smtClean="0">
                <a:solidFill>
                  <a:srgbClr val="FF0000"/>
                </a:solidFill>
                <a:latin typeface="Times New Roman"/>
                <a:cs typeface="Times New Roman"/>
                <a:sym typeface="Times New Roman"/>
              </a:rPr>
              <a:t>:</a:t>
            </a:r>
            <a:r>
              <a:rPr lang="en-US" sz="2800" b="1" dirty="0">
                <a:solidFill>
                  <a:schemeClr val="tx1"/>
                </a:solidFill>
                <a:latin typeface="Times New Roman"/>
                <a:cs typeface="Times New Roman"/>
                <a:sym typeface="Times New Roman"/>
              </a:rPr>
              <a:t> </a:t>
            </a:r>
            <a:r>
              <a:rPr lang="en-US" sz="2800" b="1" dirty="0" err="1" smtClean="0">
                <a:solidFill>
                  <a:schemeClr val="tx1"/>
                </a:solidFill>
                <a:latin typeface="Times New Roman"/>
                <a:cs typeface="Times New Roman"/>
                <a:sym typeface="Times New Roman"/>
              </a:rPr>
              <a:t>cơ</a:t>
            </a:r>
            <a:r>
              <a:rPr lang="en-US" sz="2800" b="1" dirty="0" smtClean="0">
                <a:solidFill>
                  <a:schemeClr val="tx1"/>
                </a:solidFill>
                <a:latin typeface="Times New Roman"/>
                <a:cs typeface="Times New Roman"/>
                <a:sym typeface="Times New Roman"/>
              </a:rPr>
              <a:t> </a:t>
            </a:r>
            <a:r>
              <a:rPr lang="en-US" sz="2800" b="1" dirty="0" err="1" smtClean="0">
                <a:solidFill>
                  <a:schemeClr val="tx1"/>
                </a:solidFill>
                <a:latin typeface="Times New Roman"/>
                <a:cs typeface="Times New Roman"/>
                <a:sym typeface="Times New Roman"/>
              </a:rPr>
              <a:t>sở</a:t>
            </a:r>
            <a:r>
              <a:rPr lang="en-US" sz="2800" b="1" dirty="0" smtClean="0">
                <a:solidFill>
                  <a:schemeClr val="tx1"/>
                </a:solidFill>
                <a:latin typeface="Times New Roman"/>
                <a:cs typeface="Times New Roman"/>
                <a:sym typeface="Times New Roman"/>
              </a:rPr>
              <a:t> </a:t>
            </a:r>
            <a:r>
              <a:rPr lang="en-US" sz="2800" b="1" dirty="0" err="1" smtClean="0">
                <a:solidFill>
                  <a:schemeClr val="tx1"/>
                </a:solidFill>
                <a:latin typeface="Times New Roman"/>
                <a:cs typeface="Times New Roman"/>
                <a:sym typeface="Times New Roman"/>
              </a:rPr>
              <a:t>sản</a:t>
            </a:r>
            <a:r>
              <a:rPr lang="en-US" sz="2800" b="1" dirty="0" smtClean="0">
                <a:solidFill>
                  <a:schemeClr val="tx1"/>
                </a:solidFill>
                <a:latin typeface="Times New Roman"/>
                <a:cs typeface="Times New Roman"/>
                <a:sym typeface="Times New Roman"/>
              </a:rPr>
              <a:t> </a:t>
            </a:r>
            <a:r>
              <a:rPr lang="en-US" sz="2800" b="1" dirty="0" err="1" smtClean="0">
                <a:solidFill>
                  <a:schemeClr val="tx1"/>
                </a:solidFill>
                <a:latin typeface="Times New Roman"/>
                <a:cs typeface="Times New Roman"/>
                <a:sym typeface="Times New Roman"/>
              </a:rPr>
              <a:t>xuất</a:t>
            </a:r>
            <a:r>
              <a:rPr lang="en-US" sz="2800" b="1" dirty="0" smtClean="0">
                <a:solidFill>
                  <a:schemeClr val="tx1"/>
                </a:solidFill>
                <a:latin typeface="Times New Roman"/>
                <a:cs typeface="Times New Roman"/>
                <a:sym typeface="Times New Roman"/>
              </a:rPr>
              <a:t> </a:t>
            </a:r>
            <a:r>
              <a:rPr lang="en-US" sz="2800" b="1" dirty="0" err="1" smtClean="0">
                <a:solidFill>
                  <a:schemeClr val="tx1"/>
                </a:solidFill>
                <a:latin typeface="Times New Roman"/>
                <a:cs typeface="Times New Roman"/>
                <a:sym typeface="Times New Roman"/>
              </a:rPr>
              <a:t>lớn</a:t>
            </a:r>
            <a:r>
              <a:rPr lang="en-US" sz="2800" b="1" dirty="0" smtClean="0">
                <a:solidFill>
                  <a:schemeClr val="tx1"/>
                </a:solidFill>
                <a:latin typeface="Times New Roman"/>
                <a:cs typeface="Times New Roman"/>
                <a:sym typeface="Times New Roman"/>
              </a:rPr>
              <a:t> </a:t>
            </a:r>
            <a:r>
              <a:rPr lang="en-US" sz="2800" b="1" dirty="0" err="1" smtClean="0">
                <a:solidFill>
                  <a:schemeClr val="tx1"/>
                </a:solidFill>
                <a:latin typeface="Times New Roman"/>
                <a:cs typeface="Times New Roman"/>
                <a:sym typeface="Times New Roman"/>
              </a:rPr>
              <a:t>về</a:t>
            </a:r>
            <a:r>
              <a:rPr lang="en-US" sz="2800" b="1" dirty="0" smtClean="0">
                <a:solidFill>
                  <a:schemeClr val="tx1"/>
                </a:solidFill>
                <a:latin typeface="Times New Roman"/>
                <a:cs typeface="Times New Roman"/>
                <a:sym typeface="Times New Roman"/>
              </a:rPr>
              <a:t> </a:t>
            </a:r>
            <a:r>
              <a:rPr lang="en-US" sz="2800" b="1" dirty="0" err="1" smtClean="0">
                <a:solidFill>
                  <a:schemeClr val="tx1"/>
                </a:solidFill>
                <a:latin typeface="Times New Roman"/>
                <a:cs typeface="Times New Roman"/>
                <a:sym typeface="Times New Roman"/>
              </a:rPr>
              <a:t>nông</a:t>
            </a:r>
            <a:r>
              <a:rPr lang="en-US" sz="2800" b="1" dirty="0" smtClean="0">
                <a:solidFill>
                  <a:schemeClr val="tx1"/>
                </a:solidFill>
                <a:latin typeface="Times New Roman"/>
                <a:cs typeface="Times New Roman"/>
                <a:sym typeface="Times New Roman"/>
              </a:rPr>
              <a:t> </a:t>
            </a:r>
            <a:r>
              <a:rPr lang="en-US" sz="2800" b="1" dirty="0" err="1" smtClean="0">
                <a:solidFill>
                  <a:schemeClr val="tx1"/>
                </a:solidFill>
                <a:latin typeface="Times New Roman"/>
                <a:cs typeface="Times New Roman"/>
                <a:sym typeface="Times New Roman"/>
              </a:rPr>
              <a:t>nghiệp</a:t>
            </a:r>
            <a:r>
              <a:rPr lang="en-US" sz="2800" b="1" dirty="0" smtClean="0">
                <a:solidFill>
                  <a:schemeClr val="tx1"/>
                </a:solidFill>
                <a:latin typeface="Times New Roman"/>
                <a:cs typeface="Times New Roman"/>
                <a:sym typeface="Times New Roman"/>
              </a:rPr>
              <a:t> do </a:t>
            </a:r>
            <a:r>
              <a:rPr lang="en-US" sz="2800" b="1" dirty="0" err="1" smtClean="0">
                <a:solidFill>
                  <a:schemeClr val="tx1"/>
                </a:solidFill>
                <a:latin typeface="Times New Roman"/>
                <a:cs typeface="Times New Roman"/>
                <a:sym typeface="Times New Roman"/>
              </a:rPr>
              <a:t>nhà</a:t>
            </a:r>
            <a:r>
              <a:rPr lang="en-US" sz="2800" b="1" dirty="0" smtClean="0">
                <a:solidFill>
                  <a:schemeClr val="tx1"/>
                </a:solidFill>
                <a:latin typeface="Times New Roman"/>
                <a:cs typeface="Times New Roman"/>
                <a:sym typeface="Times New Roman"/>
              </a:rPr>
              <a:t> </a:t>
            </a:r>
            <a:r>
              <a:rPr lang="en-US" sz="2800" b="1" dirty="0" err="1" smtClean="0">
                <a:solidFill>
                  <a:schemeClr val="tx1"/>
                </a:solidFill>
                <a:latin typeface="Times New Roman"/>
                <a:cs typeface="Times New Roman"/>
                <a:sym typeface="Times New Roman"/>
              </a:rPr>
              <a:t>nước</a:t>
            </a:r>
            <a:r>
              <a:rPr lang="en-US" sz="2800" b="1" dirty="0" smtClean="0">
                <a:solidFill>
                  <a:schemeClr val="tx1"/>
                </a:solidFill>
                <a:latin typeface="Times New Roman"/>
                <a:cs typeface="Times New Roman"/>
                <a:sym typeface="Times New Roman"/>
              </a:rPr>
              <a:t> </a:t>
            </a:r>
            <a:r>
              <a:rPr lang="en-US" sz="2800" b="1" dirty="0" err="1" smtClean="0">
                <a:solidFill>
                  <a:schemeClr val="tx1"/>
                </a:solidFill>
                <a:latin typeface="Times New Roman"/>
                <a:cs typeface="Times New Roman"/>
                <a:sym typeface="Times New Roman"/>
              </a:rPr>
              <a:t>tổ</a:t>
            </a:r>
            <a:r>
              <a:rPr lang="en-US" sz="2800" b="1" dirty="0" smtClean="0">
                <a:solidFill>
                  <a:schemeClr val="tx1"/>
                </a:solidFill>
                <a:latin typeface="Times New Roman"/>
                <a:cs typeface="Times New Roman"/>
                <a:sym typeface="Times New Roman"/>
              </a:rPr>
              <a:t> </a:t>
            </a:r>
            <a:r>
              <a:rPr lang="en-US" sz="2800" b="1" dirty="0" err="1" smtClean="0">
                <a:solidFill>
                  <a:schemeClr val="tx1"/>
                </a:solidFill>
                <a:latin typeface="Times New Roman"/>
                <a:cs typeface="Times New Roman"/>
                <a:sym typeface="Times New Roman"/>
              </a:rPr>
              <a:t>chức</a:t>
            </a:r>
            <a:r>
              <a:rPr lang="en-US" sz="2800" b="1" dirty="0" smtClean="0">
                <a:solidFill>
                  <a:schemeClr val="tx1"/>
                </a:solidFill>
                <a:latin typeface="Times New Roman"/>
                <a:cs typeface="Times New Roman"/>
                <a:sym typeface="Times New Roman"/>
              </a:rPr>
              <a:t> </a:t>
            </a:r>
            <a:r>
              <a:rPr lang="en-US" sz="2800" b="1" dirty="0" err="1" smtClean="0">
                <a:solidFill>
                  <a:schemeClr val="tx1"/>
                </a:solidFill>
                <a:latin typeface="Times New Roman"/>
                <a:cs typeface="Times New Roman"/>
                <a:sym typeface="Times New Roman"/>
              </a:rPr>
              <a:t>và</a:t>
            </a:r>
            <a:r>
              <a:rPr lang="en-US" sz="2800" b="1" dirty="0" smtClean="0">
                <a:solidFill>
                  <a:schemeClr val="tx1"/>
                </a:solidFill>
                <a:latin typeface="Times New Roman"/>
                <a:cs typeface="Times New Roman"/>
                <a:sym typeface="Times New Roman"/>
              </a:rPr>
              <a:t> </a:t>
            </a:r>
            <a:r>
              <a:rPr lang="en-US" sz="2800" b="1" dirty="0" err="1" smtClean="0">
                <a:solidFill>
                  <a:schemeClr val="tx1"/>
                </a:solidFill>
                <a:latin typeface="Times New Roman"/>
                <a:cs typeface="Times New Roman"/>
                <a:sym typeface="Times New Roman"/>
              </a:rPr>
              <a:t>quản</a:t>
            </a:r>
            <a:r>
              <a:rPr lang="en-US" sz="2800" b="1" dirty="0" smtClean="0">
                <a:solidFill>
                  <a:schemeClr val="tx1"/>
                </a:solidFill>
                <a:latin typeface="Times New Roman"/>
                <a:cs typeface="Times New Roman"/>
                <a:sym typeface="Times New Roman"/>
              </a:rPr>
              <a:t> </a:t>
            </a:r>
            <a:r>
              <a:rPr lang="en-US" sz="2800" b="1" dirty="0" err="1" smtClean="0">
                <a:solidFill>
                  <a:schemeClr val="tx1"/>
                </a:solidFill>
                <a:latin typeface="Times New Roman"/>
                <a:cs typeface="Times New Roman"/>
                <a:sym typeface="Times New Roman"/>
              </a:rPr>
              <a:t>lí</a:t>
            </a:r>
            <a:endParaRPr lang="en-US" sz="3600" dirty="0">
              <a:solidFill>
                <a:srgbClr val="002060"/>
              </a:solidFill>
            </a:endParaRPr>
          </a:p>
        </p:txBody>
      </p:sp>
      <p:sp>
        <p:nvSpPr>
          <p:cNvPr id="7" name="Rectangle 6"/>
          <p:cNvSpPr/>
          <p:nvPr/>
        </p:nvSpPr>
        <p:spPr>
          <a:xfrm>
            <a:off x="398462" y="1066955"/>
            <a:ext cx="8478838" cy="954107"/>
          </a:xfrm>
          <a:prstGeom prst="rect">
            <a:avLst/>
          </a:prstGeom>
        </p:spPr>
        <p:txBody>
          <a:bodyPr wrap="square">
            <a:spAutoFit/>
          </a:bodyPr>
          <a:lstStyle/>
          <a:p>
            <a:pPr>
              <a:buClr>
                <a:srgbClr val="FF0000"/>
              </a:buClr>
              <a:buSzPts val="1800"/>
            </a:pPr>
            <a:r>
              <a:rPr lang="en-US" sz="2800" b="1" dirty="0" err="1" smtClean="0">
                <a:solidFill>
                  <a:srgbClr val="FF0000"/>
                </a:solidFill>
                <a:latin typeface="Times New Roman"/>
                <a:ea typeface="Times New Roman"/>
                <a:cs typeface="Times New Roman"/>
                <a:sym typeface="Times New Roman"/>
              </a:rPr>
              <a:t>Tết</a:t>
            </a:r>
            <a:r>
              <a:rPr lang="en-US" sz="2800" b="1" dirty="0" smtClean="0">
                <a:solidFill>
                  <a:srgbClr val="FF0000"/>
                </a:solidFill>
                <a:latin typeface="Times New Roman"/>
                <a:ea typeface="Times New Roman"/>
                <a:cs typeface="Times New Roman"/>
                <a:sym typeface="Times New Roman"/>
              </a:rPr>
              <a:t> </a:t>
            </a:r>
            <a:r>
              <a:rPr lang="en-US" sz="2800" b="1" dirty="0" err="1" smtClean="0">
                <a:solidFill>
                  <a:srgbClr val="FF0000"/>
                </a:solidFill>
                <a:latin typeface="Times New Roman"/>
                <a:ea typeface="Times New Roman"/>
                <a:cs typeface="Times New Roman"/>
                <a:sym typeface="Times New Roman"/>
              </a:rPr>
              <a:t>Trung</a:t>
            </a:r>
            <a:r>
              <a:rPr lang="en-US" sz="2800" b="1" dirty="0" smtClean="0">
                <a:solidFill>
                  <a:srgbClr val="FF0000"/>
                </a:solidFill>
                <a:latin typeface="Times New Roman"/>
                <a:ea typeface="Times New Roman"/>
                <a:cs typeface="Times New Roman"/>
                <a:sym typeface="Times New Roman"/>
              </a:rPr>
              <a:t> </a:t>
            </a:r>
            <a:r>
              <a:rPr lang="en-US" sz="2800" b="1" dirty="0" err="1" smtClean="0">
                <a:solidFill>
                  <a:srgbClr val="FF0000"/>
                </a:solidFill>
                <a:latin typeface="Times New Roman"/>
                <a:ea typeface="Times New Roman"/>
                <a:cs typeface="Times New Roman"/>
                <a:sym typeface="Times New Roman"/>
              </a:rPr>
              <a:t>thu</a:t>
            </a:r>
            <a:r>
              <a:rPr lang="en-US" sz="2800" b="1" dirty="0" smtClean="0">
                <a:solidFill>
                  <a:srgbClr val="FF0000"/>
                </a:solidFill>
                <a:latin typeface="Times New Roman"/>
                <a:ea typeface="Times New Roman"/>
                <a:cs typeface="Times New Roman"/>
                <a:sym typeface="Times New Roman"/>
              </a:rPr>
              <a:t> </a:t>
            </a:r>
            <a:r>
              <a:rPr lang="en-US" sz="2800" b="1" dirty="0" err="1" smtClean="0">
                <a:solidFill>
                  <a:srgbClr val="FF0000"/>
                </a:solidFill>
                <a:latin typeface="Times New Roman"/>
                <a:ea typeface="Times New Roman"/>
                <a:cs typeface="Times New Roman"/>
                <a:sym typeface="Times New Roman"/>
              </a:rPr>
              <a:t>độc</a:t>
            </a:r>
            <a:r>
              <a:rPr lang="en-US" sz="2800" b="1" dirty="0" smtClean="0">
                <a:solidFill>
                  <a:srgbClr val="FF0000"/>
                </a:solidFill>
                <a:latin typeface="Times New Roman"/>
                <a:ea typeface="Times New Roman"/>
                <a:cs typeface="Times New Roman"/>
                <a:sym typeface="Times New Roman"/>
              </a:rPr>
              <a:t> </a:t>
            </a:r>
            <a:r>
              <a:rPr lang="en-US" sz="2800" b="1" dirty="0" err="1" smtClean="0">
                <a:solidFill>
                  <a:srgbClr val="FF0000"/>
                </a:solidFill>
                <a:latin typeface="Times New Roman"/>
                <a:ea typeface="Times New Roman"/>
                <a:cs typeface="Times New Roman"/>
                <a:sym typeface="Times New Roman"/>
              </a:rPr>
              <a:t>lập</a:t>
            </a:r>
            <a:r>
              <a:rPr lang="en-US" sz="2800" b="1" dirty="0" smtClean="0">
                <a:solidFill>
                  <a:schemeClr val="tx1"/>
                </a:solidFill>
                <a:latin typeface="Times New Roman"/>
                <a:ea typeface="Times New Roman"/>
                <a:cs typeface="Times New Roman"/>
                <a:sym typeface="Times New Roman"/>
              </a:rPr>
              <a:t>: </a:t>
            </a:r>
            <a:r>
              <a:rPr lang="en-US" sz="2800" b="1" dirty="0" err="1" smtClean="0">
                <a:solidFill>
                  <a:schemeClr val="tx1"/>
                </a:solidFill>
                <a:latin typeface="Times New Roman"/>
                <a:ea typeface="Times New Roman"/>
                <a:cs typeface="Times New Roman"/>
                <a:sym typeface="Times New Roman"/>
              </a:rPr>
              <a:t>Tết</a:t>
            </a:r>
            <a:r>
              <a:rPr lang="en-US" sz="2800" b="1" dirty="0" smtClean="0">
                <a:solidFill>
                  <a:schemeClr val="tx1"/>
                </a:solidFill>
                <a:latin typeface="Times New Roman"/>
                <a:ea typeface="Times New Roman"/>
                <a:cs typeface="Times New Roman"/>
                <a:sym typeface="Times New Roman"/>
              </a:rPr>
              <a:t> </a:t>
            </a:r>
            <a:r>
              <a:rPr lang="en-US" sz="2800" b="1" dirty="0" err="1" smtClean="0">
                <a:solidFill>
                  <a:schemeClr val="tx1"/>
                </a:solidFill>
                <a:latin typeface="Times New Roman"/>
                <a:ea typeface="Times New Roman"/>
                <a:cs typeface="Times New Roman"/>
                <a:sym typeface="Times New Roman"/>
              </a:rPr>
              <a:t>trung</a:t>
            </a:r>
            <a:r>
              <a:rPr lang="en-US" sz="2800" b="1" dirty="0" smtClean="0">
                <a:solidFill>
                  <a:schemeClr val="tx1"/>
                </a:solidFill>
                <a:latin typeface="Times New Roman"/>
                <a:ea typeface="Times New Roman"/>
                <a:cs typeface="Times New Roman"/>
                <a:sym typeface="Times New Roman"/>
              </a:rPr>
              <a:t> </a:t>
            </a:r>
            <a:r>
              <a:rPr lang="en-US" sz="2800" b="1" dirty="0" err="1" smtClean="0">
                <a:solidFill>
                  <a:schemeClr val="tx1"/>
                </a:solidFill>
                <a:latin typeface="Times New Roman"/>
                <a:ea typeface="Times New Roman"/>
                <a:cs typeface="Times New Roman"/>
                <a:sym typeface="Times New Roman"/>
              </a:rPr>
              <a:t>thu</a:t>
            </a:r>
            <a:r>
              <a:rPr lang="en-US" sz="2800" b="1" dirty="0" smtClean="0">
                <a:solidFill>
                  <a:schemeClr val="tx1"/>
                </a:solidFill>
                <a:latin typeface="Times New Roman"/>
                <a:ea typeface="Times New Roman"/>
                <a:cs typeface="Times New Roman"/>
                <a:sym typeface="Times New Roman"/>
              </a:rPr>
              <a:t> </a:t>
            </a:r>
            <a:r>
              <a:rPr lang="en-US" sz="2800" b="1" dirty="0" err="1" smtClean="0">
                <a:solidFill>
                  <a:schemeClr val="tx1"/>
                </a:solidFill>
                <a:latin typeface="Times New Roman"/>
                <a:ea typeface="Times New Roman"/>
                <a:cs typeface="Times New Roman"/>
                <a:sym typeface="Times New Roman"/>
              </a:rPr>
              <a:t>năm</a:t>
            </a:r>
            <a:r>
              <a:rPr lang="en-US" sz="2800" b="1" dirty="0" smtClean="0">
                <a:solidFill>
                  <a:schemeClr val="tx1"/>
                </a:solidFill>
                <a:latin typeface="Times New Roman"/>
                <a:ea typeface="Times New Roman"/>
                <a:cs typeface="Times New Roman"/>
                <a:sym typeface="Times New Roman"/>
              </a:rPr>
              <a:t> 1945, </a:t>
            </a:r>
            <a:r>
              <a:rPr lang="en-US" sz="2800" b="1" dirty="0" err="1" smtClean="0">
                <a:solidFill>
                  <a:schemeClr val="tx1"/>
                </a:solidFill>
                <a:latin typeface="Times New Roman"/>
                <a:ea typeface="Times New Roman"/>
                <a:cs typeface="Times New Roman"/>
                <a:sym typeface="Times New Roman"/>
              </a:rPr>
              <a:t>sau</a:t>
            </a:r>
            <a:r>
              <a:rPr lang="en-US" sz="2800" b="1" dirty="0" smtClean="0">
                <a:solidFill>
                  <a:schemeClr val="tx1"/>
                </a:solidFill>
                <a:latin typeface="Times New Roman"/>
                <a:ea typeface="Times New Roman"/>
                <a:cs typeface="Times New Roman"/>
                <a:sym typeface="Times New Roman"/>
              </a:rPr>
              <a:t> </a:t>
            </a:r>
          </a:p>
          <a:p>
            <a:pPr>
              <a:buClr>
                <a:srgbClr val="FF0000"/>
              </a:buClr>
              <a:buSzPts val="1800"/>
            </a:pPr>
            <a:r>
              <a:rPr lang="en-US" sz="2800" b="1" dirty="0" err="1" smtClean="0">
                <a:solidFill>
                  <a:schemeClr val="tx1"/>
                </a:solidFill>
                <a:latin typeface="Times New Roman"/>
                <a:ea typeface="Times New Roman"/>
                <a:cs typeface="Times New Roman"/>
                <a:sym typeface="Times New Roman"/>
              </a:rPr>
              <a:t>ngày</a:t>
            </a:r>
            <a:r>
              <a:rPr lang="en-US" sz="2800" b="1" dirty="0" smtClean="0">
                <a:solidFill>
                  <a:schemeClr val="tx1"/>
                </a:solidFill>
                <a:latin typeface="Times New Roman"/>
                <a:ea typeface="Times New Roman"/>
                <a:cs typeface="Times New Roman"/>
                <a:sym typeface="Times New Roman"/>
              </a:rPr>
              <a:t> </a:t>
            </a:r>
            <a:r>
              <a:rPr lang="en-US" sz="2800" b="1" dirty="0" err="1" smtClean="0">
                <a:solidFill>
                  <a:schemeClr val="tx1"/>
                </a:solidFill>
                <a:latin typeface="Times New Roman"/>
                <a:ea typeface="Times New Roman"/>
                <a:cs typeface="Times New Roman"/>
                <a:sym typeface="Times New Roman"/>
              </a:rPr>
              <a:t>nước</a:t>
            </a:r>
            <a:r>
              <a:rPr lang="en-US" sz="2800" b="1" dirty="0" smtClean="0">
                <a:solidFill>
                  <a:schemeClr val="tx1"/>
                </a:solidFill>
                <a:latin typeface="Times New Roman"/>
                <a:ea typeface="Times New Roman"/>
                <a:cs typeface="Times New Roman"/>
                <a:sym typeface="Times New Roman"/>
              </a:rPr>
              <a:t> ta </a:t>
            </a:r>
            <a:r>
              <a:rPr lang="en-US" sz="2800" b="1" dirty="0" err="1" smtClean="0">
                <a:solidFill>
                  <a:schemeClr val="tx1"/>
                </a:solidFill>
                <a:latin typeface="Times New Roman"/>
                <a:ea typeface="Times New Roman"/>
                <a:cs typeface="Times New Roman"/>
                <a:sym typeface="Times New Roman"/>
              </a:rPr>
              <a:t>giành</a:t>
            </a:r>
            <a:r>
              <a:rPr lang="en-US" sz="2800" b="1" dirty="0" smtClean="0">
                <a:solidFill>
                  <a:schemeClr val="tx1"/>
                </a:solidFill>
                <a:latin typeface="Times New Roman"/>
                <a:ea typeface="Times New Roman"/>
                <a:cs typeface="Times New Roman"/>
                <a:sym typeface="Times New Roman"/>
              </a:rPr>
              <a:t> </a:t>
            </a:r>
            <a:r>
              <a:rPr lang="en-US" sz="2800" b="1" dirty="0" err="1" smtClean="0">
                <a:solidFill>
                  <a:schemeClr val="tx1"/>
                </a:solidFill>
                <a:latin typeface="Times New Roman"/>
                <a:ea typeface="Times New Roman"/>
                <a:cs typeface="Times New Roman"/>
                <a:sym typeface="Times New Roman"/>
              </a:rPr>
              <a:t>độc</a:t>
            </a:r>
            <a:r>
              <a:rPr lang="en-US" sz="2800" b="1" dirty="0" smtClean="0">
                <a:solidFill>
                  <a:schemeClr val="tx1"/>
                </a:solidFill>
                <a:latin typeface="Times New Roman"/>
                <a:ea typeface="Times New Roman"/>
                <a:cs typeface="Times New Roman"/>
                <a:sym typeface="Times New Roman"/>
              </a:rPr>
              <a:t> </a:t>
            </a:r>
            <a:r>
              <a:rPr lang="en-US" sz="2800" b="1" dirty="0" err="1" smtClean="0">
                <a:solidFill>
                  <a:schemeClr val="tx1"/>
                </a:solidFill>
                <a:latin typeface="Times New Roman"/>
                <a:ea typeface="Times New Roman"/>
                <a:cs typeface="Times New Roman"/>
                <a:sym typeface="Times New Roman"/>
              </a:rPr>
              <a:t>lập</a:t>
            </a:r>
            <a:r>
              <a:rPr lang="en-US" sz="2800" b="1" dirty="0" smtClean="0">
                <a:solidFill>
                  <a:schemeClr val="tx1"/>
                </a:solidFill>
                <a:latin typeface="Times New Roman"/>
                <a:ea typeface="Times New Roman"/>
                <a:cs typeface="Times New Roman"/>
                <a:sym typeface="Times New Roman"/>
              </a:rPr>
              <a:t>.</a:t>
            </a:r>
            <a:endParaRPr lang="vi-VN" sz="2800"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44" y="495300"/>
            <a:ext cx="8976955" cy="597865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462" y="700087"/>
            <a:ext cx="8527824" cy="568166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294" y="129081"/>
            <a:ext cx="8615006" cy="5990170"/>
          </a:xfrm>
          <a:prstGeom prst="rect">
            <a:avLst/>
          </a:prstGeom>
        </p:spPr>
      </p:pic>
      <p:sp>
        <p:nvSpPr>
          <p:cNvPr id="11" name="Google Shape;479;p113"/>
          <p:cNvSpPr txBox="1"/>
          <p:nvPr/>
        </p:nvSpPr>
        <p:spPr>
          <a:xfrm>
            <a:off x="1928838" y="5897727"/>
            <a:ext cx="5005388" cy="953915"/>
          </a:xfrm>
          <a:prstGeom prst="rect">
            <a:avLst/>
          </a:prstGeom>
          <a:noFill/>
          <a:ln>
            <a:noFill/>
          </a:ln>
        </p:spPr>
        <p:txBody>
          <a:bodyPr spcFirstLastPara="1" wrap="square" lIns="91250" tIns="45625" rIns="91250" bIns="45625" anchor="t" anchorCtr="0">
            <a:spAutoFit/>
          </a:bodyPr>
          <a:lstStyle/>
          <a:p>
            <a:pPr marL="0" marR="0" lvl="0" indent="0" algn="ctr" rtl="0">
              <a:lnSpc>
                <a:spcPct val="100000"/>
              </a:lnSpc>
              <a:spcBef>
                <a:spcPts val="0"/>
              </a:spcBef>
              <a:spcAft>
                <a:spcPts val="0"/>
              </a:spcAft>
              <a:buClr>
                <a:srgbClr val="FF0000"/>
              </a:buClr>
              <a:buSzPts val="3600"/>
              <a:buFont typeface="Times New Roman"/>
              <a:buNone/>
            </a:pPr>
            <a:r>
              <a:rPr lang="en-US" sz="2800" b="1" i="0" u="none" dirty="0" err="1" smtClean="0">
                <a:solidFill>
                  <a:srgbClr val="FF0000"/>
                </a:solidFill>
                <a:latin typeface="Times New Roman"/>
                <a:ea typeface="Times New Roman"/>
                <a:cs typeface="Times New Roman"/>
                <a:sym typeface="Times New Roman"/>
              </a:rPr>
              <a:t>Nông</a:t>
            </a:r>
            <a:r>
              <a:rPr lang="en-US" sz="2800" b="1" i="0" u="none" dirty="0" smtClean="0">
                <a:solidFill>
                  <a:srgbClr val="FF0000"/>
                </a:solidFill>
                <a:latin typeface="Times New Roman"/>
                <a:ea typeface="Times New Roman"/>
                <a:cs typeface="Times New Roman"/>
                <a:sym typeface="Times New Roman"/>
              </a:rPr>
              <a:t> </a:t>
            </a:r>
            <a:r>
              <a:rPr lang="en-US" sz="2800" b="1" i="0" u="none" dirty="0" err="1" smtClean="0">
                <a:solidFill>
                  <a:srgbClr val="FF0000"/>
                </a:solidFill>
                <a:latin typeface="Times New Roman"/>
                <a:ea typeface="Times New Roman"/>
                <a:cs typeface="Times New Roman"/>
                <a:sym typeface="Times New Roman"/>
              </a:rPr>
              <a:t>trường</a:t>
            </a:r>
            <a:r>
              <a:rPr lang="en-US" sz="2800" b="1" i="0" u="none" dirty="0" smtClean="0">
                <a:solidFill>
                  <a:srgbClr val="FF0000"/>
                </a:solidFill>
                <a:latin typeface="Times New Roman"/>
                <a:ea typeface="Times New Roman"/>
                <a:cs typeface="Times New Roman"/>
                <a:sym typeface="Times New Roman"/>
              </a:rPr>
              <a:t> </a:t>
            </a:r>
            <a:r>
              <a:rPr lang="en-US" sz="2800" b="1" i="0" u="none" dirty="0" err="1" smtClean="0">
                <a:solidFill>
                  <a:srgbClr val="FF0000"/>
                </a:solidFill>
                <a:latin typeface="Times New Roman"/>
                <a:ea typeface="Times New Roman"/>
                <a:cs typeface="Times New Roman"/>
                <a:sym typeface="Times New Roman"/>
              </a:rPr>
              <a:t>chè</a:t>
            </a:r>
            <a:r>
              <a:rPr lang="en-US" sz="2800" b="1" i="0" u="none" dirty="0" smtClean="0">
                <a:solidFill>
                  <a:srgbClr val="FF0000"/>
                </a:solidFill>
                <a:latin typeface="Times New Roman"/>
                <a:ea typeface="Times New Roman"/>
                <a:cs typeface="Times New Roman"/>
                <a:sym typeface="Times New Roman"/>
              </a:rPr>
              <a:t> </a:t>
            </a:r>
            <a:r>
              <a:rPr lang="en-US" sz="2800" b="1" i="0" u="none" dirty="0" err="1" smtClean="0">
                <a:solidFill>
                  <a:srgbClr val="FF0000"/>
                </a:solidFill>
                <a:latin typeface="Times New Roman"/>
                <a:ea typeface="Times New Roman"/>
                <a:cs typeface="Times New Roman"/>
                <a:sym typeface="Times New Roman"/>
              </a:rPr>
              <a:t>Mộc</a:t>
            </a:r>
            <a:r>
              <a:rPr lang="en-US" sz="2800" b="1" i="0" u="none" dirty="0" smtClean="0">
                <a:solidFill>
                  <a:srgbClr val="FF0000"/>
                </a:solidFill>
                <a:latin typeface="Times New Roman"/>
                <a:ea typeface="Times New Roman"/>
                <a:cs typeface="Times New Roman"/>
                <a:sym typeface="Times New Roman"/>
              </a:rPr>
              <a:t> </a:t>
            </a:r>
            <a:r>
              <a:rPr lang="en-US" sz="2800" b="1" i="0" u="none" dirty="0" err="1" smtClean="0">
                <a:solidFill>
                  <a:srgbClr val="FF0000"/>
                </a:solidFill>
                <a:latin typeface="Times New Roman"/>
                <a:ea typeface="Times New Roman"/>
                <a:cs typeface="Times New Roman"/>
                <a:sym typeface="Times New Roman"/>
              </a:rPr>
              <a:t>Châu</a:t>
            </a:r>
            <a:r>
              <a:rPr lang="en-US" sz="2800" b="1" i="0" u="none" dirty="0" smtClean="0">
                <a:solidFill>
                  <a:srgbClr val="FF0000"/>
                </a:solidFill>
                <a:latin typeface="Times New Roman"/>
                <a:ea typeface="Times New Roman"/>
                <a:cs typeface="Times New Roman"/>
                <a:sym typeface="Times New Roman"/>
              </a:rPr>
              <a:t>- </a:t>
            </a:r>
            <a:r>
              <a:rPr lang="en-US" sz="2800" b="1" i="0" u="none" dirty="0" err="1" smtClean="0">
                <a:solidFill>
                  <a:srgbClr val="FF0000"/>
                </a:solidFill>
                <a:latin typeface="Times New Roman"/>
                <a:ea typeface="Times New Roman"/>
                <a:cs typeface="Times New Roman"/>
                <a:sym typeface="Times New Roman"/>
              </a:rPr>
              <a:t>Sơn</a:t>
            </a:r>
            <a:r>
              <a:rPr lang="en-US" sz="2800" b="1" i="0" u="none" dirty="0" smtClean="0">
                <a:solidFill>
                  <a:srgbClr val="FF0000"/>
                </a:solidFill>
                <a:latin typeface="Times New Roman"/>
                <a:ea typeface="Times New Roman"/>
                <a:cs typeface="Times New Roman"/>
                <a:sym typeface="Times New Roman"/>
              </a:rPr>
              <a:t> La</a:t>
            </a:r>
            <a:endParaRPr sz="1100" dirty="0"/>
          </a:p>
        </p:txBody>
      </p:sp>
    </p:spTree>
    <p:extLst>
      <p:ext uri="{BB962C8B-B14F-4D97-AF65-F5344CB8AC3E}">
        <p14:creationId xmlns:p14="http://schemas.microsoft.com/office/powerpoint/2010/main" val="417475794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xit" presetSubtype="10" fill="hold" nodeType="clickEffect">
                                  <p:stCondLst>
                                    <p:cond delay="0"/>
                                  </p:stCondLst>
                                  <p:childTnLst>
                                    <p:animEffect transition="out" filter="randombar(horizontal)">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style.rotation</p:attrName>
                                        </p:attrNameLst>
                                      </p:cBhvr>
                                      <p:tavLst>
                                        <p:tav tm="0">
                                          <p:val>
                                            <p:fltVal val="90"/>
                                          </p:val>
                                        </p:tav>
                                        <p:tav tm="100000">
                                          <p:val>
                                            <p:fltVal val="0"/>
                                          </p:val>
                                        </p:tav>
                                      </p:tavLst>
                                    </p:anim>
                                    <p:animEffect transition="in" filter="fade">
                                      <p:cBhvr>
                                        <p:cTn id="36" dur="1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ircle(in)">
                                      <p:cBhvr>
                                        <p:cTn id="41" dur="20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xit" presetSubtype="0" fill="hold" nodeType="clickEffect">
                                  <p:stCondLst>
                                    <p:cond delay="0"/>
                                  </p:stCondLst>
                                  <p:childTnLst>
                                    <p:anim calcmode="lin" valueType="num">
                                      <p:cBhvr>
                                        <p:cTn id="45" dur="1000"/>
                                        <p:tgtEl>
                                          <p:spTgt spid="4"/>
                                        </p:tgtEl>
                                        <p:attrNameLst>
                                          <p:attrName>ppt_w</p:attrName>
                                        </p:attrNameLst>
                                      </p:cBhvr>
                                      <p:tavLst>
                                        <p:tav tm="0">
                                          <p:val>
                                            <p:strVal val="ppt_w"/>
                                          </p:val>
                                        </p:tav>
                                        <p:tav tm="100000">
                                          <p:val>
                                            <p:fltVal val="0"/>
                                          </p:val>
                                        </p:tav>
                                      </p:tavLst>
                                    </p:anim>
                                    <p:anim calcmode="lin" valueType="num">
                                      <p:cBhvr>
                                        <p:cTn id="46" dur="1000"/>
                                        <p:tgtEl>
                                          <p:spTgt spid="4"/>
                                        </p:tgtEl>
                                        <p:attrNameLst>
                                          <p:attrName>ppt_h</p:attrName>
                                        </p:attrNameLst>
                                      </p:cBhvr>
                                      <p:tavLst>
                                        <p:tav tm="0">
                                          <p:val>
                                            <p:strVal val="ppt_h"/>
                                          </p:val>
                                        </p:tav>
                                        <p:tav tm="100000">
                                          <p:val>
                                            <p:fltVal val="0"/>
                                          </p:val>
                                        </p:tav>
                                      </p:tavLst>
                                    </p:anim>
                                    <p:anim calcmode="lin" valueType="num">
                                      <p:cBhvr>
                                        <p:cTn id="47" dur="1000"/>
                                        <p:tgtEl>
                                          <p:spTgt spid="4"/>
                                        </p:tgtEl>
                                        <p:attrNameLst>
                                          <p:attrName>style.rotation</p:attrName>
                                        </p:attrNameLst>
                                      </p:cBhvr>
                                      <p:tavLst>
                                        <p:tav tm="0">
                                          <p:val>
                                            <p:fltVal val="0"/>
                                          </p:val>
                                        </p:tav>
                                        <p:tav tm="100000">
                                          <p:val>
                                            <p:fltVal val="90"/>
                                          </p:val>
                                        </p:tav>
                                      </p:tavLst>
                                    </p:anim>
                                    <p:animEffect transition="out" filter="fade">
                                      <p:cBhvr>
                                        <p:cTn id="48" dur="1000"/>
                                        <p:tgtEl>
                                          <p:spTgt spid="4"/>
                                        </p:tgtEl>
                                      </p:cBhvr>
                                    </p:animEffect>
                                    <p:set>
                                      <p:cBhvr>
                                        <p:cTn id="49" dur="1" fill="hold">
                                          <p:stCondLst>
                                            <p:cond delay="999"/>
                                          </p:stCondLst>
                                        </p:cTn>
                                        <p:tgtEl>
                                          <p:spTgt spid="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heel(1)">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ppt_x"/>
                                          </p:val>
                                        </p:tav>
                                        <p:tav tm="100000">
                                          <p:val>
                                            <p:strVal val="#ppt_x"/>
                                          </p:val>
                                        </p:tav>
                                      </p:tavLst>
                                    </p:anim>
                                    <p:anim calcmode="lin" valueType="num">
                                      <p:cBhvr additive="base">
                                        <p:cTn id="6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grpId="1" nodeType="clickEffect">
                                  <p:stCondLst>
                                    <p:cond delay="0"/>
                                  </p:stCondLst>
                                  <p:childTnLst>
                                    <p:anim calcmode="lin" valueType="num">
                                      <p:cBhvr additive="base">
                                        <p:cTn id="68" dur="500"/>
                                        <p:tgtEl>
                                          <p:spTgt spid="11"/>
                                        </p:tgtEl>
                                        <p:attrNameLst>
                                          <p:attrName>ppt_x</p:attrName>
                                        </p:attrNameLst>
                                      </p:cBhvr>
                                      <p:tavLst>
                                        <p:tav tm="0">
                                          <p:val>
                                            <p:strVal val="ppt_x"/>
                                          </p:val>
                                        </p:tav>
                                        <p:tav tm="100000">
                                          <p:val>
                                            <p:strVal val="ppt_x"/>
                                          </p:val>
                                        </p:tav>
                                      </p:tavLst>
                                    </p:anim>
                                    <p:anim calcmode="lin" valueType="num">
                                      <p:cBhvr additive="base">
                                        <p:cTn id="69" dur="500"/>
                                        <p:tgtEl>
                                          <p:spTgt spid="11"/>
                                        </p:tgtEl>
                                        <p:attrNameLst>
                                          <p:attrName>ppt_y</p:attrName>
                                        </p:attrNameLst>
                                      </p:cBhvr>
                                      <p:tavLst>
                                        <p:tav tm="0">
                                          <p:val>
                                            <p:strVal val="ppt_y"/>
                                          </p:val>
                                        </p:tav>
                                        <p:tav tm="100000">
                                          <p:val>
                                            <p:strVal val="1+ppt_h/2"/>
                                          </p:val>
                                        </p:tav>
                                      </p:tavLst>
                                    </p:anim>
                                    <p:set>
                                      <p:cBhvr>
                                        <p:cTn id="70" dur="1" fill="hold">
                                          <p:stCondLst>
                                            <p:cond delay="499"/>
                                          </p:stCondLst>
                                        </p:cTn>
                                        <p:tgtEl>
                                          <p:spTgt spid="11"/>
                                        </p:tgtEl>
                                        <p:attrNameLst>
                                          <p:attrName>style.visibility</p:attrName>
                                        </p:attrNameLst>
                                      </p:cBhvr>
                                      <p:to>
                                        <p:strVal val="hidden"/>
                                      </p:to>
                                    </p:set>
                                  </p:childTnLst>
                                </p:cTn>
                              </p:par>
                              <p:par>
                                <p:cTn id="71" presetID="2" presetClass="exit" presetSubtype="4" fill="hold" nodeType="withEffect">
                                  <p:stCondLst>
                                    <p:cond delay="0"/>
                                  </p:stCondLst>
                                  <p:childTnLst>
                                    <p:anim calcmode="lin" valueType="num">
                                      <p:cBhvr additive="base">
                                        <p:cTn id="72" dur="500"/>
                                        <p:tgtEl>
                                          <p:spTgt spid="5"/>
                                        </p:tgtEl>
                                        <p:attrNameLst>
                                          <p:attrName>ppt_x</p:attrName>
                                        </p:attrNameLst>
                                      </p:cBhvr>
                                      <p:tavLst>
                                        <p:tav tm="0">
                                          <p:val>
                                            <p:strVal val="ppt_x"/>
                                          </p:val>
                                        </p:tav>
                                        <p:tav tm="100000">
                                          <p:val>
                                            <p:strVal val="ppt_x"/>
                                          </p:val>
                                        </p:tav>
                                      </p:tavLst>
                                    </p:anim>
                                    <p:anim calcmode="lin" valueType="num">
                                      <p:cBhvr additive="base">
                                        <p:cTn id="73" dur="500"/>
                                        <p:tgtEl>
                                          <p:spTgt spid="5"/>
                                        </p:tgtEl>
                                        <p:attrNameLst>
                                          <p:attrName>ppt_y</p:attrName>
                                        </p:attrNameLst>
                                      </p:cBhvr>
                                      <p:tavLst>
                                        <p:tav tm="0">
                                          <p:val>
                                            <p:strVal val="ppt_y"/>
                                          </p:val>
                                        </p:tav>
                                        <p:tav tm="100000">
                                          <p:val>
                                            <p:strVal val="1+ppt_h/2"/>
                                          </p:val>
                                        </p:tav>
                                      </p:tavLst>
                                    </p:anim>
                                    <p:set>
                                      <p:cBhvr>
                                        <p:cTn id="7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7" grpId="0"/>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221788"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WordArt 7"/>
          <p:cNvSpPr>
            <a:spLocks noChangeArrowheads="1" noChangeShapeType="1" noTextEdit="1"/>
          </p:cNvSpPr>
          <p:nvPr/>
        </p:nvSpPr>
        <p:spPr bwMode="auto">
          <a:xfrm>
            <a:off x="3733800" y="2743200"/>
            <a:ext cx="3962400" cy="1447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5400" b="1" i="0" u="none" strike="noStrike" kern="10" cap="none" spc="0" normalizeH="0" baseline="0" noProof="0" smtClean="0">
                <a:ln w="9525">
                  <a:solidFill>
                    <a:srgbClr val="FFFF00"/>
                  </a:solidFill>
                  <a:round/>
                  <a:headEnd/>
                  <a:tailEnd/>
                </a:ln>
                <a:solidFill>
                  <a:srgbClr val="0000FF"/>
                </a:soli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Tìm hiểu bài</a:t>
            </a:r>
          </a:p>
        </p:txBody>
      </p:sp>
    </p:spTree>
    <p:extLst>
      <p:ext uri="{BB962C8B-B14F-4D97-AF65-F5344CB8AC3E}">
        <p14:creationId xmlns:p14="http://schemas.microsoft.com/office/powerpoint/2010/main" val="1103861925"/>
      </p:ext>
    </p:extLst>
  </p:cSld>
  <p:clrMapOvr>
    <a:masterClrMapping/>
  </p:clrMapOvr>
  <p:transition>
    <p:wheel spokes="8"/>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p:cNvPr>
          <p:cNvSpPr/>
          <p:nvPr/>
        </p:nvSpPr>
        <p:spPr>
          <a:xfrm>
            <a:off x="223838" y="207964"/>
            <a:ext cx="8696325" cy="6442075"/>
          </a:xfrm>
          <a:prstGeom prst="roundRect">
            <a:avLst>
              <a:gd name="adj" fmla="val 91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2" name="Rectangle 1"/>
          <p:cNvSpPr/>
          <p:nvPr/>
        </p:nvSpPr>
        <p:spPr>
          <a:xfrm>
            <a:off x="83343" y="87313"/>
            <a:ext cx="9026129" cy="6700837"/>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a:spLocks noChangeArrowheads="1"/>
          </p:cNvSpPr>
          <p:nvPr/>
        </p:nvSpPr>
        <p:spPr bwMode="auto">
          <a:xfrm>
            <a:off x="2307432" y="2765426"/>
            <a:ext cx="630316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sz="3600" b="1" dirty="0" err="1" smtClean="0">
                <a:solidFill>
                  <a:schemeClr val="tx1"/>
                </a:solidFill>
                <a:latin typeface="Times New Roman" pitchFamily="18" charset="0"/>
                <a:cs typeface="Arial" pitchFamily="34" charset="0"/>
              </a:rPr>
              <a:t>Anh</a:t>
            </a:r>
            <a:r>
              <a:rPr lang="en-US" altLang="en-US" sz="3600" b="1" dirty="0" smtClean="0">
                <a:solidFill>
                  <a:schemeClr val="tx1"/>
                </a:solidFill>
                <a:latin typeface="Times New Roman" pitchFamily="18" charset="0"/>
                <a:cs typeface="Arial" pitchFamily="34" charset="0"/>
              </a:rPr>
              <a:t> </a:t>
            </a:r>
            <a:r>
              <a:rPr lang="en-US" altLang="en-US" sz="3600" b="1" dirty="0" err="1">
                <a:solidFill>
                  <a:schemeClr val="tx1"/>
                </a:solidFill>
                <a:latin typeface="Times New Roman" pitchFamily="18" charset="0"/>
                <a:cs typeface="Arial" pitchFamily="34" charset="0"/>
              </a:rPr>
              <a:t>chiến</a:t>
            </a:r>
            <a:r>
              <a:rPr lang="en-US" altLang="en-US" sz="3600" b="1" dirty="0">
                <a:solidFill>
                  <a:schemeClr val="tx1"/>
                </a:solidFill>
                <a:latin typeface="Times New Roman" pitchFamily="18" charset="0"/>
                <a:cs typeface="Arial" pitchFamily="34" charset="0"/>
              </a:rPr>
              <a:t> </a:t>
            </a:r>
            <a:r>
              <a:rPr lang="en-US" altLang="en-US" sz="3600" b="1" dirty="0" err="1">
                <a:solidFill>
                  <a:schemeClr val="tx1"/>
                </a:solidFill>
                <a:latin typeface="Times New Roman" pitchFamily="18" charset="0"/>
                <a:cs typeface="Arial" pitchFamily="34" charset="0"/>
              </a:rPr>
              <a:t>sĩ</a:t>
            </a:r>
            <a:r>
              <a:rPr lang="en-US" altLang="en-US" sz="3600" b="1" dirty="0">
                <a:solidFill>
                  <a:schemeClr val="tx1"/>
                </a:solidFill>
                <a:latin typeface="Times New Roman" pitchFamily="18" charset="0"/>
                <a:cs typeface="Arial" pitchFamily="34" charset="0"/>
              </a:rPr>
              <a:t> </a:t>
            </a:r>
            <a:r>
              <a:rPr lang="en-US" altLang="en-US" sz="3600" b="1" dirty="0" err="1">
                <a:solidFill>
                  <a:schemeClr val="tx1"/>
                </a:solidFill>
                <a:latin typeface="Times New Roman" pitchFamily="18" charset="0"/>
                <a:cs typeface="Arial" pitchFamily="34" charset="0"/>
              </a:rPr>
              <a:t>nghĩ</a:t>
            </a:r>
            <a:r>
              <a:rPr lang="en-US" altLang="en-US" sz="3600" b="1" dirty="0">
                <a:solidFill>
                  <a:schemeClr val="tx1"/>
                </a:solidFill>
                <a:latin typeface="Times New Roman" pitchFamily="18" charset="0"/>
                <a:cs typeface="Arial" pitchFamily="34" charset="0"/>
              </a:rPr>
              <a:t> </a:t>
            </a:r>
            <a:r>
              <a:rPr lang="en-US" altLang="en-US" sz="3600" b="1" dirty="0" err="1">
                <a:solidFill>
                  <a:schemeClr val="tx1"/>
                </a:solidFill>
                <a:latin typeface="Times New Roman" pitchFamily="18" charset="0"/>
                <a:cs typeface="Arial" pitchFamily="34" charset="0"/>
              </a:rPr>
              <a:t>tới</a:t>
            </a:r>
            <a:r>
              <a:rPr lang="en-US" altLang="en-US" sz="3600" b="1" dirty="0">
                <a:solidFill>
                  <a:schemeClr val="tx1"/>
                </a:solidFill>
                <a:latin typeface="Times New Roman" pitchFamily="18" charset="0"/>
                <a:cs typeface="Arial" pitchFamily="34" charset="0"/>
              </a:rPr>
              <a:t> </a:t>
            </a:r>
            <a:r>
              <a:rPr lang="en-US" altLang="en-US" sz="3600" b="1" dirty="0" err="1">
                <a:solidFill>
                  <a:schemeClr val="tx1"/>
                </a:solidFill>
                <a:latin typeface="Times New Roman" pitchFamily="18" charset="0"/>
                <a:cs typeface="Arial" pitchFamily="34" charset="0"/>
              </a:rPr>
              <a:t>trung</a:t>
            </a:r>
            <a:r>
              <a:rPr lang="en-US" altLang="en-US" sz="3600" b="1" dirty="0">
                <a:solidFill>
                  <a:schemeClr val="tx1"/>
                </a:solidFill>
                <a:latin typeface="Times New Roman" pitchFamily="18" charset="0"/>
                <a:cs typeface="Arial" pitchFamily="34" charset="0"/>
              </a:rPr>
              <a:t> </a:t>
            </a:r>
            <a:r>
              <a:rPr lang="en-US" altLang="en-US" sz="3600" b="1" dirty="0" err="1">
                <a:solidFill>
                  <a:schemeClr val="tx1"/>
                </a:solidFill>
                <a:latin typeface="Times New Roman" pitchFamily="18" charset="0"/>
                <a:cs typeface="Arial" pitchFamily="34" charset="0"/>
              </a:rPr>
              <a:t>thu</a:t>
            </a:r>
            <a:r>
              <a:rPr lang="en-US" altLang="en-US" sz="3600" b="1" dirty="0">
                <a:solidFill>
                  <a:schemeClr val="tx1"/>
                </a:solidFill>
                <a:latin typeface="Times New Roman" pitchFamily="18" charset="0"/>
                <a:cs typeface="Arial" pitchFamily="34" charset="0"/>
              </a:rPr>
              <a:t> </a:t>
            </a:r>
            <a:r>
              <a:rPr lang="en-US" altLang="en-US" sz="3600" b="1" dirty="0" err="1">
                <a:solidFill>
                  <a:schemeClr val="tx1"/>
                </a:solidFill>
                <a:latin typeface="Times New Roman" pitchFamily="18" charset="0"/>
                <a:cs typeface="Arial" pitchFamily="34" charset="0"/>
              </a:rPr>
              <a:t>và</a:t>
            </a:r>
            <a:r>
              <a:rPr lang="en-US" altLang="en-US" sz="3600" b="1" dirty="0">
                <a:solidFill>
                  <a:schemeClr val="tx1"/>
                </a:solidFill>
                <a:latin typeface="Times New Roman" pitchFamily="18" charset="0"/>
                <a:cs typeface="Arial" pitchFamily="34" charset="0"/>
              </a:rPr>
              <a:t> </a:t>
            </a:r>
            <a:r>
              <a:rPr lang="en-US" altLang="en-US" sz="3600" b="1" dirty="0" err="1">
                <a:solidFill>
                  <a:schemeClr val="tx1"/>
                </a:solidFill>
                <a:latin typeface="Times New Roman" pitchFamily="18" charset="0"/>
                <a:cs typeface="Arial" pitchFamily="34" charset="0"/>
              </a:rPr>
              <a:t>các</a:t>
            </a:r>
            <a:r>
              <a:rPr lang="en-US" altLang="en-US" sz="3600" b="1" dirty="0">
                <a:solidFill>
                  <a:schemeClr val="tx1"/>
                </a:solidFill>
                <a:latin typeface="Times New Roman" pitchFamily="18" charset="0"/>
                <a:cs typeface="Arial" pitchFamily="34" charset="0"/>
              </a:rPr>
              <a:t> </a:t>
            </a:r>
            <a:r>
              <a:rPr lang="en-US" altLang="en-US" sz="3600" b="1" dirty="0" err="1">
                <a:solidFill>
                  <a:schemeClr val="tx1"/>
                </a:solidFill>
                <a:latin typeface="Times New Roman" pitchFamily="18" charset="0"/>
                <a:cs typeface="Arial" pitchFamily="34" charset="0"/>
              </a:rPr>
              <a:t>em</a:t>
            </a:r>
            <a:r>
              <a:rPr lang="en-US" altLang="en-US" sz="3600" b="1" dirty="0">
                <a:solidFill>
                  <a:schemeClr val="tx1"/>
                </a:solidFill>
                <a:latin typeface="Times New Roman" pitchFamily="18" charset="0"/>
                <a:cs typeface="Arial" pitchFamily="34" charset="0"/>
              </a:rPr>
              <a:t> </a:t>
            </a:r>
            <a:r>
              <a:rPr lang="en-US" altLang="en-US" sz="3600" b="1" dirty="0" err="1">
                <a:solidFill>
                  <a:schemeClr val="tx1"/>
                </a:solidFill>
                <a:latin typeface="Times New Roman" pitchFamily="18" charset="0"/>
                <a:cs typeface="Arial" pitchFamily="34" charset="0"/>
              </a:rPr>
              <a:t>nhỏ</a:t>
            </a:r>
            <a:r>
              <a:rPr lang="en-US" altLang="en-US" sz="3600" b="1" dirty="0">
                <a:solidFill>
                  <a:schemeClr val="tx1"/>
                </a:solidFill>
                <a:latin typeface="Times New Roman" pitchFamily="18" charset="0"/>
                <a:cs typeface="Arial" pitchFamily="34" charset="0"/>
              </a:rPr>
              <a:t> </a:t>
            </a:r>
            <a:r>
              <a:rPr lang="en-US" altLang="en-US" sz="3600" b="1" dirty="0" err="1" smtClean="0">
                <a:solidFill>
                  <a:schemeClr val="tx1"/>
                </a:solidFill>
                <a:latin typeface="Times New Roman" pitchFamily="18" charset="0"/>
                <a:cs typeface="Arial" pitchFamily="34" charset="0"/>
              </a:rPr>
              <a:t>v</a:t>
            </a:r>
            <a:r>
              <a:rPr lang="en-US" altLang="en-US" sz="3600" b="1" dirty="0" err="1" smtClean="0">
                <a:solidFill>
                  <a:schemeClr val="tx1"/>
                </a:solidFill>
                <a:latin typeface="Times New Roman" pitchFamily="18" charset="0"/>
                <a:cs typeface="Times New Roman" pitchFamily="18" charset="0"/>
              </a:rPr>
              <a:t>ào</a:t>
            </a:r>
            <a:r>
              <a:rPr lang="en-US" altLang="en-US" sz="3600" b="1" dirty="0" smtClean="0">
                <a:solidFill>
                  <a:schemeClr val="tx1"/>
                </a:solidFill>
                <a:latin typeface="Times New Roman" pitchFamily="18" charset="0"/>
                <a:cs typeface="Times New Roman" pitchFamily="18" charset="0"/>
              </a:rPr>
              <a:t> </a:t>
            </a:r>
            <a:r>
              <a:rPr lang="en-US" altLang="en-US" sz="3600" b="1" dirty="0" err="1">
                <a:solidFill>
                  <a:schemeClr val="tx1"/>
                </a:solidFill>
                <a:latin typeface="Times New Roman" pitchFamily="18" charset="0"/>
                <a:cs typeface="Times New Roman" pitchFamily="18" charset="0"/>
              </a:rPr>
              <a:t>thời</a:t>
            </a:r>
            <a:r>
              <a:rPr lang="en-US" altLang="en-US" sz="3600" b="1" dirty="0">
                <a:solidFill>
                  <a:schemeClr val="tx1"/>
                </a:solidFill>
                <a:latin typeface="Times New Roman" pitchFamily="18" charset="0"/>
                <a:cs typeface="Times New Roman" pitchFamily="18" charset="0"/>
              </a:rPr>
              <a:t> </a:t>
            </a:r>
            <a:r>
              <a:rPr lang="en-US" altLang="en-US" sz="3600" b="1" dirty="0" err="1">
                <a:solidFill>
                  <a:schemeClr val="tx1"/>
                </a:solidFill>
                <a:latin typeface="Times New Roman" pitchFamily="18" charset="0"/>
                <a:cs typeface="Times New Roman" pitchFamily="18" charset="0"/>
              </a:rPr>
              <a:t>điểm</a:t>
            </a:r>
            <a:r>
              <a:rPr lang="en-US" altLang="en-US" sz="3600" b="1" dirty="0">
                <a:solidFill>
                  <a:schemeClr val="tx1"/>
                </a:solidFill>
                <a:latin typeface="Times New Roman" pitchFamily="18" charset="0"/>
                <a:cs typeface="Times New Roman" pitchFamily="18" charset="0"/>
              </a:rPr>
              <a:t> </a:t>
            </a:r>
            <a:r>
              <a:rPr lang="en-US" altLang="en-US" sz="3600" b="1" dirty="0" err="1">
                <a:solidFill>
                  <a:schemeClr val="tx1"/>
                </a:solidFill>
                <a:latin typeface="Times New Roman" pitchFamily="18" charset="0"/>
                <a:cs typeface="Times New Roman" pitchFamily="18" charset="0"/>
              </a:rPr>
              <a:t>anh</a:t>
            </a:r>
            <a:r>
              <a:rPr lang="en-US" altLang="en-US" sz="3600" b="1" dirty="0">
                <a:solidFill>
                  <a:schemeClr val="tx1"/>
                </a:solidFill>
                <a:latin typeface="Times New Roman" pitchFamily="18" charset="0"/>
                <a:cs typeface="Times New Roman" pitchFamily="18" charset="0"/>
              </a:rPr>
              <a:t> </a:t>
            </a:r>
            <a:r>
              <a:rPr lang="en-US" altLang="en-US" sz="3600" b="1" dirty="0" err="1">
                <a:solidFill>
                  <a:schemeClr val="tx1"/>
                </a:solidFill>
                <a:latin typeface="Times New Roman" pitchFamily="18" charset="0"/>
                <a:cs typeface="Times New Roman" pitchFamily="18" charset="0"/>
              </a:rPr>
              <a:t>đứng</a:t>
            </a:r>
            <a:r>
              <a:rPr lang="en-US" altLang="en-US" sz="3600" b="1" dirty="0">
                <a:solidFill>
                  <a:schemeClr val="tx1"/>
                </a:solidFill>
                <a:latin typeface="Times New Roman" pitchFamily="18" charset="0"/>
                <a:cs typeface="Times New Roman" pitchFamily="18" charset="0"/>
              </a:rPr>
              <a:t> </a:t>
            </a:r>
            <a:r>
              <a:rPr lang="en-US" altLang="en-US" sz="3600" b="1" dirty="0" err="1">
                <a:solidFill>
                  <a:schemeClr val="tx1"/>
                </a:solidFill>
                <a:latin typeface="Times New Roman" pitchFamily="18" charset="0"/>
                <a:cs typeface="Times New Roman" pitchFamily="18" charset="0"/>
              </a:rPr>
              <a:t>gác</a:t>
            </a:r>
            <a:r>
              <a:rPr lang="en-US" altLang="en-US" sz="3600" b="1" dirty="0">
                <a:solidFill>
                  <a:schemeClr val="tx1"/>
                </a:solidFill>
                <a:latin typeface="Times New Roman" pitchFamily="18" charset="0"/>
                <a:cs typeface="Times New Roman" pitchFamily="18" charset="0"/>
              </a:rPr>
              <a:t> ở </a:t>
            </a:r>
            <a:r>
              <a:rPr lang="en-US" altLang="en-US" sz="3600" b="1" dirty="0" err="1">
                <a:solidFill>
                  <a:schemeClr val="tx1"/>
                </a:solidFill>
                <a:latin typeface="Times New Roman" pitchFamily="18" charset="0"/>
                <a:cs typeface="Times New Roman" pitchFamily="18" charset="0"/>
              </a:rPr>
              <a:t>trại</a:t>
            </a:r>
            <a:r>
              <a:rPr lang="en-US" altLang="en-US" sz="3600" b="1" dirty="0">
                <a:solidFill>
                  <a:schemeClr val="tx1"/>
                </a:solidFill>
                <a:latin typeface="Times New Roman" pitchFamily="18" charset="0"/>
                <a:cs typeface="Times New Roman" pitchFamily="18" charset="0"/>
              </a:rPr>
              <a:t> </a:t>
            </a:r>
            <a:r>
              <a:rPr lang="en-US" altLang="en-US" sz="3600" b="1" dirty="0" err="1">
                <a:solidFill>
                  <a:schemeClr val="tx1"/>
                </a:solidFill>
                <a:latin typeface="Times New Roman" pitchFamily="18" charset="0"/>
                <a:cs typeface="Times New Roman" pitchFamily="18" charset="0"/>
              </a:rPr>
              <a:t>trong</a:t>
            </a:r>
            <a:r>
              <a:rPr lang="en-US" altLang="en-US" sz="3600" b="1" dirty="0">
                <a:solidFill>
                  <a:schemeClr val="tx1"/>
                </a:solidFill>
                <a:latin typeface="Times New Roman" pitchFamily="18" charset="0"/>
                <a:cs typeface="Times New Roman" pitchFamily="18" charset="0"/>
              </a:rPr>
              <a:t> </a:t>
            </a:r>
            <a:r>
              <a:rPr lang="en-US" altLang="en-US" sz="3600" b="1" dirty="0" err="1">
                <a:solidFill>
                  <a:schemeClr val="tx1"/>
                </a:solidFill>
                <a:latin typeface="Times New Roman" pitchFamily="18" charset="0"/>
                <a:cs typeface="Times New Roman" pitchFamily="18" charset="0"/>
              </a:rPr>
              <a:t>đêm</a:t>
            </a:r>
            <a:r>
              <a:rPr lang="en-US" altLang="en-US" sz="3600" b="1" dirty="0">
                <a:solidFill>
                  <a:schemeClr val="tx1"/>
                </a:solidFill>
                <a:latin typeface="Times New Roman" pitchFamily="18" charset="0"/>
                <a:cs typeface="Times New Roman" pitchFamily="18" charset="0"/>
              </a:rPr>
              <a:t> </a:t>
            </a:r>
            <a:r>
              <a:rPr lang="en-US" altLang="en-US" sz="3600" b="1" dirty="0" err="1">
                <a:solidFill>
                  <a:schemeClr val="tx1"/>
                </a:solidFill>
                <a:latin typeface="Times New Roman" pitchFamily="18" charset="0"/>
                <a:cs typeface="Times New Roman" pitchFamily="18" charset="0"/>
              </a:rPr>
              <a:t>trung</a:t>
            </a:r>
            <a:r>
              <a:rPr lang="en-US" altLang="en-US" sz="3600" b="1" dirty="0">
                <a:solidFill>
                  <a:schemeClr val="tx1"/>
                </a:solidFill>
                <a:latin typeface="Times New Roman" pitchFamily="18" charset="0"/>
                <a:cs typeface="Times New Roman" pitchFamily="18" charset="0"/>
              </a:rPr>
              <a:t> </a:t>
            </a:r>
            <a:r>
              <a:rPr lang="en-US" altLang="en-US" sz="3600" b="1" dirty="0" err="1">
                <a:solidFill>
                  <a:schemeClr val="tx1"/>
                </a:solidFill>
                <a:latin typeface="Times New Roman" pitchFamily="18" charset="0"/>
                <a:cs typeface="Times New Roman" pitchFamily="18" charset="0"/>
              </a:rPr>
              <a:t>thu</a:t>
            </a:r>
            <a:r>
              <a:rPr lang="en-US" altLang="en-US" sz="3600" b="1" dirty="0">
                <a:solidFill>
                  <a:schemeClr val="tx1"/>
                </a:solidFill>
                <a:latin typeface="Times New Roman" pitchFamily="18" charset="0"/>
                <a:cs typeface="Times New Roman" pitchFamily="18" charset="0"/>
              </a:rPr>
              <a:t> </a:t>
            </a:r>
            <a:r>
              <a:rPr lang="en-US" altLang="en-US" sz="3600" b="1" dirty="0" err="1">
                <a:solidFill>
                  <a:schemeClr val="tx1"/>
                </a:solidFill>
                <a:latin typeface="Times New Roman" pitchFamily="18" charset="0"/>
                <a:cs typeface="Times New Roman" pitchFamily="18" charset="0"/>
              </a:rPr>
              <a:t>độc</a:t>
            </a:r>
            <a:r>
              <a:rPr lang="en-US" altLang="en-US" sz="3600" b="1" dirty="0">
                <a:solidFill>
                  <a:schemeClr val="tx1"/>
                </a:solidFill>
                <a:latin typeface="Times New Roman" pitchFamily="18" charset="0"/>
                <a:cs typeface="Times New Roman" pitchFamily="18" charset="0"/>
              </a:rPr>
              <a:t> </a:t>
            </a:r>
            <a:r>
              <a:rPr lang="en-US" altLang="en-US" sz="3600" b="1" dirty="0" err="1">
                <a:solidFill>
                  <a:schemeClr val="tx1"/>
                </a:solidFill>
                <a:latin typeface="Times New Roman" pitchFamily="18" charset="0"/>
                <a:cs typeface="Times New Roman" pitchFamily="18" charset="0"/>
              </a:rPr>
              <a:t>lập</a:t>
            </a:r>
            <a:r>
              <a:rPr lang="en-US" altLang="en-US" sz="3600" b="1" dirty="0">
                <a:solidFill>
                  <a:schemeClr val="tx1"/>
                </a:solidFill>
                <a:latin typeface="Times New Roman" pitchFamily="18" charset="0"/>
                <a:cs typeface="Times New Roman" pitchFamily="18" charset="0"/>
              </a:rPr>
              <a:t> </a:t>
            </a:r>
            <a:r>
              <a:rPr lang="en-US" altLang="en-US" sz="3600" b="1" dirty="0" err="1">
                <a:solidFill>
                  <a:schemeClr val="tx1"/>
                </a:solidFill>
                <a:latin typeface="Times New Roman" pitchFamily="18" charset="0"/>
                <a:cs typeface="Times New Roman" pitchFamily="18" charset="0"/>
              </a:rPr>
              <a:t>đầu</a:t>
            </a:r>
            <a:r>
              <a:rPr lang="en-US" altLang="en-US" sz="3600" b="1" dirty="0">
                <a:solidFill>
                  <a:schemeClr val="tx1"/>
                </a:solidFill>
                <a:latin typeface="Times New Roman" pitchFamily="18" charset="0"/>
                <a:cs typeface="Times New Roman" pitchFamily="18" charset="0"/>
              </a:rPr>
              <a:t> </a:t>
            </a:r>
            <a:r>
              <a:rPr lang="en-US" altLang="en-US" sz="3600" b="1" dirty="0" err="1">
                <a:solidFill>
                  <a:schemeClr val="tx1"/>
                </a:solidFill>
                <a:latin typeface="Times New Roman" pitchFamily="18" charset="0"/>
                <a:cs typeface="Times New Roman" pitchFamily="18" charset="0"/>
              </a:rPr>
              <a:t>tiên</a:t>
            </a:r>
            <a:r>
              <a:rPr lang="en-US" altLang="en-US" sz="3600" b="1" dirty="0">
                <a:solidFill>
                  <a:schemeClr val="tx1"/>
                </a:solidFill>
                <a:latin typeface="Times New Roman" pitchFamily="18" charset="0"/>
                <a:cs typeface="Times New Roman" pitchFamily="18" charset="0"/>
              </a:rPr>
              <a:t>.</a:t>
            </a:r>
          </a:p>
        </p:txBody>
      </p:sp>
      <p:sp>
        <p:nvSpPr>
          <p:cNvPr id="21510" name="Hình chữ nhật 11"/>
          <p:cNvSpPr>
            <a:spLocks noChangeArrowheads="1"/>
          </p:cNvSpPr>
          <p:nvPr/>
        </p:nvSpPr>
        <p:spPr bwMode="auto">
          <a:xfrm>
            <a:off x="180976" y="835026"/>
            <a:ext cx="8928497" cy="1174830"/>
          </a:xfrm>
          <a:prstGeom prst="rect">
            <a:avLst/>
          </a:prstGeom>
          <a:solidFill>
            <a:schemeClr val="accent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sz="2800" b="1" dirty="0">
                <a:solidFill>
                  <a:srgbClr val="FFFF00"/>
                </a:solidFill>
                <a:latin typeface="Times New Roman" pitchFamily="18" charset="0"/>
                <a:cs typeface="Times New Roman" pitchFamily="18" charset="0"/>
              </a:rPr>
              <a:t> </a:t>
            </a:r>
            <a:r>
              <a:rPr lang="en-US" altLang="en-US" sz="2800" b="1" dirty="0" smtClean="0">
                <a:solidFill>
                  <a:srgbClr val="FFFF00"/>
                </a:solidFill>
                <a:latin typeface="Times New Roman" pitchFamily="18" charset="0"/>
                <a:cs typeface="Times New Roman" pitchFamily="18" charset="0"/>
              </a:rPr>
              <a:t> </a:t>
            </a:r>
            <a:r>
              <a:rPr lang="en-US" altLang="en-US" sz="2800" b="1" dirty="0" err="1" smtClean="0">
                <a:solidFill>
                  <a:srgbClr val="FFFF00"/>
                </a:solidFill>
                <a:latin typeface="Times New Roman" pitchFamily="18" charset="0"/>
                <a:cs typeface="Arial" pitchFamily="34" charset="0"/>
              </a:rPr>
              <a:t>Anh</a:t>
            </a:r>
            <a:r>
              <a:rPr lang="en-US" altLang="en-US" sz="2800" b="1" dirty="0" smtClean="0">
                <a:solidFill>
                  <a:srgbClr val="FFFF00"/>
                </a:solidFill>
                <a:latin typeface="Times New Roman" pitchFamily="18" charset="0"/>
                <a:cs typeface="Arial" pitchFamily="34" charset="0"/>
              </a:rPr>
              <a:t> </a:t>
            </a:r>
            <a:r>
              <a:rPr lang="en-US" altLang="en-US" sz="2800" b="1" dirty="0" err="1">
                <a:solidFill>
                  <a:srgbClr val="FFFF00"/>
                </a:solidFill>
                <a:latin typeface="Times New Roman" pitchFamily="18" charset="0"/>
                <a:cs typeface="Arial" pitchFamily="34" charset="0"/>
              </a:rPr>
              <a:t>chiến</a:t>
            </a:r>
            <a:r>
              <a:rPr lang="en-US" altLang="en-US" sz="2800" b="1" dirty="0">
                <a:solidFill>
                  <a:srgbClr val="FFFF00"/>
                </a:solidFill>
                <a:latin typeface="Times New Roman" pitchFamily="18" charset="0"/>
                <a:cs typeface="Arial" pitchFamily="34" charset="0"/>
              </a:rPr>
              <a:t> </a:t>
            </a:r>
            <a:r>
              <a:rPr lang="en-US" altLang="en-US" sz="2800" b="1" dirty="0" err="1">
                <a:solidFill>
                  <a:srgbClr val="FFFF00"/>
                </a:solidFill>
                <a:latin typeface="Times New Roman" pitchFamily="18" charset="0"/>
                <a:cs typeface="Arial" pitchFamily="34" charset="0"/>
              </a:rPr>
              <a:t>sĩ</a:t>
            </a:r>
            <a:r>
              <a:rPr lang="en-US" altLang="en-US" sz="2800" b="1" dirty="0">
                <a:solidFill>
                  <a:srgbClr val="FFFF00"/>
                </a:solidFill>
                <a:latin typeface="Times New Roman" pitchFamily="18" charset="0"/>
                <a:cs typeface="Arial" pitchFamily="34" charset="0"/>
              </a:rPr>
              <a:t> </a:t>
            </a:r>
            <a:r>
              <a:rPr lang="en-US" altLang="en-US" sz="2800" b="1" dirty="0" err="1">
                <a:solidFill>
                  <a:srgbClr val="FFFF00"/>
                </a:solidFill>
                <a:latin typeface="Times New Roman" pitchFamily="18" charset="0"/>
                <a:cs typeface="Arial" pitchFamily="34" charset="0"/>
              </a:rPr>
              <a:t>nghĩ</a:t>
            </a:r>
            <a:r>
              <a:rPr lang="en-US" altLang="en-US" sz="2800" b="1" dirty="0">
                <a:solidFill>
                  <a:srgbClr val="FFFF00"/>
                </a:solidFill>
                <a:latin typeface="Times New Roman" pitchFamily="18" charset="0"/>
                <a:cs typeface="Arial" pitchFamily="34" charset="0"/>
              </a:rPr>
              <a:t> </a:t>
            </a:r>
            <a:r>
              <a:rPr lang="en-US" altLang="en-US" sz="2800" b="1" dirty="0" err="1">
                <a:solidFill>
                  <a:srgbClr val="FFFF00"/>
                </a:solidFill>
                <a:latin typeface="Times New Roman" pitchFamily="18" charset="0"/>
                <a:cs typeface="Arial" pitchFamily="34" charset="0"/>
              </a:rPr>
              <a:t>tới</a:t>
            </a:r>
            <a:r>
              <a:rPr lang="en-US" altLang="en-US" sz="2800" b="1" dirty="0">
                <a:solidFill>
                  <a:srgbClr val="FFFF00"/>
                </a:solidFill>
                <a:latin typeface="Times New Roman" pitchFamily="18" charset="0"/>
                <a:cs typeface="Arial" pitchFamily="34" charset="0"/>
              </a:rPr>
              <a:t> </a:t>
            </a:r>
            <a:r>
              <a:rPr lang="en-US" altLang="en-US" sz="2800" b="1" dirty="0" err="1">
                <a:solidFill>
                  <a:srgbClr val="FFFF00"/>
                </a:solidFill>
                <a:latin typeface="Times New Roman" pitchFamily="18" charset="0"/>
                <a:cs typeface="Arial" pitchFamily="34" charset="0"/>
              </a:rPr>
              <a:t>trung</a:t>
            </a:r>
            <a:r>
              <a:rPr lang="en-US" altLang="en-US" sz="2800" b="1" dirty="0">
                <a:solidFill>
                  <a:srgbClr val="FFFF00"/>
                </a:solidFill>
                <a:latin typeface="Times New Roman" pitchFamily="18" charset="0"/>
                <a:cs typeface="Arial" pitchFamily="34" charset="0"/>
              </a:rPr>
              <a:t> </a:t>
            </a:r>
            <a:r>
              <a:rPr lang="en-US" altLang="en-US" sz="2800" b="1" dirty="0" err="1">
                <a:solidFill>
                  <a:srgbClr val="FFFF00"/>
                </a:solidFill>
                <a:latin typeface="Times New Roman" pitchFamily="18" charset="0"/>
                <a:cs typeface="Arial" pitchFamily="34" charset="0"/>
              </a:rPr>
              <a:t>thu</a:t>
            </a:r>
            <a:r>
              <a:rPr lang="en-US" altLang="en-US" sz="2800" b="1" dirty="0">
                <a:solidFill>
                  <a:srgbClr val="FFFF00"/>
                </a:solidFill>
                <a:latin typeface="Times New Roman" pitchFamily="18" charset="0"/>
                <a:cs typeface="Arial" pitchFamily="34" charset="0"/>
              </a:rPr>
              <a:t> </a:t>
            </a:r>
            <a:r>
              <a:rPr lang="en-US" altLang="en-US" sz="2800" b="1" dirty="0" err="1">
                <a:solidFill>
                  <a:srgbClr val="FFFF00"/>
                </a:solidFill>
                <a:latin typeface="Times New Roman" pitchFamily="18" charset="0"/>
                <a:cs typeface="Arial" pitchFamily="34" charset="0"/>
              </a:rPr>
              <a:t>và</a:t>
            </a:r>
            <a:r>
              <a:rPr lang="en-US" altLang="en-US" sz="2800" b="1" dirty="0">
                <a:solidFill>
                  <a:srgbClr val="FFFF00"/>
                </a:solidFill>
                <a:latin typeface="Times New Roman" pitchFamily="18" charset="0"/>
                <a:cs typeface="Arial" pitchFamily="34" charset="0"/>
              </a:rPr>
              <a:t> </a:t>
            </a:r>
            <a:r>
              <a:rPr lang="en-US" altLang="en-US" sz="2800" b="1" dirty="0" err="1">
                <a:solidFill>
                  <a:srgbClr val="FFFF00"/>
                </a:solidFill>
                <a:latin typeface="Times New Roman" pitchFamily="18" charset="0"/>
                <a:cs typeface="Arial" pitchFamily="34" charset="0"/>
              </a:rPr>
              <a:t>các</a:t>
            </a:r>
            <a:r>
              <a:rPr lang="en-US" altLang="en-US" sz="2800" b="1" dirty="0">
                <a:solidFill>
                  <a:srgbClr val="FFFF00"/>
                </a:solidFill>
                <a:latin typeface="Times New Roman" pitchFamily="18" charset="0"/>
                <a:cs typeface="Arial" pitchFamily="34" charset="0"/>
              </a:rPr>
              <a:t> </a:t>
            </a:r>
            <a:r>
              <a:rPr lang="en-US" altLang="en-US" sz="2800" b="1" dirty="0" err="1">
                <a:solidFill>
                  <a:srgbClr val="FFFF00"/>
                </a:solidFill>
                <a:latin typeface="Times New Roman" pitchFamily="18" charset="0"/>
                <a:cs typeface="Arial" pitchFamily="34" charset="0"/>
              </a:rPr>
              <a:t>em</a:t>
            </a:r>
            <a:r>
              <a:rPr lang="en-US" altLang="en-US" sz="2800" b="1" dirty="0">
                <a:solidFill>
                  <a:srgbClr val="FFFF00"/>
                </a:solidFill>
                <a:latin typeface="Times New Roman" pitchFamily="18" charset="0"/>
                <a:cs typeface="Arial" pitchFamily="34" charset="0"/>
              </a:rPr>
              <a:t> </a:t>
            </a:r>
            <a:r>
              <a:rPr lang="en-US" altLang="en-US" sz="2800" b="1" dirty="0" err="1">
                <a:solidFill>
                  <a:srgbClr val="FFFF00"/>
                </a:solidFill>
                <a:latin typeface="Times New Roman" pitchFamily="18" charset="0"/>
                <a:cs typeface="Arial" pitchFamily="34" charset="0"/>
              </a:rPr>
              <a:t>nhỏ</a:t>
            </a:r>
            <a:r>
              <a:rPr lang="en-US" altLang="en-US" sz="2800" b="1" dirty="0">
                <a:solidFill>
                  <a:srgbClr val="FFFF00"/>
                </a:solidFill>
                <a:latin typeface="Times New Roman" pitchFamily="18" charset="0"/>
                <a:cs typeface="Arial" pitchFamily="34" charset="0"/>
              </a:rPr>
              <a:t> </a:t>
            </a:r>
            <a:r>
              <a:rPr lang="en-US" altLang="en-US" sz="2800" b="1" dirty="0" err="1">
                <a:solidFill>
                  <a:srgbClr val="FFFF00"/>
                </a:solidFill>
                <a:latin typeface="Times New Roman" pitchFamily="18" charset="0"/>
                <a:cs typeface="Arial" pitchFamily="34" charset="0"/>
              </a:rPr>
              <a:t>vào</a:t>
            </a:r>
            <a:r>
              <a:rPr lang="en-US" altLang="en-US" sz="2800" b="1" dirty="0">
                <a:solidFill>
                  <a:srgbClr val="FFFF00"/>
                </a:solidFill>
                <a:latin typeface="Times New Roman" pitchFamily="18" charset="0"/>
                <a:cs typeface="Arial" pitchFamily="34" charset="0"/>
              </a:rPr>
              <a:t> </a:t>
            </a:r>
            <a:r>
              <a:rPr lang="en-US" altLang="en-US" sz="2800" b="1" dirty="0" err="1">
                <a:solidFill>
                  <a:srgbClr val="FFFF00"/>
                </a:solidFill>
                <a:latin typeface="Times New Roman" pitchFamily="18" charset="0"/>
                <a:cs typeface="Arial" pitchFamily="34" charset="0"/>
              </a:rPr>
              <a:t>thời</a:t>
            </a:r>
            <a:r>
              <a:rPr lang="en-US" altLang="en-US" sz="2800" b="1" dirty="0">
                <a:solidFill>
                  <a:srgbClr val="FFFF00"/>
                </a:solidFill>
                <a:latin typeface="Times New Roman" pitchFamily="18" charset="0"/>
                <a:cs typeface="Arial" pitchFamily="34" charset="0"/>
              </a:rPr>
              <a:t> </a:t>
            </a:r>
            <a:r>
              <a:rPr lang="en-US" altLang="en-US" sz="2800" b="1" dirty="0" err="1">
                <a:solidFill>
                  <a:srgbClr val="FFFF00"/>
                </a:solidFill>
                <a:latin typeface="Times New Roman" pitchFamily="18" charset="0"/>
                <a:cs typeface="Arial" pitchFamily="34" charset="0"/>
              </a:rPr>
              <a:t>điểm</a:t>
            </a:r>
            <a:r>
              <a:rPr lang="en-US" altLang="en-US" sz="2800" b="1" dirty="0">
                <a:solidFill>
                  <a:srgbClr val="FFFF00"/>
                </a:solidFill>
                <a:latin typeface="Times New Roman" pitchFamily="18" charset="0"/>
                <a:cs typeface="Arial" pitchFamily="34" charset="0"/>
              </a:rPr>
              <a:t> </a:t>
            </a:r>
            <a:r>
              <a:rPr lang="en-US" altLang="en-US" sz="2800" b="1" dirty="0" err="1">
                <a:solidFill>
                  <a:srgbClr val="FFFF00"/>
                </a:solidFill>
                <a:latin typeface="Times New Roman" pitchFamily="18" charset="0"/>
                <a:cs typeface="Arial" pitchFamily="34" charset="0"/>
              </a:rPr>
              <a:t>nào</a:t>
            </a:r>
            <a:r>
              <a:rPr lang="en-US" altLang="en-US" sz="2800" b="1" dirty="0">
                <a:solidFill>
                  <a:srgbClr val="FFFF00"/>
                </a:solidFill>
                <a:latin typeface="Times New Roman" pitchFamily="18" charset="0"/>
                <a:cs typeface="Arial" pitchFamily="34" charset="0"/>
              </a:rPr>
              <a:t> </a:t>
            </a:r>
            <a:r>
              <a:rPr lang="en-US" altLang="en-US" sz="2800" b="1" dirty="0" smtClean="0">
                <a:solidFill>
                  <a:srgbClr val="FFFF00"/>
                </a:solidFill>
                <a:latin typeface="Times New Roman" pitchFamily="18" charset="0"/>
                <a:cs typeface="Arial" pitchFamily="34" charset="0"/>
              </a:rPr>
              <a:t>?</a:t>
            </a:r>
            <a:endParaRPr lang="en-US" altLang="en-US" sz="2800" b="1" dirty="0">
              <a:solidFill>
                <a:srgbClr val="FFFF00"/>
              </a:solidFill>
              <a:latin typeface="Times New Roman" pitchFamily="18" charset="0"/>
              <a:cs typeface="Arial" pitchFamily="34" charset="0"/>
            </a:endParaRPr>
          </a:p>
        </p:txBody>
      </p:sp>
      <p:sp>
        <p:nvSpPr>
          <p:cNvPr id="12" name="Rectangle 11"/>
          <p:cNvSpPr/>
          <p:nvPr/>
        </p:nvSpPr>
        <p:spPr>
          <a:xfrm>
            <a:off x="3043340" y="197644"/>
            <a:ext cx="2285177"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200" b="1" dirty="0" err="1" smtClean="0">
                <a:ln w="11430"/>
                <a:solidFill>
                  <a:srgbClr val="FF0000"/>
                </a:solidFill>
                <a:effectLst>
                  <a:outerShdw blurRad="50800" dist="39000" dir="5460000" algn="tl">
                    <a:srgbClr val="000000">
                      <a:alpha val="38000"/>
                    </a:srgbClr>
                  </a:outerShdw>
                </a:effectLst>
              </a:rPr>
              <a:t>Tìm</a:t>
            </a:r>
            <a:r>
              <a:rPr lang="en-US" sz="3200" b="1" dirty="0" smtClean="0">
                <a:ln w="11430"/>
                <a:solidFill>
                  <a:srgbClr val="FF0000"/>
                </a:solidFill>
                <a:effectLst>
                  <a:outerShdw blurRad="50800" dist="39000" dir="5460000" algn="tl">
                    <a:srgbClr val="000000">
                      <a:alpha val="38000"/>
                    </a:srgbClr>
                  </a:outerShdw>
                </a:effectLst>
              </a:rPr>
              <a:t> </a:t>
            </a:r>
            <a:r>
              <a:rPr lang="en-US" sz="3200" b="1" dirty="0" err="1" smtClean="0">
                <a:ln w="11430"/>
                <a:solidFill>
                  <a:srgbClr val="FF0000"/>
                </a:solidFill>
                <a:effectLst>
                  <a:outerShdw blurRad="50800" dist="39000" dir="5460000" algn="tl">
                    <a:srgbClr val="000000">
                      <a:alpha val="38000"/>
                    </a:srgbClr>
                  </a:outerShdw>
                </a:effectLst>
              </a:rPr>
              <a:t>hiểu</a:t>
            </a:r>
            <a:r>
              <a:rPr lang="en-US" sz="3200" b="1" dirty="0" smtClean="0">
                <a:ln w="11430"/>
                <a:solidFill>
                  <a:srgbClr val="FF0000"/>
                </a:solidFill>
                <a:effectLst>
                  <a:outerShdw blurRad="50800" dist="39000" dir="5460000" algn="tl">
                    <a:srgbClr val="000000">
                      <a:alpha val="38000"/>
                    </a:srgbClr>
                  </a:outerShdw>
                </a:effectLst>
              </a:rPr>
              <a:t> </a:t>
            </a:r>
            <a:r>
              <a:rPr lang="en-US" sz="3200" b="1" dirty="0" err="1" smtClean="0">
                <a:ln w="11430"/>
                <a:solidFill>
                  <a:srgbClr val="FF0000"/>
                </a:solidFill>
                <a:effectLst>
                  <a:outerShdw blurRad="50800" dist="39000" dir="5460000" algn="tl">
                    <a:srgbClr val="000000">
                      <a:alpha val="38000"/>
                    </a:srgbClr>
                  </a:outerShdw>
                </a:effectLst>
              </a:rPr>
              <a:t>bài</a:t>
            </a:r>
            <a:endParaRPr lang="en-US" sz="3200" b="1" dirty="0">
              <a:ln w="11430"/>
              <a:solidFill>
                <a:srgbClr val="FF0000"/>
              </a:solidFill>
              <a:effectLst>
                <a:outerShdw blurRad="50800" dist="39000" dir="5460000" algn="tl">
                  <a:srgbClr val="000000">
                    <a:alpha val="38000"/>
                  </a:srgbClr>
                </a:outerShdw>
              </a:effectLst>
            </a:endParaRPr>
          </a:p>
        </p:txBody>
      </p:sp>
      <p:pic>
        <p:nvPicPr>
          <p:cNvPr id="21512" name="图片 2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951" y="1571624"/>
            <a:ext cx="2002632" cy="531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图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8373" y="1443039"/>
            <a:ext cx="99179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28373" y="5821758"/>
            <a:ext cx="983285" cy="828281"/>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1616" y="4843464"/>
            <a:ext cx="1275816" cy="1806575"/>
          </a:xfrm>
          <a:prstGeom prst="rect">
            <a:avLst/>
          </a:prstGeom>
        </p:spPr>
      </p:pic>
    </p:spTree>
    <p:extLst>
      <p:ext uri="{BB962C8B-B14F-4D97-AF65-F5344CB8AC3E}">
        <p14:creationId xmlns:p14="http://schemas.microsoft.com/office/powerpoint/2010/main" val="433864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p:cNvPr>
          <p:cNvSpPr/>
          <p:nvPr/>
        </p:nvSpPr>
        <p:spPr>
          <a:xfrm>
            <a:off x="223838" y="207964"/>
            <a:ext cx="8696325" cy="6442075"/>
          </a:xfrm>
          <a:prstGeom prst="roundRect">
            <a:avLst>
              <a:gd name="adj" fmla="val 91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2" name="Rectangle 1"/>
          <p:cNvSpPr/>
          <p:nvPr/>
        </p:nvSpPr>
        <p:spPr>
          <a:xfrm>
            <a:off x="83343" y="87313"/>
            <a:ext cx="9026129" cy="6700837"/>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a:spLocks noChangeArrowheads="1"/>
          </p:cNvSpPr>
          <p:nvPr/>
        </p:nvSpPr>
        <p:spPr bwMode="auto">
          <a:xfrm>
            <a:off x="2307432" y="2483536"/>
            <a:ext cx="63031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3200" b="1" kern="1200" dirty="0" smtClean="0">
                <a:solidFill>
                  <a:schemeClr val="tx1"/>
                </a:solidFill>
                <a:latin typeface="Times New Roman" panose="02020603050405020304" pitchFamily="18" charset="0"/>
                <a:cs typeface="Times New Roman" panose="02020603050405020304" pitchFamily="18" charset="0"/>
              </a:rPr>
              <a:t>-  </a:t>
            </a:r>
            <a:r>
              <a:rPr lang="en-US" sz="3200" b="1" kern="1200" dirty="0" err="1" smtClean="0">
                <a:solidFill>
                  <a:schemeClr val="tx1"/>
                </a:solidFill>
                <a:latin typeface="Times New Roman" panose="02020603050405020304" pitchFamily="18" charset="0"/>
                <a:cs typeface="Times New Roman" panose="02020603050405020304" pitchFamily="18" charset="0"/>
              </a:rPr>
              <a:t>Trăng</a:t>
            </a:r>
            <a:r>
              <a:rPr lang="en-US" sz="3200" b="1" kern="1200" dirty="0" smtClean="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ngàn</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và</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gió</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núi</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bao</a:t>
            </a:r>
            <a:r>
              <a:rPr lang="en-US" sz="3200" b="1" kern="1200" dirty="0">
                <a:solidFill>
                  <a:schemeClr val="tx1"/>
                </a:solidFill>
                <a:latin typeface="Times New Roman" panose="02020603050405020304" pitchFamily="18" charset="0"/>
                <a:cs typeface="Times New Roman" panose="02020603050405020304" pitchFamily="18" charset="0"/>
              </a:rPr>
              <a:t> la</a:t>
            </a:r>
            <a:endParaRPr lang="en-US" altLang="en-US" sz="3200" b="1" dirty="0">
              <a:solidFill>
                <a:schemeClr val="tx1"/>
              </a:solidFill>
              <a:latin typeface="Times New Roman" pitchFamily="18" charset="0"/>
              <a:cs typeface="Times New Roman" pitchFamily="18" charset="0"/>
            </a:endParaRPr>
          </a:p>
        </p:txBody>
      </p:sp>
      <p:sp>
        <p:nvSpPr>
          <p:cNvPr id="21510" name="Hình chữ nhật 11"/>
          <p:cNvSpPr>
            <a:spLocks noChangeArrowheads="1"/>
          </p:cNvSpPr>
          <p:nvPr/>
        </p:nvSpPr>
        <p:spPr bwMode="auto">
          <a:xfrm>
            <a:off x="180976" y="835026"/>
            <a:ext cx="8928497" cy="1174830"/>
          </a:xfrm>
          <a:prstGeom prst="rect">
            <a:avLst/>
          </a:prstGeom>
          <a:solidFill>
            <a:schemeClr val="accent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ctr" eaLnBrk="0" fontAlgn="base" hangingPunct="0">
              <a:spcBef>
                <a:spcPct val="0"/>
              </a:spcBef>
              <a:spcAft>
                <a:spcPct val="0"/>
              </a:spcAft>
              <a:buClrTx/>
              <a:defRPr/>
            </a:pPr>
            <a:r>
              <a:rPr lang="en-US" sz="4000" b="1" kern="1200" dirty="0" err="1">
                <a:solidFill>
                  <a:srgbClr val="FFFF00"/>
                </a:solidFill>
                <a:latin typeface="Times New Roman" panose="02020603050405020304" pitchFamily="18" charset="0"/>
                <a:cs typeface="Times New Roman" panose="02020603050405020304" pitchFamily="18" charset="0"/>
              </a:rPr>
              <a:t>Trăng</a:t>
            </a:r>
            <a:r>
              <a:rPr lang="en-US" sz="4000" b="1" kern="1200" dirty="0">
                <a:solidFill>
                  <a:srgbClr val="FFFF00"/>
                </a:solidFill>
                <a:latin typeface="Times New Roman" panose="02020603050405020304" pitchFamily="18" charset="0"/>
                <a:cs typeface="Times New Roman" panose="02020603050405020304" pitchFamily="18" charset="0"/>
              </a:rPr>
              <a:t> </a:t>
            </a:r>
            <a:r>
              <a:rPr lang="en-US" sz="4000" b="1" kern="1200" dirty="0" err="1">
                <a:solidFill>
                  <a:srgbClr val="FFFF00"/>
                </a:solidFill>
                <a:latin typeface="Times New Roman" panose="02020603050405020304" pitchFamily="18" charset="0"/>
                <a:cs typeface="Times New Roman" panose="02020603050405020304" pitchFamily="18" charset="0"/>
              </a:rPr>
              <a:t>trung</a:t>
            </a:r>
            <a:r>
              <a:rPr lang="en-US" sz="4000" b="1" kern="1200" dirty="0">
                <a:solidFill>
                  <a:srgbClr val="FFFF00"/>
                </a:solidFill>
                <a:latin typeface="Times New Roman" panose="02020603050405020304" pitchFamily="18" charset="0"/>
                <a:cs typeface="Times New Roman" panose="02020603050405020304" pitchFamily="18" charset="0"/>
              </a:rPr>
              <a:t> </a:t>
            </a:r>
            <a:r>
              <a:rPr lang="en-US" sz="4000" b="1" kern="1200" dirty="0" err="1">
                <a:solidFill>
                  <a:srgbClr val="FFFF00"/>
                </a:solidFill>
                <a:latin typeface="Times New Roman" panose="02020603050405020304" pitchFamily="18" charset="0"/>
                <a:cs typeface="Times New Roman" panose="02020603050405020304" pitchFamily="18" charset="0"/>
              </a:rPr>
              <a:t>thu</a:t>
            </a:r>
            <a:r>
              <a:rPr lang="en-US" sz="4000" b="1" kern="1200" dirty="0">
                <a:solidFill>
                  <a:srgbClr val="FFFF00"/>
                </a:solidFill>
                <a:latin typeface="Times New Roman" panose="02020603050405020304" pitchFamily="18" charset="0"/>
                <a:cs typeface="Times New Roman" panose="02020603050405020304" pitchFamily="18" charset="0"/>
              </a:rPr>
              <a:t> </a:t>
            </a:r>
            <a:r>
              <a:rPr lang="en-US" sz="4000" b="1" kern="1200" dirty="0" err="1">
                <a:solidFill>
                  <a:srgbClr val="FFFF00"/>
                </a:solidFill>
                <a:latin typeface="Times New Roman" panose="02020603050405020304" pitchFamily="18" charset="0"/>
                <a:cs typeface="Times New Roman" panose="02020603050405020304" pitchFamily="18" charset="0"/>
              </a:rPr>
              <a:t>độc</a:t>
            </a:r>
            <a:r>
              <a:rPr lang="en-US" sz="4000" b="1" kern="1200" dirty="0">
                <a:solidFill>
                  <a:srgbClr val="FFFF00"/>
                </a:solidFill>
                <a:latin typeface="Times New Roman" panose="02020603050405020304" pitchFamily="18" charset="0"/>
                <a:cs typeface="Times New Roman" panose="02020603050405020304" pitchFamily="18" charset="0"/>
              </a:rPr>
              <a:t> </a:t>
            </a:r>
            <a:r>
              <a:rPr lang="en-US" sz="4000" b="1" kern="1200" dirty="0" err="1">
                <a:solidFill>
                  <a:srgbClr val="FFFF00"/>
                </a:solidFill>
                <a:latin typeface="Times New Roman" panose="02020603050405020304" pitchFamily="18" charset="0"/>
                <a:cs typeface="Times New Roman" panose="02020603050405020304" pitchFamily="18" charset="0"/>
              </a:rPr>
              <a:t>lập</a:t>
            </a:r>
            <a:r>
              <a:rPr lang="en-US" sz="4000" b="1" kern="1200" dirty="0">
                <a:solidFill>
                  <a:srgbClr val="FFFF00"/>
                </a:solidFill>
                <a:latin typeface="Times New Roman" panose="02020603050405020304" pitchFamily="18" charset="0"/>
                <a:cs typeface="Times New Roman" panose="02020603050405020304" pitchFamily="18" charset="0"/>
              </a:rPr>
              <a:t> </a:t>
            </a:r>
            <a:r>
              <a:rPr lang="en-US" sz="4000" b="1" kern="1200" dirty="0" err="1">
                <a:solidFill>
                  <a:srgbClr val="FFFF00"/>
                </a:solidFill>
                <a:latin typeface="Times New Roman" panose="02020603050405020304" pitchFamily="18" charset="0"/>
                <a:cs typeface="Times New Roman" panose="02020603050405020304" pitchFamily="18" charset="0"/>
              </a:rPr>
              <a:t>có</a:t>
            </a:r>
            <a:r>
              <a:rPr lang="en-US" sz="4000" b="1" kern="1200" dirty="0">
                <a:solidFill>
                  <a:srgbClr val="FFFF00"/>
                </a:solidFill>
                <a:latin typeface="Times New Roman" panose="02020603050405020304" pitchFamily="18" charset="0"/>
                <a:cs typeface="Times New Roman" panose="02020603050405020304" pitchFamily="18" charset="0"/>
              </a:rPr>
              <a:t> </a:t>
            </a:r>
            <a:r>
              <a:rPr lang="en-US" sz="4000" b="1" kern="1200" dirty="0" err="1">
                <a:solidFill>
                  <a:srgbClr val="FFFF00"/>
                </a:solidFill>
                <a:latin typeface="Times New Roman" panose="02020603050405020304" pitchFamily="18" charset="0"/>
                <a:cs typeface="Times New Roman" panose="02020603050405020304" pitchFamily="18" charset="0"/>
              </a:rPr>
              <a:t>gì</a:t>
            </a:r>
            <a:r>
              <a:rPr lang="en-US" sz="4000" b="1" kern="1200" dirty="0">
                <a:solidFill>
                  <a:srgbClr val="FFFF00"/>
                </a:solidFill>
                <a:latin typeface="Times New Roman" panose="02020603050405020304" pitchFamily="18" charset="0"/>
                <a:cs typeface="Times New Roman" panose="02020603050405020304" pitchFamily="18" charset="0"/>
              </a:rPr>
              <a:t> </a:t>
            </a:r>
            <a:r>
              <a:rPr lang="en-US" sz="4000" b="1" kern="1200" dirty="0" err="1">
                <a:solidFill>
                  <a:srgbClr val="FFFF00"/>
                </a:solidFill>
                <a:latin typeface="Times New Roman" panose="02020603050405020304" pitchFamily="18" charset="0"/>
                <a:cs typeface="Times New Roman" panose="02020603050405020304" pitchFamily="18" charset="0"/>
              </a:rPr>
              <a:t>đẹp</a:t>
            </a:r>
            <a:r>
              <a:rPr lang="en-US" sz="4000" b="1" kern="1200" dirty="0">
                <a:solidFill>
                  <a:srgbClr val="FFFF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3043340" y="197644"/>
            <a:ext cx="2285177"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200" b="1" dirty="0" err="1" smtClean="0">
                <a:ln w="11430"/>
                <a:solidFill>
                  <a:srgbClr val="FF0000"/>
                </a:solidFill>
                <a:effectLst>
                  <a:outerShdw blurRad="50800" dist="39000" dir="5460000" algn="tl">
                    <a:srgbClr val="000000">
                      <a:alpha val="38000"/>
                    </a:srgbClr>
                  </a:outerShdw>
                </a:effectLst>
              </a:rPr>
              <a:t>Tìm</a:t>
            </a:r>
            <a:r>
              <a:rPr lang="en-US" sz="3200" b="1" dirty="0" smtClean="0">
                <a:ln w="11430"/>
                <a:solidFill>
                  <a:srgbClr val="FF0000"/>
                </a:solidFill>
                <a:effectLst>
                  <a:outerShdw blurRad="50800" dist="39000" dir="5460000" algn="tl">
                    <a:srgbClr val="000000">
                      <a:alpha val="38000"/>
                    </a:srgbClr>
                  </a:outerShdw>
                </a:effectLst>
              </a:rPr>
              <a:t> </a:t>
            </a:r>
            <a:r>
              <a:rPr lang="en-US" sz="3200" b="1" dirty="0" err="1" smtClean="0">
                <a:ln w="11430"/>
                <a:solidFill>
                  <a:srgbClr val="FF0000"/>
                </a:solidFill>
                <a:effectLst>
                  <a:outerShdw blurRad="50800" dist="39000" dir="5460000" algn="tl">
                    <a:srgbClr val="000000">
                      <a:alpha val="38000"/>
                    </a:srgbClr>
                  </a:outerShdw>
                </a:effectLst>
              </a:rPr>
              <a:t>hiểu</a:t>
            </a:r>
            <a:r>
              <a:rPr lang="en-US" sz="3200" b="1" dirty="0" smtClean="0">
                <a:ln w="11430"/>
                <a:solidFill>
                  <a:srgbClr val="FF0000"/>
                </a:solidFill>
                <a:effectLst>
                  <a:outerShdw blurRad="50800" dist="39000" dir="5460000" algn="tl">
                    <a:srgbClr val="000000">
                      <a:alpha val="38000"/>
                    </a:srgbClr>
                  </a:outerShdw>
                </a:effectLst>
              </a:rPr>
              <a:t> </a:t>
            </a:r>
            <a:r>
              <a:rPr lang="en-US" sz="3200" b="1" dirty="0" err="1" smtClean="0">
                <a:ln w="11430"/>
                <a:solidFill>
                  <a:srgbClr val="FF0000"/>
                </a:solidFill>
                <a:effectLst>
                  <a:outerShdw blurRad="50800" dist="39000" dir="5460000" algn="tl">
                    <a:srgbClr val="000000">
                      <a:alpha val="38000"/>
                    </a:srgbClr>
                  </a:outerShdw>
                </a:effectLst>
              </a:rPr>
              <a:t>bài</a:t>
            </a:r>
            <a:endParaRPr lang="en-US" sz="3200" b="1" dirty="0">
              <a:ln w="11430"/>
              <a:solidFill>
                <a:srgbClr val="FF0000"/>
              </a:solidFill>
              <a:effectLst>
                <a:outerShdw blurRad="50800" dist="39000" dir="5460000" algn="tl">
                  <a:srgbClr val="000000">
                    <a:alpha val="38000"/>
                  </a:srgbClr>
                </a:outerShdw>
              </a:effectLst>
            </a:endParaRPr>
          </a:p>
        </p:txBody>
      </p:sp>
      <p:pic>
        <p:nvPicPr>
          <p:cNvPr id="21512" name="图片 2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951" y="1571624"/>
            <a:ext cx="2002632" cy="531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图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8373" y="1443039"/>
            <a:ext cx="99179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28373" y="5821758"/>
            <a:ext cx="983285" cy="828281"/>
          </a:xfrm>
          <a:prstGeom prst="rect">
            <a:avLst/>
          </a:prstGeom>
        </p:spPr>
      </p:pic>
      <p:sp>
        <p:nvSpPr>
          <p:cNvPr id="13" name="Rectangle 12"/>
          <p:cNvSpPr>
            <a:spLocks noChangeArrowheads="1"/>
          </p:cNvSpPr>
          <p:nvPr/>
        </p:nvSpPr>
        <p:spPr bwMode="auto">
          <a:xfrm>
            <a:off x="2383322" y="3206066"/>
            <a:ext cx="63031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3200" b="1" kern="1200" dirty="0" smtClean="0">
                <a:solidFill>
                  <a:srgbClr val="0070C0"/>
                </a:solidFill>
                <a:latin typeface="Times New Roman" panose="02020603050405020304" pitchFamily="18" charset="0"/>
                <a:cs typeface="Times New Roman" panose="02020603050405020304" pitchFamily="18" charset="0"/>
              </a:rPr>
              <a:t>- </a:t>
            </a:r>
            <a:r>
              <a:rPr lang="en-US" sz="3200" b="1" kern="1200" dirty="0" err="1" smtClean="0">
                <a:solidFill>
                  <a:srgbClr val="0070C0"/>
                </a:solidFill>
                <a:latin typeface="Times New Roman" panose="02020603050405020304" pitchFamily="18" charset="0"/>
                <a:cs typeface="Times New Roman" panose="02020603050405020304" pitchFamily="18" charset="0"/>
              </a:rPr>
              <a:t>Trăng</a:t>
            </a:r>
            <a:r>
              <a:rPr lang="en-US" sz="3200" b="1" kern="1200" dirty="0" smtClean="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soi</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sáng</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xuống</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nước</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Việt</a:t>
            </a:r>
            <a:r>
              <a:rPr lang="en-US" sz="3200" b="1" kern="1200" dirty="0">
                <a:solidFill>
                  <a:srgbClr val="0070C0"/>
                </a:solidFill>
                <a:latin typeface="Times New Roman" panose="02020603050405020304" pitchFamily="18" charset="0"/>
                <a:cs typeface="Times New Roman" panose="02020603050405020304" pitchFamily="18" charset="0"/>
              </a:rPr>
              <a:t> Nam </a:t>
            </a:r>
            <a:r>
              <a:rPr lang="en-US" sz="3200" b="1" kern="1200" dirty="0" err="1">
                <a:solidFill>
                  <a:srgbClr val="0070C0"/>
                </a:solidFill>
                <a:latin typeface="Times New Roman" panose="02020603050405020304" pitchFamily="18" charset="0"/>
                <a:cs typeface="Times New Roman" panose="02020603050405020304" pitchFamily="18" charset="0"/>
              </a:rPr>
              <a:t>độc</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smtClean="0">
                <a:solidFill>
                  <a:srgbClr val="0070C0"/>
                </a:solidFill>
                <a:latin typeface="Times New Roman" panose="02020603050405020304" pitchFamily="18" charset="0"/>
                <a:cs typeface="Times New Roman" panose="02020603050405020304" pitchFamily="18" charset="0"/>
              </a:rPr>
              <a:t>lập</a:t>
            </a:r>
            <a:r>
              <a:rPr lang="en-US" sz="3200" b="1" kern="1200" dirty="0" smtClean="0">
                <a:solidFill>
                  <a:srgbClr val="0070C0"/>
                </a:solidFill>
                <a:latin typeface="Times New Roman" panose="02020603050405020304" pitchFamily="18" charset="0"/>
                <a:cs typeface="Times New Roman" panose="02020603050405020304" pitchFamily="18" charset="0"/>
              </a:rPr>
              <a:t>, </a:t>
            </a:r>
            <a:r>
              <a:rPr lang="en-US" sz="3200" b="1" kern="1200" dirty="0" err="1" smtClean="0">
                <a:solidFill>
                  <a:srgbClr val="0070C0"/>
                </a:solidFill>
                <a:latin typeface="Times New Roman" panose="02020603050405020304" pitchFamily="18" charset="0"/>
                <a:cs typeface="Times New Roman" panose="02020603050405020304" pitchFamily="18" charset="0"/>
              </a:rPr>
              <a:t>tự</a:t>
            </a:r>
            <a:r>
              <a:rPr lang="en-US" sz="3200" b="1" kern="1200" dirty="0" smtClean="0">
                <a:solidFill>
                  <a:srgbClr val="0070C0"/>
                </a:solidFill>
                <a:latin typeface="Times New Roman" panose="02020603050405020304" pitchFamily="18" charset="0"/>
                <a:cs typeface="Times New Roman" panose="02020603050405020304" pitchFamily="18" charset="0"/>
              </a:rPr>
              <a:t> do.</a:t>
            </a:r>
            <a:endParaRPr lang="en-US" altLang="en-US" sz="3200" b="1" dirty="0">
              <a:solidFill>
                <a:srgbClr val="0070C0"/>
              </a:solidFill>
              <a:latin typeface="Times New Roman" pitchFamily="18" charset="0"/>
              <a:cs typeface="Times New Roman" pitchFamily="18" charset="0"/>
            </a:endParaRPr>
          </a:p>
        </p:txBody>
      </p:sp>
      <p:sp>
        <p:nvSpPr>
          <p:cNvPr id="14" name="Rectangle 13"/>
          <p:cNvSpPr>
            <a:spLocks noChangeArrowheads="1"/>
          </p:cNvSpPr>
          <p:nvPr/>
        </p:nvSpPr>
        <p:spPr bwMode="auto">
          <a:xfrm>
            <a:off x="2307432" y="4492559"/>
            <a:ext cx="63031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eaLnBrk="0" fontAlgn="base" hangingPunct="0">
              <a:spcBef>
                <a:spcPct val="0"/>
              </a:spcBef>
              <a:spcAft>
                <a:spcPct val="0"/>
              </a:spcAft>
              <a:buClrTx/>
              <a:defRPr/>
            </a:pPr>
            <a:r>
              <a:rPr lang="en-US" sz="3200" b="1" kern="1200" dirty="0" smtClean="0">
                <a:solidFill>
                  <a:srgbClr val="FF0000"/>
                </a:solidFill>
                <a:latin typeface="Times New Roman" panose="02020603050405020304" pitchFamily="18" charset="0"/>
                <a:cs typeface="Times New Roman" panose="02020603050405020304" pitchFamily="18" charset="0"/>
              </a:rPr>
              <a:t>- </a:t>
            </a:r>
            <a:r>
              <a:rPr lang="en-US" sz="3200" b="1" kern="1200" dirty="0" err="1" smtClean="0">
                <a:solidFill>
                  <a:srgbClr val="FF0000"/>
                </a:solidFill>
                <a:latin typeface="Times New Roman" panose="02020603050405020304" pitchFamily="18" charset="0"/>
                <a:cs typeface="Times New Roman" panose="02020603050405020304" pitchFamily="18" charset="0"/>
              </a:rPr>
              <a:t>Trăng</a:t>
            </a:r>
            <a:r>
              <a:rPr lang="en-US" sz="3200" b="1" kern="1200" dirty="0" smtClean="0">
                <a:solidFill>
                  <a:srgbClr val="FF0000"/>
                </a:solidFill>
                <a:latin typeface="Times New Roman" panose="02020603050405020304" pitchFamily="18" charset="0"/>
                <a:cs typeface="Times New Roman" panose="02020603050405020304" pitchFamily="18" charset="0"/>
              </a:rPr>
              <a:t> </a:t>
            </a:r>
            <a:r>
              <a:rPr lang="en-US" sz="3200" b="1" kern="1200" dirty="0" err="1" smtClean="0">
                <a:solidFill>
                  <a:srgbClr val="FF0000"/>
                </a:solidFill>
                <a:latin typeface="Times New Roman" panose="02020603050405020304" pitchFamily="18" charset="0"/>
                <a:cs typeface="Times New Roman" panose="02020603050405020304" pitchFamily="18" charset="0"/>
              </a:rPr>
              <a:t>sáng</a:t>
            </a:r>
            <a:r>
              <a:rPr lang="en-US" sz="3200" b="1" kern="1200" dirty="0" smtClean="0">
                <a:solidFill>
                  <a:srgbClr val="FF0000"/>
                </a:solidFill>
                <a:latin typeface="Times New Roman" panose="02020603050405020304" pitchFamily="18" charset="0"/>
                <a:cs typeface="Times New Roman" panose="02020603050405020304" pitchFamily="18" charset="0"/>
              </a:rPr>
              <a:t> </a:t>
            </a:r>
            <a:r>
              <a:rPr lang="en-US" sz="3200" b="1" kern="1200" dirty="0" err="1" smtClean="0">
                <a:solidFill>
                  <a:srgbClr val="FF0000"/>
                </a:solidFill>
                <a:latin typeface="Times New Roman" panose="02020603050405020304" pitchFamily="18" charset="0"/>
                <a:cs typeface="Times New Roman" panose="02020603050405020304" pitchFamily="18" charset="0"/>
              </a:rPr>
              <a:t>vằng</a:t>
            </a:r>
            <a:r>
              <a:rPr lang="en-US" sz="3200" b="1" kern="1200" dirty="0" smtClean="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vặc</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chiếu</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khắp</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các</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thành</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phố</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làng</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mạc</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núi</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rừng</a:t>
            </a:r>
            <a:r>
              <a:rPr lang="en-US" sz="3200" b="1" kern="1200" dirty="0">
                <a:solidFill>
                  <a:srgbClr val="FF0000"/>
                </a:solidFill>
                <a:latin typeface="Times New Roman" panose="02020603050405020304" pitchFamily="18" charset="0"/>
                <a:cs typeface="Times New Roman" panose="02020603050405020304" pitchFamily="18" charset="0"/>
              </a:rPr>
              <a:t>.</a:t>
            </a:r>
          </a:p>
        </p:txBody>
      </p: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1616" y="4843464"/>
            <a:ext cx="1275816" cy="1806575"/>
          </a:xfrm>
          <a:prstGeom prst="rect">
            <a:avLst/>
          </a:prstGeom>
        </p:spPr>
      </p:pic>
    </p:spTree>
    <p:extLst>
      <p:ext uri="{BB962C8B-B14F-4D97-AF65-F5344CB8AC3E}">
        <p14:creationId xmlns:p14="http://schemas.microsoft.com/office/powerpoint/2010/main" val="2336118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p:cNvPr>
          <p:cNvSpPr/>
          <p:nvPr/>
        </p:nvSpPr>
        <p:spPr>
          <a:xfrm>
            <a:off x="223838" y="207964"/>
            <a:ext cx="8696325" cy="6442075"/>
          </a:xfrm>
          <a:prstGeom prst="roundRect">
            <a:avLst>
              <a:gd name="adj" fmla="val 91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2" name="Rectangle 1"/>
          <p:cNvSpPr/>
          <p:nvPr/>
        </p:nvSpPr>
        <p:spPr>
          <a:xfrm>
            <a:off x="83343" y="87313"/>
            <a:ext cx="9026129" cy="6700837"/>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a:spLocks noChangeArrowheads="1"/>
          </p:cNvSpPr>
          <p:nvPr/>
        </p:nvSpPr>
        <p:spPr bwMode="auto">
          <a:xfrm>
            <a:off x="2340769" y="2373659"/>
            <a:ext cx="630316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tabLst>
                <a:tab pos="180975" algn="l"/>
              </a:tabLst>
            </a:pPr>
            <a:r>
              <a:rPr lang="en-US" altLang="en-US" sz="3200" dirty="0" err="1" smtClean="0">
                <a:latin typeface="Times New Roman" pitchFamily="18" charset="0"/>
                <a:cs typeface="Times New Roman" pitchFamily="18" charset="0"/>
              </a:rPr>
              <a:t>Anh</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tưởng</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tượng</a:t>
            </a:r>
            <a:r>
              <a:rPr lang="en-US" altLang="en-US" sz="3200" dirty="0" smtClean="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dòng</a:t>
            </a:r>
            <a:r>
              <a:rPr lang="en-US" altLang="en-US" sz="3200" dirty="0" smtClean="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thác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nước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đổ</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xuống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làm</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chạy</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máy</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phát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điện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giữa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biển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rộng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cờ</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đỏ</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sao</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vàng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phấp</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phới</a:t>
            </a:r>
            <a:r>
              <a:rPr lang="en-US" altLang="en-US" sz="3200" dirty="0">
                <a:latin typeface="Times New Roman" pitchFamily="18" charset="0"/>
                <a:cs typeface="Times New Roman" pitchFamily="18" charset="0"/>
              </a:rPr>
              <a:t> bay </a:t>
            </a:r>
            <a:r>
              <a:rPr lang="en-US" altLang="en-US" sz="3200" dirty="0" err="1">
                <a:latin typeface="Times New Roman" pitchFamily="18" charset="0"/>
                <a:cs typeface="Times New Roman" pitchFamily="18" charset="0"/>
              </a:rPr>
              <a:t>trên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những</a:t>
            </a:r>
            <a:r>
              <a:rPr lang="en-US" altLang="en-US" sz="3200" dirty="0">
                <a:latin typeface="Times New Roman" pitchFamily="18" charset="0"/>
                <a:cs typeface="Times New Roman" pitchFamily="18" charset="0"/>
              </a:rPr>
              <a:t> con </a:t>
            </a:r>
            <a:r>
              <a:rPr lang="en-US" altLang="en-US" sz="3200" dirty="0" err="1">
                <a:latin typeface="Times New Roman" pitchFamily="18" charset="0"/>
                <a:cs typeface="Times New Roman" pitchFamily="18" charset="0"/>
              </a:rPr>
              <a:t>tàu</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lớn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ống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khói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nhà</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máy</a:t>
            </a:r>
            <a:r>
              <a:rPr lang="en-US" altLang="en-US" sz="3200" dirty="0">
                <a:latin typeface="Times New Roman" pitchFamily="18" charset="0"/>
                <a:cs typeface="Times New Roman" pitchFamily="18" charset="0"/>
              </a:rPr>
              <a:t> chi </a:t>
            </a:r>
            <a:r>
              <a:rPr lang="en-US" altLang="en-US" sz="3200" dirty="0" err="1">
                <a:latin typeface="Times New Roman" pitchFamily="18" charset="0"/>
                <a:cs typeface="Times New Roman" pitchFamily="18" charset="0"/>
              </a:rPr>
              <a:t>chít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cao</a:t>
            </a:r>
            <a:r>
              <a:rPr lang="en-US" altLang="en-US" sz="3200" dirty="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thẳm</a:t>
            </a:r>
            <a:r>
              <a:rPr lang="en-US" altLang="en-US" sz="3200" dirty="0">
                <a:latin typeface="Times New Roman" pitchFamily="18" charset="0"/>
                <a:cs typeface="Times New Roman" pitchFamily="18" charset="0"/>
              </a:rPr>
              <a:t>;</a:t>
            </a:r>
            <a:r>
              <a:rPr lang="en-US" altLang="en-US" sz="3200" dirty="0" smtClean="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đồng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lúa</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bát</a:t>
            </a:r>
            <a:r>
              <a:rPr lang="en-US" altLang="en-US" sz="3200" dirty="0">
                <a:latin typeface="Times New Roman" pitchFamily="18" charset="0"/>
                <a:cs typeface="Times New Roman" pitchFamily="18" charset="0"/>
              </a:rPr>
              <a:t> </a:t>
            </a:r>
            <a:r>
              <a:rPr lang="en-US" altLang="en-US" sz="3200" dirty="0" err="1" smtClean="0">
                <a:latin typeface="Times New Roman" pitchFamily="18" charset="0"/>
                <a:cs typeface="Times New Roman" pitchFamily="18" charset="0"/>
              </a:rPr>
              <a:t>ngát</a:t>
            </a:r>
            <a:r>
              <a:rPr lang="en-US" altLang="en-US" sz="3200" dirty="0">
                <a:latin typeface="Times New Roman" pitchFamily="18" charset="0"/>
                <a:cs typeface="Times New Roman" pitchFamily="18" charset="0"/>
              </a:rPr>
              <a:t>;</a:t>
            </a:r>
            <a:r>
              <a:rPr lang="en-US" altLang="en-US" sz="3200" dirty="0" smtClean="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những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nông</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trường</a:t>
            </a:r>
            <a:r>
              <a:rPr lang="en-US" altLang="en-US" sz="3200" dirty="0">
                <a:latin typeface="Times New Roman" pitchFamily="18" charset="0"/>
                <a:cs typeface="Times New Roman" pitchFamily="18" charset="0"/>
              </a:rPr>
              <a:t> to </a:t>
            </a:r>
            <a:r>
              <a:rPr lang="en-US" altLang="en-US" sz="3200" dirty="0" err="1">
                <a:latin typeface="Times New Roman" pitchFamily="18" charset="0"/>
                <a:cs typeface="Times New Roman" pitchFamily="18" charset="0"/>
              </a:rPr>
              <a:t>lớn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vui</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tươi</a:t>
            </a:r>
            <a:r>
              <a:rPr lang="en-US" altLang="en-US" sz="3200" dirty="0">
                <a:latin typeface="Times New Roman" pitchFamily="18" charset="0"/>
                <a:cs typeface="Times New Roman" pitchFamily="18" charset="0"/>
              </a:rPr>
              <a:t>.</a:t>
            </a:r>
          </a:p>
        </p:txBody>
      </p:sp>
      <p:sp>
        <p:nvSpPr>
          <p:cNvPr id="21510" name="Hình chữ nhật 11"/>
          <p:cNvSpPr>
            <a:spLocks noChangeArrowheads="1"/>
          </p:cNvSpPr>
          <p:nvPr/>
        </p:nvSpPr>
        <p:spPr bwMode="auto">
          <a:xfrm>
            <a:off x="180976" y="835026"/>
            <a:ext cx="8928497" cy="1174830"/>
          </a:xfrm>
          <a:prstGeom prst="rect">
            <a:avLst/>
          </a:prstGeom>
          <a:solidFill>
            <a:schemeClr val="accent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eaLnBrk="1" hangingPunct="1"/>
            <a:r>
              <a:rPr lang="en-US" altLang="en-US" sz="3600" b="1" dirty="0" err="1">
                <a:solidFill>
                  <a:srgbClr val="FFFF00"/>
                </a:solidFill>
                <a:latin typeface="Times New Roman" pitchFamily="18" charset="0"/>
                <a:cs typeface="Times New Roman" pitchFamily="18" charset="0"/>
              </a:rPr>
              <a:t>Anh</a:t>
            </a:r>
            <a:r>
              <a:rPr lang="en-US" altLang="en-US" sz="3600" b="1" dirty="0">
                <a:solidFill>
                  <a:srgbClr val="FFFF00"/>
                </a:solidFill>
                <a:latin typeface="Times New Roman" pitchFamily="18" charset="0"/>
                <a:cs typeface="Times New Roman" pitchFamily="18" charset="0"/>
              </a:rPr>
              <a:t> </a:t>
            </a:r>
            <a:r>
              <a:rPr lang="en-US" altLang="en-US" sz="3600" b="1" dirty="0" err="1">
                <a:solidFill>
                  <a:srgbClr val="FFFF00"/>
                </a:solidFill>
                <a:latin typeface="Times New Roman" pitchFamily="18" charset="0"/>
                <a:cs typeface="Times New Roman" pitchFamily="18" charset="0"/>
              </a:rPr>
              <a:t>chiến</a:t>
            </a:r>
            <a:r>
              <a:rPr lang="en-US" altLang="en-US" sz="3600" b="1" dirty="0">
                <a:solidFill>
                  <a:srgbClr val="FFFF00"/>
                </a:solidFill>
                <a:latin typeface="Times New Roman" pitchFamily="18" charset="0"/>
                <a:cs typeface="Times New Roman" pitchFamily="18" charset="0"/>
              </a:rPr>
              <a:t> </a:t>
            </a:r>
            <a:r>
              <a:rPr lang="en-US" altLang="en-US" sz="3600" b="1" dirty="0" err="1">
                <a:solidFill>
                  <a:srgbClr val="FFFF00"/>
                </a:solidFill>
                <a:latin typeface="Times New Roman" pitchFamily="18" charset="0"/>
                <a:cs typeface="Times New Roman" pitchFamily="18" charset="0"/>
              </a:rPr>
              <a:t>sĩ</a:t>
            </a:r>
            <a:r>
              <a:rPr lang="en-US" altLang="en-US" sz="3600" b="1" dirty="0">
                <a:solidFill>
                  <a:srgbClr val="FFFF00"/>
                </a:solidFill>
                <a:latin typeface="Times New Roman" pitchFamily="18" charset="0"/>
                <a:cs typeface="Times New Roman" pitchFamily="18" charset="0"/>
              </a:rPr>
              <a:t> </a:t>
            </a:r>
            <a:r>
              <a:rPr lang="en-US" altLang="en-US" sz="3600" b="1" dirty="0" err="1">
                <a:solidFill>
                  <a:srgbClr val="FFFF00"/>
                </a:solidFill>
                <a:latin typeface="Times New Roman" pitchFamily="18" charset="0"/>
                <a:cs typeface="Times New Roman" pitchFamily="18" charset="0"/>
              </a:rPr>
              <a:t>tưởng</a:t>
            </a:r>
            <a:r>
              <a:rPr lang="en-US" altLang="en-US" sz="3600" b="1" dirty="0">
                <a:solidFill>
                  <a:srgbClr val="FFFF00"/>
                </a:solidFill>
                <a:latin typeface="Times New Roman" pitchFamily="18" charset="0"/>
                <a:cs typeface="Times New Roman" pitchFamily="18" charset="0"/>
              </a:rPr>
              <a:t> </a:t>
            </a:r>
            <a:r>
              <a:rPr lang="en-US" altLang="en-US" sz="3600" b="1" dirty="0" err="1">
                <a:solidFill>
                  <a:srgbClr val="FFFF00"/>
                </a:solidFill>
                <a:latin typeface="Times New Roman" pitchFamily="18" charset="0"/>
                <a:cs typeface="Times New Roman" pitchFamily="18" charset="0"/>
              </a:rPr>
              <a:t>tượng</a:t>
            </a:r>
            <a:r>
              <a:rPr lang="en-US" altLang="en-US" sz="3600" b="1" dirty="0">
                <a:solidFill>
                  <a:srgbClr val="FFFF00"/>
                </a:solidFill>
                <a:latin typeface="Times New Roman" pitchFamily="18" charset="0"/>
                <a:cs typeface="Times New Roman" pitchFamily="18" charset="0"/>
              </a:rPr>
              <a:t> </a:t>
            </a:r>
            <a:r>
              <a:rPr lang="en-US" altLang="en-US" sz="3600" b="1" dirty="0" err="1">
                <a:solidFill>
                  <a:srgbClr val="FFFF00"/>
                </a:solidFill>
                <a:latin typeface="Times New Roman" pitchFamily="18" charset="0"/>
                <a:cs typeface="Times New Roman" pitchFamily="18" charset="0"/>
              </a:rPr>
              <a:t>đất</a:t>
            </a:r>
            <a:r>
              <a:rPr lang="en-US" altLang="en-US" sz="3600" b="1" dirty="0">
                <a:solidFill>
                  <a:srgbClr val="FFFF00"/>
                </a:solidFill>
                <a:latin typeface="Times New Roman" pitchFamily="18" charset="0"/>
                <a:cs typeface="Times New Roman" pitchFamily="18" charset="0"/>
              </a:rPr>
              <a:t> </a:t>
            </a:r>
            <a:r>
              <a:rPr lang="en-US" altLang="en-US" sz="3600" b="1" dirty="0" err="1">
                <a:solidFill>
                  <a:srgbClr val="FFFF00"/>
                </a:solidFill>
                <a:latin typeface="Times New Roman" pitchFamily="18" charset="0"/>
                <a:cs typeface="Times New Roman" pitchFamily="18" charset="0"/>
              </a:rPr>
              <a:t>nước</a:t>
            </a:r>
            <a:r>
              <a:rPr lang="en-US" altLang="en-US" sz="3600" b="1" dirty="0">
                <a:solidFill>
                  <a:srgbClr val="FFFF00"/>
                </a:solidFill>
                <a:latin typeface="Times New Roman" pitchFamily="18" charset="0"/>
                <a:cs typeface="Times New Roman" pitchFamily="18" charset="0"/>
              </a:rPr>
              <a:t> </a:t>
            </a:r>
            <a:r>
              <a:rPr lang="en-US" altLang="en-US" sz="3600" b="1" dirty="0" err="1" smtClean="0">
                <a:solidFill>
                  <a:srgbClr val="FFFF00"/>
                </a:solidFill>
                <a:latin typeface="Times New Roman" pitchFamily="18" charset="0"/>
                <a:cs typeface="Times New Roman" pitchFamily="18" charset="0"/>
              </a:rPr>
              <a:t>trong</a:t>
            </a:r>
            <a:r>
              <a:rPr lang="en-US" altLang="en-US" sz="3600" b="1" dirty="0">
                <a:solidFill>
                  <a:srgbClr val="FFFF00"/>
                </a:solidFill>
                <a:latin typeface="Times New Roman" pitchFamily="18" charset="0"/>
                <a:cs typeface="Times New Roman" pitchFamily="18" charset="0"/>
              </a:rPr>
              <a:t> </a:t>
            </a:r>
            <a:endParaRPr lang="en-US" altLang="en-US" sz="3600" b="1" dirty="0" smtClean="0">
              <a:solidFill>
                <a:srgbClr val="FFFF00"/>
              </a:solidFill>
              <a:latin typeface="Times New Roman" pitchFamily="18" charset="0"/>
              <a:cs typeface="Times New Roman" pitchFamily="18" charset="0"/>
            </a:endParaRPr>
          </a:p>
          <a:p>
            <a:pPr algn="just" eaLnBrk="1" hangingPunct="1"/>
            <a:r>
              <a:rPr lang="en-US" altLang="en-US" sz="3600" b="1" dirty="0" smtClean="0">
                <a:solidFill>
                  <a:srgbClr val="FFFF00"/>
                </a:solidFill>
                <a:latin typeface="Times New Roman" pitchFamily="18" charset="0"/>
                <a:cs typeface="Times New Roman" pitchFamily="18" charset="0"/>
              </a:rPr>
              <a:t> </a:t>
            </a:r>
            <a:r>
              <a:rPr lang="en-US" altLang="en-US" sz="3600" b="1" dirty="0" err="1">
                <a:solidFill>
                  <a:srgbClr val="FFFF00"/>
                </a:solidFill>
                <a:latin typeface="Times New Roman" pitchFamily="18" charset="0"/>
                <a:cs typeface="Times New Roman" pitchFamily="18" charset="0"/>
              </a:rPr>
              <a:t>những</a:t>
            </a:r>
            <a:r>
              <a:rPr lang="en-US" altLang="en-US" sz="3600" b="1" dirty="0">
                <a:solidFill>
                  <a:srgbClr val="FFFF00"/>
                </a:solidFill>
                <a:latin typeface="Times New Roman" pitchFamily="18" charset="0"/>
                <a:cs typeface="Times New Roman" pitchFamily="18" charset="0"/>
              </a:rPr>
              <a:t> </a:t>
            </a:r>
            <a:r>
              <a:rPr lang="en-US" altLang="en-US" sz="3600" b="1" dirty="0" err="1">
                <a:solidFill>
                  <a:srgbClr val="FFFF00"/>
                </a:solidFill>
                <a:latin typeface="Times New Roman" pitchFamily="18" charset="0"/>
                <a:cs typeface="Times New Roman" pitchFamily="18" charset="0"/>
              </a:rPr>
              <a:t>đêm</a:t>
            </a:r>
            <a:r>
              <a:rPr lang="en-US" altLang="en-US" sz="3600" b="1" dirty="0">
                <a:solidFill>
                  <a:srgbClr val="FFFF00"/>
                </a:solidFill>
                <a:latin typeface="Times New Roman" pitchFamily="18" charset="0"/>
                <a:cs typeface="Times New Roman" pitchFamily="18" charset="0"/>
              </a:rPr>
              <a:t> </a:t>
            </a:r>
            <a:r>
              <a:rPr lang="en-US" altLang="en-US" sz="3600" b="1" dirty="0" err="1">
                <a:solidFill>
                  <a:srgbClr val="FFFF00"/>
                </a:solidFill>
                <a:latin typeface="Times New Roman" pitchFamily="18" charset="0"/>
                <a:cs typeface="Times New Roman" pitchFamily="18" charset="0"/>
              </a:rPr>
              <a:t>trăng</a:t>
            </a:r>
            <a:r>
              <a:rPr lang="en-US" altLang="en-US" sz="3600" b="1" dirty="0">
                <a:solidFill>
                  <a:srgbClr val="FFFF00"/>
                </a:solidFill>
                <a:latin typeface="Times New Roman" pitchFamily="18" charset="0"/>
                <a:cs typeface="Times New Roman" pitchFamily="18" charset="0"/>
              </a:rPr>
              <a:t> </a:t>
            </a:r>
            <a:r>
              <a:rPr lang="en-US" altLang="en-US" sz="3600" b="1" dirty="0" err="1">
                <a:solidFill>
                  <a:srgbClr val="FFFF00"/>
                </a:solidFill>
                <a:latin typeface="Times New Roman" pitchFamily="18" charset="0"/>
                <a:cs typeface="Times New Roman" pitchFamily="18" charset="0"/>
              </a:rPr>
              <a:t>tương</a:t>
            </a:r>
            <a:r>
              <a:rPr lang="en-US" altLang="en-US" sz="3600" b="1" dirty="0">
                <a:solidFill>
                  <a:srgbClr val="FFFF00"/>
                </a:solidFill>
                <a:latin typeface="Times New Roman" pitchFamily="18" charset="0"/>
                <a:cs typeface="Times New Roman" pitchFamily="18" charset="0"/>
              </a:rPr>
              <a:t> </a:t>
            </a:r>
            <a:r>
              <a:rPr lang="en-US" altLang="en-US" sz="3600" b="1" dirty="0" err="1">
                <a:solidFill>
                  <a:srgbClr val="FFFF00"/>
                </a:solidFill>
                <a:latin typeface="Times New Roman" pitchFamily="18" charset="0"/>
                <a:cs typeface="Times New Roman" pitchFamily="18" charset="0"/>
              </a:rPr>
              <a:t>lai</a:t>
            </a:r>
            <a:r>
              <a:rPr lang="en-US" altLang="en-US" sz="3600" b="1" dirty="0">
                <a:solidFill>
                  <a:srgbClr val="FFFF00"/>
                </a:solidFill>
                <a:latin typeface="Times New Roman" pitchFamily="18" charset="0"/>
                <a:cs typeface="Times New Roman" pitchFamily="18" charset="0"/>
              </a:rPr>
              <a:t> </a:t>
            </a:r>
            <a:r>
              <a:rPr lang="en-US" altLang="en-US" sz="3600" b="1" dirty="0" err="1">
                <a:solidFill>
                  <a:srgbClr val="FFFF00"/>
                </a:solidFill>
                <a:latin typeface="Times New Roman" pitchFamily="18" charset="0"/>
                <a:cs typeface="Times New Roman" pitchFamily="18" charset="0"/>
              </a:rPr>
              <a:t>ra</a:t>
            </a:r>
            <a:r>
              <a:rPr lang="en-US" altLang="en-US" sz="3600" b="1" dirty="0">
                <a:solidFill>
                  <a:srgbClr val="FFFF00"/>
                </a:solidFill>
                <a:latin typeface="Times New Roman" pitchFamily="18" charset="0"/>
                <a:cs typeface="Times New Roman" pitchFamily="18" charset="0"/>
              </a:rPr>
              <a:t> </a:t>
            </a:r>
            <a:r>
              <a:rPr lang="en-US" altLang="en-US" sz="3600" b="1" dirty="0" err="1">
                <a:solidFill>
                  <a:srgbClr val="FFFF00"/>
                </a:solidFill>
                <a:latin typeface="Times New Roman" pitchFamily="18" charset="0"/>
                <a:cs typeface="Times New Roman" pitchFamily="18" charset="0"/>
              </a:rPr>
              <a:t>sao</a:t>
            </a:r>
            <a:r>
              <a:rPr lang="en-US" altLang="en-US" sz="3600" b="1" dirty="0">
                <a:solidFill>
                  <a:srgbClr val="FFFF00"/>
                </a:solidFill>
                <a:latin typeface="Times New Roman" pitchFamily="18" charset="0"/>
                <a:cs typeface="Times New Roman" pitchFamily="18" charset="0"/>
              </a:rPr>
              <a:t> ? </a:t>
            </a:r>
          </a:p>
          <a:p>
            <a:pPr algn="ctr" eaLnBrk="1" hangingPunct="1"/>
            <a:endParaRPr lang="en-US" altLang="en-US" sz="3600" b="1" dirty="0">
              <a:solidFill>
                <a:srgbClr val="FFFF00"/>
              </a:solidFill>
              <a:latin typeface="Times New Roman" pitchFamily="18" charset="0"/>
              <a:cs typeface="Times New Roman" pitchFamily="18" charset="0"/>
            </a:endParaRPr>
          </a:p>
        </p:txBody>
      </p:sp>
      <p:sp>
        <p:nvSpPr>
          <p:cNvPr id="12" name="Rectangle 11"/>
          <p:cNvSpPr/>
          <p:nvPr/>
        </p:nvSpPr>
        <p:spPr>
          <a:xfrm>
            <a:off x="3043340" y="197644"/>
            <a:ext cx="2285177"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200" b="1" dirty="0" err="1" smtClean="0">
                <a:ln w="11430"/>
                <a:solidFill>
                  <a:srgbClr val="FF0000"/>
                </a:solidFill>
                <a:effectLst>
                  <a:outerShdw blurRad="50800" dist="39000" dir="5460000" algn="tl">
                    <a:srgbClr val="000000">
                      <a:alpha val="38000"/>
                    </a:srgbClr>
                  </a:outerShdw>
                </a:effectLst>
              </a:rPr>
              <a:t>Tìm</a:t>
            </a:r>
            <a:r>
              <a:rPr lang="en-US" sz="3200" b="1" dirty="0" smtClean="0">
                <a:ln w="11430"/>
                <a:solidFill>
                  <a:srgbClr val="FF0000"/>
                </a:solidFill>
                <a:effectLst>
                  <a:outerShdw blurRad="50800" dist="39000" dir="5460000" algn="tl">
                    <a:srgbClr val="000000">
                      <a:alpha val="38000"/>
                    </a:srgbClr>
                  </a:outerShdw>
                </a:effectLst>
              </a:rPr>
              <a:t> </a:t>
            </a:r>
            <a:r>
              <a:rPr lang="en-US" sz="3200" b="1" dirty="0" err="1" smtClean="0">
                <a:ln w="11430"/>
                <a:solidFill>
                  <a:srgbClr val="FF0000"/>
                </a:solidFill>
                <a:effectLst>
                  <a:outerShdw blurRad="50800" dist="39000" dir="5460000" algn="tl">
                    <a:srgbClr val="000000">
                      <a:alpha val="38000"/>
                    </a:srgbClr>
                  </a:outerShdw>
                </a:effectLst>
              </a:rPr>
              <a:t>hiểu</a:t>
            </a:r>
            <a:r>
              <a:rPr lang="en-US" sz="3200" b="1" dirty="0" smtClean="0">
                <a:ln w="11430"/>
                <a:solidFill>
                  <a:srgbClr val="FF0000"/>
                </a:solidFill>
                <a:effectLst>
                  <a:outerShdw blurRad="50800" dist="39000" dir="5460000" algn="tl">
                    <a:srgbClr val="000000">
                      <a:alpha val="38000"/>
                    </a:srgbClr>
                  </a:outerShdw>
                </a:effectLst>
              </a:rPr>
              <a:t> </a:t>
            </a:r>
            <a:r>
              <a:rPr lang="en-US" sz="3200" b="1" dirty="0" err="1" smtClean="0">
                <a:ln w="11430"/>
                <a:solidFill>
                  <a:srgbClr val="FF0000"/>
                </a:solidFill>
                <a:effectLst>
                  <a:outerShdw blurRad="50800" dist="39000" dir="5460000" algn="tl">
                    <a:srgbClr val="000000">
                      <a:alpha val="38000"/>
                    </a:srgbClr>
                  </a:outerShdw>
                </a:effectLst>
              </a:rPr>
              <a:t>bài</a:t>
            </a:r>
            <a:endParaRPr lang="en-US" sz="3200" b="1" dirty="0">
              <a:ln w="11430"/>
              <a:solidFill>
                <a:srgbClr val="FF0000"/>
              </a:solidFill>
              <a:effectLst>
                <a:outerShdw blurRad="50800" dist="39000" dir="5460000" algn="tl">
                  <a:srgbClr val="000000">
                    <a:alpha val="38000"/>
                  </a:srgbClr>
                </a:outerShdw>
              </a:effectLst>
            </a:endParaRPr>
          </a:p>
        </p:txBody>
      </p:sp>
      <p:pic>
        <p:nvPicPr>
          <p:cNvPr id="21512" name="图片 2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951" y="1571624"/>
            <a:ext cx="2002632" cy="531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图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02801" y="1166814"/>
            <a:ext cx="99179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257069" y="5959869"/>
            <a:ext cx="983285" cy="82828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1616" y="4843464"/>
            <a:ext cx="1275816" cy="1806575"/>
          </a:xfrm>
          <a:prstGeom prst="rect">
            <a:avLst/>
          </a:prstGeom>
        </p:spPr>
      </p:pic>
      <p:sp>
        <p:nvSpPr>
          <p:cNvPr id="17" name="Text Box 3"/>
          <p:cNvSpPr txBox="1">
            <a:spLocks noChangeArrowheads="1"/>
          </p:cNvSpPr>
          <p:nvPr/>
        </p:nvSpPr>
        <p:spPr bwMode="auto">
          <a:xfrm>
            <a:off x="2571750" y="5913089"/>
            <a:ext cx="5238750" cy="461665"/>
          </a:xfrm>
          <a:prstGeom prst="rect">
            <a:avLst/>
          </a:prstGeom>
          <a:gradFill rotWithShape="1">
            <a:gsLst>
              <a:gs pos="0">
                <a:srgbClr val="FFFF00"/>
              </a:gs>
              <a:gs pos="50000">
                <a:schemeClr val="bg1"/>
              </a:gs>
              <a:gs pos="100000">
                <a:srgbClr val="FF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just">
              <a:buClr>
                <a:srgbClr val="762D10"/>
              </a:buClr>
              <a:buSzPts val="4000"/>
            </a:pPr>
            <a:r>
              <a:rPr lang="vi-VN" sz="2400" b="1" dirty="0">
                <a:solidFill>
                  <a:srgbClr val="762D10"/>
                </a:solidFill>
                <a:latin typeface="Times New Roman"/>
                <a:cs typeface="Times New Roman"/>
                <a:sym typeface="Times New Roman"/>
              </a:rPr>
              <a:t>Đây là vẻ đẹp của đêm trăng tương lai</a:t>
            </a:r>
            <a:endParaRPr lang="vi-VN" sz="1000" dirty="0"/>
          </a:p>
        </p:txBody>
      </p:sp>
    </p:spTree>
    <p:extLst>
      <p:ext uri="{BB962C8B-B14F-4D97-AF65-F5344CB8AC3E}">
        <p14:creationId xmlns:p14="http://schemas.microsoft.com/office/powerpoint/2010/main" val="2547399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ircle(in)">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p:cNvPr>
          <p:cNvSpPr/>
          <p:nvPr/>
        </p:nvSpPr>
        <p:spPr>
          <a:xfrm>
            <a:off x="223838" y="207964"/>
            <a:ext cx="8696325" cy="6442075"/>
          </a:xfrm>
          <a:prstGeom prst="roundRect">
            <a:avLst>
              <a:gd name="adj" fmla="val 91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2" name="Rectangle 1"/>
          <p:cNvSpPr/>
          <p:nvPr/>
        </p:nvSpPr>
        <p:spPr>
          <a:xfrm>
            <a:off x="83343" y="87313"/>
            <a:ext cx="9026129" cy="6700837"/>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a:spLocks noChangeArrowheads="1"/>
          </p:cNvSpPr>
          <p:nvPr/>
        </p:nvSpPr>
        <p:spPr bwMode="auto">
          <a:xfrm>
            <a:off x="2445544" y="2459384"/>
            <a:ext cx="63031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eaLnBrk="0" fontAlgn="base" hangingPunct="0">
              <a:spcBef>
                <a:spcPct val="0"/>
              </a:spcBef>
              <a:spcAft>
                <a:spcPct val="0"/>
              </a:spcAft>
              <a:buClrTx/>
              <a:defRPr/>
            </a:pPr>
            <a:r>
              <a:rPr lang="en-US" sz="3200" b="1" kern="1200" dirty="0" err="1">
                <a:solidFill>
                  <a:srgbClr val="0070C0"/>
                </a:solidFill>
                <a:latin typeface="Times New Roman" panose="02020603050405020304" pitchFamily="18" charset="0"/>
                <a:cs typeface="Times New Roman" panose="02020603050405020304" pitchFamily="18" charset="0"/>
              </a:rPr>
              <a:t>V</a:t>
            </a:r>
            <a:r>
              <a:rPr lang="en-US" sz="3200" b="1" kern="1200" dirty="0" err="1" smtClean="0">
                <a:solidFill>
                  <a:srgbClr val="0070C0"/>
                </a:solidFill>
                <a:latin typeface="Times New Roman" panose="02020603050405020304" pitchFamily="18" charset="0"/>
                <a:cs typeface="Times New Roman" panose="02020603050405020304" pitchFamily="18" charset="0"/>
              </a:rPr>
              <a:t>ẻ</a:t>
            </a:r>
            <a:r>
              <a:rPr lang="en-US" sz="3200" b="1" kern="1200" dirty="0" smtClean="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đẹp</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của</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đất</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smtClean="0">
                <a:solidFill>
                  <a:srgbClr val="0070C0"/>
                </a:solidFill>
                <a:latin typeface="Times New Roman" panose="02020603050405020304" pitchFamily="18" charset="0"/>
                <a:cs typeface="Times New Roman" panose="02020603050405020304" pitchFamily="18" charset="0"/>
              </a:rPr>
              <a:t>nước</a:t>
            </a:r>
            <a:r>
              <a:rPr lang="en-US" sz="3200" b="1" kern="1200" dirty="0" smtClean="0">
                <a:solidFill>
                  <a:srgbClr val="0070C0"/>
                </a:solidFill>
                <a:latin typeface="Times New Roman" panose="02020603050405020304" pitchFamily="18" charset="0"/>
                <a:cs typeface="Times New Roman" panose="02020603050405020304" pitchFamily="18" charset="0"/>
              </a:rPr>
              <a:t> </a:t>
            </a:r>
            <a:r>
              <a:rPr lang="en-US" sz="3200" b="1" kern="1200" dirty="0" err="1" smtClean="0">
                <a:solidFill>
                  <a:srgbClr val="0070C0"/>
                </a:solidFill>
                <a:latin typeface="Times New Roman" panose="02020603050405020304" pitchFamily="18" charset="0"/>
                <a:cs typeface="Times New Roman" panose="02020603050405020304" pitchFamily="18" charset="0"/>
              </a:rPr>
              <a:t>trong</a:t>
            </a:r>
            <a:r>
              <a:rPr lang="en-US" sz="3200" b="1" kern="1200" dirty="0" smtClean="0">
                <a:solidFill>
                  <a:srgbClr val="0070C0"/>
                </a:solidFill>
                <a:latin typeface="Times New Roman" panose="02020603050405020304" pitchFamily="18" charset="0"/>
                <a:cs typeface="Times New Roman" panose="02020603050405020304" pitchFamily="18" charset="0"/>
              </a:rPr>
              <a:t> </a:t>
            </a:r>
            <a:r>
              <a:rPr lang="en-US" sz="3200" b="1" kern="1200" dirty="0" err="1" smtClean="0">
                <a:solidFill>
                  <a:srgbClr val="0070C0"/>
                </a:solidFill>
                <a:latin typeface="Times New Roman" panose="02020603050405020304" pitchFamily="18" charset="0"/>
                <a:cs typeface="Times New Roman" panose="02020603050405020304" pitchFamily="18" charset="0"/>
              </a:rPr>
              <a:t>tưởng</a:t>
            </a:r>
            <a:r>
              <a:rPr lang="en-US" sz="3200" b="1" kern="1200" dirty="0" smtClean="0">
                <a:solidFill>
                  <a:srgbClr val="0070C0"/>
                </a:solidFill>
                <a:latin typeface="Times New Roman" panose="02020603050405020304" pitchFamily="18" charset="0"/>
                <a:cs typeface="Times New Roman" panose="02020603050405020304" pitchFamily="18" charset="0"/>
              </a:rPr>
              <a:t> </a:t>
            </a:r>
            <a:r>
              <a:rPr lang="en-US" sz="3200" b="1" kern="1200" dirty="0" err="1" smtClean="0">
                <a:solidFill>
                  <a:srgbClr val="0070C0"/>
                </a:solidFill>
                <a:latin typeface="Times New Roman" panose="02020603050405020304" pitchFamily="18" charset="0"/>
                <a:cs typeface="Times New Roman" panose="02020603050405020304" pitchFamily="18" charset="0"/>
              </a:rPr>
              <a:t>tượng</a:t>
            </a:r>
            <a:r>
              <a:rPr lang="en-US" sz="3200" b="1" kern="1200" dirty="0" smtClean="0">
                <a:solidFill>
                  <a:srgbClr val="0070C0"/>
                </a:solidFill>
                <a:latin typeface="Times New Roman" panose="02020603050405020304" pitchFamily="18" charset="0"/>
                <a:cs typeface="Times New Roman" panose="02020603050405020304" pitchFamily="18" charset="0"/>
              </a:rPr>
              <a:t> </a:t>
            </a:r>
            <a:r>
              <a:rPr lang="en-US" sz="3200" b="1" kern="1200" dirty="0" err="1" smtClean="0">
                <a:solidFill>
                  <a:srgbClr val="0070C0"/>
                </a:solidFill>
                <a:latin typeface="Times New Roman" panose="02020603050405020304" pitchFamily="18" charset="0"/>
                <a:cs typeface="Times New Roman" panose="02020603050405020304" pitchFamily="18" charset="0"/>
              </a:rPr>
              <a:t>rất</a:t>
            </a:r>
            <a:r>
              <a:rPr lang="en-US" sz="3200" b="1" kern="1200" dirty="0" smtClean="0">
                <a:solidFill>
                  <a:srgbClr val="0070C0"/>
                </a:solidFill>
                <a:latin typeface="Times New Roman" panose="02020603050405020304" pitchFamily="18" charset="0"/>
                <a:cs typeface="Times New Roman" panose="02020603050405020304" pitchFamily="18" charset="0"/>
              </a:rPr>
              <a:t> </a:t>
            </a:r>
            <a:r>
              <a:rPr lang="en-US" sz="3200" b="1" kern="1200" dirty="0" err="1" smtClean="0">
                <a:solidFill>
                  <a:srgbClr val="0070C0"/>
                </a:solidFill>
                <a:latin typeface="Times New Roman" panose="02020603050405020304" pitchFamily="18" charset="0"/>
                <a:cs typeface="Times New Roman" panose="02020603050405020304" pitchFamily="18" charset="0"/>
              </a:rPr>
              <a:t>hiện</a:t>
            </a:r>
            <a:r>
              <a:rPr lang="en-US" sz="3200" b="1" kern="1200" dirty="0" smtClean="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đại</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giàu</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smtClean="0">
                <a:solidFill>
                  <a:srgbClr val="0070C0"/>
                </a:solidFill>
                <a:latin typeface="Times New Roman" panose="02020603050405020304" pitchFamily="18" charset="0"/>
                <a:cs typeface="Times New Roman" panose="02020603050405020304" pitchFamily="18" charset="0"/>
              </a:rPr>
              <a:t>có</a:t>
            </a:r>
            <a:r>
              <a:rPr lang="en-US" sz="3200" b="1" kern="1200" dirty="0" smtClean="0">
                <a:solidFill>
                  <a:srgbClr val="0070C0"/>
                </a:solidFill>
                <a:latin typeface="Times New Roman" panose="02020603050405020304" pitchFamily="18" charset="0"/>
                <a:cs typeface="Times New Roman" panose="02020603050405020304" pitchFamily="18" charset="0"/>
              </a:rPr>
              <a:t>.</a:t>
            </a:r>
            <a:endParaRPr lang="en-US" sz="3200" b="1" kern="1200" dirty="0">
              <a:solidFill>
                <a:srgbClr val="0070C0"/>
              </a:solidFill>
              <a:latin typeface="Times New Roman" panose="02020603050405020304" pitchFamily="18" charset="0"/>
              <a:cs typeface="Times New Roman" panose="02020603050405020304" pitchFamily="18" charset="0"/>
            </a:endParaRPr>
          </a:p>
        </p:txBody>
      </p:sp>
      <p:sp>
        <p:nvSpPr>
          <p:cNvPr id="21510" name="Hình chữ nhật 11"/>
          <p:cNvSpPr>
            <a:spLocks noChangeArrowheads="1"/>
          </p:cNvSpPr>
          <p:nvPr/>
        </p:nvSpPr>
        <p:spPr bwMode="auto">
          <a:xfrm>
            <a:off x="180976" y="835026"/>
            <a:ext cx="8928497" cy="1174830"/>
          </a:xfrm>
          <a:prstGeom prst="rect">
            <a:avLst/>
          </a:prstGeom>
          <a:solidFill>
            <a:schemeClr val="accent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ctr" eaLnBrk="0" fontAlgn="base" hangingPunct="0">
              <a:spcBef>
                <a:spcPct val="0"/>
              </a:spcBef>
              <a:spcAft>
                <a:spcPct val="0"/>
              </a:spcAft>
              <a:buClrTx/>
              <a:defRPr/>
            </a:pPr>
            <a:r>
              <a:rPr lang="en-US" sz="3600" b="1" kern="1200" dirty="0" err="1" smtClean="0">
                <a:solidFill>
                  <a:srgbClr val="FFFF00"/>
                </a:solidFill>
                <a:latin typeface="Times New Roman" panose="02020603050405020304" pitchFamily="18" charset="0"/>
                <a:cs typeface="Times New Roman" panose="02020603050405020304" pitchFamily="18" charset="0"/>
              </a:rPr>
              <a:t>Vẻ</a:t>
            </a:r>
            <a:r>
              <a:rPr lang="en-US" sz="3600" b="1" kern="1200" dirty="0" smtClean="0">
                <a:solidFill>
                  <a:srgbClr val="FFFF00"/>
                </a:solidFill>
                <a:latin typeface="Times New Roman" panose="02020603050405020304" pitchFamily="18" charset="0"/>
                <a:cs typeface="Times New Roman" panose="02020603050405020304" pitchFamily="18" charset="0"/>
              </a:rPr>
              <a:t> </a:t>
            </a:r>
            <a:r>
              <a:rPr lang="en-US" sz="3600" b="1" kern="1200" dirty="0" err="1">
                <a:solidFill>
                  <a:srgbClr val="FFFF00"/>
                </a:solidFill>
                <a:latin typeface="Times New Roman" panose="02020603050405020304" pitchFamily="18" charset="0"/>
                <a:cs typeface="Times New Roman" panose="02020603050405020304" pitchFamily="18" charset="0"/>
              </a:rPr>
              <a:t>đẹp</a:t>
            </a:r>
            <a:r>
              <a:rPr lang="en-US" sz="3600" b="1" kern="1200" dirty="0">
                <a:solidFill>
                  <a:srgbClr val="FFFF00"/>
                </a:solidFill>
                <a:latin typeface="Times New Roman" panose="02020603050405020304" pitchFamily="18" charset="0"/>
                <a:cs typeface="Times New Roman" panose="02020603050405020304" pitchFamily="18" charset="0"/>
              </a:rPr>
              <a:t> </a:t>
            </a:r>
            <a:r>
              <a:rPr lang="en-US" sz="3600" b="1" kern="1200" dirty="0" err="1">
                <a:solidFill>
                  <a:srgbClr val="FFFF00"/>
                </a:solidFill>
                <a:latin typeface="Times New Roman" panose="02020603050405020304" pitchFamily="18" charset="0"/>
                <a:cs typeface="Times New Roman" panose="02020603050405020304" pitchFamily="18" charset="0"/>
              </a:rPr>
              <a:t>trong</a:t>
            </a:r>
            <a:r>
              <a:rPr lang="en-US" sz="3600" b="1" kern="1200" dirty="0">
                <a:solidFill>
                  <a:srgbClr val="FFFF00"/>
                </a:solidFill>
                <a:latin typeface="Times New Roman" panose="02020603050405020304" pitchFamily="18" charset="0"/>
                <a:cs typeface="Times New Roman" panose="02020603050405020304" pitchFamily="18" charset="0"/>
              </a:rPr>
              <a:t> </a:t>
            </a:r>
            <a:r>
              <a:rPr lang="en-US" sz="3600" b="1" kern="1200" dirty="0" err="1">
                <a:solidFill>
                  <a:srgbClr val="FFFF00"/>
                </a:solidFill>
                <a:latin typeface="Times New Roman" panose="02020603050405020304" pitchFamily="18" charset="0"/>
                <a:cs typeface="Times New Roman" panose="02020603050405020304" pitchFamily="18" charset="0"/>
              </a:rPr>
              <a:t>tưởng</a:t>
            </a:r>
            <a:r>
              <a:rPr lang="en-US" sz="3600" b="1" kern="1200" dirty="0">
                <a:solidFill>
                  <a:srgbClr val="FFFF00"/>
                </a:solidFill>
                <a:latin typeface="Times New Roman" panose="02020603050405020304" pitchFamily="18" charset="0"/>
                <a:cs typeface="Times New Roman" panose="02020603050405020304" pitchFamily="18" charset="0"/>
              </a:rPr>
              <a:t> </a:t>
            </a:r>
            <a:r>
              <a:rPr lang="en-US" sz="3600" b="1" kern="1200" dirty="0" err="1">
                <a:solidFill>
                  <a:srgbClr val="FFFF00"/>
                </a:solidFill>
                <a:latin typeface="Times New Roman" panose="02020603050405020304" pitchFamily="18" charset="0"/>
                <a:cs typeface="Times New Roman" panose="02020603050405020304" pitchFamily="18" charset="0"/>
              </a:rPr>
              <a:t>tượng</a:t>
            </a:r>
            <a:r>
              <a:rPr lang="en-US" sz="3600" b="1" kern="1200" dirty="0">
                <a:solidFill>
                  <a:srgbClr val="FFFF00"/>
                </a:solidFill>
                <a:latin typeface="Times New Roman" panose="02020603050405020304" pitchFamily="18" charset="0"/>
                <a:cs typeface="Times New Roman" panose="02020603050405020304" pitchFamily="18" charset="0"/>
              </a:rPr>
              <a:t> </a:t>
            </a:r>
            <a:r>
              <a:rPr lang="en-US" sz="3600" b="1" kern="1200" dirty="0" err="1">
                <a:solidFill>
                  <a:srgbClr val="FFFF00"/>
                </a:solidFill>
                <a:latin typeface="Times New Roman" panose="02020603050405020304" pitchFamily="18" charset="0"/>
                <a:cs typeface="Times New Roman" panose="02020603050405020304" pitchFamily="18" charset="0"/>
              </a:rPr>
              <a:t>đó</a:t>
            </a:r>
            <a:r>
              <a:rPr lang="en-US" sz="3600" b="1" kern="1200" dirty="0">
                <a:solidFill>
                  <a:srgbClr val="FFFF00"/>
                </a:solidFill>
                <a:latin typeface="Times New Roman" panose="02020603050405020304" pitchFamily="18" charset="0"/>
                <a:cs typeface="Times New Roman" panose="02020603050405020304" pitchFamily="18" charset="0"/>
              </a:rPr>
              <a:t> </a:t>
            </a:r>
            <a:r>
              <a:rPr lang="en-US" sz="3600" b="1" kern="1200" dirty="0" err="1">
                <a:solidFill>
                  <a:srgbClr val="FFFF00"/>
                </a:solidFill>
                <a:latin typeface="Times New Roman" panose="02020603050405020304" pitchFamily="18" charset="0"/>
                <a:cs typeface="Times New Roman" panose="02020603050405020304" pitchFamily="18" charset="0"/>
              </a:rPr>
              <a:t>có</a:t>
            </a:r>
            <a:r>
              <a:rPr lang="en-US" sz="3600" b="1" kern="1200" dirty="0">
                <a:solidFill>
                  <a:srgbClr val="FFFF00"/>
                </a:solidFill>
                <a:latin typeface="Times New Roman" panose="02020603050405020304" pitchFamily="18" charset="0"/>
                <a:cs typeface="Times New Roman" panose="02020603050405020304" pitchFamily="18" charset="0"/>
              </a:rPr>
              <a:t> </a:t>
            </a:r>
            <a:r>
              <a:rPr lang="en-US" sz="3600" b="1" kern="1200" dirty="0" err="1">
                <a:solidFill>
                  <a:srgbClr val="FFFF00"/>
                </a:solidFill>
                <a:latin typeface="Times New Roman" panose="02020603050405020304" pitchFamily="18" charset="0"/>
                <a:cs typeface="Times New Roman" panose="02020603050405020304" pitchFamily="18" charset="0"/>
              </a:rPr>
              <a:t>gì</a:t>
            </a:r>
            <a:r>
              <a:rPr lang="en-US" sz="3600" b="1" kern="1200" dirty="0">
                <a:solidFill>
                  <a:srgbClr val="FFFF00"/>
                </a:solidFill>
                <a:latin typeface="Times New Roman" panose="02020603050405020304" pitchFamily="18" charset="0"/>
                <a:cs typeface="Times New Roman" panose="02020603050405020304" pitchFamily="18" charset="0"/>
              </a:rPr>
              <a:t> </a:t>
            </a:r>
            <a:r>
              <a:rPr lang="en-US" sz="3600" b="1" kern="1200" dirty="0" err="1">
                <a:solidFill>
                  <a:srgbClr val="FFFF00"/>
                </a:solidFill>
                <a:latin typeface="Times New Roman" panose="02020603050405020304" pitchFamily="18" charset="0"/>
                <a:cs typeface="Times New Roman" panose="02020603050405020304" pitchFamily="18" charset="0"/>
              </a:rPr>
              <a:t>khác</a:t>
            </a:r>
            <a:r>
              <a:rPr lang="en-US" sz="3600" b="1" kern="1200" dirty="0">
                <a:solidFill>
                  <a:srgbClr val="FFFF00"/>
                </a:solidFill>
                <a:latin typeface="Times New Roman" panose="02020603050405020304" pitchFamily="18" charset="0"/>
                <a:cs typeface="Times New Roman" panose="02020603050405020304" pitchFamily="18" charset="0"/>
              </a:rPr>
              <a:t> so </a:t>
            </a:r>
            <a:r>
              <a:rPr lang="en-US" sz="3600" b="1" kern="1200" dirty="0" err="1">
                <a:solidFill>
                  <a:srgbClr val="FFFF00"/>
                </a:solidFill>
                <a:latin typeface="Times New Roman" panose="02020603050405020304" pitchFamily="18" charset="0"/>
                <a:cs typeface="Times New Roman" panose="02020603050405020304" pitchFamily="18" charset="0"/>
              </a:rPr>
              <a:t>với</a:t>
            </a:r>
            <a:r>
              <a:rPr lang="en-US" sz="3600" b="1" kern="1200" dirty="0">
                <a:solidFill>
                  <a:srgbClr val="FFFF00"/>
                </a:solidFill>
                <a:latin typeface="Times New Roman" panose="02020603050405020304" pitchFamily="18" charset="0"/>
                <a:cs typeface="Times New Roman" panose="02020603050405020304" pitchFamily="18" charset="0"/>
              </a:rPr>
              <a:t> </a:t>
            </a:r>
            <a:r>
              <a:rPr lang="en-US" sz="3600" b="1" kern="1200" dirty="0" err="1">
                <a:solidFill>
                  <a:srgbClr val="FFFF00"/>
                </a:solidFill>
                <a:latin typeface="Times New Roman" panose="02020603050405020304" pitchFamily="18" charset="0"/>
                <a:cs typeface="Times New Roman" panose="02020603050405020304" pitchFamily="18" charset="0"/>
              </a:rPr>
              <a:t>đêm</a:t>
            </a:r>
            <a:r>
              <a:rPr lang="en-US" sz="3600" b="1" kern="1200" dirty="0">
                <a:solidFill>
                  <a:srgbClr val="FFFF00"/>
                </a:solidFill>
                <a:latin typeface="Times New Roman" panose="02020603050405020304" pitchFamily="18" charset="0"/>
                <a:cs typeface="Times New Roman" panose="02020603050405020304" pitchFamily="18" charset="0"/>
              </a:rPr>
              <a:t> </a:t>
            </a:r>
            <a:r>
              <a:rPr lang="en-US" sz="3600" b="1" kern="1200" dirty="0" err="1">
                <a:solidFill>
                  <a:srgbClr val="FFFF00"/>
                </a:solidFill>
                <a:latin typeface="Times New Roman" panose="02020603050405020304" pitchFamily="18" charset="0"/>
                <a:cs typeface="Times New Roman" panose="02020603050405020304" pitchFamily="18" charset="0"/>
              </a:rPr>
              <a:t>trung</a:t>
            </a:r>
            <a:r>
              <a:rPr lang="en-US" sz="3600" b="1" kern="1200" dirty="0">
                <a:solidFill>
                  <a:srgbClr val="FFFF00"/>
                </a:solidFill>
                <a:latin typeface="Times New Roman" panose="02020603050405020304" pitchFamily="18" charset="0"/>
                <a:cs typeface="Times New Roman" panose="02020603050405020304" pitchFamily="18" charset="0"/>
              </a:rPr>
              <a:t> </a:t>
            </a:r>
            <a:r>
              <a:rPr lang="en-US" sz="3600" b="1" kern="1200" dirty="0" err="1">
                <a:solidFill>
                  <a:srgbClr val="FFFF00"/>
                </a:solidFill>
                <a:latin typeface="Times New Roman" panose="02020603050405020304" pitchFamily="18" charset="0"/>
                <a:cs typeface="Times New Roman" panose="02020603050405020304" pitchFamily="18" charset="0"/>
              </a:rPr>
              <a:t>thu</a:t>
            </a:r>
            <a:r>
              <a:rPr lang="en-US" sz="3600" b="1" kern="1200" dirty="0">
                <a:solidFill>
                  <a:srgbClr val="FFFF00"/>
                </a:solidFill>
                <a:latin typeface="Times New Roman" panose="02020603050405020304" pitchFamily="18" charset="0"/>
                <a:cs typeface="Times New Roman" panose="02020603050405020304" pitchFamily="18" charset="0"/>
              </a:rPr>
              <a:t> </a:t>
            </a:r>
            <a:r>
              <a:rPr lang="en-US" sz="3600" b="1" kern="1200" dirty="0" err="1">
                <a:solidFill>
                  <a:srgbClr val="FFFF00"/>
                </a:solidFill>
                <a:latin typeface="Times New Roman" panose="02020603050405020304" pitchFamily="18" charset="0"/>
                <a:cs typeface="Times New Roman" panose="02020603050405020304" pitchFamily="18" charset="0"/>
              </a:rPr>
              <a:t>độc</a:t>
            </a:r>
            <a:r>
              <a:rPr lang="en-US" sz="3600" b="1" kern="1200" dirty="0">
                <a:solidFill>
                  <a:srgbClr val="FFFF00"/>
                </a:solidFill>
                <a:latin typeface="Times New Roman" panose="02020603050405020304" pitchFamily="18" charset="0"/>
                <a:cs typeface="Times New Roman" panose="02020603050405020304" pitchFamily="18" charset="0"/>
              </a:rPr>
              <a:t> </a:t>
            </a:r>
            <a:r>
              <a:rPr lang="en-US" sz="3600" b="1" kern="1200" dirty="0" err="1">
                <a:solidFill>
                  <a:srgbClr val="FFFF00"/>
                </a:solidFill>
                <a:latin typeface="Times New Roman" panose="02020603050405020304" pitchFamily="18" charset="0"/>
                <a:cs typeface="Times New Roman" panose="02020603050405020304" pitchFamily="18" charset="0"/>
              </a:rPr>
              <a:t>lập</a:t>
            </a:r>
            <a:r>
              <a:rPr lang="en-US" sz="3600" b="1" kern="1200" dirty="0">
                <a:solidFill>
                  <a:srgbClr val="FFFF00"/>
                </a:solidFill>
                <a:latin typeface="Times New Roman" panose="02020603050405020304" pitchFamily="18" charset="0"/>
                <a:cs typeface="Times New Roman" panose="02020603050405020304" pitchFamily="18" charset="0"/>
              </a:rPr>
              <a:t>?</a:t>
            </a:r>
          </a:p>
        </p:txBody>
      </p:sp>
      <p:sp>
        <p:nvSpPr>
          <p:cNvPr id="12" name="Rectangle 11"/>
          <p:cNvSpPr/>
          <p:nvPr/>
        </p:nvSpPr>
        <p:spPr>
          <a:xfrm>
            <a:off x="3043340" y="197644"/>
            <a:ext cx="2285177"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200" b="1" dirty="0" err="1" smtClean="0">
                <a:ln w="11430"/>
                <a:solidFill>
                  <a:srgbClr val="FF0000"/>
                </a:solidFill>
                <a:effectLst>
                  <a:outerShdw blurRad="50800" dist="39000" dir="5460000" algn="tl">
                    <a:srgbClr val="000000">
                      <a:alpha val="38000"/>
                    </a:srgbClr>
                  </a:outerShdw>
                </a:effectLst>
              </a:rPr>
              <a:t>Tìm</a:t>
            </a:r>
            <a:r>
              <a:rPr lang="en-US" sz="3200" b="1" dirty="0" smtClean="0">
                <a:ln w="11430"/>
                <a:solidFill>
                  <a:srgbClr val="FF0000"/>
                </a:solidFill>
                <a:effectLst>
                  <a:outerShdw blurRad="50800" dist="39000" dir="5460000" algn="tl">
                    <a:srgbClr val="000000">
                      <a:alpha val="38000"/>
                    </a:srgbClr>
                  </a:outerShdw>
                </a:effectLst>
              </a:rPr>
              <a:t> </a:t>
            </a:r>
            <a:r>
              <a:rPr lang="en-US" sz="3200" b="1" dirty="0" err="1" smtClean="0">
                <a:ln w="11430"/>
                <a:solidFill>
                  <a:srgbClr val="FF0000"/>
                </a:solidFill>
                <a:effectLst>
                  <a:outerShdw blurRad="50800" dist="39000" dir="5460000" algn="tl">
                    <a:srgbClr val="000000">
                      <a:alpha val="38000"/>
                    </a:srgbClr>
                  </a:outerShdw>
                </a:effectLst>
              </a:rPr>
              <a:t>hiểu</a:t>
            </a:r>
            <a:r>
              <a:rPr lang="en-US" sz="3200" b="1" dirty="0" smtClean="0">
                <a:ln w="11430"/>
                <a:solidFill>
                  <a:srgbClr val="FF0000"/>
                </a:solidFill>
                <a:effectLst>
                  <a:outerShdw blurRad="50800" dist="39000" dir="5460000" algn="tl">
                    <a:srgbClr val="000000">
                      <a:alpha val="38000"/>
                    </a:srgbClr>
                  </a:outerShdw>
                </a:effectLst>
              </a:rPr>
              <a:t> </a:t>
            </a:r>
            <a:r>
              <a:rPr lang="en-US" sz="3200" b="1" dirty="0" err="1" smtClean="0">
                <a:ln w="11430"/>
                <a:solidFill>
                  <a:srgbClr val="FF0000"/>
                </a:solidFill>
                <a:effectLst>
                  <a:outerShdw blurRad="50800" dist="39000" dir="5460000" algn="tl">
                    <a:srgbClr val="000000">
                      <a:alpha val="38000"/>
                    </a:srgbClr>
                  </a:outerShdw>
                </a:effectLst>
              </a:rPr>
              <a:t>bài</a:t>
            </a:r>
            <a:endParaRPr lang="en-US" sz="3200" b="1" dirty="0">
              <a:ln w="11430"/>
              <a:solidFill>
                <a:srgbClr val="FF0000"/>
              </a:solidFill>
              <a:effectLst>
                <a:outerShdw blurRad="50800" dist="39000" dir="5460000" algn="tl">
                  <a:srgbClr val="000000">
                    <a:alpha val="38000"/>
                  </a:srgbClr>
                </a:outerShdw>
              </a:effectLst>
            </a:endParaRPr>
          </a:p>
        </p:txBody>
      </p:sp>
      <p:pic>
        <p:nvPicPr>
          <p:cNvPr id="21512" name="图片 2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951" y="1571624"/>
            <a:ext cx="2002632" cy="531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图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8373" y="1443039"/>
            <a:ext cx="99179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28373" y="5821758"/>
            <a:ext cx="983285" cy="82828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1616" y="4843464"/>
            <a:ext cx="1275816" cy="1806575"/>
          </a:xfrm>
          <a:prstGeom prst="rect">
            <a:avLst/>
          </a:prstGeom>
        </p:spPr>
      </p:pic>
      <p:sp>
        <p:nvSpPr>
          <p:cNvPr id="13" name="Rectangle 12"/>
          <p:cNvSpPr>
            <a:spLocks noChangeArrowheads="1"/>
          </p:cNvSpPr>
          <p:nvPr/>
        </p:nvSpPr>
        <p:spPr bwMode="auto">
          <a:xfrm>
            <a:off x="2445544" y="3788123"/>
            <a:ext cx="630316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gn="just" eaLnBrk="0" fontAlgn="base" hangingPunct="0">
              <a:spcBef>
                <a:spcPct val="0"/>
              </a:spcBef>
              <a:spcAft>
                <a:spcPct val="0"/>
              </a:spcAft>
              <a:buClrTx/>
              <a:defRPr/>
            </a:pPr>
            <a:r>
              <a:rPr lang="en-US" sz="3200" b="1" kern="1200" dirty="0" err="1" smtClean="0">
                <a:solidFill>
                  <a:srgbClr val="0070C0"/>
                </a:solidFill>
                <a:latin typeface="Times New Roman" panose="02020603050405020304" pitchFamily="18" charset="0"/>
                <a:cs typeface="Times New Roman" panose="02020603050405020304" pitchFamily="18" charset="0"/>
              </a:rPr>
              <a:t>Còn</a:t>
            </a:r>
            <a:r>
              <a:rPr lang="en-US" sz="3200" b="1" kern="1200" dirty="0" smtClean="0">
                <a:solidFill>
                  <a:srgbClr val="0070C0"/>
                </a:solidFill>
                <a:latin typeface="Times New Roman" panose="02020603050405020304" pitchFamily="18" charset="0"/>
                <a:cs typeface="Times New Roman" panose="02020603050405020304" pitchFamily="18" charset="0"/>
              </a:rPr>
              <a:t> </a:t>
            </a:r>
            <a:r>
              <a:rPr lang="en-US" sz="3200" b="1" kern="1200" dirty="0" err="1" smtClean="0">
                <a:solidFill>
                  <a:srgbClr val="0070C0"/>
                </a:solidFill>
                <a:latin typeface="Times New Roman" panose="02020603050405020304" pitchFamily="18" charset="0"/>
                <a:cs typeface="Times New Roman" panose="02020603050405020304" pitchFamily="18" charset="0"/>
              </a:rPr>
              <a:t>hiện</a:t>
            </a:r>
            <a:r>
              <a:rPr lang="en-US" sz="3200" b="1" kern="1200" dirty="0" smtClean="0">
                <a:solidFill>
                  <a:srgbClr val="0070C0"/>
                </a:solidFill>
                <a:latin typeface="Times New Roman" panose="02020603050405020304" pitchFamily="18" charset="0"/>
                <a:cs typeface="Times New Roman" panose="02020603050405020304" pitchFamily="18" charset="0"/>
              </a:rPr>
              <a:t> </a:t>
            </a:r>
            <a:r>
              <a:rPr lang="en-US" sz="3200" b="1" kern="1200" dirty="0" err="1" smtClean="0">
                <a:solidFill>
                  <a:srgbClr val="0070C0"/>
                </a:solidFill>
                <a:latin typeface="Times New Roman" panose="02020603050405020304" pitchFamily="18" charset="0"/>
                <a:cs typeface="Times New Roman" panose="02020603050405020304" pitchFamily="18" charset="0"/>
              </a:rPr>
              <a:t>tại</a:t>
            </a:r>
            <a:r>
              <a:rPr lang="en-US" sz="3200" b="1" kern="1200" dirty="0" smtClean="0">
                <a:solidFill>
                  <a:srgbClr val="0070C0"/>
                </a:solidFill>
                <a:latin typeface="Times New Roman" panose="02020603050405020304" pitchFamily="18" charset="0"/>
                <a:cs typeface="Times New Roman" panose="02020603050405020304" pitchFamily="18" charset="0"/>
              </a:rPr>
              <a:t> (</a:t>
            </a:r>
            <a:r>
              <a:rPr lang="en-US" sz="3200" b="1" kern="1200" dirty="0" err="1" smtClean="0">
                <a:solidFill>
                  <a:srgbClr val="0070C0"/>
                </a:solidFill>
                <a:latin typeface="Times New Roman" panose="02020603050405020304" pitchFamily="18" charset="0"/>
                <a:cs typeface="Times New Roman" panose="02020603050405020304" pitchFamily="18" charset="0"/>
              </a:rPr>
              <a:t>đêm</a:t>
            </a:r>
            <a:r>
              <a:rPr lang="en-US" sz="3200" b="1" kern="1200" dirty="0" smtClean="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trung</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thu</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độc</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lập</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đầu</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smtClean="0">
                <a:solidFill>
                  <a:srgbClr val="0070C0"/>
                </a:solidFill>
                <a:latin typeface="Times New Roman" panose="02020603050405020304" pitchFamily="18" charset="0"/>
                <a:cs typeface="Times New Roman" panose="02020603050405020304" pitchFamily="18" charset="0"/>
              </a:rPr>
              <a:t>tiên</a:t>
            </a:r>
            <a:r>
              <a:rPr lang="en-US" sz="3200" b="1" kern="1200" dirty="0" smtClean="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đất</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nước</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còn</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đang</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nghèo</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bị</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chiến</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tranh</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tàn</a:t>
            </a:r>
            <a:r>
              <a:rPr lang="en-US" sz="3200" b="1" kern="1200" dirty="0">
                <a:solidFill>
                  <a:srgbClr val="0070C0"/>
                </a:solidFill>
                <a:latin typeface="Times New Roman" panose="02020603050405020304" pitchFamily="18" charset="0"/>
                <a:cs typeface="Times New Roman" panose="02020603050405020304" pitchFamily="18" charset="0"/>
              </a:rPr>
              <a:t> </a:t>
            </a:r>
            <a:r>
              <a:rPr lang="en-US" sz="3200" b="1" kern="1200" dirty="0" err="1">
                <a:solidFill>
                  <a:srgbClr val="0070C0"/>
                </a:solidFill>
                <a:latin typeface="Times New Roman" panose="02020603050405020304" pitchFamily="18" charset="0"/>
                <a:cs typeface="Times New Roman" panose="02020603050405020304" pitchFamily="18" charset="0"/>
              </a:rPr>
              <a:t>phá</a:t>
            </a:r>
            <a:r>
              <a:rPr lang="en-US" sz="3200" b="1" kern="12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90061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p:cNvPr>
          <p:cNvSpPr/>
          <p:nvPr/>
        </p:nvSpPr>
        <p:spPr>
          <a:xfrm>
            <a:off x="223838" y="207964"/>
            <a:ext cx="8696325" cy="6442075"/>
          </a:xfrm>
          <a:prstGeom prst="roundRect">
            <a:avLst>
              <a:gd name="adj" fmla="val 91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2" name="Rectangle 1"/>
          <p:cNvSpPr/>
          <p:nvPr/>
        </p:nvSpPr>
        <p:spPr>
          <a:xfrm>
            <a:off x="83343" y="87313"/>
            <a:ext cx="9026129" cy="6700837"/>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10" name="Hình chữ nhật 11"/>
          <p:cNvSpPr>
            <a:spLocks noChangeArrowheads="1"/>
          </p:cNvSpPr>
          <p:nvPr/>
        </p:nvSpPr>
        <p:spPr bwMode="auto">
          <a:xfrm>
            <a:off x="180976" y="835026"/>
            <a:ext cx="8928497" cy="1174830"/>
          </a:xfrm>
          <a:prstGeom prst="rect">
            <a:avLst/>
          </a:prstGeom>
          <a:solidFill>
            <a:schemeClr val="accent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just">
              <a:buClr>
                <a:srgbClr val="762D10"/>
              </a:buClr>
              <a:buSzPts val="4000"/>
            </a:pPr>
            <a:r>
              <a:rPr lang="vi-VN" sz="3600" b="1" dirty="0">
                <a:solidFill>
                  <a:srgbClr val="FFFF00"/>
                </a:solidFill>
                <a:latin typeface="Times New Roman"/>
                <a:ea typeface="Times New Roman"/>
                <a:cs typeface="Times New Roman"/>
                <a:sym typeface="Times New Roman"/>
              </a:rPr>
              <a:t>Cuộc sống hiện nay có những gì giống với mong ước của anh chiến sĩ năm xưa ?</a:t>
            </a:r>
            <a:endParaRPr lang="vi-VN" sz="1200" dirty="0">
              <a:solidFill>
                <a:srgbClr val="FFFF00"/>
              </a:solidFill>
            </a:endParaRPr>
          </a:p>
        </p:txBody>
      </p:sp>
      <p:sp>
        <p:nvSpPr>
          <p:cNvPr id="12" name="Rectangle 11"/>
          <p:cNvSpPr/>
          <p:nvPr/>
        </p:nvSpPr>
        <p:spPr>
          <a:xfrm>
            <a:off x="3043340" y="197644"/>
            <a:ext cx="2285177"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200" b="1" dirty="0" err="1" smtClean="0">
                <a:ln w="11430"/>
                <a:solidFill>
                  <a:srgbClr val="FF0000"/>
                </a:solidFill>
                <a:effectLst>
                  <a:outerShdw blurRad="50800" dist="39000" dir="5460000" algn="tl">
                    <a:srgbClr val="000000">
                      <a:alpha val="38000"/>
                    </a:srgbClr>
                  </a:outerShdw>
                </a:effectLst>
              </a:rPr>
              <a:t>Tìm</a:t>
            </a:r>
            <a:r>
              <a:rPr lang="en-US" sz="3200" b="1" dirty="0" smtClean="0">
                <a:ln w="11430"/>
                <a:solidFill>
                  <a:srgbClr val="FF0000"/>
                </a:solidFill>
                <a:effectLst>
                  <a:outerShdw blurRad="50800" dist="39000" dir="5460000" algn="tl">
                    <a:srgbClr val="000000">
                      <a:alpha val="38000"/>
                    </a:srgbClr>
                  </a:outerShdw>
                </a:effectLst>
              </a:rPr>
              <a:t> </a:t>
            </a:r>
            <a:r>
              <a:rPr lang="en-US" sz="3200" b="1" dirty="0" err="1" smtClean="0">
                <a:ln w="11430"/>
                <a:solidFill>
                  <a:srgbClr val="FF0000"/>
                </a:solidFill>
                <a:effectLst>
                  <a:outerShdw blurRad="50800" dist="39000" dir="5460000" algn="tl">
                    <a:srgbClr val="000000">
                      <a:alpha val="38000"/>
                    </a:srgbClr>
                  </a:outerShdw>
                </a:effectLst>
              </a:rPr>
              <a:t>hiểu</a:t>
            </a:r>
            <a:r>
              <a:rPr lang="en-US" sz="3200" b="1" dirty="0" smtClean="0">
                <a:ln w="11430"/>
                <a:solidFill>
                  <a:srgbClr val="FF0000"/>
                </a:solidFill>
                <a:effectLst>
                  <a:outerShdw blurRad="50800" dist="39000" dir="5460000" algn="tl">
                    <a:srgbClr val="000000">
                      <a:alpha val="38000"/>
                    </a:srgbClr>
                  </a:outerShdw>
                </a:effectLst>
              </a:rPr>
              <a:t> </a:t>
            </a:r>
            <a:r>
              <a:rPr lang="en-US" sz="3200" b="1" dirty="0" err="1" smtClean="0">
                <a:ln w="11430"/>
                <a:solidFill>
                  <a:srgbClr val="FF0000"/>
                </a:solidFill>
                <a:effectLst>
                  <a:outerShdw blurRad="50800" dist="39000" dir="5460000" algn="tl">
                    <a:srgbClr val="000000">
                      <a:alpha val="38000"/>
                    </a:srgbClr>
                  </a:outerShdw>
                </a:effectLst>
              </a:rPr>
              <a:t>bài</a:t>
            </a:r>
            <a:endParaRPr lang="en-US" sz="3200" b="1" dirty="0">
              <a:ln w="11430"/>
              <a:solidFill>
                <a:srgbClr val="FF0000"/>
              </a:solidFill>
              <a:effectLst>
                <a:outerShdw blurRad="50800" dist="39000" dir="5460000" algn="tl">
                  <a:srgbClr val="000000">
                    <a:alpha val="38000"/>
                  </a:srgbClr>
                </a:outerShdw>
              </a:effectLst>
            </a:endParaRPr>
          </a:p>
        </p:txBody>
      </p:sp>
      <p:pic>
        <p:nvPicPr>
          <p:cNvPr id="21512" name="图片 2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951" y="1571624"/>
            <a:ext cx="2002632" cy="531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图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8373" y="1443039"/>
            <a:ext cx="99179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28373" y="5821758"/>
            <a:ext cx="983285" cy="82828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1616" y="4843464"/>
            <a:ext cx="1275816" cy="1806575"/>
          </a:xfrm>
          <a:prstGeom prst="rect">
            <a:avLst/>
          </a:prstGeom>
        </p:spPr>
      </p:pic>
    </p:spTree>
    <p:extLst>
      <p:ext uri="{BB962C8B-B14F-4D97-AF65-F5344CB8AC3E}">
        <p14:creationId xmlns:p14="http://schemas.microsoft.com/office/powerpoint/2010/main" val="42317945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 Box 3"/>
          <p:cNvSpPr txBox="1">
            <a:spLocks noChangeArrowheads="1"/>
          </p:cNvSpPr>
          <p:nvPr/>
        </p:nvSpPr>
        <p:spPr bwMode="auto">
          <a:xfrm>
            <a:off x="2209800" y="5927436"/>
            <a:ext cx="4343400" cy="457200"/>
          </a:xfrm>
          <a:prstGeom prst="rect">
            <a:avLst/>
          </a:prstGeom>
          <a:gradFill rotWithShape="1">
            <a:gsLst>
              <a:gs pos="0">
                <a:srgbClr val="FFFF00"/>
              </a:gs>
              <a:gs pos="50000">
                <a:schemeClr val="bg1"/>
              </a:gs>
              <a:gs pos="100000">
                <a:srgbClr val="FF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sz="2400" b="0" dirty="0" err="1">
                <a:solidFill>
                  <a:schemeClr val="tx1"/>
                </a:solidFill>
                <a:latin typeface="Arial" pitchFamily="34" charset="0"/>
              </a:rPr>
              <a:t>Nhà</a:t>
            </a:r>
            <a:r>
              <a:rPr lang="en-US" sz="2400" b="0" dirty="0">
                <a:solidFill>
                  <a:schemeClr val="tx1"/>
                </a:solidFill>
                <a:latin typeface="Arial" pitchFamily="34" charset="0"/>
              </a:rPr>
              <a:t> </a:t>
            </a:r>
            <a:r>
              <a:rPr lang="en-US" sz="2400" b="0" dirty="0" err="1">
                <a:solidFill>
                  <a:schemeClr val="tx1"/>
                </a:solidFill>
                <a:latin typeface="Arial" pitchFamily="34" charset="0"/>
              </a:rPr>
              <a:t>máy</a:t>
            </a:r>
            <a:r>
              <a:rPr lang="en-US" sz="2400" b="0" dirty="0">
                <a:solidFill>
                  <a:schemeClr val="tx1"/>
                </a:solidFill>
                <a:latin typeface="Arial" pitchFamily="34" charset="0"/>
              </a:rPr>
              <a:t> </a:t>
            </a:r>
            <a:r>
              <a:rPr lang="en-US" sz="2400" b="0" dirty="0" err="1">
                <a:solidFill>
                  <a:schemeClr val="tx1"/>
                </a:solidFill>
                <a:latin typeface="Arial" pitchFamily="34" charset="0"/>
              </a:rPr>
              <a:t>thủy</a:t>
            </a:r>
            <a:r>
              <a:rPr lang="en-US" sz="2400" b="0" dirty="0">
                <a:solidFill>
                  <a:schemeClr val="tx1"/>
                </a:solidFill>
                <a:latin typeface="Arial" pitchFamily="34" charset="0"/>
              </a:rPr>
              <a:t> </a:t>
            </a:r>
            <a:r>
              <a:rPr lang="en-US" sz="2400" b="0" dirty="0" err="1">
                <a:solidFill>
                  <a:schemeClr val="tx1"/>
                </a:solidFill>
                <a:latin typeface="Arial" pitchFamily="34" charset="0"/>
              </a:rPr>
              <a:t>điện</a:t>
            </a:r>
            <a:r>
              <a:rPr lang="en-US" sz="2400" b="0" dirty="0">
                <a:solidFill>
                  <a:schemeClr val="tx1"/>
                </a:solidFill>
                <a:latin typeface="Arial" pitchFamily="34" charset="0"/>
              </a:rPr>
              <a:t> </a:t>
            </a:r>
            <a:r>
              <a:rPr lang="en-US" sz="2400" dirty="0" err="1" smtClean="0">
                <a:solidFill>
                  <a:schemeClr val="tx1"/>
                </a:solidFill>
                <a:latin typeface="Arial" pitchFamily="34" charset="0"/>
              </a:rPr>
              <a:t>Hòa</a:t>
            </a:r>
            <a:r>
              <a:rPr lang="en-US" sz="2400" dirty="0" smtClean="0">
                <a:solidFill>
                  <a:schemeClr val="tx1"/>
                </a:solidFill>
                <a:latin typeface="Arial" pitchFamily="34" charset="0"/>
              </a:rPr>
              <a:t> </a:t>
            </a:r>
            <a:r>
              <a:rPr lang="en-US" sz="2400" dirty="0" err="1" smtClean="0">
                <a:solidFill>
                  <a:schemeClr val="tx1"/>
                </a:solidFill>
                <a:latin typeface="Arial" pitchFamily="34" charset="0"/>
              </a:rPr>
              <a:t>Bình</a:t>
            </a:r>
            <a:endParaRPr lang="en-US" sz="2400" b="0" dirty="0">
              <a:solidFill>
                <a:schemeClr val="tx1"/>
              </a:solidFill>
              <a:latin typeface="Arial" pitchFamily="34" charset="0"/>
            </a:endParaRPr>
          </a:p>
        </p:txBody>
      </p:sp>
      <p:sp>
        <p:nvSpPr>
          <p:cNvPr id="4" name="Rectangle 26"/>
          <p:cNvSpPr>
            <a:spLocks noChangeArrowheads="1"/>
          </p:cNvSpPr>
          <p:nvPr/>
        </p:nvSpPr>
        <p:spPr bwMode="auto">
          <a:xfrm>
            <a:off x="0" y="20159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a:lnSpc>
                <a:spcPct val="100000"/>
              </a:lnSpc>
              <a:spcBef>
                <a:spcPct val="0"/>
              </a:spcBef>
              <a:buNone/>
            </a:pPr>
            <a:r>
              <a:rPr lang="en-US" altLang="en-US" b="1" dirty="0">
                <a:solidFill>
                  <a:srgbClr val="FF0000"/>
                </a:solidFill>
                <a:latin typeface="Times New Roman" panose="02020603050405020304" pitchFamily="18" charset="0"/>
                <a:cs typeface="Times New Roman" panose="02020603050405020304" pitchFamily="18" charset="0"/>
              </a:rPr>
              <a:t>D</a:t>
            </a:r>
            <a:r>
              <a:rPr lang="vi-VN" altLang="en-US" b="1" dirty="0" smtClean="0">
                <a:solidFill>
                  <a:srgbClr val="FF0000"/>
                </a:solidFill>
                <a:latin typeface="Times New Roman" panose="02020603050405020304" pitchFamily="18" charset="0"/>
                <a:cs typeface="Times New Roman" panose="02020603050405020304" pitchFamily="18" charset="0"/>
              </a:rPr>
              <a:t>òng </a:t>
            </a:r>
            <a:r>
              <a:rPr lang="vi-VN" altLang="en-US" b="1" dirty="0">
                <a:solidFill>
                  <a:srgbClr val="FF0000"/>
                </a:solidFill>
                <a:latin typeface="Times New Roman" panose="02020603050405020304" pitchFamily="18" charset="0"/>
                <a:cs typeface="Times New Roman" panose="02020603050405020304" pitchFamily="18" charset="0"/>
              </a:rPr>
              <a:t>thác nước đổ xuống làm chạy máy phát điện</a:t>
            </a:r>
            <a:endParaRPr lang="vi-VN" altLang="en-US" b="1" dirty="0">
              <a:solidFill>
                <a:srgbClr val="FF0000"/>
              </a:solidFill>
              <a:latin typeface="Cambria" pitchFamily="18" charset="0"/>
              <a:ea typeface="Cambria" pitchFamily="18" charset="0"/>
              <a:cs typeface="Cambria"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50" y="819150"/>
            <a:ext cx="8117723" cy="4784537"/>
          </a:xfrm>
          <a:prstGeom prst="rect">
            <a:avLst/>
          </a:prstGeom>
        </p:spPr>
      </p:pic>
      <p:sp>
        <p:nvSpPr>
          <p:cNvPr id="7" name="Text Box 3"/>
          <p:cNvSpPr txBox="1">
            <a:spLocks noChangeArrowheads="1"/>
          </p:cNvSpPr>
          <p:nvPr/>
        </p:nvSpPr>
        <p:spPr bwMode="auto">
          <a:xfrm>
            <a:off x="2370511" y="6254172"/>
            <a:ext cx="4343400" cy="457200"/>
          </a:xfrm>
          <a:prstGeom prst="rect">
            <a:avLst/>
          </a:prstGeom>
          <a:gradFill rotWithShape="1">
            <a:gsLst>
              <a:gs pos="0">
                <a:srgbClr val="FFFF00"/>
              </a:gs>
              <a:gs pos="50000">
                <a:schemeClr val="bg1"/>
              </a:gs>
              <a:gs pos="100000">
                <a:srgbClr val="FF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US" sz="2400" b="0" dirty="0" err="1">
                <a:solidFill>
                  <a:schemeClr val="tx1"/>
                </a:solidFill>
                <a:latin typeface="Arial" pitchFamily="34" charset="0"/>
              </a:rPr>
              <a:t>Nhà</a:t>
            </a:r>
            <a:r>
              <a:rPr lang="en-US" sz="2400" b="0" dirty="0">
                <a:solidFill>
                  <a:schemeClr val="tx1"/>
                </a:solidFill>
                <a:latin typeface="Arial" pitchFamily="34" charset="0"/>
              </a:rPr>
              <a:t> </a:t>
            </a:r>
            <a:r>
              <a:rPr lang="en-US" sz="2400" b="0" dirty="0" err="1">
                <a:solidFill>
                  <a:schemeClr val="tx1"/>
                </a:solidFill>
                <a:latin typeface="Arial" pitchFamily="34" charset="0"/>
              </a:rPr>
              <a:t>máy</a:t>
            </a:r>
            <a:r>
              <a:rPr lang="en-US" sz="2400" b="0" dirty="0">
                <a:solidFill>
                  <a:schemeClr val="tx1"/>
                </a:solidFill>
                <a:latin typeface="Arial" pitchFamily="34" charset="0"/>
              </a:rPr>
              <a:t> </a:t>
            </a:r>
            <a:r>
              <a:rPr lang="en-US" sz="2400" b="0" dirty="0" err="1">
                <a:solidFill>
                  <a:schemeClr val="tx1"/>
                </a:solidFill>
                <a:latin typeface="Arial" pitchFamily="34" charset="0"/>
              </a:rPr>
              <a:t>thủy</a:t>
            </a:r>
            <a:r>
              <a:rPr lang="en-US" sz="2400" b="0" dirty="0">
                <a:solidFill>
                  <a:schemeClr val="tx1"/>
                </a:solidFill>
                <a:latin typeface="Arial" pitchFamily="34" charset="0"/>
              </a:rPr>
              <a:t> </a:t>
            </a:r>
            <a:r>
              <a:rPr lang="en-US" sz="2400" b="0" dirty="0" err="1">
                <a:solidFill>
                  <a:schemeClr val="tx1"/>
                </a:solidFill>
                <a:latin typeface="Arial" pitchFamily="34" charset="0"/>
              </a:rPr>
              <a:t>điện</a:t>
            </a:r>
            <a:r>
              <a:rPr lang="en-US" sz="2400" b="0" dirty="0">
                <a:solidFill>
                  <a:schemeClr val="tx1"/>
                </a:solidFill>
                <a:latin typeface="Arial" pitchFamily="34" charset="0"/>
              </a:rPr>
              <a:t> </a:t>
            </a:r>
            <a:r>
              <a:rPr lang="en-US" sz="2400" dirty="0" smtClean="0">
                <a:solidFill>
                  <a:schemeClr val="tx1"/>
                </a:solidFill>
                <a:latin typeface="Arial" pitchFamily="34" charset="0"/>
              </a:rPr>
              <a:t>Lai </a:t>
            </a:r>
            <a:r>
              <a:rPr lang="en-US" sz="2400" dirty="0" err="1" smtClean="0">
                <a:solidFill>
                  <a:schemeClr val="tx1"/>
                </a:solidFill>
                <a:latin typeface="Arial" pitchFamily="34" charset="0"/>
              </a:rPr>
              <a:t>Châu</a:t>
            </a:r>
            <a:endParaRPr lang="en-US" sz="2400" b="0" dirty="0">
              <a:solidFill>
                <a:schemeClr val="tx1"/>
              </a:solidFill>
              <a:latin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39" y="724813"/>
            <a:ext cx="8443011" cy="5442727"/>
          </a:xfrm>
          <a:prstGeom prst="rect">
            <a:avLst/>
          </a:prstGeom>
        </p:spPr>
      </p:pic>
    </p:spTree>
    <p:extLst>
      <p:ext uri="{BB962C8B-B14F-4D97-AF65-F5344CB8AC3E}">
        <p14:creationId xmlns:p14="http://schemas.microsoft.com/office/powerpoint/2010/main" val="428858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4995"/>
                                        </p:tgtEl>
                                        <p:attrNameLst>
                                          <p:attrName>style.visibility</p:attrName>
                                        </p:attrNameLst>
                                      </p:cBhvr>
                                      <p:to>
                                        <p:strVal val="visible"/>
                                      </p:to>
                                    </p:set>
                                    <p:anim calcmode="lin" valueType="num">
                                      <p:cBhvr>
                                        <p:cTn id="12" dur="500" fill="hold"/>
                                        <p:tgtEl>
                                          <p:spTgt spid="84995"/>
                                        </p:tgtEl>
                                        <p:attrNameLst>
                                          <p:attrName>ppt_w</p:attrName>
                                        </p:attrNameLst>
                                      </p:cBhvr>
                                      <p:tavLst>
                                        <p:tav tm="0">
                                          <p:val>
                                            <p:fltVal val="0"/>
                                          </p:val>
                                        </p:tav>
                                        <p:tav tm="100000">
                                          <p:val>
                                            <p:strVal val="#ppt_w"/>
                                          </p:val>
                                        </p:tav>
                                      </p:tavLst>
                                    </p:anim>
                                    <p:anim calcmode="lin" valueType="num">
                                      <p:cBhvr>
                                        <p:cTn id="13" dur="500" fill="hold"/>
                                        <p:tgtEl>
                                          <p:spTgt spid="84995"/>
                                        </p:tgtEl>
                                        <p:attrNameLst>
                                          <p:attrName>ppt_h</p:attrName>
                                        </p:attrNameLst>
                                      </p:cBhvr>
                                      <p:tavLst>
                                        <p:tav tm="0">
                                          <p:val>
                                            <p:fltVal val="0"/>
                                          </p:val>
                                        </p:tav>
                                        <p:tav tm="100000">
                                          <p:val>
                                            <p:strVal val="#ppt_h"/>
                                          </p:val>
                                        </p:tav>
                                      </p:tavLst>
                                    </p:anim>
                                    <p:animEffect transition="in" filter="fade">
                                      <p:cBhvr>
                                        <p:cTn id="14" dur="500"/>
                                        <p:tgtEl>
                                          <p:spTgt spid="8499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xit" presetSubtype="1" fill="hold" nodeType="clickEffect">
                                  <p:stCondLst>
                                    <p:cond delay="0"/>
                                  </p:stCondLst>
                                  <p:childTnLst>
                                    <p:animEffect transition="out" filter="wheel(1)">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21" presetClass="exit" presetSubtype="1" fill="hold" grpId="1" nodeType="withEffect">
                                  <p:stCondLst>
                                    <p:cond delay="0"/>
                                  </p:stCondLst>
                                  <p:childTnLst>
                                    <p:animEffect transition="out" filter="wheel(1)">
                                      <p:cBhvr>
                                        <p:cTn id="21" dur="500"/>
                                        <p:tgtEl>
                                          <p:spTgt spid="84995"/>
                                        </p:tgtEl>
                                      </p:cBhvr>
                                    </p:animEffect>
                                    <p:set>
                                      <p:cBhvr>
                                        <p:cTn id="22" dur="1" fill="hold">
                                          <p:stCondLst>
                                            <p:cond delay="499"/>
                                          </p:stCondLst>
                                        </p:cTn>
                                        <p:tgtEl>
                                          <p:spTgt spid="8499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 calcmode="lin" valueType="num">
                                      <p:cBhvr>
                                        <p:cTn id="29" dur="500" fill="hold"/>
                                        <p:tgtEl>
                                          <p:spTgt spid="7"/>
                                        </p:tgtEl>
                                        <p:attrNameLst>
                                          <p:attrName>style.rotation</p:attrName>
                                        </p:attrNameLst>
                                      </p:cBhvr>
                                      <p:tavLst>
                                        <p:tav tm="0">
                                          <p:val>
                                            <p:fltVal val="90"/>
                                          </p:val>
                                        </p:tav>
                                        <p:tav tm="100000">
                                          <p:val>
                                            <p:fltVal val="0"/>
                                          </p:val>
                                        </p:tav>
                                      </p:tavLst>
                                    </p:anim>
                                    <p:animEffect transition="in" filter="fade">
                                      <p:cBhvr>
                                        <p:cTn id="30" dur="500"/>
                                        <p:tgtEl>
                                          <p:spTgt spid="7"/>
                                        </p:tgtEl>
                                      </p:cBhvr>
                                    </p:animEffect>
                                  </p:childTnLst>
                                </p:cTn>
                              </p:par>
                              <p:par>
                                <p:cTn id="31" presetID="3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 calcmode="lin" valueType="num">
                                      <p:cBhvr>
                                        <p:cTn id="35" dur="500" fill="hold"/>
                                        <p:tgtEl>
                                          <p:spTgt spid="5"/>
                                        </p:tgtEl>
                                        <p:attrNameLst>
                                          <p:attrName>style.rotation</p:attrName>
                                        </p:attrNameLst>
                                      </p:cBhvr>
                                      <p:tavLst>
                                        <p:tav tm="0">
                                          <p:val>
                                            <p:fltVal val="90"/>
                                          </p:val>
                                        </p:tav>
                                        <p:tav tm="100000">
                                          <p:val>
                                            <p:fltVal val="0"/>
                                          </p:val>
                                        </p:tav>
                                      </p:tavLst>
                                    </p:anim>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nimBg="1"/>
      <p:bldP spid="84995" grpId="1"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Text Box 5"/>
          <p:cNvSpPr txBox="1">
            <a:spLocks noChangeArrowheads="1"/>
          </p:cNvSpPr>
          <p:nvPr/>
        </p:nvSpPr>
        <p:spPr bwMode="auto">
          <a:xfrm>
            <a:off x="425428" y="161925"/>
            <a:ext cx="8023248" cy="457200"/>
          </a:xfrm>
          <a:prstGeom prst="rect">
            <a:avLst/>
          </a:prstGeom>
          <a:gradFill rotWithShape="1">
            <a:gsLst>
              <a:gs pos="0">
                <a:srgbClr val="FF0066"/>
              </a:gs>
              <a:gs pos="50000">
                <a:schemeClr val="bg1"/>
              </a:gs>
              <a:gs pos="100000">
                <a:srgbClr val="FF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2400" b="0" dirty="0" err="1">
                <a:solidFill>
                  <a:schemeClr val="tx1"/>
                </a:solidFill>
                <a:latin typeface="Arial" pitchFamily="34" charset="0"/>
              </a:rPr>
              <a:t>Cờ</a:t>
            </a:r>
            <a:r>
              <a:rPr lang="en-US" sz="2400" b="0" dirty="0">
                <a:solidFill>
                  <a:schemeClr val="tx1"/>
                </a:solidFill>
                <a:latin typeface="Arial" pitchFamily="34" charset="0"/>
              </a:rPr>
              <a:t> </a:t>
            </a:r>
            <a:r>
              <a:rPr lang="en-US" sz="2400" b="0" dirty="0" err="1">
                <a:solidFill>
                  <a:schemeClr val="tx1"/>
                </a:solidFill>
                <a:latin typeface="Arial" pitchFamily="34" charset="0"/>
              </a:rPr>
              <a:t>đỏ</a:t>
            </a:r>
            <a:r>
              <a:rPr lang="en-US" sz="2400" b="0" dirty="0">
                <a:solidFill>
                  <a:schemeClr val="tx1"/>
                </a:solidFill>
                <a:latin typeface="Arial" pitchFamily="34" charset="0"/>
              </a:rPr>
              <a:t> </a:t>
            </a:r>
            <a:r>
              <a:rPr lang="en-US" sz="2400" b="0" dirty="0" err="1">
                <a:solidFill>
                  <a:schemeClr val="tx1"/>
                </a:solidFill>
                <a:latin typeface="Arial" pitchFamily="34" charset="0"/>
              </a:rPr>
              <a:t>sao</a:t>
            </a:r>
            <a:r>
              <a:rPr lang="en-US" sz="2400" b="0" dirty="0">
                <a:solidFill>
                  <a:schemeClr val="tx1"/>
                </a:solidFill>
                <a:latin typeface="Arial" pitchFamily="34" charset="0"/>
              </a:rPr>
              <a:t> </a:t>
            </a:r>
            <a:r>
              <a:rPr lang="en-US" sz="2400" b="0" dirty="0" err="1">
                <a:solidFill>
                  <a:schemeClr val="tx1"/>
                </a:solidFill>
                <a:latin typeface="Arial" pitchFamily="34" charset="0"/>
              </a:rPr>
              <a:t>vàng</a:t>
            </a:r>
            <a:r>
              <a:rPr lang="en-US" sz="2400" b="0" dirty="0">
                <a:solidFill>
                  <a:schemeClr val="tx1"/>
                </a:solidFill>
                <a:latin typeface="Arial" pitchFamily="34" charset="0"/>
              </a:rPr>
              <a:t> </a:t>
            </a:r>
            <a:r>
              <a:rPr lang="en-US" sz="2400" b="0" dirty="0" err="1">
                <a:solidFill>
                  <a:schemeClr val="tx1"/>
                </a:solidFill>
                <a:latin typeface="Arial" pitchFamily="34" charset="0"/>
              </a:rPr>
              <a:t>phấp</a:t>
            </a:r>
            <a:r>
              <a:rPr lang="en-US" sz="2400" b="0" dirty="0">
                <a:solidFill>
                  <a:schemeClr val="tx1"/>
                </a:solidFill>
                <a:latin typeface="Arial" pitchFamily="34" charset="0"/>
              </a:rPr>
              <a:t> </a:t>
            </a:r>
            <a:r>
              <a:rPr lang="en-US" sz="2400" b="0" dirty="0" err="1">
                <a:solidFill>
                  <a:schemeClr val="tx1"/>
                </a:solidFill>
                <a:latin typeface="Arial" pitchFamily="34" charset="0"/>
              </a:rPr>
              <a:t>phới</a:t>
            </a:r>
            <a:r>
              <a:rPr lang="en-US" sz="2400" b="0" dirty="0">
                <a:solidFill>
                  <a:schemeClr val="tx1"/>
                </a:solidFill>
                <a:latin typeface="Arial" pitchFamily="34" charset="0"/>
              </a:rPr>
              <a:t> </a:t>
            </a:r>
            <a:r>
              <a:rPr lang="en-US" sz="2400" b="0" dirty="0" err="1">
                <a:solidFill>
                  <a:schemeClr val="tx1"/>
                </a:solidFill>
                <a:latin typeface="Arial" pitchFamily="34" charset="0"/>
              </a:rPr>
              <a:t>trên</a:t>
            </a:r>
            <a:r>
              <a:rPr lang="en-US" sz="2400" b="0" dirty="0">
                <a:solidFill>
                  <a:schemeClr val="tx1"/>
                </a:solidFill>
                <a:latin typeface="Arial" pitchFamily="34" charset="0"/>
              </a:rPr>
              <a:t> </a:t>
            </a:r>
            <a:r>
              <a:rPr lang="en-US" sz="2400" b="0" dirty="0" err="1">
                <a:solidFill>
                  <a:schemeClr val="tx1"/>
                </a:solidFill>
                <a:latin typeface="Arial" pitchFamily="34" charset="0"/>
              </a:rPr>
              <a:t>những</a:t>
            </a:r>
            <a:r>
              <a:rPr lang="en-US" sz="2400" b="0" dirty="0">
                <a:solidFill>
                  <a:schemeClr val="tx1"/>
                </a:solidFill>
                <a:latin typeface="Arial" pitchFamily="34" charset="0"/>
              </a:rPr>
              <a:t> con </a:t>
            </a:r>
            <a:r>
              <a:rPr lang="en-US" sz="2400" b="0" dirty="0" err="1">
                <a:solidFill>
                  <a:schemeClr val="tx1"/>
                </a:solidFill>
                <a:latin typeface="Arial" pitchFamily="34" charset="0"/>
              </a:rPr>
              <a:t>tàu</a:t>
            </a:r>
            <a:r>
              <a:rPr lang="en-US" sz="2400" b="0" dirty="0">
                <a:solidFill>
                  <a:schemeClr val="tx1"/>
                </a:solidFill>
                <a:latin typeface="Arial" pitchFamily="34" charset="0"/>
              </a:rPr>
              <a:t> </a:t>
            </a:r>
            <a:r>
              <a:rPr lang="en-US" sz="2400" b="0" dirty="0" err="1">
                <a:solidFill>
                  <a:schemeClr val="tx1"/>
                </a:solidFill>
                <a:latin typeface="Arial" pitchFamily="34" charset="0"/>
              </a:rPr>
              <a:t>lớn</a:t>
            </a:r>
            <a:r>
              <a:rPr lang="en-US" sz="2400" b="0" dirty="0">
                <a:solidFill>
                  <a:schemeClr val="tx1"/>
                </a:solidFill>
                <a:latin typeface="Arial" pitchFamily="34" charset="0"/>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712" y="1039828"/>
            <a:ext cx="7651130" cy="4760897"/>
          </a:xfrm>
          <a:prstGeom prst="rect">
            <a:avLst/>
          </a:prstGeom>
        </p:spPr>
      </p:pic>
      <p:sp>
        <p:nvSpPr>
          <p:cNvPr id="6" name="Text Box 3"/>
          <p:cNvSpPr txBox="1">
            <a:spLocks noChangeArrowheads="1"/>
          </p:cNvSpPr>
          <p:nvPr/>
        </p:nvSpPr>
        <p:spPr bwMode="auto">
          <a:xfrm>
            <a:off x="2370511" y="6254172"/>
            <a:ext cx="4343400" cy="457200"/>
          </a:xfrm>
          <a:prstGeom prst="rect">
            <a:avLst/>
          </a:prstGeom>
          <a:gradFill rotWithShape="1">
            <a:gsLst>
              <a:gs pos="0">
                <a:srgbClr val="FFFF00"/>
              </a:gs>
              <a:gs pos="50000">
                <a:schemeClr val="bg1"/>
              </a:gs>
              <a:gs pos="100000">
                <a:srgbClr val="FFFF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2400" b="0" dirty="0" err="1" smtClean="0">
                <a:solidFill>
                  <a:schemeClr val="tx1"/>
                </a:solidFill>
                <a:latin typeface="Arial" pitchFamily="34" charset="0"/>
              </a:rPr>
              <a:t>Tàu</a:t>
            </a:r>
            <a:r>
              <a:rPr lang="en-US" sz="2400" b="0" dirty="0" smtClean="0">
                <a:solidFill>
                  <a:schemeClr val="tx1"/>
                </a:solidFill>
                <a:latin typeface="Arial" pitchFamily="34" charset="0"/>
              </a:rPr>
              <a:t> </a:t>
            </a:r>
            <a:r>
              <a:rPr lang="en-US" sz="2400" b="0" dirty="0" err="1" smtClean="0">
                <a:solidFill>
                  <a:schemeClr val="tx1"/>
                </a:solidFill>
                <a:latin typeface="Arial" pitchFamily="34" charset="0"/>
              </a:rPr>
              <a:t>ngầm</a:t>
            </a:r>
            <a:endParaRPr lang="en-US" sz="2400" b="0" dirty="0">
              <a:solidFill>
                <a:schemeClr val="tx1"/>
              </a:solidFill>
              <a:latin typeface="Arial"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38" y="918804"/>
            <a:ext cx="6980663" cy="5214344"/>
          </a:xfrm>
          <a:prstGeom prst="rect">
            <a:avLst/>
          </a:prstGeom>
        </p:spPr>
      </p:pic>
    </p:spTree>
    <p:extLst>
      <p:ext uri="{BB962C8B-B14F-4D97-AF65-F5344CB8AC3E}">
        <p14:creationId xmlns:p14="http://schemas.microsoft.com/office/powerpoint/2010/main" val="3806971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9877"/>
                                        </p:tgtEl>
                                        <p:attrNameLst>
                                          <p:attrName>style.visibility</p:attrName>
                                        </p:attrNameLst>
                                      </p:cBhvr>
                                      <p:to>
                                        <p:strVal val="visible"/>
                                      </p:to>
                                    </p:set>
                                    <p:animEffect transition="in" filter="circle(in)">
                                      <p:cBhvr>
                                        <p:cTn id="7" dur="2000"/>
                                        <p:tgtEl>
                                          <p:spTgt spid="7987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7"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alpha val="12549"/>
          </a:srgbClr>
        </a:solidFill>
        <a:effectLst/>
      </p:bgPr>
    </p:bg>
    <p:spTree>
      <p:nvGrpSpPr>
        <p:cNvPr id="1" name="Shape 368"/>
        <p:cNvGrpSpPr/>
        <p:nvPr/>
      </p:nvGrpSpPr>
      <p:grpSpPr>
        <a:xfrm>
          <a:off x="0" y="0"/>
          <a:ext cx="0" cy="0"/>
          <a:chOff x="0" y="0"/>
          <a:chExt cx="0" cy="0"/>
        </a:xfrm>
      </p:grpSpPr>
      <p:pic>
        <p:nvPicPr>
          <p:cNvPr id="369" name="Google Shape;369;p99"/>
          <p:cNvPicPr preferRelativeResize="0"/>
          <p:nvPr/>
        </p:nvPicPr>
        <p:blipFill rotWithShape="1">
          <a:blip r:embed="rId3">
            <a:alphaModFix/>
          </a:blip>
          <a:srcRect/>
          <a:stretch/>
        </p:blipFill>
        <p:spPr>
          <a:xfrm>
            <a:off x="781037" y="149125"/>
            <a:ext cx="6005512" cy="4667249"/>
          </a:xfrm>
          <a:prstGeom prst="rect">
            <a:avLst/>
          </a:prstGeom>
          <a:noFill/>
          <a:ln>
            <a:noFill/>
          </a:ln>
        </p:spPr>
      </p:pic>
      <p:grpSp>
        <p:nvGrpSpPr>
          <p:cNvPr id="370" name="Google Shape;370;p99"/>
          <p:cNvGrpSpPr/>
          <p:nvPr/>
        </p:nvGrpSpPr>
        <p:grpSpPr>
          <a:xfrm>
            <a:off x="0" y="4367212"/>
            <a:ext cx="9144000" cy="2505075"/>
            <a:chOff x="-175847" y="4352544"/>
            <a:chExt cx="12367847" cy="2505456"/>
          </a:xfrm>
        </p:grpSpPr>
        <p:pic>
          <p:nvPicPr>
            <p:cNvPr id="371" name="Google Shape;371;p99"/>
            <p:cNvPicPr preferRelativeResize="0"/>
            <p:nvPr/>
          </p:nvPicPr>
          <p:blipFill rotWithShape="1">
            <a:blip r:embed="rId4">
              <a:alphaModFix/>
            </a:blip>
            <a:srcRect t="45598" r="48882"/>
            <a:stretch/>
          </p:blipFill>
          <p:spPr>
            <a:xfrm flipH="1">
              <a:off x="-175847" y="4352544"/>
              <a:ext cx="4185322" cy="2505456"/>
            </a:xfrm>
            <a:prstGeom prst="rect">
              <a:avLst/>
            </a:prstGeom>
            <a:noFill/>
            <a:ln>
              <a:noFill/>
            </a:ln>
          </p:spPr>
        </p:pic>
        <p:pic>
          <p:nvPicPr>
            <p:cNvPr id="372" name="Google Shape;372;p99"/>
            <p:cNvPicPr preferRelativeResize="0"/>
            <p:nvPr/>
          </p:nvPicPr>
          <p:blipFill rotWithShape="1">
            <a:blip r:embed="rId4">
              <a:alphaModFix/>
            </a:blip>
            <a:srcRect t="49967"/>
            <a:stretch/>
          </p:blipFill>
          <p:spPr>
            <a:xfrm>
              <a:off x="4004236" y="4553712"/>
              <a:ext cx="8187764" cy="2304288"/>
            </a:xfrm>
            <a:prstGeom prst="rect">
              <a:avLst/>
            </a:prstGeom>
            <a:noFill/>
            <a:ln>
              <a:noFill/>
            </a:ln>
          </p:spPr>
        </p:pic>
      </p:grpSp>
      <p:pic>
        <p:nvPicPr>
          <p:cNvPr id="373" name="Google Shape;373;p99"/>
          <p:cNvPicPr preferRelativeResize="0"/>
          <p:nvPr/>
        </p:nvPicPr>
        <p:blipFill rotWithShape="1">
          <a:blip r:embed="rId5">
            <a:alphaModFix/>
          </a:blip>
          <a:srcRect/>
          <a:stretch/>
        </p:blipFill>
        <p:spPr>
          <a:xfrm>
            <a:off x="6786562" y="2746375"/>
            <a:ext cx="2357437" cy="4179887"/>
          </a:xfrm>
          <a:prstGeom prst="rect">
            <a:avLst/>
          </a:prstGeom>
          <a:noFill/>
          <a:ln>
            <a:noFill/>
          </a:ln>
        </p:spPr>
      </p:pic>
      <p:sp>
        <p:nvSpPr>
          <p:cNvPr id="374" name="Google Shape;374;p99"/>
          <p:cNvSpPr txBox="1"/>
          <p:nvPr/>
        </p:nvSpPr>
        <p:spPr>
          <a:xfrm>
            <a:off x="1261273" y="1821250"/>
            <a:ext cx="4428900" cy="1323000"/>
          </a:xfrm>
          <a:prstGeom prst="rect">
            <a:avLst/>
          </a:prstGeom>
          <a:noFill/>
          <a:ln>
            <a:noFill/>
          </a:ln>
        </p:spPr>
        <p:txBody>
          <a:bodyPr spcFirstLastPara="1" wrap="square" lIns="90850" tIns="45400" rIns="90850" bIns="45400" anchor="t" anchorCtr="0">
            <a:spAutoFit/>
          </a:bodyPr>
          <a:lstStyle/>
          <a:p>
            <a:pPr marL="0" marR="0" lvl="0" indent="0" algn="ctr" rtl="0">
              <a:lnSpc>
                <a:spcPct val="100000"/>
              </a:lnSpc>
              <a:spcBef>
                <a:spcPts val="0"/>
              </a:spcBef>
              <a:spcAft>
                <a:spcPts val="0"/>
              </a:spcAft>
              <a:buClr>
                <a:srgbClr val="0070C0"/>
              </a:buClr>
              <a:buSzPts val="4000"/>
              <a:buFont typeface="Times New Roman"/>
              <a:buNone/>
            </a:pPr>
            <a:r>
              <a:rPr lang="en-US" sz="4000" b="1" i="0" u="none" strike="noStrike" cap="none">
                <a:solidFill>
                  <a:srgbClr val="0070C0"/>
                </a:solidFill>
                <a:latin typeface="Times New Roman"/>
                <a:ea typeface="Times New Roman"/>
                <a:cs typeface="Times New Roman"/>
                <a:sym typeface="Times New Roman"/>
              </a:rPr>
              <a:t>Cô chị đã nói dối ba mình đi đâu ?</a:t>
            </a:r>
            <a:endParaRPr b="1"/>
          </a:p>
        </p:txBody>
      </p:sp>
      <p:sp>
        <p:nvSpPr>
          <p:cNvPr id="375" name="Google Shape;375;p99"/>
          <p:cNvSpPr txBox="1"/>
          <p:nvPr/>
        </p:nvSpPr>
        <p:spPr>
          <a:xfrm>
            <a:off x="1371373" y="1736062"/>
            <a:ext cx="4208700" cy="1754100"/>
          </a:xfrm>
          <a:prstGeom prst="rect">
            <a:avLst/>
          </a:prstGeom>
          <a:noFill/>
          <a:ln>
            <a:noFill/>
          </a:ln>
        </p:spPr>
        <p:txBody>
          <a:bodyPr spcFirstLastPara="1" wrap="square" lIns="90850" tIns="45400" rIns="90850" bIns="45400" anchor="t" anchorCtr="0">
            <a:spAutoFit/>
          </a:bodyPr>
          <a:lstStyle/>
          <a:p>
            <a:pPr marL="0" marR="0" lvl="0" indent="0" algn="l" rtl="0">
              <a:lnSpc>
                <a:spcPct val="100000"/>
              </a:lnSpc>
              <a:spcBef>
                <a:spcPts val="0"/>
              </a:spcBef>
              <a:spcAft>
                <a:spcPts val="0"/>
              </a:spcAft>
              <a:buClr>
                <a:srgbClr val="00B050"/>
              </a:buClr>
              <a:buSzPts val="3600"/>
              <a:buFont typeface="Times New Roman"/>
              <a:buNone/>
            </a:pPr>
            <a:r>
              <a:rPr lang="en-US" sz="3600" b="1" i="0" u="none" strike="noStrike" cap="none" dirty="0" err="1">
                <a:solidFill>
                  <a:srgbClr val="00B050"/>
                </a:solidFill>
                <a:latin typeface="Times New Roman"/>
                <a:ea typeface="Times New Roman"/>
                <a:cs typeface="Times New Roman"/>
                <a:sym typeface="Times New Roman"/>
              </a:rPr>
              <a:t>Cô</a:t>
            </a:r>
            <a:r>
              <a:rPr lang="en-US" sz="3600" b="1" i="0" u="none" strike="noStrike" cap="none" dirty="0">
                <a:solidFill>
                  <a:srgbClr val="00B050"/>
                </a:solidFill>
                <a:latin typeface="Times New Roman"/>
                <a:ea typeface="Times New Roman"/>
                <a:cs typeface="Times New Roman"/>
                <a:sym typeface="Times New Roman"/>
              </a:rPr>
              <a:t> </a:t>
            </a:r>
            <a:r>
              <a:rPr lang="en-US" sz="3600" b="1" i="0" u="none" strike="noStrike" cap="none" dirty="0" err="1">
                <a:solidFill>
                  <a:srgbClr val="00B050"/>
                </a:solidFill>
                <a:latin typeface="Times New Roman"/>
                <a:ea typeface="Times New Roman"/>
                <a:cs typeface="Times New Roman"/>
                <a:sym typeface="Times New Roman"/>
              </a:rPr>
              <a:t>xin</a:t>
            </a:r>
            <a:r>
              <a:rPr lang="en-US" sz="3600" b="1" i="0" u="none" strike="noStrike" cap="none" dirty="0">
                <a:solidFill>
                  <a:srgbClr val="00B050"/>
                </a:solidFill>
                <a:latin typeface="Times New Roman"/>
                <a:ea typeface="Times New Roman"/>
                <a:cs typeface="Times New Roman"/>
                <a:sym typeface="Times New Roman"/>
              </a:rPr>
              <a:t> </a:t>
            </a:r>
            <a:r>
              <a:rPr lang="en-US" sz="3600" b="1" i="0" u="none" strike="noStrike" cap="none" dirty="0" err="1">
                <a:solidFill>
                  <a:srgbClr val="00B050"/>
                </a:solidFill>
                <a:latin typeface="Times New Roman"/>
                <a:ea typeface="Times New Roman"/>
                <a:cs typeface="Times New Roman"/>
                <a:sym typeface="Times New Roman"/>
              </a:rPr>
              <a:t>phép</a:t>
            </a:r>
            <a:r>
              <a:rPr lang="en-US" sz="3600" b="1" i="0" u="none" strike="noStrike" cap="none" dirty="0">
                <a:solidFill>
                  <a:srgbClr val="00B050"/>
                </a:solidFill>
                <a:latin typeface="Times New Roman"/>
                <a:ea typeface="Times New Roman"/>
                <a:cs typeface="Times New Roman"/>
                <a:sym typeface="Times New Roman"/>
              </a:rPr>
              <a:t> </a:t>
            </a:r>
            <a:r>
              <a:rPr lang="en-US" sz="3600" b="1" i="0" u="none" strike="noStrike" cap="none" dirty="0" err="1">
                <a:solidFill>
                  <a:srgbClr val="00B050"/>
                </a:solidFill>
                <a:latin typeface="Times New Roman"/>
                <a:ea typeface="Times New Roman"/>
                <a:cs typeface="Times New Roman"/>
                <a:sym typeface="Times New Roman"/>
              </a:rPr>
              <a:t>ba</a:t>
            </a:r>
            <a:r>
              <a:rPr lang="en-US" sz="3600" b="1" i="0" u="none" strike="noStrike" cap="none" dirty="0">
                <a:solidFill>
                  <a:srgbClr val="00B050"/>
                </a:solidFill>
                <a:latin typeface="Times New Roman"/>
                <a:ea typeface="Times New Roman"/>
                <a:cs typeface="Times New Roman"/>
                <a:sym typeface="Times New Roman"/>
              </a:rPr>
              <a:t> </a:t>
            </a:r>
            <a:r>
              <a:rPr lang="en-US" sz="3600" b="1" i="0" u="none" strike="noStrike" cap="none" dirty="0" err="1">
                <a:solidFill>
                  <a:srgbClr val="00B050"/>
                </a:solidFill>
                <a:latin typeface="Times New Roman"/>
                <a:ea typeface="Times New Roman"/>
                <a:cs typeface="Times New Roman"/>
                <a:sym typeface="Times New Roman"/>
              </a:rPr>
              <a:t>đi</a:t>
            </a:r>
            <a:r>
              <a:rPr lang="en-US" sz="3600" b="1" i="0" u="none" strike="noStrike" cap="none" dirty="0">
                <a:solidFill>
                  <a:srgbClr val="00B050"/>
                </a:solidFill>
                <a:latin typeface="Times New Roman"/>
                <a:ea typeface="Times New Roman"/>
                <a:cs typeface="Times New Roman"/>
                <a:sym typeface="Times New Roman"/>
              </a:rPr>
              <a:t> </a:t>
            </a:r>
            <a:r>
              <a:rPr lang="en-US" sz="3600" b="1" i="0" u="none" strike="noStrike" cap="none" dirty="0" err="1">
                <a:solidFill>
                  <a:srgbClr val="00B050"/>
                </a:solidFill>
                <a:latin typeface="Times New Roman"/>
                <a:ea typeface="Times New Roman"/>
                <a:cs typeface="Times New Roman"/>
                <a:sym typeface="Times New Roman"/>
              </a:rPr>
              <a:t>học</a:t>
            </a:r>
            <a:r>
              <a:rPr lang="en-US" sz="3600" b="1" i="0" u="none" strike="noStrike" cap="none" dirty="0">
                <a:solidFill>
                  <a:srgbClr val="00B050"/>
                </a:solidFill>
                <a:latin typeface="Times New Roman"/>
                <a:ea typeface="Times New Roman"/>
                <a:cs typeface="Times New Roman"/>
                <a:sym typeface="Times New Roman"/>
              </a:rPr>
              <a:t> </a:t>
            </a:r>
            <a:r>
              <a:rPr lang="en-US" sz="3600" b="1" i="0" u="none" strike="noStrike" cap="none" dirty="0" err="1">
                <a:solidFill>
                  <a:srgbClr val="00B050"/>
                </a:solidFill>
                <a:latin typeface="Times New Roman"/>
                <a:ea typeface="Times New Roman"/>
                <a:cs typeface="Times New Roman"/>
                <a:sym typeface="Times New Roman"/>
              </a:rPr>
              <a:t>nhóm</a:t>
            </a:r>
            <a:r>
              <a:rPr lang="en-US" sz="3600" b="1" i="0" u="none" strike="noStrike" cap="none" dirty="0">
                <a:solidFill>
                  <a:srgbClr val="00B050"/>
                </a:solidFill>
                <a:latin typeface="Times New Roman"/>
                <a:ea typeface="Times New Roman"/>
                <a:cs typeface="Times New Roman"/>
                <a:sym typeface="Times New Roman"/>
              </a:rPr>
              <a:t> </a:t>
            </a:r>
            <a:r>
              <a:rPr lang="en-US" sz="3600" b="1" i="0" u="none" strike="noStrike" cap="none" dirty="0" err="1">
                <a:solidFill>
                  <a:srgbClr val="00B050"/>
                </a:solidFill>
                <a:latin typeface="Times New Roman"/>
                <a:ea typeface="Times New Roman"/>
                <a:cs typeface="Times New Roman"/>
                <a:sym typeface="Times New Roman"/>
              </a:rPr>
              <a:t>nhưng</a:t>
            </a:r>
            <a:r>
              <a:rPr lang="en-US" sz="3600" b="1" i="0" u="none" strike="noStrike" cap="none" dirty="0">
                <a:solidFill>
                  <a:srgbClr val="00B050"/>
                </a:solidFill>
                <a:latin typeface="Times New Roman"/>
                <a:ea typeface="Times New Roman"/>
                <a:cs typeface="Times New Roman"/>
                <a:sym typeface="Times New Roman"/>
              </a:rPr>
              <a:t> </a:t>
            </a:r>
            <a:r>
              <a:rPr lang="en-US" sz="3600" b="1" i="0" u="none" strike="noStrike" cap="none" dirty="0" err="1">
                <a:solidFill>
                  <a:srgbClr val="00B050"/>
                </a:solidFill>
                <a:latin typeface="Times New Roman"/>
                <a:ea typeface="Times New Roman"/>
                <a:cs typeface="Times New Roman"/>
                <a:sym typeface="Times New Roman"/>
              </a:rPr>
              <a:t>lại</a:t>
            </a:r>
            <a:r>
              <a:rPr lang="en-US" sz="3600" b="1" i="0" u="none" strike="noStrike" cap="none" dirty="0">
                <a:solidFill>
                  <a:srgbClr val="00B050"/>
                </a:solidFill>
                <a:latin typeface="Times New Roman"/>
                <a:ea typeface="Times New Roman"/>
                <a:cs typeface="Times New Roman"/>
                <a:sym typeface="Times New Roman"/>
              </a:rPr>
              <a:t> </a:t>
            </a:r>
            <a:r>
              <a:rPr lang="en-US" sz="3600" b="1" i="0" u="none" strike="noStrike" cap="none" dirty="0" err="1">
                <a:solidFill>
                  <a:srgbClr val="00B050"/>
                </a:solidFill>
                <a:latin typeface="Times New Roman"/>
                <a:ea typeface="Times New Roman"/>
                <a:cs typeface="Times New Roman"/>
                <a:sym typeface="Times New Roman"/>
              </a:rPr>
              <a:t>đi</a:t>
            </a:r>
            <a:r>
              <a:rPr lang="en-US" sz="3600" b="1" i="0" u="none" strike="noStrike" cap="none" dirty="0">
                <a:solidFill>
                  <a:srgbClr val="00B050"/>
                </a:solidFill>
                <a:latin typeface="Times New Roman"/>
                <a:ea typeface="Times New Roman"/>
                <a:cs typeface="Times New Roman"/>
                <a:sym typeface="Times New Roman"/>
              </a:rPr>
              <a:t> </a:t>
            </a:r>
            <a:r>
              <a:rPr lang="en-US" sz="3600" b="1" i="0" u="none" strike="noStrike" cap="none" dirty="0" err="1">
                <a:solidFill>
                  <a:srgbClr val="00B050"/>
                </a:solidFill>
                <a:latin typeface="Times New Roman"/>
                <a:ea typeface="Times New Roman"/>
                <a:cs typeface="Times New Roman"/>
                <a:sym typeface="Times New Roman"/>
              </a:rPr>
              <a:t>chơi</a:t>
            </a:r>
            <a:r>
              <a:rPr lang="en-US" sz="3600" b="1" i="0" u="none" strike="noStrike" cap="none" dirty="0">
                <a:solidFill>
                  <a:srgbClr val="00B050"/>
                </a:solidFill>
                <a:latin typeface="Times New Roman"/>
                <a:ea typeface="Times New Roman"/>
                <a:cs typeface="Times New Roman"/>
                <a:sym typeface="Times New Roman"/>
              </a:rPr>
              <a:t>, </a:t>
            </a:r>
            <a:r>
              <a:rPr lang="en-US" sz="3600" b="1" i="0" u="none" strike="noStrike" cap="none" dirty="0" err="1">
                <a:solidFill>
                  <a:srgbClr val="00B050"/>
                </a:solidFill>
                <a:latin typeface="Times New Roman"/>
                <a:ea typeface="Times New Roman"/>
                <a:cs typeface="Times New Roman"/>
                <a:sym typeface="Times New Roman"/>
              </a:rPr>
              <a:t>đi</a:t>
            </a:r>
            <a:r>
              <a:rPr lang="en-US" sz="3600" b="1" i="0" u="none" strike="noStrike" cap="none" dirty="0">
                <a:solidFill>
                  <a:srgbClr val="00B050"/>
                </a:solidFill>
                <a:latin typeface="Times New Roman"/>
                <a:ea typeface="Times New Roman"/>
                <a:cs typeface="Times New Roman"/>
                <a:sym typeface="Times New Roman"/>
              </a:rPr>
              <a:t> </a:t>
            </a:r>
            <a:r>
              <a:rPr lang="en-US" sz="3600" b="1" i="0" u="none" strike="noStrike" cap="none" dirty="0" err="1">
                <a:solidFill>
                  <a:srgbClr val="00B050"/>
                </a:solidFill>
                <a:latin typeface="Times New Roman"/>
                <a:ea typeface="Times New Roman"/>
                <a:cs typeface="Times New Roman"/>
                <a:sym typeface="Times New Roman"/>
              </a:rPr>
              <a:t>xem</a:t>
            </a:r>
            <a:r>
              <a:rPr lang="en-US" sz="3600" b="1" i="0" u="none" strike="noStrike" cap="none" dirty="0">
                <a:solidFill>
                  <a:srgbClr val="00B050"/>
                </a:solidFill>
                <a:latin typeface="Times New Roman"/>
                <a:ea typeface="Times New Roman"/>
                <a:cs typeface="Times New Roman"/>
                <a:sym typeface="Times New Roman"/>
              </a:rPr>
              <a:t> </a:t>
            </a:r>
            <a:r>
              <a:rPr lang="en-US" sz="3600" b="1" i="0" u="none" strike="noStrike" cap="none" dirty="0" err="1">
                <a:solidFill>
                  <a:srgbClr val="00B050"/>
                </a:solidFill>
                <a:latin typeface="Times New Roman"/>
                <a:ea typeface="Times New Roman"/>
                <a:cs typeface="Times New Roman"/>
                <a:sym typeface="Times New Roman"/>
              </a:rPr>
              <a:t>phim</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4"/>
                                        </p:tgtEl>
                                      </p:cBhvr>
                                    </p:animEffect>
                                    <p:set>
                                      <p:cBhvr>
                                        <p:cTn id="7" dur="1" fill="hold">
                                          <p:stCondLst>
                                            <p:cond delay="499"/>
                                          </p:stCondLst>
                                        </p:cTn>
                                        <p:tgtEl>
                                          <p:spTgt spid="37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5"/>
                                        </p:tgtEl>
                                        <p:attrNameLst>
                                          <p:attrName>style.visibility</p:attrName>
                                        </p:attrNameLst>
                                      </p:cBhvr>
                                      <p:to>
                                        <p:strVal val="visible"/>
                                      </p:to>
                                    </p:set>
                                    <p:animEffect transition="in" filter="fade">
                                      <p:cBhvr>
                                        <p:cTn id="12" dur="5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ext Box 3"/>
          <p:cNvSpPr txBox="1">
            <a:spLocks noChangeArrowheads="1"/>
          </p:cNvSpPr>
          <p:nvPr/>
        </p:nvSpPr>
        <p:spPr bwMode="auto">
          <a:xfrm>
            <a:off x="2515464" y="181263"/>
            <a:ext cx="4181766" cy="461665"/>
          </a:xfrm>
          <a:prstGeom prst="rect">
            <a:avLst/>
          </a:prstGeom>
          <a:gradFill rotWithShape="1">
            <a:gsLst>
              <a:gs pos="0">
                <a:srgbClr val="FF0000"/>
              </a:gs>
              <a:gs pos="50000">
                <a:schemeClr val="bg1"/>
              </a:gs>
              <a:gs pos="100000">
                <a:srgbClr val="FF00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spcBef>
                <a:spcPct val="50000"/>
              </a:spcBef>
            </a:pPr>
            <a:r>
              <a:rPr lang="en-US" sz="2400" b="0" dirty="0" err="1">
                <a:solidFill>
                  <a:schemeClr val="tx1"/>
                </a:solidFill>
                <a:latin typeface="Arial" pitchFamily="34" charset="0"/>
              </a:rPr>
              <a:t>Ống</a:t>
            </a:r>
            <a:r>
              <a:rPr lang="en-US" sz="2400" b="0" dirty="0">
                <a:solidFill>
                  <a:schemeClr val="tx1"/>
                </a:solidFill>
                <a:latin typeface="Arial" pitchFamily="34" charset="0"/>
              </a:rPr>
              <a:t> </a:t>
            </a:r>
            <a:r>
              <a:rPr lang="en-US" sz="2400" b="0" dirty="0" err="1">
                <a:solidFill>
                  <a:schemeClr val="tx1"/>
                </a:solidFill>
                <a:latin typeface="Arial" pitchFamily="34" charset="0"/>
              </a:rPr>
              <a:t>khói</a:t>
            </a:r>
            <a:r>
              <a:rPr lang="en-US" sz="2400" b="0" dirty="0">
                <a:solidFill>
                  <a:schemeClr val="tx1"/>
                </a:solidFill>
                <a:latin typeface="Arial" pitchFamily="34" charset="0"/>
              </a:rPr>
              <a:t> </a:t>
            </a:r>
            <a:r>
              <a:rPr lang="en-US" sz="2400" b="0" dirty="0" err="1">
                <a:solidFill>
                  <a:schemeClr val="tx1"/>
                </a:solidFill>
                <a:latin typeface="Arial" pitchFamily="34" charset="0"/>
              </a:rPr>
              <a:t>nhà</a:t>
            </a:r>
            <a:r>
              <a:rPr lang="en-US" sz="2400" b="0" dirty="0">
                <a:solidFill>
                  <a:schemeClr val="tx1"/>
                </a:solidFill>
                <a:latin typeface="Arial" pitchFamily="34" charset="0"/>
              </a:rPr>
              <a:t> </a:t>
            </a:r>
            <a:r>
              <a:rPr lang="en-US" sz="2400" b="0" dirty="0" err="1">
                <a:solidFill>
                  <a:schemeClr val="tx1"/>
                </a:solidFill>
                <a:latin typeface="Arial" pitchFamily="34" charset="0"/>
              </a:rPr>
              <a:t>máy</a:t>
            </a:r>
            <a:r>
              <a:rPr lang="en-US" sz="2400" b="0" dirty="0">
                <a:solidFill>
                  <a:schemeClr val="tx1"/>
                </a:solidFill>
                <a:latin typeface="Arial" pitchFamily="34" charset="0"/>
              </a:rPr>
              <a:t> </a:t>
            </a:r>
            <a:r>
              <a:rPr lang="en-US" sz="2400" b="0" dirty="0" err="1">
                <a:solidFill>
                  <a:schemeClr val="tx1"/>
                </a:solidFill>
                <a:latin typeface="Arial" pitchFamily="34" charset="0"/>
              </a:rPr>
              <a:t>cao</a:t>
            </a:r>
            <a:r>
              <a:rPr lang="en-US" sz="2400" b="0" dirty="0">
                <a:solidFill>
                  <a:schemeClr val="tx1"/>
                </a:solidFill>
                <a:latin typeface="Arial" pitchFamily="34" charset="0"/>
              </a:rPr>
              <a:t> </a:t>
            </a:r>
            <a:r>
              <a:rPr lang="en-US" sz="2400" b="0" dirty="0" err="1">
                <a:solidFill>
                  <a:schemeClr val="tx1"/>
                </a:solidFill>
                <a:latin typeface="Arial" pitchFamily="34" charset="0"/>
              </a:rPr>
              <a:t>thẳm</a:t>
            </a:r>
            <a:endParaRPr lang="en-US" sz="2400" b="0" dirty="0">
              <a:solidFill>
                <a:schemeClr val="tx1"/>
              </a:solidFill>
              <a:latin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924" y="1095374"/>
            <a:ext cx="6386513" cy="4257675"/>
          </a:xfrm>
          <a:prstGeom prst="rect">
            <a:avLst/>
          </a:prstGeom>
        </p:spPr>
      </p:pic>
    </p:spTree>
    <p:extLst>
      <p:ext uri="{BB962C8B-B14F-4D97-AF65-F5344CB8AC3E}">
        <p14:creationId xmlns:p14="http://schemas.microsoft.com/office/powerpoint/2010/main" val="3839848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5"/>
          <p:cNvSpPr txBox="1">
            <a:spLocks noChangeArrowheads="1"/>
          </p:cNvSpPr>
          <p:nvPr/>
        </p:nvSpPr>
        <p:spPr bwMode="auto">
          <a:xfrm>
            <a:off x="2971800" y="662940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rgbClr val="000099"/>
                </a:solidFill>
                <a:latin typeface=".VnTime" pitchFamily="34" charset="0"/>
              </a:defRPr>
            </a:lvl1pPr>
            <a:lvl2pPr marL="742950" indent="-285750">
              <a:defRPr sz="3200" b="1">
                <a:solidFill>
                  <a:srgbClr val="000099"/>
                </a:solidFill>
                <a:latin typeface=".VnTime" pitchFamily="34" charset="0"/>
              </a:defRPr>
            </a:lvl2pPr>
            <a:lvl3pPr marL="1143000" indent="-228600">
              <a:defRPr sz="3200" b="1">
                <a:solidFill>
                  <a:srgbClr val="000099"/>
                </a:solidFill>
                <a:latin typeface=".VnTime" pitchFamily="34" charset="0"/>
              </a:defRPr>
            </a:lvl3pPr>
            <a:lvl4pPr marL="1600200" indent="-228600">
              <a:defRPr sz="3200" b="1">
                <a:solidFill>
                  <a:srgbClr val="000099"/>
                </a:solidFill>
                <a:latin typeface=".VnTime" pitchFamily="34" charset="0"/>
              </a:defRPr>
            </a:lvl4pPr>
            <a:lvl5pPr marL="2057400" indent="-228600">
              <a:defRPr sz="3200" b="1">
                <a:solidFill>
                  <a:srgbClr val="000099"/>
                </a:solidFill>
                <a:latin typeface=".VnTime" pitchFamily="34" charset="0"/>
              </a:defRPr>
            </a:lvl5pPr>
            <a:lvl6pPr marL="2514600" indent="-228600" algn="ctr" eaLnBrk="0" fontAlgn="base" hangingPunct="0">
              <a:spcBef>
                <a:spcPct val="0"/>
              </a:spcBef>
              <a:spcAft>
                <a:spcPct val="0"/>
              </a:spcAft>
              <a:defRPr sz="3200" b="1">
                <a:solidFill>
                  <a:srgbClr val="000099"/>
                </a:solidFill>
                <a:latin typeface=".VnTime" pitchFamily="34" charset="0"/>
              </a:defRPr>
            </a:lvl6pPr>
            <a:lvl7pPr marL="2971800" indent="-228600" algn="ctr" eaLnBrk="0" fontAlgn="base" hangingPunct="0">
              <a:spcBef>
                <a:spcPct val="0"/>
              </a:spcBef>
              <a:spcAft>
                <a:spcPct val="0"/>
              </a:spcAft>
              <a:defRPr sz="3200" b="1">
                <a:solidFill>
                  <a:srgbClr val="000099"/>
                </a:solidFill>
                <a:latin typeface=".VnTime" pitchFamily="34" charset="0"/>
              </a:defRPr>
            </a:lvl7pPr>
            <a:lvl8pPr marL="3429000" indent="-228600" algn="ctr" eaLnBrk="0" fontAlgn="base" hangingPunct="0">
              <a:spcBef>
                <a:spcPct val="0"/>
              </a:spcBef>
              <a:spcAft>
                <a:spcPct val="0"/>
              </a:spcAft>
              <a:defRPr sz="3200" b="1">
                <a:solidFill>
                  <a:srgbClr val="000099"/>
                </a:solidFill>
                <a:latin typeface=".VnTime" pitchFamily="34" charset="0"/>
              </a:defRPr>
            </a:lvl8pPr>
            <a:lvl9pPr marL="3886200" indent="-228600" algn="ctr" eaLnBrk="0" fontAlgn="base" hangingPunct="0">
              <a:spcBef>
                <a:spcPct val="0"/>
              </a:spcBef>
              <a:spcAft>
                <a:spcPct val="0"/>
              </a:spcAft>
              <a:defRPr sz="3200" b="1">
                <a:solidFill>
                  <a:srgbClr val="000099"/>
                </a:solidFill>
                <a:latin typeface=".VnTime" pitchFamily="34" charset="0"/>
              </a:defRPr>
            </a:lvl9pPr>
          </a:lstStyle>
          <a:p>
            <a:pPr algn="l" eaLnBrk="1" hangingPunct="1">
              <a:spcBef>
                <a:spcPct val="50000"/>
              </a:spcBef>
            </a:pPr>
            <a:endParaRPr lang="vi-VN" sz="1800" b="0">
              <a:solidFill>
                <a:schemeClr val="tx1"/>
              </a:solidFill>
              <a:latin typeface="Arial" pitchFamily="34" charset="0"/>
            </a:endParaRPr>
          </a:p>
        </p:txBody>
      </p:sp>
      <p:sp>
        <p:nvSpPr>
          <p:cNvPr id="82948" name="Text Box 4"/>
          <p:cNvSpPr txBox="1">
            <a:spLocks noChangeArrowheads="1"/>
          </p:cNvSpPr>
          <p:nvPr/>
        </p:nvSpPr>
        <p:spPr bwMode="auto">
          <a:xfrm>
            <a:off x="2109352" y="0"/>
            <a:ext cx="5455229" cy="584775"/>
          </a:xfrm>
          <a:prstGeom prst="rect">
            <a:avLst/>
          </a:prstGeom>
          <a:gradFill rotWithShape="1">
            <a:gsLst>
              <a:gs pos="0">
                <a:schemeClr val="accent2"/>
              </a:gs>
              <a:gs pos="50000">
                <a:schemeClr val="bg1"/>
              </a:gs>
              <a:gs pos="100000">
                <a:schemeClr val="accent2"/>
              </a:gs>
            </a:gsLst>
            <a:lin ang="5400000" scaled="1"/>
          </a:gra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spcBef>
                <a:spcPct val="50000"/>
              </a:spcBef>
            </a:pPr>
            <a:r>
              <a:rPr lang="en-US" sz="3200" b="0" dirty="0" err="1">
                <a:solidFill>
                  <a:schemeClr val="tx1"/>
                </a:solidFill>
                <a:latin typeface="Arial" pitchFamily="34" charset="0"/>
              </a:rPr>
              <a:t>Đồng</a:t>
            </a:r>
            <a:r>
              <a:rPr lang="en-US" sz="3200" b="0" dirty="0">
                <a:solidFill>
                  <a:schemeClr val="tx1"/>
                </a:solidFill>
                <a:latin typeface="Arial" pitchFamily="34" charset="0"/>
              </a:rPr>
              <a:t> </a:t>
            </a:r>
            <a:r>
              <a:rPr lang="en-US" sz="3200" b="0" dirty="0" err="1">
                <a:solidFill>
                  <a:schemeClr val="tx1"/>
                </a:solidFill>
                <a:latin typeface="Arial" pitchFamily="34" charset="0"/>
              </a:rPr>
              <a:t>lúa</a:t>
            </a:r>
            <a:r>
              <a:rPr lang="en-US" sz="3200" b="0" dirty="0">
                <a:solidFill>
                  <a:schemeClr val="tx1"/>
                </a:solidFill>
                <a:latin typeface="Arial" pitchFamily="34" charset="0"/>
              </a:rPr>
              <a:t> </a:t>
            </a:r>
            <a:r>
              <a:rPr lang="en-US" sz="3200" b="0" dirty="0" err="1">
                <a:solidFill>
                  <a:schemeClr val="tx1"/>
                </a:solidFill>
                <a:latin typeface="Arial" pitchFamily="34" charset="0"/>
              </a:rPr>
              <a:t>bát</a:t>
            </a:r>
            <a:r>
              <a:rPr lang="en-US" sz="3200" b="0" dirty="0">
                <a:solidFill>
                  <a:schemeClr val="tx1"/>
                </a:solidFill>
                <a:latin typeface="Arial" pitchFamily="34" charset="0"/>
              </a:rPr>
              <a:t> </a:t>
            </a:r>
            <a:r>
              <a:rPr lang="en-US" sz="3200" b="0" dirty="0" err="1">
                <a:solidFill>
                  <a:schemeClr val="tx1"/>
                </a:solidFill>
                <a:latin typeface="Arial" pitchFamily="34" charset="0"/>
              </a:rPr>
              <a:t>ngát</a:t>
            </a:r>
            <a:r>
              <a:rPr lang="en-US" sz="3200" b="0" dirty="0">
                <a:solidFill>
                  <a:schemeClr val="tx1"/>
                </a:solidFill>
                <a:latin typeface="Arial" pitchFamily="34" charset="0"/>
              </a:rPr>
              <a:t> </a:t>
            </a:r>
            <a:r>
              <a:rPr lang="en-US" sz="3200" b="0" dirty="0" err="1">
                <a:solidFill>
                  <a:schemeClr val="tx1"/>
                </a:solidFill>
                <a:latin typeface="Arial" pitchFamily="34" charset="0"/>
              </a:rPr>
              <a:t>vàng</a:t>
            </a:r>
            <a:r>
              <a:rPr lang="en-US" sz="3200" b="0" dirty="0">
                <a:solidFill>
                  <a:schemeClr val="tx1"/>
                </a:solidFill>
                <a:latin typeface="Arial" pitchFamily="34" charset="0"/>
              </a:rPr>
              <a:t> </a:t>
            </a:r>
            <a:r>
              <a:rPr lang="en-US" sz="3200" b="0" dirty="0" err="1">
                <a:solidFill>
                  <a:schemeClr val="tx1"/>
                </a:solidFill>
                <a:latin typeface="Arial" pitchFamily="34" charset="0"/>
              </a:rPr>
              <a:t>thơm</a:t>
            </a:r>
            <a:endParaRPr lang="en-US" sz="3200" b="0" dirty="0">
              <a:solidFill>
                <a:schemeClr val="tx1"/>
              </a:solidFill>
              <a:latin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985"/>
            <a:ext cx="9144000" cy="589788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33" y="1072596"/>
            <a:ext cx="8676534" cy="4623353"/>
          </a:xfrm>
          <a:prstGeom prst="rect">
            <a:avLst/>
          </a:prstGeom>
        </p:spPr>
      </p:pic>
    </p:spTree>
    <p:extLst>
      <p:ext uri="{BB962C8B-B14F-4D97-AF65-F5344CB8AC3E}">
        <p14:creationId xmlns:p14="http://schemas.microsoft.com/office/powerpoint/2010/main" val="154205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3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style.rotation</p:attrName>
                                        </p:attrNameLst>
                                      </p:cBhvr>
                                      <p:tavLst>
                                        <p:tav tm="0">
                                          <p:val>
                                            <p:fltVal val="90"/>
                                          </p:val>
                                        </p:tav>
                                        <p:tav tm="100000">
                                          <p:val>
                                            <p:fltVal val="0"/>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833127" y="258037"/>
            <a:ext cx="5455229" cy="584775"/>
          </a:xfrm>
          <a:prstGeom prst="rect">
            <a:avLst/>
          </a:prstGeom>
          <a:gradFill rotWithShape="1">
            <a:gsLst>
              <a:gs pos="0">
                <a:schemeClr val="accent2"/>
              </a:gs>
              <a:gs pos="50000">
                <a:schemeClr val="bg1"/>
              </a:gs>
              <a:gs pos="100000">
                <a:schemeClr val="accent2"/>
              </a:gs>
            </a:gsLst>
            <a:lin ang="5400000" scaled="1"/>
          </a:gra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3200" b="0" dirty="0" err="1" smtClean="0">
                <a:solidFill>
                  <a:schemeClr val="tx1"/>
                </a:solidFill>
                <a:latin typeface="Arial" pitchFamily="34" charset="0"/>
              </a:rPr>
              <a:t>Nông</a:t>
            </a:r>
            <a:r>
              <a:rPr lang="en-US" sz="3200" b="0" dirty="0" smtClean="0">
                <a:solidFill>
                  <a:schemeClr val="tx1"/>
                </a:solidFill>
                <a:latin typeface="Arial" pitchFamily="34" charset="0"/>
              </a:rPr>
              <a:t> </a:t>
            </a:r>
            <a:r>
              <a:rPr lang="en-US" sz="3200" b="0" dirty="0" err="1" smtClean="0">
                <a:solidFill>
                  <a:schemeClr val="tx1"/>
                </a:solidFill>
                <a:latin typeface="Arial" pitchFamily="34" charset="0"/>
              </a:rPr>
              <a:t>trường</a:t>
            </a:r>
            <a:endParaRPr lang="en-US" sz="3200" b="0" dirty="0">
              <a:solidFill>
                <a:schemeClr val="tx1"/>
              </a:solidFill>
              <a:latin typeface="Arial"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76350"/>
            <a:ext cx="6096000" cy="4305300"/>
          </a:xfrm>
          <a:prstGeom prst="rect">
            <a:avLst/>
          </a:prstGeom>
        </p:spPr>
      </p:pic>
      <p:sp>
        <p:nvSpPr>
          <p:cNvPr id="7" name="Google Shape;479;p113"/>
          <p:cNvSpPr txBox="1"/>
          <p:nvPr/>
        </p:nvSpPr>
        <p:spPr>
          <a:xfrm>
            <a:off x="1928838" y="5688177"/>
            <a:ext cx="5005388" cy="953915"/>
          </a:xfrm>
          <a:prstGeom prst="rect">
            <a:avLst/>
          </a:prstGeom>
          <a:noFill/>
          <a:ln>
            <a:noFill/>
          </a:ln>
        </p:spPr>
        <p:txBody>
          <a:bodyPr spcFirstLastPara="1" wrap="square" lIns="91250" tIns="45625" rIns="91250" bIns="45625" anchor="t" anchorCtr="0">
            <a:spAutoFit/>
          </a:bodyPr>
          <a:lstStyle/>
          <a:p>
            <a:pPr marL="0" marR="0" lvl="0" indent="0" algn="ctr" rtl="0">
              <a:lnSpc>
                <a:spcPct val="100000"/>
              </a:lnSpc>
              <a:spcBef>
                <a:spcPts val="0"/>
              </a:spcBef>
              <a:spcAft>
                <a:spcPts val="0"/>
              </a:spcAft>
              <a:buClr>
                <a:srgbClr val="FF0000"/>
              </a:buClr>
              <a:buSzPts val="3600"/>
              <a:buFont typeface="Times New Roman"/>
              <a:buNone/>
            </a:pPr>
            <a:r>
              <a:rPr lang="en-US" sz="2800" b="1" i="0" u="none" dirty="0" err="1" smtClean="0">
                <a:solidFill>
                  <a:srgbClr val="FF0000"/>
                </a:solidFill>
                <a:latin typeface="Times New Roman"/>
                <a:ea typeface="Times New Roman"/>
                <a:cs typeface="Times New Roman"/>
                <a:sym typeface="Times New Roman"/>
              </a:rPr>
              <a:t>Nông</a:t>
            </a:r>
            <a:r>
              <a:rPr lang="en-US" sz="2800" b="1" i="0" u="none" dirty="0" smtClean="0">
                <a:solidFill>
                  <a:srgbClr val="FF0000"/>
                </a:solidFill>
                <a:latin typeface="Times New Roman"/>
                <a:ea typeface="Times New Roman"/>
                <a:cs typeface="Times New Roman"/>
                <a:sym typeface="Times New Roman"/>
              </a:rPr>
              <a:t> </a:t>
            </a:r>
            <a:r>
              <a:rPr lang="en-US" sz="2800" b="1" i="0" u="none" dirty="0" err="1" smtClean="0">
                <a:solidFill>
                  <a:srgbClr val="FF0000"/>
                </a:solidFill>
                <a:latin typeface="Times New Roman"/>
                <a:ea typeface="Times New Roman"/>
                <a:cs typeface="Times New Roman"/>
                <a:sym typeface="Times New Roman"/>
              </a:rPr>
              <a:t>trường</a:t>
            </a:r>
            <a:r>
              <a:rPr lang="en-US" sz="2800" b="1" i="0" u="none" dirty="0" smtClean="0">
                <a:solidFill>
                  <a:srgbClr val="FF0000"/>
                </a:solidFill>
                <a:latin typeface="Times New Roman"/>
                <a:ea typeface="Times New Roman"/>
                <a:cs typeface="Times New Roman"/>
                <a:sym typeface="Times New Roman"/>
              </a:rPr>
              <a:t> </a:t>
            </a:r>
            <a:r>
              <a:rPr lang="en-US" sz="2800" b="1" i="0" u="none" dirty="0" err="1" smtClean="0">
                <a:solidFill>
                  <a:srgbClr val="FF0000"/>
                </a:solidFill>
                <a:latin typeface="Times New Roman"/>
                <a:ea typeface="Times New Roman"/>
                <a:cs typeface="Times New Roman"/>
                <a:sym typeface="Times New Roman"/>
              </a:rPr>
              <a:t>chè</a:t>
            </a:r>
            <a:r>
              <a:rPr lang="en-US" sz="2800" b="1" i="0" u="none" dirty="0" smtClean="0">
                <a:solidFill>
                  <a:srgbClr val="FF0000"/>
                </a:solidFill>
                <a:latin typeface="Times New Roman"/>
                <a:ea typeface="Times New Roman"/>
                <a:cs typeface="Times New Roman"/>
                <a:sym typeface="Times New Roman"/>
              </a:rPr>
              <a:t> </a:t>
            </a:r>
            <a:r>
              <a:rPr lang="en-US" sz="2800" b="1" i="0" u="none" dirty="0" err="1" smtClean="0">
                <a:solidFill>
                  <a:srgbClr val="FF0000"/>
                </a:solidFill>
                <a:latin typeface="Times New Roman"/>
                <a:ea typeface="Times New Roman"/>
                <a:cs typeface="Times New Roman"/>
                <a:sym typeface="Times New Roman"/>
              </a:rPr>
              <a:t>Mộc</a:t>
            </a:r>
            <a:r>
              <a:rPr lang="en-US" sz="2800" b="1" i="0" u="none" dirty="0" smtClean="0">
                <a:solidFill>
                  <a:srgbClr val="FF0000"/>
                </a:solidFill>
                <a:latin typeface="Times New Roman"/>
                <a:ea typeface="Times New Roman"/>
                <a:cs typeface="Times New Roman"/>
                <a:sym typeface="Times New Roman"/>
              </a:rPr>
              <a:t> </a:t>
            </a:r>
            <a:r>
              <a:rPr lang="en-US" sz="2800" b="1" i="0" u="none" dirty="0" err="1" smtClean="0">
                <a:solidFill>
                  <a:srgbClr val="FF0000"/>
                </a:solidFill>
                <a:latin typeface="Times New Roman"/>
                <a:ea typeface="Times New Roman"/>
                <a:cs typeface="Times New Roman"/>
                <a:sym typeface="Times New Roman"/>
              </a:rPr>
              <a:t>Châu</a:t>
            </a:r>
            <a:r>
              <a:rPr lang="en-US" sz="2800" b="1" i="0" u="none" dirty="0" smtClean="0">
                <a:solidFill>
                  <a:srgbClr val="FF0000"/>
                </a:solidFill>
                <a:latin typeface="Times New Roman"/>
                <a:ea typeface="Times New Roman"/>
                <a:cs typeface="Times New Roman"/>
                <a:sym typeface="Times New Roman"/>
              </a:rPr>
              <a:t>- </a:t>
            </a:r>
            <a:r>
              <a:rPr lang="en-US" sz="2800" b="1" i="0" u="none" dirty="0" err="1" smtClean="0">
                <a:solidFill>
                  <a:srgbClr val="FF0000"/>
                </a:solidFill>
                <a:latin typeface="Times New Roman"/>
                <a:ea typeface="Times New Roman"/>
                <a:cs typeface="Times New Roman"/>
                <a:sym typeface="Times New Roman"/>
              </a:rPr>
              <a:t>Sơn</a:t>
            </a:r>
            <a:r>
              <a:rPr lang="en-US" sz="2800" b="1" i="0" u="none" dirty="0" smtClean="0">
                <a:solidFill>
                  <a:srgbClr val="FF0000"/>
                </a:solidFill>
                <a:latin typeface="Times New Roman"/>
                <a:ea typeface="Times New Roman"/>
                <a:cs typeface="Times New Roman"/>
                <a:sym typeface="Times New Roman"/>
              </a:rPr>
              <a:t> La</a:t>
            </a:r>
            <a:endParaRPr sz="1100" dirty="0"/>
          </a:p>
        </p:txBody>
      </p:sp>
      <p:sp>
        <p:nvSpPr>
          <p:cNvPr id="8" name="Google Shape;479;p113"/>
          <p:cNvSpPr txBox="1"/>
          <p:nvPr/>
        </p:nvSpPr>
        <p:spPr>
          <a:xfrm>
            <a:off x="2091410" y="6203674"/>
            <a:ext cx="5005388" cy="523028"/>
          </a:xfrm>
          <a:prstGeom prst="rect">
            <a:avLst/>
          </a:prstGeom>
          <a:noFill/>
          <a:ln>
            <a:noFill/>
          </a:ln>
        </p:spPr>
        <p:txBody>
          <a:bodyPr spcFirstLastPara="1" wrap="square" lIns="91250" tIns="45625" rIns="91250" bIns="45625" anchor="t" anchorCtr="0">
            <a:spAutoFit/>
          </a:bodyPr>
          <a:lstStyle/>
          <a:p>
            <a:pPr marL="0" marR="0" lvl="0" indent="0" algn="ctr" rtl="0">
              <a:lnSpc>
                <a:spcPct val="100000"/>
              </a:lnSpc>
              <a:spcBef>
                <a:spcPts val="0"/>
              </a:spcBef>
              <a:spcAft>
                <a:spcPts val="0"/>
              </a:spcAft>
              <a:buClr>
                <a:srgbClr val="FF0000"/>
              </a:buClr>
              <a:buSzPts val="3600"/>
              <a:buFont typeface="Times New Roman"/>
              <a:buNone/>
            </a:pPr>
            <a:r>
              <a:rPr lang="en-US" sz="2800" b="1" i="0" u="none" dirty="0" err="1" smtClean="0">
                <a:solidFill>
                  <a:srgbClr val="FF0000"/>
                </a:solidFill>
                <a:latin typeface="Times New Roman"/>
                <a:ea typeface="Times New Roman"/>
                <a:cs typeface="Times New Roman"/>
                <a:sym typeface="Times New Roman"/>
              </a:rPr>
              <a:t>Nông</a:t>
            </a:r>
            <a:r>
              <a:rPr lang="en-US" sz="2800" b="1" i="0" u="none" dirty="0" smtClean="0">
                <a:solidFill>
                  <a:srgbClr val="FF0000"/>
                </a:solidFill>
                <a:latin typeface="Times New Roman"/>
                <a:ea typeface="Times New Roman"/>
                <a:cs typeface="Times New Roman"/>
                <a:sym typeface="Times New Roman"/>
              </a:rPr>
              <a:t> </a:t>
            </a:r>
            <a:r>
              <a:rPr lang="en-US" sz="2800" b="1" i="0" u="none" dirty="0" err="1" smtClean="0">
                <a:solidFill>
                  <a:srgbClr val="FF0000"/>
                </a:solidFill>
                <a:latin typeface="Times New Roman"/>
                <a:ea typeface="Times New Roman"/>
                <a:cs typeface="Times New Roman"/>
                <a:sym typeface="Times New Roman"/>
              </a:rPr>
              <a:t>trường</a:t>
            </a:r>
            <a:r>
              <a:rPr lang="en-US" sz="2800" b="1" i="0" u="none" dirty="0" smtClean="0">
                <a:solidFill>
                  <a:srgbClr val="FF0000"/>
                </a:solidFill>
                <a:latin typeface="Times New Roman"/>
                <a:ea typeface="Times New Roman"/>
                <a:cs typeface="Times New Roman"/>
                <a:sym typeface="Times New Roman"/>
              </a:rPr>
              <a:t> </a:t>
            </a:r>
            <a:r>
              <a:rPr lang="en-US" sz="2800" b="1" i="0" u="none" dirty="0" err="1" smtClean="0">
                <a:solidFill>
                  <a:srgbClr val="FF0000"/>
                </a:solidFill>
                <a:latin typeface="Times New Roman"/>
                <a:ea typeface="Times New Roman"/>
                <a:cs typeface="Times New Roman"/>
                <a:sym typeface="Times New Roman"/>
              </a:rPr>
              <a:t>cao</a:t>
            </a:r>
            <a:r>
              <a:rPr lang="en-US" sz="2800" b="1" i="0" u="none" dirty="0" smtClean="0">
                <a:solidFill>
                  <a:srgbClr val="FF0000"/>
                </a:solidFill>
                <a:latin typeface="Times New Roman"/>
                <a:ea typeface="Times New Roman"/>
                <a:cs typeface="Times New Roman"/>
                <a:sym typeface="Times New Roman"/>
              </a:rPr>
              <a:t> </a:t>
            </a:r>
            <a:r>
              <a:rPr lang="en-US" sz="2800" b="1" i="0" u="none" dirty="0" err="1" smtClean="0">
                <a:solidFill>
                  <a:srgbClr val="FF0000"/>
                </a:solidFill>
                <a:latin typeface="Times New Roman"/>
                <a:ea typeface="Times New Roman"/>
                <a:cs typeface="Times New Roman"/>
                <a:sym typeface="Times New Roman"/>
              </a:rPr>
              <a:t>su</a:t>
            </a:r>
            <a:endParaRPr sz="1100" dirty="0"/>
          </a:p>
        </p:txBody>
      </p:sp>
      <p:sp>
        <p:nvSpPr>
          <p:cNvPr id="9" name="Google Shape;479;p113"/>
          <p:cNvSpPr txBox="1"/>
          <p:nvPr/>
        </p:nvSpPr>
        <p:spPr>
          <a:xfrm>
            <a:off x="2366988" y="6314750"/>
            <a:ext cx="5005388" cy="523028"/>
          </a:xfrm>
          <a:prstGeom prst="rect">
            <a:avLst/>
          </a:prstGeom>
          <a:noFill/>
          <a:ln>
            <a:noFill/>
          </a:ln>
        </p:spPr>
        <p:txBody>
          <a:bodyPr spcFirstLastPara="1" wrap="square" lIns="91250" tIns="45625" rIns="91250" bIns="45625" anchor="t" anchorCtr="0">
            <a:spAutoFit/>
          </a:bodyPr>
          <a:lstStyle/>
          <a:p>
            <a:pPr marL="0" marR="0" lvl="0" indent="0" algn="ctr" rtl="0">
              <a:lnSpc>
                <a:spcPct val="100000"/>
              </a:lnSpc>
              <a:spcBef>
                <a:spcPts val="0"/>
              </a:spcBef>
              <a:spcAft>
                <a:spcPts val="0"/>
              </a:spcAft>
              <a:buClr>
                <a:srgbClr val="FF0000"/>
              </a:buClr>
              <a:buSzPts val="3600"/>
              <a:buFont typeface="Times New Roman"/>
              <a:buNone/>
            </a:pPr>
            <a:r>
              <a:rPr lang="en-US" sz="2800" b="1" i="0" u="none" dirty="0" err="1" smtClean="0">
                <a:solidFill>
                  <a:srgbClr val="FF0000"/>
                </a:solidFill>
                <a:latin typeface="Times New Roman"/>
                <a:ea typeface="Times New Roman"/>
                <a:cs typeface="Times New Roman"/>
                <a:sym typeface="Times New Roman"/>
              </a:rPr>
              <a:t>Nông</a:t>
            </a:r>
            <a:r>
              <a:rPr lang="en-US" sz="2800" b="1" i="0" u="none" dirty="0" smtClean="0">
                <a:solidFill>
                  <a:srgbClr val="FF0000"/>
                </a:solidFill>
                <a:latin typeface="Times New Roman"/>
                <a:ea typeface="Times New Roman"/>
                <a:cs typeface="Times New Roman"/>
                <a:sym typeface="Times New Roman"/>
              </a:rPr>
              <a:t> </a:t>
            </a:r>
            <a:r>
              <a:rPr lang="en-US" sz="2800" b="1" i="0" u="none" dirty="0" err="1" smtClean="0">
                <a:solidFill>
                  <a:srgbClr val="FF0000"/>
                </a:solidFill>
                <a:latin typeface="Times New Roman"/>
                <a:ea typeface="Times New Roman"/>
                <a:cs typeface="Times New Roman"/>
                <a:sym typeface="Times New Roman"/>
              </a:rPr>
              <a:t>trường</a:t>
            </a:r>
            <a:r>
              <a:rPr lang="en-US" sz="2800" b="1" i="0" u="none" dirty="0" smtClean="0">
                <a:solidFill>
                  <a:srgbClr val="FF0000"/>
                </a:solidFill>
                <a:latin typeface="Times New Roman"/>
                <a:ea typeface="Times New Roman"/>
                <a:cs typeface="Times New Roman"/>
                <a:sym typeface="Times New Roman"/>
              </a:rPr>
              <a:t> </a:t>
            </a:r>
            <a:r>
              <a:rPr lang="en-US" sz="2800" b="1" i="0" u="none" dirty="0" err="1" smtClean="0">
                <a:solidFill>
                  <a:srgbClr val="FF0000"/>
                </a:solidFill>
                <a:latin typeface="Times New Roman"/>
                <a:ea typeface="Times New Roman"/>
                <a:cs typeface="Times New Roman"/>
                <a:sym typeface="Times New Roman"/>
              </a:rPr>
              <a:t>bò</a:t>
            </a:r>
            <a:r>
              <a:rPr lang="en-US" sz="2800" b="1" i="0" u="none" dirty="0" smtClean="0">
                <a:solidFill>
                  <a:srgbClr val="FF0000"/>
                </a:solidFill>
                <a:latin typeface="Times New Roman"/>
                <a:ea typeface="Times New Roman"/>
                <a:cs typeface="Times New Roman"/>
                <a:sym typeface="Times New Roman"/>
              </a:rPr>
              <a:t> </a:t>
            </a:r>
            <a:r>
              <a:rPr lang="en-US" sz="2800" b="1" i="0" u="none" dirty="0" err="1" smtClean="0">
                <a:solidFill>
                  <a:srgbClr val="FF0000"/>
                </a:solidFill>
                <a:latin typeface="Times New Roman"/>
                <a:ea typeface="Times New Roman"/>
                <a:cs typeface="Times New Roman"/>
                <a:sym typeface="Times New Roman"/>
              </a:rPr>
              <a:t>sữa</a:t>
            </a:r>
            <a:endParaRPr sz="11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4" y="964484"/>
            <a:ext cx="9144000" cy="520065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75" y="1047750"/>
            <a:ext cx="8632658" cy="4855870"/>
          </a:xfrm>
          <a:prstGeom prst="rect">
            <a:avLst/>
          </a:prstGeom>
        </p:spPr>
      </p:pic>
    </p:spTree>
    <p:extLst>
      <p:ext uri="{BB962C8B-B14F-4D97-AF65-F5344CB8AC3E}">
        <p14:creationId xmlns:p14="http://schemas.microsoft.com/office/powerpoint/2010/main" val="378748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7"/>
                                        </p:tgtEl>
                                        <p:attrNameLst>
                                          <p:attrName>ppt_x</p:attrName>
                                        </p:attrNameLst>
                                      </p:cBhvr>
                                      <p:tavLst>
                                        <p:tav tm="0">
                                          <p:val>
                                            <p:strVal val="ppt_x"/>
                                          </p:val>
                                        </p:tav>
                                        <p:tav tm="100000">
                                          <p:val>
                                            <p:strVal val="ppt_x"/>
                                          </p:val>
                                        </p:tav>
                                      </p:tavLst>
                                    </p:anim>
                                    <p:anim calcmode="lin" valueType="num">
                                      <p:cBhvr additive="base">
                                        <p:cTn id="23" dur="500"/>
                                        <p:tgtEl>
                                          <p:spTgt spid="7"/>
                                        </p:tgtEl>
                                        <p:attrNameLst>
                                          <p:attrName>ppt_y</p:attrName>
                                        </p:attrNameLst>
                                      </p:cBhvr>
                                      <p:tavLst>
                                        <p:tav tm="0">
                                          <p:val>
                                            <p:strVal val="ppt_y"/>
                                          </p:val>
                                        </p:tav>
                                        <p:tav tm="100000">
                                          <p:val>
                                            <p:strVal val="1+ppt_h/2"/>
                                          </p:val>
                                        </p:tav>
                                      </p:tavLst>
                                    </p:anim>
                                    <p:set>
                                      <p:cBhvr>
                                        <p:cTn id="24" dur="1" fill="hold">
                                          <p:stCondLst>
                                            <p:cond delay="4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 calcmode="lin" valueType="num">
                                      <p:cBhvr>
                                        <p:cTn id="31" dur="500" fill="hold"/>
                                        <p:tgtEl>
                                          <p:spTgt spid="10"/>
                                        </p:tgtEl>
                                        <p:attrNameLst>
                                          <p:attrName>style.rotation</p:attrName>
                                        </p:attrNameLst>
                                      </p:cBhvr>
                                      <p:tavLst>
                                        <p:tav tm="0">
                                          <p:val>
                                            <p:fltVal val="90"/>
                                          </p:val>
                                        </p:tav>
                                        <p:tav tm="100000">
                                          <p:val>
                                            <p:fltVal val="0"/>
                                          </p:val>
                                        </p:tav>
                                      </p:tavLst>
                                    </p:anim>
                                    <p:animEffect transition="in" filter="fade">
                                      <p:cBhvr>
                                        <p:cTn id="32" dur="500"/>
                                        <p:tgtEl>
                                          <p:spTgt spid="10"/>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 calcmode="lin" valueType="num">
                                      <p:cBhvr>
                                        <p:cTn id="37" dur="500" fill="hold"/>
                                        <p:tgtEl>
                                          <p:spTgt spid="9"/>
                                        </p:tgtEl>
                                        <p:attrNameLst>
                                          <p:attrName>style.rotation</p:attrName>
                                        </p:attrNameLst>
                                      </p:cBhvr>
                                      <p:tavLst>
                                        <p:tav tm="0">
                                          <p:val>
                                            <p:fltVal val="90"/>
                                          </p:val>
                                        </p:tav>
                                        <p:tav tm="100000">
                                          <p:val>
                                            <p:fltVal val="0"/>
                                          </p:val>
                                        </p:tav>
                                      </p:tavLst>
                                    </p:anim>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xit" presetSubtype="0" fill="hold" nodeType="clickEffect">
                                  <p:stCondLst>
                                    <p:cond delay="0"/>
                                  </p:stCondLst>
                                  <p:childTnLst>
                                    <p:animEffect transition="out" filter="fade">
                                      <p:cBhvr>
                                        <p:cTn id="42" dur="500"/>
                                        <p:tgtEl>
                                          <p:spTgt spid="10"/>
                                        </p:tgtEl>
                                      </p:cBhvr>
                                    </p:animEffect>
                                    <p:anim calcmode="lin" valueType="num">
                                      <p:cBhvr>
                                        <p:cTn id="43" dur="500"/>
                                        <p:tgtEl>
                                          <p:spTgt spid="10"/>
                                        </p:tgtEl>
                                        <p:attrNameLst>
                                          <p:attrName>ppt_x</p:attrName>
                                        </p:attrNameLst>
                                      </p:cBhvr>
                                      <p:tavLst>
                                        <p:tav tm="0">
                                          <p:val>
                                            <p:strVal val="ppt_x"/>
                                          </p:val>
                                        </p:tav>
                                        <p:tav tm="100000">
                                          <p:val>
                                            <p:strVal val="ppt_x"/>
                                          </p:val>
                                        </p:tav>
                                      </p:tavLst>
                                    </p:anim>
                                    <p:anim calcmode="lin" valueType="num">
                                      <p:cBhvr>
                                        <p:cTn id="44" dur="500"/>
                                        <p:tgtEl>
                                          <p:spTgt spid="10"/>
                                        </p:tgtEl>
                                        <p:attrNameLst>
                                          <p:attrName>ppt_y</p:attrName>
                                        </p:attrNameLst>
                                      </p:cBhvr>
                                      <p:tavLst>
                                        <p:tav tm="0">
                                          <p:val>
                                            <p:strVal val="ppt_y"/>
                                          </p:val>
                                        </p:tav>
                                        <p:tav tm="100000">
                                          <p:val>
                                            <p:strVal val="ppt_y+.1"/>
                                          </p:val>
                                        </p:tav>
                                      </p:tavLst>
                                    </p:anim>
                                    <p:set>
                                      <p:cBhvr>
                                        <p:cTn id="45" dur="1" fill="hold">
                                          <p:stCondLst>
                                            <p:cond delay="499"/>
                                          </p:stCondLst>
                                        </p:cTn>
                                        <p:tgtEl>
                                          <p:spTgt spid="10"/>
                                        </p:tgtEl>
                                        <p:attrNameLst>
                                          <p:attrName>style.visibility</p:attrName>
                                        </p:attrNameLst>
                                      </p:cBhvr>
                                      <p:to>
                                        <p:strVal val="hidden"/>
                                      </p:to>
                                    </p:set>
                                  </p:childTnLst>
                                </p:cTn>
                              </p:par>
                              <p:par>
                                <p:cTn id="46" presetID="42" presetClass="exit" presetSubtype="0" fill="hold" grpId="1" nodeType="withEffect">
                                  <p:stCondLst>
                                    <p:cond delay="0"/>
                                  </p:stCondLst>
                                  <p:childTnLst>
                                    <p:animEffect transition="out" filter="fade">
                                      <p:cBhvr>
                                        <p:cTn id="47" dur="500"/>
                                        <p:tgtEl>
                                          <p:spTgt spid="9"/>
                                        </p:tgtEl>
                                      </p:cBhvr>
                                    </p:animEffect>
                                    <p:anim calcmode="lin" valueType="num">
                                      <p:cBhvr>
                                        <p:cTn id="48" dur="500"/>
                                        <p:tgtEl>
                                          <p:spTgt spid="9"/>
                                        </p:tgtEl>
                                        <p:attrNameLst>
                                          <p:attrName>ppt_x</p:attrName>
                                        </p:attrNameLst>
                                      </p:cBhvr>
                                      <p:tavLst>
                                        <p:tav tm="0">
                                          <p:val>
                                            <p:strVal val="ppt_x"/>
                                          </p:val>
                                        </p:tav>
                                        <p:tav tm="100000">
                                          <p:val>
                                            <p:strVal val="ppt_x"/>
                                          </p:val>
                                        </p:tav>
                                      </p:tavLst>
                                    </p:anim>
                                    <p:anim calcmode="lin" valueType="num">
                                      <p:cBhvr>
                                        <p:cTn id="49" dur="500"/>
                                        <p:tgtEl>
                                          <p:spTgt spid="9"/>
                                        </p:tgtEl>
                                        <p:attrNameLst>
                                          <p:attrName>ppt_y</p:attrName>
                                        </p:attrNameLst>
                                      </p:cBhvr>
                                      <p:tavLst>
                                        <p:tav tm="0">
                                          <p:val>
                                            <p:strVal val="ppt_y"/>
                                          </p:val>
                                        </p:tav>
                                        <p:tav tm="100000">
                                          <p:val>
                                            <p:strVal val="ppt_y+.1"/>
                                          </p:val>
                                        </p:tav>
                                      </p:tavLst>
                                    </p:anim>
                                    <p:set>
                                      <p:cBhvr>
                                        <p:cTn id="50" dur="1" fill="hold">
                                          <p:stCondLst>
                                            <p:cond delay="499"/>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ppt_x"/>
                                          </p:val>
                                        </p:tav>
                                        <p:tav tm="100000">
                                          <p:val>
                                            <p:strVal val="#ppt_x"/>
                                          </p:val>
                                        </p:tav>
                                      </p:tavLst>
                                    </p:anim>
                                    <p:anim calcmode="lin" valueType="num">
                                      <p:cBhvr additive="base">
                                        <p:cTn id="6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2" name="Google Shape;672;p124"/>
          <p:cNvPicPr preferRelativeResize="0"/>
          <p:nvPr/>
        </p:nvPicPr>
        <p:blipFill rotWithShape="1">
          <a:blip r:embed="rId3">
            <a:alphaModFix/>
          </a:blip>
          <a:srcRect/>
          <a:stretch/>
        </p:blipFill>
        <p:spPr>
          <a:xfrm>
            <a:off x="214312" y="1293812"/>
            <a:ext cx="3619500" cy="4826000"/>
          </a:xfrm>
          <a:prstGeom prst="rect">
            <a:avLst/>
          </a:prstGeom>
          <a:noFill/>
          <a:ln>
            <a:noFill/>
          </a:ln>
        </p:spPr>
      </p:pic>
      <p:grpSp>
        <p:nvGrpSpPr>
          <p:cNvPr id="673" name="Google Shape;673;p124"/>
          <p:cNvGrpSpPr/>
          <p:nvPr/>
        </p:nvGrpSpPr>
        <p:grpSpPr>
          <a:xfrm>
            <a:off x="3476626" y="338137"/>
            <a:ext cx="5457824" cy="5119687"/>
            <a:chOff x="5390436" y="1746500"/>
            <a:chExt cx="4242825" cy="3364999"/>
          </a:xfrm>
        </p:grpSpPr>
        <p:pic>
          <p:nvPicPr>
            <p:cNvPr id="674" name="Google Shape;674;p124"/>
            <p:cNvPicPr preferRelativeResize="0"/>
            <p:nvPr/>
          </p:nvPicPr>
          <p:blipFill rotWithShape="1">
            <a:blip r:embed="rId4">
              <a:alphaModFix/>
            </a:blip>
            <a:srcRect/>
            <a:stretch/>
          </p:blipFill>
          <p:spPr>
            <a:xfrm>
              <a:off x="5390436" y="1746500"/>
              <a:ext cx="4242825" cy="3364999"/>
            </a:xfrm>
            <a:prstGeom prst="rect">
              <a:avLst/>
            </a:prstGeom>
            <a:noFill/>
            <a:ln>
              <a:noFill/>
            </a:ln>
          </p:spPr>
        </p:pic>
        <p:sp>
          <p:nvSpPr>
            <p:cNvPr id="675" name="Google Shape;675;p124"/>
            <p:cNvSpPr txBox="1"/>
            <p:nvPr/>
          </p:nvSpPr>
          <p:spPr>
            <a:xfrm>
              <a:off x="5568144" y="3083174"/>
              <a:ext cx="3991070" cy="11530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E75D55"/>
                </a:buClr>
                <a:buSzPts val="4400"/>
                <a:buFont typeface="Times New Roman"/>
                <a:buNone/>
              </a:pPr>
              <a:r>
                <a:rPr lang="en-US" sz="3600" b="1" i="0" u="none" dirty="0" err="1">
                  <a:solidFill>
                    <a:srgbClr val="E75D55"/>
                  </a:solidFill>
                  <a:latin typeface="Times New Roman"/>
                  <a:ea typeface="Times New Roman"/>
                  <a:cs typeface="Times New Roman"/>
                  <a:sym typeface="Times New Roman"/>
                </a:rPr>
                <a:t>Em</a:t>
              </a:r>
              <a:r>
                <a:rPr lang="en-US" sz="3600" b="1" i="0" u="none" dirty="0">
                  <a:solidFill>
                    <a:srgbClr val="E75D55"/>
                  </a:solidFill>
                  <a:latin typeface="Times New Roman"/>
                  <a:ea typeface="Times New Roman"/>
                  <a:cs typeface="Times New Roman"/>
                  <a:sym typeface="Times New Roman"/>
                </a:rPr>
                <a:t> </a:t>
              </a:r>
              <a:r>
                <a:rPr lang="en-US" sz="3600" b="1" i="0" u="none" dirty="0" err="1">
                  <a:solidFill>
                    <a:srgbClr val="E75D55"/>
                  </a:solidFill>
                  <a:latin typeface="Times New Roman"/>
                  <a:ea typeface="Times New Roman"/>
                  <a:cs typeface="Times New Roman"/>
                  <a:sym typeface="Times New Roman"/>
                </a:rPr>
                <a:t>mơ</a:t>
              </a:r>
              <a:r>
                <a:rPr lang="en-US" sz="3600" b="1" i="0" u="none" dirty="0">
                  <a:solidFill>
                    <a:srgbClr val="E75D55"/>
                  </a:solidFill>
                  <a:latin typeface="Times New Roman"/>
                  <a:ea typeface="Times New Roman"/>
                  <a:cs typeface="Times New Roman"/>
                  <a:sym typeface="Times New Roman"/>
                </a:rPr>
                <a:t> </a:t>
              </a:r>
              <a:r>
                <a:rPr lang="en-US" sz="3600" b="1" i="0" u="none" dirty="0" err="1">
                  <a:solidFill>
                    <a:srgbClr val="E75D55"/>
                  </a:solidFill>
                  <a:latin typeface="Times New Roman"/>
                  <a:ea typeface="Times New Roman"/>
                  <a:cs typeface="Times New Roman"/>
                  <a:sym typeface="Times New Roman"/>
                </a:rPr>
                <a:t>ước</a:t>
              </a:r>
              <a:r>
                <a:rPr lang="en-US" sz="3600" b="1" i="0" u="none" dirty="0">
                  <a:solidFill>
                    <a:srgbClr val="E75D55"/>
                  </a:solidFill>
                  <a:latin typeface="Times New Roman"/>
                  <a:ea typeface="Times New Roman"/>
                  <a:cs typeface="Times New Roman"/>
                  <a:sym typeface="Times New Roman"/>
                </a:rPr>
                <a:t> </a:t>
              </a:r>
              <a:r>
                <a:rPr lang="en-US" sz="3600" b="1" i="0" u="none" dirty="0" err="1">
                  <a:solidFill>
                    <a:srgbClr val="E75D55"/>
                  </a:solidFill>
                  <a:latin typeface="Times New Roman"/>
                  <a:ea typeface="Times New Roman"/>
                  <a:cs typeface="Times New Roman"/>
                  <a:sym typeface="Times New Roman"/>
                </a:rPr>
                <a:t>đất</a:t>
              </a:r>
              <a:r>
                <a:rPr lang="en-US" sz="3600" b="1" i="0" u="none" dirty="0">
                  <a:solidFill>
                    <a:srgbClr val="E75D55"/>
                  </a:solidFill>
                  <a:latin typeface="Times New Roman"/>
                  <a:ea typeface="Times New Roman"/>
                  <a:cs typeface="Times New Roman"/>
                  <a:sym typeface="Times New Roman"/>
                </a:rPr>
                <a:t> </a:t>
              </a:r>
              <a:r>
                <a:rPr lang="en-US" sz="3600" b="1" i="0" u="none" dirty="0" err="1">
                  <a:solidFill>
                    <a:srgbClr val="E75D55"/>
                  </a:solidFill>
                  <a:latin typeface="Times New Roman"/>
                  <a:ea typeface="Times New Roman"/>
                  <a:cs typeface="Times New Roman"/>
                  <a:sym typeface="Times New Roman"/>
                </a:rPr>
                <a:t>nước</a:t>
              </a:r>
              <a:r>
                <a:rPr lang="en-US" sz="3600" b="1" i="0" u="none" dirty="0">
                  <a:solidFill>
                    <a:srgbClr val="E75D55"/>
                  </a:solidFill>
                  <a:latin typeface="Times New Roman"/>
                  <a:ea typeface="Times New Roman"/>
                  <a:cs typeface="Times New Roman"/>
                  <a:sym typeface="Times New Roman"/>
                </a:rPr>
                <a:t> ta </a:t>
              </a:r>
              <a:r>
                <a:rPr lang="en-US" sz="3600" b="1" i="0" u="none" dirty="0" err="1">
                  <a:solidFill>
                    <a:srgbClr val="E75D55"/>
                  </a:solidFill>
                  <a:latin typeface="Times New Roman"/>
                  <a:ea typeface="Times New Roman"/>
                  <a:cs typeface="Times New Roman"/>
                  <a:sym typeface="Times New Roman"/>
                </a:rPr>
                <a:t>mai</a:t>
              </a:r>
              <a:r>
                <a:rPr lang="en-US" sz="3600" b="1" i="0" u="none" dirty="0">
                  <a:solidFill>
                    <a:srgbClr val="E75D55"/>
                  </a:solidFill>
                  <a:latin typeface="Times New Roman"/>
                  <a:ea typeface="Times New Roman"/>
                  <a:cs typeface="Times New Roman"/>
                  <a:sym typeface="Times New Roman"/>
                </a:rPr>
                <a:t> </a:t>
              </a:r>
              <a:r>
                <a:rPr lang="en-US" sz="3600" b="1" i="0" u="none" dirty="0" err="1">
                  <a:solidFill>
                    <a:srgbClr val="E75D55"/>
                  </a:solidFill>
                  <a:latin typeface="Times New Roman"/>
                  <a:ea typeface="Times New Roman"/>
                  <a:cs typeface="Times New Roman"/>
                  <a:sym typeface="Times New Roman"/>
                </a:rPr>
                <a:t>sau</a:t>
              </a:r>
              <a:r>
                <a:rPr lang="en-US" sz="3600" b="1" i="0" u="none" dirty="0">
                  <a:solidFill>
                    <a:srgbClr val="E75D55"/>
                  </a:solidFill>
                  <a:latin typeface="Times New Roman"/>
                  <a:ea typeface="Times New Roman"/>
                  <a:cs typeface="Times New Roman"/>
                  <a:sym typeface="Times New Roman"/>
                </a:rPr>
                <a:t> </a:t>
              </a:r>
              <a:r>
                <a:rPr lang="en-US" sz="3600" b="1" i="0" u="none" dirty="0" err="1">
                  <a:solidFill>
                    <a:srgbClr val="E75D55"/>
                  </a:solidFill>
                  <a:latin typeface="Times New Roman"/>
                  <a:ea typeface="Times New Roman"/>
                  <a:cs typeface="Times New Roman"/>
                  <a:sym typeface="Times New Roman"/>
                </a:rPr>
                <a:t>sẽ</a:t>
              </a:r>
              <a:r>
                <a:rPr lang="en-US" sz="3600" b="1" i="0" u="none" dirty="0">
                  <a:solidFill>
                    <a:srgbClr val="E75D55"/>
                  </a:solidFill>
                  <a:latin typeface="Times New Roman"/>
                  <a:ea typeface="Times New Roman"/>
                  <a:cs typeface="Times New Roman"/>
                  <a:sym typeface="Times New Roman"/>
                </a:rPr>
                <a:t> </a:t>
              </a:r>
              <a:r>
                <a:rPr lang="en-US" sz="3600" b="1" i="0" u="none" dirty="0" err="1">
                  <a:solidFill>
                    <a:srgbClr val="E75D55"/>
                  </a:solidFill>
                  <a:latin typeface="Times New Roman"/>
                  <a:ea typeface="Times New Roman"/>
                  <a:cs typeface="Times New Roman"/>
                  <a:sym typeface="Times New Roman"/>
                </a:rPr>
                <a:t>phát</a:t>
              </a:r>
              <a:r>
                <a:rPr lang="en-US" sz="3600" b="1" i="0" u="none" dirty="0">
                  <a:solidFill>
                    <a:srgbClr val="E75D55"/>
                  </a:solidFill>
                  <a:latin typeface="Times New Roman"/>
                  <a:ea typeface="Times New Roman"/>
                  <a:cs typeface="Times New Roman"/>
                  <a:sym typeface="Times New Roman"/>
                </a:rPr>
                <a:t> </a:t>
              </a:r>
              <a:r>
                <a:rPr lang="en-US" sz="3600" b="1" i="0" u="none" dirty="0" err="1">
                  <a:solidFill>
                    <a:srgbClr val="E75D55"/>
                  </a:solidFill>
                  <a:latin typeface="Times New Roman"/>
                  <a:ea typeface="Times New Roman"/>
                  <a:cs typeface="Times New Roman"/>
                  <a:sym typeface="Times New Roman"/>
                </a:rPr>
                <a:t>triển</a:t>
              </a:r>
              <a:r>
                <a:rPr lang="en-US" sz="3600" b="1" i="0" u="none" dirty="0">
                  <a:solidFill>
                    <a:srgbClr val="E75D55"/>
                  </a:solidFill>
                  <a:latin typeface="Times New Roman"/>
                  <a:ea typeface="Times New Roman"/>
                  <a:cs typeface="Times New Roman"/>
                  <a:sym typeface="Times New Roman"/>
                </a:rPr>
                <a:t> </a:t>
              </a:r>
              <a:r>
                <a:rPr lang="en-US" sz="3600" b="1" i="0" u="none" dirty="0" err="1">
                  <a:solidFill>
                    <a:srgbClr val="E75D55"/>
                  </a:solidFill>
                  <a:latin typeface="Times New Roman"/>
                  <a:ea typeface="Times New Roman"/>
                  <a:cs typeface="Times New Roman"/>
                  <a:sym typeface="Times New Roman"/>
                </a:rPr>
                <a:t>như</a:t>
              </a:r>
              <a:r>
                <a:rPr lang="en-US" sz="3600" b="1" i="0" u="none" dirty="0">
                  <a:solidFill>
                    <a:srgbClr val="E75D55"/>
                  </a:solidFill>
                  <a:latin typeface="Times New Roman"/>
                  <a:ea typeface="Times New Roman"/>
                  <a:cs typeface="Times New Roman"/>
                  <a:sym typeface="Times New Roman"/>
                </a:rPr>
                <a:t> </a:t>
              </a:r>
              <a:r>
                <a:rPr lang="en-US" sz="3600" b="1" i="0" u="none" dirty="0" err="1">
                  <a:solidFill>
                    <a:srgbClr val="E75D55"/>
                  </a:solidFill>
                  <a:latin typeface="Times New Roman"/>
                  <a:ea typeface="Times New Roman"/>
                  <a:cs typeface="Times New Roman"/>
                  <a:sym typeface="Times New Roman"/>
                </a:rPr>
                <a:t>thế</a:t>
              </a:r>
              <a:r>
                <a:rPr lang="en-US" sz="3600" b="1" i="0" u="none" dirty="0">
                  <a:solidFill>
                    <a:srgbClr val="E75D55"/>
                  </a:solidFill>
                  <a:latin typeface="Times New Roman"/>
                  <a:ea typeface="Times New Roman"/>
                  <a:cs typeface="Times New Roman"/>
                  <a:sym typeface="Times New Roman"/>
                </a:rPr>
                <a:t> </a:t>
              </a:r>
              <a:r>
                <a:rPr lang="en-US" sz="3600" b="1" i="0" u="none" dirty="0" err="1">
                  <a:solidFill>
                    <a:srgbClr val="E75D55"/>
                  </a:solidFill>
                  <a:latin typeface="Times New Roman"/>
                  <a:ea typeface="Times New Roman"/>
                  <a:cs typeface="Times New Roman"/>
                  <a:sym typeface="Times New Roman"/>
                </a:rPr>
                <a:t>nào</a:t>
              </a:r>
              <a:r>
                <a:rPr lang="en-US" sz="3600" b="1" i="0" u="none" dirty="0">
                  <a:solidFill>
                    <a:srgbClr val="E75D55"/>
                  </a:solidFill>
                  <a:latin typeface="Times New Roman"/>
                  <a:ea typeface="Times New Roman"/>
                  <a:cs typeface="Times New Roman"/>
                  <a:sym typeface="Times New Roman"/>
                </a:rPr>
                <a:t>?</a:t>
              </a:r>
              <a:endParaRPr sz="1100" dirty="0"/>
            </a:p>
          </p:txBody>
        </p:sp>
      </p:grpSp>
      <p:sp>
        <p:nvSpPr>
          <p:cNvPr id="676" name="Google Shape;676;p124"/>
          <p:cNvSpPr txBox="1"/>
          <p:nvPr/>
        </p:nvSpPr>
        <p:spPr>
          <a:xfrm>
            <a:off x="209550" y="451940"/>
            <a:ext cx="4184649" cy="707694"/>
          </a:xfrm>
          <a:prstGeom prst="rect">
            <a:avLst/>
          </a:prstGeom>
          <a:noFill/>
          <a:ln>
            <a:noFill/>
          </a:ln>
        </p:spPr>
        <p:txBody>
          <a:bodyPr spcFirstLastPara="1" wrap="square" lIns="91250" tIns="45625" rIns="91250" bIns="45625" anchor="t" anchorCtr="0">
            <a:spAutoFit/>
          </a:bodyPr>
          <a:lstStyle/>
          <a:p>
            <a:pPr marL="0" marR="0" lvl="0" indent="0" algn="ctr" rtl="0">
              <a:lnSpc>
                <a:spcPct val="100000"/>
              </a:lnSpc>
              <a:spcBef>
                <a:spcPts val="0"/>
              </a:spcBef>
              <a:spcAft>
                <a:spcPts val="0"/>
              </a:spcAft>
              <a:buClr>
                <a:srgbClr val="C00000"/>
              </a:buClr>
              <a:buSzPts val="4800"/>
              <a:buFont typeface="Times New Roman"/>
              <a:buNone/>
            </a:pPr>
            <a:r>
              <a:rPr lang="en-US" sz="4000" b="1" i="0" u="none" dirty="0">
                <a:solidFill>
                  <a:srgbClr val="C00000"/>
                </a:solidFill>
                <a:latin typeface="Times New Roman"/>
                <a:ea typeface="Times New Roman"/>
                <a:cs typeface="Times New Roman"/>
                <a:sym typeface="Times New Roman"/>
              </a:rPr>
              <a:t>Chia </a:t>
            </a:r>
            <a:r>
              <a:rPr lang="en-US" sz="4000" b="1" i="0" u="none" dirty="0" err="1">
                <a:solidFill>
                  <a:srgbClr val="C00000"/>
                </a:solidFill>
                <a:latin typeface="Times New Roman"/>
                <a:ea typeface="Times New Roman"/>
                <a:cs typeface="Times New Roman"/>
                <a:sym typeface="Times New Roman"/>
              </a:rPr>
              <a:t>sẻ</a:t>
            </a:r>
            <a:r>
              <a:rPr lang="en-US" sz="4000" b="1" i="0" u="none" dirty="0">
                <a:solidFill>
                  <a:srgbClr val="C00000"/>
                </a:solidFill>
                <a:latin typeface="Times New Roman"/>
                <a:ea typeface="Times New Roman"/>
                <a:cs typeface="Times New Roman"/>
                <a:sym typeface="Times New Roman"/>
              </a:rPr>
              <a:t> </a:t>
            </a:r>
            <a:r>
              <a:rPr lang="en-US" sz="4000" b="1" i="0" u="none" dirty="0" err="1">
                <a:solidFill>
                  <a:srgbClr val="C00000"/>
                </a:solidFill>
                <a:latin typeface="Times New Roman"/>
                <a:ea typeface="Times New Roman"/>
                <a:cs typeface="Times New Roman"/>
                <a:sym typeface="Times New Roman"/>
              </a:rPr>
              <a:t>cảm</a:t>
            </a:r>
            <a:r>
              <a:rPr lang="en-US" sz="4000" b="1" i="0" u="none" dirty="0">
                <a:solidFill>
                  <a:srgbClr val="C00000"/>
                </a:solidFill>
                <a:latin typeface="Times New Roman"/>
                <a:ea typeface="Times New Roman"/>
                <a:cs typeface="Times New Roman"/>
                <a:sym typeface="Times New Roman"/>
              </a:rPr>
              <a:t> </a:t>
            </a:r>
            <a:r>
              <a:rPr lang="en-US" sz="4000" b="1" i="0" u="none" dirty="0" err="1">
                <a:solidFill>
                  <a:srgbClr val="C00000"/>
                </a:solidFill>
                <a:latin typeface="Times New Roman"/>
                <a:ea typeface="Times New Roman"/>
                <a:cs typeface="Times New Roman"/>
                <a:sym typeface="Times New Roman"/>
              </a:rPr>
              <a:t>nghĩ</a:t>
            </a:r>
            <a:endParaRPr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2"/>
                                        </p:tgtEl>
                                        <p:attrNameLst>
                                          <p:attrName>style.visibility</p:attrName>
                                        </p:attrNameLst>
                                      </p:cBhvr>
                                      <p:to>
                                        <p:strVal val="visible"/>
                                      </p:to>
                                    </p:set>
                                    <p:animEffect transition="in" filter="fade">
                                      <p:cBhvr>
                                        <p:cTn id="7" dur="2000"/>
                                        <p:tgtEl>
                                          <p:spTgt spid="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pic>
        <p:nvPicPr>
          <p:cNvPr id="732" name="Google Shape;732;p128" descr="15"/>
          <p:cNvPicPr preferRelativeResize="0"/>
          <p:nvPr/>
        </p:nvPicPr>
        <p:blipFill rotWithShape="1">
          <a:blip r:embed="rId3">
            <a:alphaModFix/>
          </a:blip>
          <a:srcRect/>
          <a:stretch/>
        </p:blipFill>
        <p:spPr>
          <a:xfrm>
            <a:off x="9525" y="953340"/>
            <a:ext cx="8924924" cy="6034087"/>
          </a:xfrm>
          <a:prstGeom prst="rect">
            <a:avLst/>
          </a:prstGeom>
          <a:noFill/>
          <a:ln>
            <a:noFill/>
          </a:ln>
        </p:spPr>
      </p:pic>
      <p:sp>
        <p:nvSpPr>
          <p:cNvPr id="733" name="Google Shape;733;p128"/>
          <p:cNvSpPr txBox="1"/>
          <p:nvPr/>
        </p:nvSpPr>
        <p:spPr>
          <a:xfrm>
            <a:off x="1076324" y="2046850"/>
            <a:ext cx="6791325" cy="3169957"/>
          </a:xfrm>
          <a:prstGeom prst="rect">
            <a:avLst/>
          </a:prstGeom>
          <a:noFill/>
          <a:ln>
            <a:noFill/>
          </a:ln>
        </p:spPr>
        <p:txBody>
          <a:bodyPr spcFirstLastPara="1" wrap="square" lIns="91325" tIns="45650" rIns="91325" bIns="45650" anchor="t" anchorCtr="0">
            <a:spAutoFit/>
          </a:bodyPr>
          <a:lstStyle/>
          <a:p>
            <a:pPr marL="0" marR="0" lvl="0" indent="0" algn="just" rtl="0">
              <a:lnSpc>
                <a:spcPct val="100000"/>
              </a:lnSpc>
              <a:spcBef>
                <a:spcPts val="0"/>
              </a:spcBef>
              <a:spcAft>
                <a:spcPts val="0"/>
              </a:spcAft>
              <a:buClr>
                <a:srgbClr val="FF0000"/>
              </a:buClr>
              <a:buSzPts val="4400"/>
              <a:buFont typeface="Times New Roman"/>
              <a:buNone/>
            </a:pPr>
            <a:r>
              <a:rPr lang="en-US" sz="3600" b="1" i="0" dirty="0" err="1" smtClean="0">
                <a:solidFill>
                  <a:srgbClr val="FF0000"/>
                </a:solidFill>
                <a:latin typeface="Times New Roman"/>
                <a:ea typeface="Times New Roman"/>
                <a:cs typeface="Times New Roman"/>
                <a:sym typeface="Times New Roman"/>
              </a:rPr>
              <a:t>Nội</a:t>
            </a:r>
            <a:r>
              <a:rPr lang="en-US" sz="3600" b="1" i="0" dirty="0" smtClean="0">
                <a:solidFill>
                  <a:srgbClr val="FF0000"/>
                </a:solidFill>
                <a:latin typeface="Times New Roman"/>
                <a:ea typeface="Times New Roman"/>
                <a:cs typeface="Times New Roman"/>
                <a:sym typeface="Times New Roman"/>
              </a:rPr>
              <a:t> dung</a:t>
            </a:r>
            <a:r>
              <a:rPr lang="en-US" sz="4000" b="1" i="0" u="none" dirty="0" smtClean="0">
                <a:solidFill>
                  <a:srgbClr val="000000"/>
                </a:solidFill>
                <a:latin typeface="Times New Roman"/>
                <a:ea typeface="Times New Roman"/>
                <a:cs typeface="Times New Roman"/>
                <a:sym typeface="Times New Roman"/>
              </a:rPr>
              <a:t>: </a:t>
            </a:r>
            <a:r>
              <a:rPr lang="en-US" sz="4000" i="0" u="none" dirty="0" err="1" smtClean="0">
                <a:solidFill>
                  <a:srgbClr val="000000"/>
                </a:solidFill>
                <a:latin typeface="Times New Roman"/>
                <a:ea typeface="Times New Roman"/>
                <a:cs typeface="Times New Roman"/>
                <a:sym typeface="Times New Roman"/>
              </a:rPr>
              <a:t>Bài</a:t>
            </a:r>
            <a:r>
              <a:rPr lang="en-US" sz="4000" i="0" u="none" dirty="0" smtClean="0">
                <a:solidFill>
                  <a:srgbClr val="000000"/>
                </a:solidFill>
                <a:latin typeface="Times New Roman"/>
                <a:ea typeface="Times New Roman"/>
                <a:cs typeface="Times New Roman"/>
                <a:sym typeface="Times New Roman"/>
              </a:rPr>
              <a:t> </a:t>
            </a:r>
            <a:r>
              <a:rPr lang="en-US" sz="4000" dirty="0" err="1" smtClean="0">
                <a:latin typeface="Times New Roman"/>
                <a:ea typeface="Times New Roman"/>
                <a:cs typeface="Times New Roman"/>
                <a:sym typeface="Times New Roman"/>
              </a:rPr>
              <a:t>tập</a:t>
            </a:r>
            <a:r>
              <a:rPr lang="en-US" sz="4000" dirty="0" smtClean="0">
                <a:latin typeface="Times New Roman"/>
                <a:ea typeface="Times New Roman"/>
                <a:cs typeface="Times New Roman"/>
                <a:sym typeface="Times New Roman"/>
              </a:rPr>
              <a:t> </a:t>
            </a:r>
            <a:r>
              <a:rPr lang="en-US" sz="4000" dirty="0" err="1" smtClean="0">
                <a:latin typeface="Times New Roman"/>
                <a:ea typeface="Times New Roman"/>
                <a:cs typeface="Times New Roman"/>
                <a:sym typeface="Times New Roman"/>
              </a:rPr>
              <a:t>đọc</a:t>
            </a:r>
            <a:r>
              <a:rPr lang="en-US" sz="4000" i="0" u="none" dirty="0" smtClean="0">
                <a:solidFill>
                  <a:srgbClr val="000000"/>
                </a:solidFill>
                <a:latin typeface="Times New Roman"/>
                <a:ea typeface="Times New Roman"/>
                <a:cs typeface="Times New Roman"/>
                <a:sym typeface="Times New Roman"/>
              </a:rPr>
              <a:t> </a:t>
            </a:r>
            <a:r>
              <a:rPr lang="en-US" sz="4000" dirty="0" err="1" smtClean="0">
                <a:latin typeface="Times New Roman"/>
                <a:ea typeface="Times New Roman"/>
                <a:cs typeface="Times New Roman"/>
                <a:sym typeface="Times New Roman"/>
              </a:rPr>
              <a:t>nói</a:t>
            </a:r>
            <a:r>
              <a:rPr lang="en-US" sz="4000" dirty="0" smtClean="0">
                <a:latin typeface="Times New Roman"/>
                <a:ea typeface="Times New Roman"/>
                <a:cs typeface="Times New Roman"/>
                <a:sym typeface="Times New Roman"/>
              </a:rPr>
              <a:t> </a:t>
            </a:r>
            <a:r>
              <a:rPr lang="en-US" sz="4000" dirty="0" err="1" smtClean="0">
                <a:latin typeface="Times New Roman"/>
                <a:ea typeface="Times New Roman"/>
                <a:cs typeface="Times New Roman"/>
                <a:sym typeface="Times New Roman"/>
              </a:rPr>
              <a:t>lên</a:t>
            </a:r>
            <a:r>
              <a:rPr lang="en-US" sz="4000" dirty="0" smtClean="0">
                <a:latin typeface="Times New Roman"/>
                <a:ea typeface="Times New Roman"/>
                <a:cs typeface="Times New Roman"/>
                <a:sym typeface="Times New Roman"/>
              </a:rPr>
              <a:t> </a:t>
            </a:r>
            <a:r>
              <a:rPr lang="en-US" sz="4000" b="0" i="0" u="none" dirty="0" err="1" smtClean="0">
                <a:solidFill>
                  <a:srgbClr val="000000"/>
                </a:solidFill>
                <a:latin typeface="Times New Roman"/>
                <a:ea typeface="Times New Roman"/>
                <a:cs typeface="Times New Roman"/>
                <a:sym typeface="Times New Roman"/>
              </a:rPr>
              <a:t>tình</a:t>
            </a:r>
            <a:r>
              <a:rPr lang="en-US" sz="4000" b="0" i="0" u="none" dirty="0" smtClean="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yêu</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thương</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các</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em</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nhỏ</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của</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anh</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chiến</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sĩ</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mơ</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ước</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của</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anh</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về</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tương</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lai</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trong</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đêm</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trung</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thu</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độc</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lập</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đầu</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tiên</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của</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đất</a:t>
            </a:r>
            <a:r>
              <a:rPr lang="en-US" sz="4000" b="0" i="0" u="none" dirty="0">
                <a:solidFill>
                  <a:srgbClr val="000000"/>
                </a:solidFill>
                <a:latin typeface="Times New Roman"/>
                <a:ea typeface="Times New Roman"/>
                <a:cs typeface="Times New Roman"/>
                <a:sym typeface="Times New Roman"/>
              </a:rPr>
              <a:t> </a:t>
            </a:r>
            <a:r>
              <a:rPr lang="en-US" sz="4000" b="0" i="0" u="none" dirty="0" err="1">
                <a:solidFill>
                  <a:srgbClr val="000000"/>
                </a:solidFill>
                <a:latin typeface="Times New Roman"/>
                <a:ea typeface="Times New Roman"/>
                <a:cs typeface="Times New Roman"/>
                <a:sym typeface="Times New Roman"/>
              </a:rPr>
              <a:t>nước</a:t>
            </a:r>
            <a:r>
              <a:rPr lang="en-US" sz="4000" b="0" i="0" u="none" dirty="0">
                <a:solidFill>
                  <a:srgbClr val="000000"/>
                </a:solidFill>
                <a:latin typeface="Times New Roman"/>
                <a:ea typeface="Times New Roman"/>
                <a:cs typeface="Times New Roman"/>
                <a:sym typeface="Times New Roman"/>
              </a:rPr>
              <a:t>.</a:t>
            </a:r>
            <a:endParaRPr sz="4000" dirty="0"/>
          </a:p>
        </p:txBody>
      </p:sp>
      <p:sp>
        <p:nvSpPr>
          <p:cNvPr id="4" name="Google Shape;407;p104"/>
          <p:cNvSpPr txBox="1"/>
          <p:nvPr/>
        </p:nvSpPr>
        <p:spPr>
          <a:xfrm>
            <a:off x="457199" y="0"/>
            <a:ext cx="8077200" cy="1476984"/>
          </a:xfrm>
          <a:prstGeom prst="rect">
            <a:avLst/>
          </a:prstGeom>
          <a:noFill/>
          <a:ln>
            <a:noFill/>
          </a:ln>
        </p:spPr>
        <p:txBody>
          <a:bodyPr spcFirstLastPara="1" wrap="square" lIns="91150" tIns="45550" rIns="91150" bIns="45550" anchor="t" anchorCtr="0">
            <a:spAutoFit/>
          </a:bodyPr>
          <a:lstStyle/>
          <a:p>
            <a:pPr algn="ctr">
              <a:buClr>
                <a:schemeClr val="dk1"/>
              </a:buClr>
              <a:buSzPts val="2800"/>
            </a:pPr>
            <a:r>
              <a:rPr lang="en-US" sz="3200" b="1" dirty="0" err="1" smtClean="0">
                <a:solidFill>
                  <a:srgbClr val="002060"/>
                </a:solidFill>
                <a:latin typeface="Times New Roman"/>
                <a:ea typeface="Times New Roman"/>
                <a:cs typeface="Times New Roman"/>
                <a:sym typeface="Times New Roman"/>
              </a:rPr>
              <a:t>Tập</a:t>
            </a:r>
            <a:r>
              <a:rPr lang="en-US" sz="3200" b="1" dirty="0" smtClean="0">
                <a:solidFill>
                  <a:srgbClr val="002060"/>
                </a:solidFill>
                <a:latin typeface="Times New Roman"/>
                <a:ea typeface="Times New Roman"/>
                <a:cs typeface="Times New Roman"/>
                <a:sym typeface="Times New Roman"/>
              </a:rPr>
              <a:t> </a:t>
            </a:r>
            <a:r>
              <a:rPr lang="en-US" sz="3200" b="1" dirty="0" err="1" smtClean="0">
                <a:solidFill>
                  <a:srgbClr val="002060"/>
                </a:solidFill>
                <a:latin typeface="Times New Roman"/>
                <a:ea typeface="Times New Roman"/>
                <a:cs typeface="Times New Roman"/>
                <a:sym typeface="Times New Roman"/>
              </a:rPr>
              <a:t>đọc</a:t>
            </a:r>
            <a:endParaRPr lang="en-US" sz="3200" dirty="0">
              <a:solidFill>
                <a:srgbClr val="002060"/>
              </a:solidFill>
            </a:endParaRPr>
          </a:p>
          <a:p>
            <a:pPr marL="0" marR="0" lvl="0" indent="0" algn="ctr" rtl="0">
              <a:lnSpc>
                <a:spcPct val="100000"/>
              </a:lnSpc>
              <a:spcBef>
                <a:spcPts val="0"/>
              </a:spcBef>
              <a:spcAft>
                <a:spcPts val="0"/>
              </a:spcAft>
              <a:buClr>
                <a:schemeClr val="dk1"/>
              </a:buClr>
              <a:buSzPts val="2800"/>
              <a:buFont typeface="Times New Roman"/>
              <a:buNone/>
            </a:pPr>
            <a:r>
              <a:rPr lang="en-US" sz="4400" b="1" i="0" u="none" dirty="0" err="1" smtClean="0">
                <a:solidFill>
                  <a:srgbClr val="FF0000"/>
                </a:solidFill>
                <a:latin typeface="Times New Roman"/>
                <a:ea typeface="Times New Roman"/>
                <a:cs typeface="Times New Roman"/>
                <a:sym typeface="Times New Roman"/>
              </a:rPr>
              <a:t>Trung</a:t>
            </a:r>
            <a:r>
              <a:rPr lang="en-US" sz="4400" b="1" i="0" u="none" dirty="0" smtClean="0">
                <a:solidFill>
                  <a:srgbClr val="FF0000"/>
                </a:solidFill>
                <a:latin typeface="Times New Roman"/>
                <a:ea typeface="Times New Roman"/>
                <a:cs typeface="Times New Roman"/>
                <a:sym typeface="Times New Roman"/>
              </a:rPr>
              <a:t> </a:t>
            </a:r>
            <a:r>
              <a:rPr lang="en-US" sz="4400" b="1" i="0" u="none" dirty="0" err="1" smtClean="0">
                <a:solidFill>
                  <a:srgbClr val="FF0000"/>
                </a:solidFill>
                <a:latin typeface="Times New Roman"/>
                <a:ea typeface="Times New Roman"/>
                <a:cs typeface="Times New Roman"/>
                <a:sym typeface="Times New Roman"/>
              </a:rPr>
              <a:t>thu</a:t>
            </a:r>
            <a:r>
              <a:rPr lang="en-US" sz="4400" b="1" i="0" u="none" dirty="0" smtClean="0">
                <a:solidFill>
                  <a:srgbClr val="FF0000"/>
                </a:solidFill>
                <a:latin typeface="Times New Roman"/>
                <a:ea typeface="Times New Roman"/>
                <a:cs typeface="Times New Roman"/>
                <a:sym typeface="Times New Roman"/>
              </a:rPr>
              <a:t> </a:t>
            </a:r>
            <a:r>
              <a:rPr lang="en-US" sz="4400" b="1" i="0" u="none" dirty="0" err="1" smtClean="0">
                <a:solidFill>
                  <a:srgbClr val="FF0000"/>
                </a:solidFill>
                <a:latin typeface="Times New Roman"/>
                <a:ea typeface="Times New Roman"/>
                <a:cs typeface="Times New Roman"/>
                <a:sym typeface="Times New Roman"/>
              </a:rPr>
              <a:t>độc</a:t>
            </a:r>
            <a:r>
              <a:rPr lang="en-US" sz="4400" b="1" i="0" u="none" dirty="0" smtClean="0">
                <a:solidFill>
                  <a:srgbClr val="FF0000"/>
                </a:solidFill>
                <a:latin typeface="Times New Roman"/>
                <a:ea typeface="Times New Roman"/>
                <a:cs typeface="Times New Roman"/>
                <a:sym typeface="Times New Roman"/>
              </a:rPr>
              <a:t> </a:t>
            </a:r>
            <a:r>
              <a:rPr lang="en-US" sz="4400" b="1" i="0" u="none" dirty="0" err="1" smtClean="0">
                <a:solidFill>
                  <a:srgbClr val="FF0000"/>
                </a:solidFill>
                <a:latin typeface="Times New Roman"/>
                <a:ea typeface="Times New Roman"/>
                <a:cs typeface="Times New Roman"/>
                <a:sym typeface="Times New Roman"/>
              </a:rPr>
              <a:t>lập</a:t>
            </a:r>
            <a:endParaRPr lang="en-US" sz="4400" b="1" i="0" u="none" dirty="0" smtClean="0">
              <a:solidFill>
                <a:srgbClr val="FF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2800"/>
              <a:buFont typeface="Times New Roman"/>
              <a:buNone/>
            </a:pPr>
            <a:endParaRPr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32"/>
                                        </p:tgtEl>
                                        <p:attrNameLst>
                                          <p:attrName>style.visibility</p:attrName>
                                        </p:attrNameLst>
                                      </p:cBhvr>
                                      <p:to>
                                        <p:strVal val="visible"/>
                                      </p:to>
                                    </p:set>
                                    <p:animEffect transition="in" filter="fade">
                                      <p:cBhvr>
                                        <p:cTn id="7" dur="1000"/>
                                        <p:tgtEl>
                                          <p:spTgt spid="7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grpSp>
        <p:nvGrpSpPr>
          <p:cNvPr id="739" name="Google Shape;739;p129"/>
          <p:cNvGrpSpPr/>
          <p:nvPr/>
        </p:nvGrpSpPr>
        <p:grpSpPr>
          <a:xfrm>
            <a:off x="0" y="0"/>
            <a:ext cx="9144000" cy="6858000"/>
            <a:chOff x="0" y="0"/>
            <a:chExt cx="12191999" cy="6858000"/>
          </a:xfrm>
        </p:grpSpPr>
        <p:pic>
          <p:nvPicPr>
            <p:cNvPr id="740" name="Google Shape;740;p129"/>
            <p:cNvPicPr preferRelativeResize="0"/>
            <p:nvPr/>
          </p:nvPicPr>
          <p:blipFill rotWithShape="1">
            <a:blip r:embed="rId3">
              <a:alphaModFix/>
            </a:blip>
            <a:srcRect/>
            <a:stretch/>
          </p:blipFill>
          <p:spPr>
            <a:xfrm>
              <a:off x="2394857" y="0"/>
              <a:ext cx="9797142" cy="6858000"/>
            </a:xfrm>
            <a:prstGeom prst="rect">
              <a:avLst/>
            </a:prstGeom>
            <a:noFill/>
            <a:ln>
              <a:noFill/>
            </a:ln>
          </p:spPr>
        </p:pic>
        <p:sp>
          <p:nvSpPr>
            <p:cNvPr id="741" name="Google Shape;741;p129"/>
            <p:cNvSpPr txBox="1"/>
            <p:nvPr/>
          </p:nvSpPr>
          <p:spPr>
            <a:xfrm>
              <a:off x="0" y="0"/>
              <a:ext cx="2393950" cy="6858000"/>
            </a:xfrm>
            <a:prstGeom prst="rect">
              <a:avLst/>
            </a:prstGeom>
            <a:solidFill>
              <a:srgbClr val="FEFB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grpSp>
      <p:pic>
        <p:nvPicPr>
          <p:cNvPr id="742" name="Google Shape;742;p129"/>
          <p:cNvPicPr preferRelativeResize="0"/>
          <p:nvPr/>
        </p:nvPicPr>
        <p:blipFill rotWithShape="1">
          <a:blip r:embed="rId4">
            <a:alphaModFix/>
          </a:blip>
          <a:srcRect/>
          <a:stretch/>
        </p:blipFill>
        <p:spPr>
          <a:xfrm>
            <a:off x="-444500" y="1828800"/>
            <a:ext cx="3797300" cy="4217987"/>
          </a:xfrm>
          <a:prstGeom prst="rect">
            <a:avLst/>
          </a:prstGeom>
          <a:noFill/>
          <a:ln>
            <a:noFill/>
          </a:ln>
        </p:spPr>
      </p:pic>
      <p:pic>
        <p:nvPicPr>
          <p:cNvPr id="743" name="Google Shape;743;p129"/>
          <p:cNvPicPr preferRelativeResize="0"/>
          <p:nvPr/>
        </p:nvPicPr>
        <p:blipFill rotWithShape="1">
          <a:blip r:embed="rId5">
            <a:alphaModFix/>
          </a:blip>
          <a:srcRect/>
          <a:stretch/>
        </p:blipFill>
        <p:spPr>
          <a:xfrm>
            <a:off x="3249612" y="658812"/>
            <a:ext cx="5705475" cy="4627562"/>
          </a:xfrm>
          <a:prstGeom prst="rect">
            <a:avLst/>
          </a:prstGeom>
          <a:noFill/>
          <a:ln>
            <a:noFill/>
          </a:ln>
        </p:spPr>
      </p:pic>
      <p:sp>
        <p:nvSpPr>
          <p:cNvPr id="744" name="Google Shape;744;p129"/>
          <p:cNvSpPr txBox="1"/>
          <p:nvPr/>
        </p:nvSpPr>
        <p:spPr>
          <a:xfrm rot="240000">
            <a:off x="4310062" y="854075"/>
            <a:ext cx="3381375" cy="4248150"/>
          </a:xfrm>
          <a:prstGeom prst="rect">
            <a:avLst/>
          </a:prstGeom>
          <a:noFill/>
          <a:ln>
            <a:noFill/>
          </a:ln>
        </p:spPr>
        <p:txBody>
          <a:bodyPr spcFirstLastPara="1" wrap="square" lIns="91325" tIns="45650" rIns="91325" bIns="45650" anchor="t" anchorCtr="0">
            <a:spAutoFit/>
          </a:bodyPr>
          <a:lstStyle/>
          <a:p>
            <a:pPr marL="0" marR="0" lvl="0" indent="0" algn="ctr" rtl="0">
              <a:lnSpc>
                <a:spcPct val="150000"/>
              </a:lnSpc>
              <a:spcBef>
                <a:spcPts val="0"/>
              </a:spcBef>
              <a:spcAft>
                <a:spcPts val="0"/>
              </a:spcAft>
              <a:buClr>
                <a:srgbClr val="00B0F0"/>
              </a:buClr>
              <a:buSzPts val="6000"/>
              <a:buFont typeface="Times New Roman"/>
              <a:buNone/>
            </a:pPr>
            <a:r>
              <a:rPr lang="en-US" sz="6000" b="1" i="0" u="none" dirty="0" err="1">
                <a:solidFill>
                  <a:srgbClr val="00B0F0"/>
                </a:solidFill>
                <a:latin typeface="Times New Roman"/>
                <a:ea typeface="Times New Roman"/>
                <a:cs typeface="Times New Roman"/>
                <a:sym typeface="Times New Roman"/>
              </a:rPr>
              <a:t>Luyện</a:t>
            </a:r>
            <a:r>
              <a:rPr lang="en-US" sz="6000" b="1" i="0" u="none" dirty="0">
                <a:solidFill>
                  <a:srgbClr val="00B0F0"/>
                </a:solidFill>
                <a:latin typeface="Times New Roman"/>
                <a:ea typeface="Times New Roman"/>
                <a:cs typeface="Times New Roman"/>
                <a:sym typeface="Times New Roman"/>
              </a:rPr>
              <a:t> </a:t>
            </a:r>
            <a:r>
              <a:rPr lang="en-US" sz="6000" b="1" i="0" u="none" dirty="0" err="1">
                <a:solidFill>
                  <a:srgbClr val="00B0F0"/>
                </a:solidFill>
                <a:latin typeface="Times New Roman"/>
                <a:ea typeface="Times New Roman"/>
                <a:cs typeface="Times New Roman"/>
                <a:sym typeface="Times New Roman"/>
              </a:rPr>
              <a:t>đọc</a:t>
            </a:r>
            <a:r>
              <a:rPr lang="en-US" sz="6000" b="1" i="0" u="none" dirty="0">
                <a:solidFill>
                  <a:srgbClr val="00B0F0"/>
                </a:solidFill>
                <a:latin typeface="Times New Roman"/>
                <a:ea typeface="Times New Roman"/>
                <a:cs typeface="Times New Roman"/>
                <a:sym typeface="Times New Roman"/>
              </a:rPr>
              <a:t> </a:t>
            </a:r>
            <a:r>
              <a:rPr lang="en-US" sz="6000" b="1" i="0" u="none" dirty="0" err="1">
                <a:solidFill>
                  <a:srgbClr val="00B0F0"/>
                </a:solidFill>
                <a:latin typeface="Times New Roman"/>
                <a:ea typeface="Times New Roman"/>
                <a:cs typeface="Times New Roman"/>
                <a:sym typeface="Times New Roman"/>
              </a:rPr>
              <a:t>diễn</a:t>
            </a:r>
            <a:r>
              <a:rPr lang="en-US" sz="6000" b="1" i="0" u="none" dirty="0">
                <a:solidFill>
                  <a:srgbClr val="00B0F0"/>
                </a:solidFill>
                <a:latin typeface="Times New Roman"/>
                <a:ea typeface="Times New Roman"/>
                <a:cs typeface="Times New Roman"/>
                <a:sym typeface="Times New Roman"/>
              </a:rPr>
              <a:t> </a:t>
            </a:r>
            <a:r>
              <a:rPr lang="en-US" sz="6000" b="1" i="0" u="none" dirty="0" err="1">
                <a:solidFill>
                  <a:srgbClr val="00B0F0"/>
                </a:solidFill>
                <a:latin typeface="Times New Roman"/>
                <a:ea typeface="Times New Roman"/>
                <a:cs typeface="Times New Roman"/>
                <a:sym typeface="Times New Roman"/>
              </a:rPr>
              <a:t>cảm</a:t>
            </a:r>
            <a:endParaRPr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3"/>
                                        </p:tgtEl>
                                        <p:attrNameLst>
                                          <p:attrName>style.visibility</p:attrName>
                                        </p:attrNameLst>
                                      </p:cBhvr>
                                      <p:to>
                                        <p:strVal val="visible"/>
                                      </p:to>
                                    </p:set>
                                    <p:animEffect transition="in" filter="fade">
                                      <p:cBhvr>
                                        <p:cTn id="7" dur="1000"/>
                                        <p:tgtEl>
                                          <p:spTgt spid="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130" descr="17"/>
          <p:cNvPicPr preferRelativeResize="0"/>
          <p:nvPr/>
        </p:nvPicPr>
        <p:blipFill rotWithShape="1">
          <a:blip r:embed="rId3">
            <a:alphaModFix/>
          </a:blip>
          <a:srcRect/>
          <a:stretch/>
        </p:blipFill>
        <p:spPr>
          <a:xfrm>
            <a:off x="1854200" y="46037"/>
            <a:ext cx="5846762" cy="6765925"/>
          </a:xfrm>
          <a:prstGeom prst="rect">
            <a:avLst/>
          </a:prstGeom>
          <a:noFill/>
          <a:ln>
            <a:noFill/>
          </a:ln>
        </p:spPr>
      </p:pic>
      <p:pic>
        <p:nvPicPr>
          <p:cNvPr id="751" name="Google Shape;751;p130" descr="封面4"/>
          <p:cNvPicPr preferRelativeResize="0"/>
          <p:nvPr/>
        </p:nvPicPr>
        <p:blipFill rotWithShape="1">
          <a:blip r:embed="rId4">
            <a:alphaModFix/>
          </a:blip>
          <a:srcRect/>
          <a:stretch/>
        </p:blipFill>
        <p:spPr>
          <a:xfrm>
            <a:off x="530225" y="4211637"/>
            <a:ext cx="2705100" cy="2384425"/>
          </a:xfrm>
          <a:prstGeom prst="rect">
            <a:avLst/>
          </a:prstGeom>
          <a:noFill/>
          <a:ln>
            <a:noFill/>
          </a:ln>
        </p:spPr>
      </p:pic>
      <p:sp>
        <p:nvSpPr>
          <p:cNvPr id="752" name="Google Shape;752;p130"/>
          <p:cNvSpPr txBox="1"/>
          <p:nvPr/>
        </p:nvSpPr>
        <p:spPr>
          <a:xfrm>
            <a:off x="2162175" y="1177925"/>
            <a:ext cx="5324475" cy="2862600"/>
          </a:xfrm>
          <a:prstGeom prst="rect">
            <a:avLst/>
          </a:prstGeom>
          <a:noFill/>
          <a:ln>
            <a:noFill/>
          </a:ln>
        </p:spPr>
        <p:txBody>
          <a:bodyPr spcFirstLastPara="1" wrap="square" lIns="91150" tIns="45550" rIns="91150" bIns="45550" anchor="t" anchorCtr="0">
            <a:spAutoFit/>
          </a:bodyPr>
          <a:lstStyle/>
          <a:p>
            <a:pPr marL="0" marR="0" lvl="0" indent="0" algn="ctr" rtl="0">
              <a:lnSpc>
                <a:spcPct val="100000"/>
              </a:lnSpc>
              <a:spcBef>
                <a:spcPts val="0"/>
              </a:spcBef>
              <a:spcAft>
                <a:spcPts val="0"/>
              </a:spcAft>
              <a:buClr>
                <a:srgbClr val="0000FF"/>
              </a:buClr>
              <a:buSzPts val="3600"/>
              <a:buFont typeface="Times New Roman"/>
              <a:buNone/>
            </a:pPr>
            <a:r>
              <a:rPr lang="en-US" sz="3600" b="1" i="0" u="none" dirty="0" err="1">
                <a:solidFill>
                  <a:schemeClr val="lt1"/>
                </a:solidFill>
                <a:latin typeface="Times New Roman"/>
                <a:ea typeface="Times New Roman"/>
                <a:cs typeface="Times New Roman"/>
                <a:sym typeface="Times New Roman"/>
              </a:rPr>
              <a:t>Toàn</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bài</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đọc</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giọng</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nhẹ</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nhàng</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thể</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hiện</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được</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niềm</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vui</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niềm</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tự</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hào</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niềm</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mơ</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ước</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của</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anh</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chiến</a:t>
            </a:r>
            <a:r>
              <a:rPr lang="en-US" sz="3600" b="1" i="0" u="none" dirty="0">
                <a:solidFill>
                  <a:schemeClr val="lt1"/>
                </a:solidFill>
                <a:latin typeface="Times New Roman"/>
                <a:ea typeface="Times New Roman"/>
                <a:cs typeface="Times New Roman"/>
                <a:sym typeface="Times New Roman"/>
              </a:rPr>
              <a:t> </a:t>
            </a:r>
            <a:r>
              <a:rPr lang="en-US" sz="3600" b="1" i="0" u="none" dirty="0" err="1">
                <a:solidFill>
                  <a:schemeClr val="lt1"/>
                </a:solidFill>
                <a:latin typeface="Times New Roman"/>
                <a:ea typeface="Times New Roman"/>
                <a:cs typeface="Times New Roman"/>
                <a:sym typeface="Times New Roman"/>
              </a:rPr>
              <a:t>sĩ</a:t>
            </a:r>
            <a:endParaRPr dirty="0">
              <a:solidFill>
                <a:schemeClr val="lt1"/>
              </a:solidFil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50"/>
                                        </p:tgtEl>
                                        <p:attrNameLst>
                                          <p:attrName>style.visibility</p:attrName>
                                        </p:attrNameLst>
                                      </p:cBhvr>
                                      <p:to>
                                        <p:strVal val="visible"/>
                                      </p:to>
                                    </p:set>
                                    <p:anim calcmode="lin" valueType="num">
                                      <p:cBhvr additive="base">
                                        <p:cTn id="7" dur="500"/>
                                        <p:tgtEl>
                                          <p:spTgt spid="750"/>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751"/>
                                        </p:tgtEl>
                                        <p:attrNameLst>
                                          <p:attrName>style.visibility</p:attrName>
                                        </p:attrNameLst>
                                      </p:cBhvr>
                                      <p:to>
                                        <p:strVal val="visible"/>
                                      </p:to>
                                    </p:set>
                                    <p:anim calcmode="lin" valueType="num">
                                      <p:cBhvr additive="base">
                                        <p:cTn id="11" dur="500"/>
                                        <p:tgtEl>
                                          <p:spTgt spid="751"/>
                                        </p:tgtEl>
                                        <p:attrNameLst>
                                          <p:attrName>ppt_w</p:attrName>
                                        </p:attrNameLst>
                                      </p:cBhvr>
                                      <p:tavLst>
                                        <p:tav tm="0">
                                          <p:val>
                                            <p:strVal val="0"/>
                                          </p:val>
                                        </p:tav>
                                        <p:tav tm="100000">
                                          <p:val>
                                            <p:strVal val="#ppt_w"/>
                                          </p:val>
                                        </p:tav>
                                      </p:tavLst>
                                    </p:anim>
                                    <p:anim calcmode="lin" valueType="num">
                                      <p:cBhvr additive="base">
                                        <p:cTn id="12" dur="500"/>
                                        <p:tgtEl>
                                          <p:spTgt spid="751"/>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2"/>
                                        </p:tgtEl>
                                        <p:attrNameLst>
                                          <p:attrName>style.visibility</p:attrName>
                                        </p:attrNameLst>
                                      </p:cBhvr>
                                      <p:to>
                                        <p:strVal val="visible"/>
                                      </p:to>
                                    </p:set>
                                    <p:animEffect transition="in" filter="fade">
                                      <p:cBhvr>
                                        <p:cTn id="17" dur="50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4"/>
        <p:cNvGrpSpPr/>
        <p:nvPr/>
      </p:nvGrpSpPr>
      <p:grpSpPr>
        <a:xfrm>
          <a:off x="0" y="0"/>
          <a:ext cx="0" cy="0"/>
          <a:chOff x="0" y="0"/>
          <a:chExt cx="0" cy="0"/>
        </a:xfrm>
      </p:grpSpPr>
      <p:sp>
        <p:nvSpPr>
          <p:cNvPr id="765" name="Google Shape;765;p132"/>
          <p:cNvSpPr txBox="1"/>
          <p:nvPr/>
        </p:nvSpPr>
        <p:spPr>
          <a:xfrm>
            <a:off x="76200" y="671512"/>
            <a:ext cx="8763000" cy="6187500"/>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chemeClr val="dk1"/>
              </a:buClr>
              <a:buSzPts val="3200"/>
              <a:buFont typeface="Times New Roman"/>
              <a:buNone/>
            </a:pPr>
            <a:r>
              <a:rPr lang="en-US" sz="32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Anh</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nhìn</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rgbClr val="FF0000"/>
                </a:solidFill>
                <a:latin typeface="Times New Roman"/>
                <a:ea typeface="Times New Roman"/>
                <a:cs typeface="Times New Roman"/>
                <a:sym typeface="Times New Roman"/>
              </a:rPr>
              <a:t>trăng</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và</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nghĩ</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tới</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ngày</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mai</a:t>
            </a:r>
            <a:r>
              <a:rPr lang="en-US" sz="3600" b="0" i="0" u="none" dirty="0">
                <a:solidFill>
                  <a:schemeClr val="dk1"/>
                </a:solidFill>
                <a:latin typeface="Times New Roman"/>
                <a:ea typeface="Times New Roman"/>
                <a:cs typeface="Times New Roman"/>
                <a:sym typeface="Times New Roman"/>
              </a:rPr>
              <a:t>…</a:t>
            </a:r>
            <a:endParaRPr dirty="0"/>
          </a:p>
          <a:p>
            <a:pPr marL="0" marR="0" lvl="0" indent="0" algn="l" rtl="0">
              <a:lnSpc>
                <a:spcPct val="100000"/>
              </a:lnSpc>
              <a:spcBef>
                <a:spcPts val="0"/>
              </a:spcBef>
              <a:spcAft>
                <a:spcPts val="0"/>
              </a:spcAft>
              <a:buClr>
                <a:schemeClr val="dk1"/>
              </a:buClr>
              <a:buSzPts val="3600"/>
              <a:buFont typeface="Times New Roman"/>
              <a:buNone/>
            </a:pPr>
            <a:r>
              <a:rPr lang="en-US" sz="3600" b="0" i="0" u="none" dirty="0">
                <a:solidFill>
                  <a:schemeClr val="dk1"/>
                </a:solidFill>
                <a:latin typeface="Times New Roman"/>
                <a:ea typeface="Times New Roman"/>
                <a:cs typeface="Times New Roman"/>
                <a:sym typeface="Times New Roman"/>
              </a:rPr>
              <a:t>      </a:t>
            </a:r>
            <a:r>
              <a:rPr lang="en-US" sz="3600" b="0" i="0" u="none" dirty="0" err="1">
                <a:solidFill>
                  <a:srgbClr val="FF0000"/>
                </a:solidFill>
                <a:latin typeface="Times New Roman"/>
                <a:ea typeface="Times New Roman"/>
                <a:cs typeface="Times New Roman"/>
                <a:sym typeface="Times New Roman"/>
              </a:rPr>
              <a:t>Ngày</a:t>
            </a:r>
            <a:r>
              <a:rPr lang="en-US" sz="3600" b="0" i="0" u="none" dirty="0">
                <a:solidFill>
                  <a:srgbClr val="FF0000"/>
                </a:solidFill>
                <a:latin typeface="Times New Roman"/>
                <a:ea typeface="Times New Roman"/>
                <a:cs typeface="Times New Roman"/>
                <a:sym typeface="Times New Roman"/>
              </a:rPr>
              <a:t> </a:t>
            </a:r>
            <a:r>
              <a:rPr lang="en-US" sz="3600" b="0" i="0" u="none" dirty="0" err="1">
                <a:solidFill>
                  <a:srgbClr val="FF0000"/>
                </a:solidFill>
                <a:latin typeface="Times New Roman"/>
                <a:ea typeface="Times New Roman"/>
                <a:cs typeface="Times New Roman"/>
                <a:sym typeface="Times New Roman"/>
              </a:rPr>
              <a:t>mai</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các</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em</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có</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quyền</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rgbClr val="FF0000"/>
                </a:solidFill>
                <a:latin typeface="Times New Roman"/>
                <a:ea typeface="Times New Roman"/>
                <a:cs typeface="Times New Roman"/>
                <a:sym typeface="Times New Roman"/>
              </a:rPr>
              <a:t>mơ</a:t>
            </a:r>
            <a:r>
              <a:rPr lang="en-US" sz="3600" b="0" i="0" u="none" dirty="0">
                <a:solidFill>
                  <a:srgbClr val="FF0000"/>
                </a:solidFill>
                <a:latin typeface="Times New Roman"/>
                <a:ea typeface="Times New Roman"/>
                <a:cs typeface="Times New Roman"/>
                <a:sym typeface="Times New Roman"/>
              </a:rPr>
              <a:t> </a:t>
            </a:r>
            <a:r>
              <a:rPr lang="en-US" sz="3600" b="0" i="0" u="none" dirty="0" err="1">
                <a:solidFill>
                  <a:srgbClr val="FF0000"/>
                </a:solidFill>
                <a:latin typeface="Times New Roman"/>
                <a:ea typeface="Times New Roman"/>
                <a:cs typeface="Times New Roman"/>
                <a:sym typeface="Times New Roman"/>
              </a:rPr>
              <a:t>tưởng</a:t>
            </a:r>
            <a:r>
              <a:rPr lang="en-US" sz="3600" b="0" i="0" u="none" dirty="0">
                <a:solidFill>
                  <a:srgbClr val="FF0000"/>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một</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cuộc</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sống</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tươi</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đẹp</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vô</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cùng</a:t>
            </a:r>
            <a:r>
              <a:rPr lang="en-US" sz="3600" b="0" i="0" u="none" dirty="0">
                <a:solidFill>
                  <a:schemeClr val="dk1"/>
                </a:solidFill>
                <a:latin typeface="Times New Roman"/>
                <a:ea typeface="Times New Roman"/>
                <a:cs typeface="Times New Roman"/>
                <a:sym typeface="Times New Roman"/>
              </a:rPr>
              <a:t> . </a:t>
            </a:r>
            <a:r>
              <a:rPr lang="en-US" sz="3600" b="0" i="0" u="none" dirty="0" err="1">
                <a:solidFill>
                  <a:schemeClr val="dk1"/>
                </a:solidFill>
                <a:latin typeface="Times New Roman"/>
                <a:ea typeface="Times New Roman"/>
                <a:cs typeface="Times New Roman"/>
                <a:sym typeface="Times New Roman"/>
              </a:rPr>
              <a:t>Mươi</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mười</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lăm</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năm</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nữa</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thôi</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các</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em</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sẽ</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thấy</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cũng</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dưới</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ánh</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trăng</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này</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dòng</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thác</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nước</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đổ</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xuống</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làm</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chạy</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máy</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phát</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điện</a:t>
            </a:r>
            <a:r>
              <a:rPr lang="en-US" sz="3600" b="0" i="0" u="none" dirty="0">
                <a:solidFill>
                  <a:schemeClr val="dk1"/>
                </a:solidFill>
                <a:latin typeface="Times New Roman"/>
                <a:ea typeface="Times New Roman"/>
                <a:cs typeface="Times New Roman"/>
                <a:sym typeface="Times New Roman"/>
              </a:rPr>
              <a:t> ; ở </a:t>
            </a:r>
            <a:r>
              <a:rPr lang="en-US" sz="3600" b="0" i="0" u="none" dirty="0" err="1">
                <a:solidFill>
                  <a:schemeClr val="dk1"/>
                </a:solidFill>
                <a:latin typeface="Times New Roman"/>
                <a:ea typeface="Times New Roman"/>
                <a:cs typeface="Times New Roman"/>
                <a:sym typeface="Times New Roman"/>
              </a:rPr>
              <a:t>giữa</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biển</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rộng</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cờ</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đỏ</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sao</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vàng</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rgbClr val="FF0000"/>
                </a:solidFill>
                <a:latin typeface="Times New Roman"/>
                <a:ea typeface="Times New Roman"/>
                <a:cs typeface="Times New Roman"/>
                <a:sym typeface="Times New Roman"/>
              </a:rPr>
              <a:t>phấp</a:t>
            </a:r>
            <a:r>
              <a:rPr lang="en-US" sz="3600" b="0" i="0" u="none" dirty="0">
                <a:solidFill>
                  <a:srgbClr val="FF0000"/>
                </a:solidFill>
                <a:latin typeface="Times New Roman"/>
                <a:ea typeface="Times New Roman"/>
                <a:cs typeface="Times New Roman"/>
                <a:sym typeface="Times New Roman"/>
              </a:rPr>
              <a:t> </a:t>
            </a:r>
            <a:r>
              <a:rPr lang="en-US" sz="3600" b="0" i="0" u="none" dirty="0" err="1">
                <a:solidFill>
                  <a:srgbClr val="FF0000"/>
                </a:solidFill>
                <a:latin typeface="Times New Roman"/>
                <a:ea typeface="Times New Roman"/>
                <a:cs typeface="Times New Roman"/>
                <a:sym typeface="Times New Roman"/>
              </a:rPr>
              <a:t>phới</a:t>
            </a:r>
            <a:r>
              <a:rPr lang="en-US" sz="3600" b="0" i="0" u="none" dirty="0">
                <a:solidFill>
                  <a:srgbClr val="FF0000"/>
                </a:solidFill>
                <a:latin typeface="Times New Roman"/>
                <a:ea typeface="Times New Roman"/>
                <a:cs typeface="Times New Roman"/>
                <a:sym typeface="Times New Roman"/>
              </a:rPr>
              <a:t> </a:t>
            </a:r>
            <a:r>
              <a:rPr lang="en-US" sz="3600" b="0" i="0" u="none" dirty="0">
                <a:solidFill>
                  <a:schemeClr val="dk1"/>
                </a:solidFill>
                <a:latin typeface="Times New Roman"/>
                <a:ea typeface="Times New Roman"/>
                <a:cs typeface="Times New Roman"/>
                <a:sym typeface="Times New Roman"/>
              </a:rPr>
              <a:t>bay </a:t>
            </a:r>
            <a:r>
              <a:rPr lang="en-US" sz="3600" b="0" i="0" u="none" dirty="0" err="1">
                <a:solidFill>
                  <a:schemeClr val="dk1"/>
                </a:solidFill>
                <a:latin typeface="Times New Roman"/>
                <a:ea typeface="Times New Roman"/>
                <a:cs typeface="Times New Roman"/>
                <a:sym typeface="Times New Roman"/>
              </a:rPr>
              <a:t>trên</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những</a:t>
            </a:r>
            <a:r>
              <a:rPr lang="en-US" sz="3600" b="0" i="0" u="none" dirty="0">
                <a:solidFill>
                  <a:schemeClr val="dk1"/>
                </a:solidFill>
                <a:latin typeface="Times New Roman"/>
                <a:ea typeface="Times New Roman"/>
                <a:cs typeface="Times New Roman"/>
                <a:sym typeface="Times New Roman"/>
              </a:rPr>
              <a:t> con </a:t>
            </a:r>
            <a:r>
              <a:rPr lang="en-US" sz="3600" b="0" i="0" u="none" dirty="0" err="1">
                <a:solidFill>
                  <a:schemeClr val="dk1"/>
                </a:solidFill>
                <a:latin typeface="Times New Roman"/>
                <a:ea typeface="Times New Roman"/>
                <a:cs typeface="Times New Roman"/>
                <a:sym typeface="Times New Roman"/>
              </a:rPr>
              <a:t>tàu</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lớn</a:t>
            </a:r>
            <a:r>
              <a:rPr lang="en-US" sz="3600" b="0" i="0" u="none" dirty="0">
                <a:solidFill>
                  <a:schemeClr val="dk1"/>
                </a:solidFill>
                <a:latin typeface="Times New Roman"/>
                <a:ea typeface="Times New Roman"/>
                <a:cs typeface="Times New Roman"/>
                <a:sym typeface="Times New Roman"/>
              </a:rPr>
              <a:t> . </a:t>
            </a:r>
            <a:r>
              <a:rPr lang="en-US" sz="3600" b="0" i="0" u="none" dirty="0" err="1">
                <a:solidFill>
                  <a:schemeClr val="dk1"/>
                </a:solidFill>
                <a:latin typeface="Times New Roman"/>
                <a:ea typeface="Times New Roman"/>
                <a:cs typeface="Times New Roman"/>
                <a:sym typeface="Times New Roman"/>
              </a:rPr>
              <a:t>Trăng</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của</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các</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em</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sẽ</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rgbClr val="FF0000"/>
                </a:solidFill>
                <a:latin typeface="Times New Roman"/>
                <a:ea typeface="Times New Roman"/>
                <a:cs typeface="Times New Roman"/>
                <a:sym typeface="Times New Roman"/>
              </a:rPr>
              <a:t>soi</a:t>
            </a:r>
            <a:r>
              <a:rPr lang="en-US" sz="3600" b="0" i="0" u="none" dirty="0">
                <a:solidFill>
                  <a:srgbClr val="FF0000"/>
                </a:solidFill>
                <a:latin typeface="Times New Roman"/>
                <a:ea typeface="Times New Roman"/>
                <a:cs typeface="Times New Roman"/>
                <a:sym typeface="Times New Roman"/>
              </a:rPr>
              <a:t> </a:t>
            </a:r>
            <a:r>
              <a:rPr lang="en-US" sz="3600" b="0" i="0" u="none" dirty="0" err="1">
                <a:solidFill>
                  <a:srgbClr val="FF0000"/>
                </a:solidFill>
                <a:latin typeface="Times New Roman"/>
                <a:ea typeface="Times New Roman"/>
                <a:cs typeface="Times New Roman"/>
                <a:sym typeface="Times New Roman"/>
              </a:rPr>
              <a:t>sáng</a:t>
            </a:r>
            <a:r>
              <a:rPr lang="en-US" sz="3600" b="0" i="0" u="none" dirty="0">
                <a:solidFill>
                  <a:srgbClr val="FF0000"/>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những</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ống</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khói</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nhà</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máy</a:t>
            </a:r>
            <a:r>
              <a:rPr lang="en-US" sz="3600" b="0" i="0" u="none" dirty="0">
                <a:solidFill>
                  <a:schemeClr val="dk1"/>
                </a:solidFill>
                <a:latin typeface="Times New Roman"/>
                <a:ea typeface="Times New Roman"/>
                <a:cs typeface="Times New Roman"/>
                <a:sym typeface="Times New Roman"/>
              </a:rPr>
              <a:t> </a:t>
            </a:r>
            <a:r>
              <a:rPr lang="en-US" sz="3600" b="0" i="0" u="none" dirty="0">
                <a:solidFill>
                  <a:srgbClr val="FF0000"/>
                </a:solidFill>
                <a:latin typeface="Times New Roman"/>
                <a:ea typeface="Times New Roman"/>
                <a:cs typeface="Times New Roman"/>
                <a:sym typeface="Times New Roman"/>
              </a:rPr>
              <a:t>chi </a:t>
            </a:r>
            <a:r>
              <a:rPr lang="en-US" sz="3600" b="0" i="0" u="none" dirty="0" err="1">
                <a:solidFill>
                  <a:srgbClr val="FF0000"/>
                </a:solidFill>
                <a:latin typeface="Times New Roman"/>
                <a:ea typeface="Times New Roman"/>
                <a:cs typeface="Times New Roman"/>
                <a:sym typeface="Times New Roman"/>
              </a:rPr>
              <a:t>chít</a:t>
            </a:r>
            <a:r>
              <a:rPr lang="en-US" sz="3600" b="0" i="0" u="none" dirty="0">
                <a:solidFill>
                  <a:srgbClr val="FF0000"/>
                </a:solidFill>
                <a:latin typeface="Times New Roman"/>
                <a:ea typeface="Times New Roman"/>
                <a:cs typeface="Times New Roman"/>
                <a:sym typeface="Times New Roman"/>
              </a:rPr>
              <a:t>, </a:t>
            </a:r>
            <a:r>
              <a:rPr lang="en-US" sz="3600" b="0" i="0" u="none" dirty="0" err="1">
                <a:solidFill>
                  <a:srgbClr val="FF0000"/>
                </a:solidFill>
                <a:latin typeface="Times New Roman"/>
                <a:ea typeface="Times New Roman"/>
                <a:cs typeface="Times New Roman"/>
                <a:sym typeface="Times New Roman"/>
              </a:rPr>
              <a:t>cao</a:t>
            </a:r>
            <a:r>
              <a:rPr lang="en-US" sz="3600" b="0" i="0" u="none" dirty="0">
                <a:solidFill>
                  <a:srgbClr val="FF0000"/>
                </a:solidFill>
                <a:latin typeface="Times New Roman"/>
                <a:ea typeface="Times New Roman"/>
                <a:cs typeface="Times New Roman"/>
                <a:sym typeface="Times New Roman"/>
              </a:rPr>
              <a:t> </a:t>
            </a:r>
            <a:r>
              <a:rPr lang="en-US" sz="3600" b="0" i="0" u="none" dirty="0" err="1">
                <a:solidFill>
                  <a:srgbClr val="FF0000"/>
                </a:solidFill>
                <a:latin typeface="Times New Roman"/>
                <a:ea typeface="Times New Roman"/>
                <a:cs typeface="Times New Roman"/>
                <a:sym typeface="Times New Roman"/>
              </a:rPr>
              <a:t>thẳm</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rải</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trên</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đồng</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lúa</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rgbClr val="FF0000"/>
                </a:solidFill>
                <a:latin typeface="Times New Roman"/>
                <a:ea typeface="Times New Roman"/>
                <a:cs typeface="Times New Roman"/>
                <a:sym typeface="Times New Roman"/>
              </a:rPr>
              <a:t>bát</a:t>
            </a:r>
            <a:r>
              <a:rPr lang="en-US" sz="3600" b="0" i="0" u="none" dirty="0">
                <a:solidFill>
                  <a:srgbClr val="FF0000"/>
                </a:solidFill>
                <a:latin typeface="Times New Roman"/>
                <a:ea typeface="Times New Roman"/>
                <a:cs typeface="Times New Roman"/>
                <a:sym typeface="Times New Roman"/>
              </a:rPr>
              <a:t> </a:t>
            </a:r>
            <a:r>
              <a:rPr lang="en-US" sz="3600" b="0" i="0" u="none" dirty="0" err="1">
                <a:solidFill>
                  <a:srgbClr val="FF0000"/>
                </a:solidFill>
                <a:latin typeface="Times New Roman"/>
                <a:ea typeface="Times New Roman"/>
                <a:cs typeface="Times New Roman"/>
                <a:sym typeface="Times New Roman"/>
              </a:rPr>
              <a:t>ngát</a:t>
            </a:r>
            <a:r>
              <a:rPr lang="en-US" sz="3600" b="0" i="0" u="none" dirty="0">
                <a:solidFill>
                  <a:srgbClr val="FF0000"/>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vàng</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thơm</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cùng</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với</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nông</a:t>
            </a:r>
            <a:r>
              <a:rPr lang="en-US" sz="3600" b="0" i="0" u="none" dirty="0">
                <a:solidFill>
                  <a:schemeClr val="dk1"/>
                </a:solidFill>
                <a:latin typeface="Times New Roman"/>
                <a:ea typeface="Times New Roman"/>
                <a:cs typeface="Times New Roman"/>
                <a:sym typeface="Times New Roman"/>
              </a:rPr>
              <a:t> </a:t>
            </a:r>
            <a:r>
              <a:rPr lang="en-US" sz="3600" b="0" i="0" u="none" dirty="0" err="1">
                <a:solidFill>
                  <a:schemeClr val="dk1"/>
                </a:solidFill>
                <a:latin typeface="Times New Roman"/>
                <a:ea typeface="Times New Roman"/>
                <a:cs typeface="Times New Roman"/>
                <a:sym typeface="Times New Roman"/>
              </a:rPr>
              <a:t>trường</a:t>
            </a:r>
            <a:r>
              <a:rPr lang="en-US" sz="3600" b="0" i="0" u="none" dirty="0">
                <a:solidFill>
                  <a:schemeClr val="dk1"/>
                </a:solidFill>
                <a:latin typeface="Times New Roman"/>
                <a:ea typeface="Times New Roman"/>
                <a:cs typeface="Times New Roman"/>
                <a:sym typeface="Times New Roman"/>
              </a:rPr>
              <a:t> </a:t>
            </a:r>
            <a:r>
              <a:rPr lang="en-US" sz="3600" b="0" i="0" u="none" dirty="0">
                <a:solidFill>
                  <a:srgbClr val="FF0000"/>
                </a:solidFill>
                <a:latin typeface="Times New Roman"/>
                <a:ea typeface="Times New Roman"/>
                <a:cs typeface="Times New Roman"/>
                <a:sym typeface="Times New Roman"/>
              </a:rPr>
              <a:t>to </a:t>
            </a:r>
            <a:r>
              <a:rPr lang="en-US" sz="3600" b="0" i="0" u="none" dirty="0" err="1">
                <a:solidFill>
                  <a:srgbClr val="FF0000"/>
                </a:solidFill>
                <a:latin typeface="Times New Roman"/>
                <a:ea typeface="Times New Roman"/>
                <a:cs typeface="Times New Roman"/>
                <a:sym typeface="Times New Roman"/>
              </a:rPr>
              <a:t>lớn</a:t>
            </a:r>
            <a:r>
              <a:rPr lang="en-US" sz="3600" b="0" i="0" u="none" dirty="0">
                <a:solidFill>
                  <a:srgbClr val="FF0000"/>
                </a:solidFill>
                <a:latin typeface="Times New Roman"/>
                <a:ea typeface="Times New Roman"/>
                <a:cs typeface="Times New Roman"/>
                <a:sym typeface="Times New Roman"/>
              </a:rPr>
              <a:t>, </a:t>
            </a:r>
            <a:r>
              <a:rPr lang="en-US" sz="3600" b="0" i="0" u="none" dirty="0" err="1">
                <a:solidFill>
                  <a:srgbClr val="FF0000"/>
                </a:solidFill>
                <a:latin typeface="Times New Roman"/>
                <a:ea typeface="Times New Roman"/>
                <a:cs typeface="Times New Roman"/>
                <a:sym typeface="Times New Roman"/>
              </a:rPr>
              <a:t>vui</a:t>
            </a:r>
            <a:r>
              <a:rPr lang="en-US" sz="3600" b="0" i="0" u="none" dirty="0">
                <a:solidFill>
                  <a:srgbClr val="FF0000"/>
                </a:solidFill>
                <a:latin typeface="Times New Roman"/>
                <a:ea typeface="Times New Roman"/>
                <a:cs typeface="Times New Roman"/>
                <a:sym typeface="Times New Roman"/>
              </a:rPr>
              <a:t> </a:t>
            </a:r>
            <a:r>
              <a:rPr lang="en-US" sz="3600" b="0" i="0" u="none" dirty="0" err="1">
                <a:solidFill>
                  <a:srgbClr val="FF0000"/>
                </a:solidFill>
                <a:latin typeface="Times New Roman"/>
                <a:ea typeface="Times New Roman"/>
                <a:cs typeface="Times New Roman"/>
                <a:sym typeface="Times New Roman"/>
              </a:rPr>
              <a:t>tươi</a:t>
            </a:r>
            <a:r>
              <a:rPr lang="en-US" sz="3600" b="0" i="0" u="none" dirty="0">
                <a:solidFill>
                  <a:schemeClr val="dk1"/>
                </a:solidFill>
                <a:latin typeface="Times New Roman"/>
                <a:ea typeface="Times New Roman"/>
                <a:cs typeface="Times New Roman"/>
                <a:sym typeface="Times New Roman"/>
              </a:rPr>
              <a:t>.</a:t>
            </a:r>
            <a:endParaRPr dirty="0"/>
          </a:p>
        </p:txBody>
      </p:sp>
      <p:sp>
        <p:nvSpPr>
          <p:cNvPr id="766" name="Google Shape;766;p132"/>
          <p:cNvSpPr txBox="1"/>
          <p:nvPr/>
        </p:nvSpPr>
        <p:spPr>
          <a:xfrm>
            <a:off x="2438400" y="76200"/>
            <a:ext cx="4191000" cy="584100"/>
          </a:xfrm>
          <a:prstGeom prst="rect">
            <a:avLst/>
          </a:prstGeom>
          <a:noFill/>
          <a:ln>
            <a:noFill/>
          </a:ln>
        </p:spPr>
        <p:txBody>
          <a:bodyPr spcFirstLastPara="1" wrap="square" lIns="91150" tIns="45550" rIns="91150" bIns="45550" anchor="t" anchorCtr="0">
            <a:spAutoFit/>
          </a:bodyPr>
          <a:lstStyle/>
          <a:p>
            <a:pPr marL="0" marR="0" lvl="0" indent="0" algn="l" rtl="0">
              <a:lnSpc>
                <a:spcPct val="100000"/>
              </a:lnSpc>
              <a:spcBef>
                <a:spcPts val="0"/>
              </a:spcBef>
              <a:spcAft>
                <a:spcPts val="0"/>
              </a:spcAft>
              <a:buClr>
                <a:srgbClr val="0000FF"/>
              </a:buClr>
              <a:buSzPts val="3200"/>
              <a:buFont typeface="Arial"/>
              <a:buNone/>
            </a:pPr>
            <a:r>
              <a:rPr lang="en-US" sz="3200" b="1" i="0" u="none">
                <a:solidFill>
                  <a:srgbClr val="0000FF"/>
                </a:solidFill>
                <a:latin typeface="Arial"/>
                <a:ea typeface="Arial"/>
                <a:cs typeface="Arial"/>
                <a:sym typeface="Arial"/>
              </a:rPr>
              <a:t>Trung thu độc lập  </a:t>
            </a:r>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100" descr="1-34"/>
          <p:cNvPicPr preferRelativeResize="0"/>
          <p:nvPr/>
        </p:nvPicPr>
        <p:blipFill rotWithShape="1">
          <a:blip r:embed="rId3">
            <a:alphaModFix/>
          </a:blip>
          <a:srcRect/>
          <a:stretch/>
        </p:blipFill>
        <p:spPr>
          <a:xfrm>
            <a:off x="-285750" y="4019550"/>
            <a:ext cx="1924050" cy="2907906"/>
          </a:xfrm>
          <a:prstGeom prst="rect">
            <a:avLst/>
          </a:prstGeom>
          <a:noFill/>
          <a:ln>
            <a:noFill/>
          </a:ln>
        </p:spPr>
      </p:pic>
      <p:pic>
        <p:nvPicPr>
          <p:cNvPr id="382" name="Google Shape;382;p100" descr="1-33"/>
          <p:cNvPicPr preferRelativeResize="0"/>
          <p:nvPr/>
        </p:nvPicPr>
        <p:blipFill rotWithShape="1">
          <a:blip r:embed="rId4">
            <a:alphaModFix/>
          </a:blip>
          <a:srcRect/>
          <a:stretch/>
        </p:blipFill>
        <p:spPr>
          <a:xfrm rot="300000">
            <a:off x="7720149" y="4444909"/>
            <a:ext cx="1256825" cy="2357645"/>
          </a:xfrm>
          <a:prstGeom prst="rect">
            <a:avLst/>
          </a:prstGeom>
          <a:noFill/>
          <a:ln>
            <a:noFill/>
          </a:ln>
        </p:spPr>
      </p:pic>
      <p:pic>
        <p:nvPicPr>
          <p:cNvPr id="383" name="Google Shape;383;p100" descr="11"/>
          <p:cNvPicPr preferRelativeResize="0"/>
          <p:nvPr/>
        </p:nvPicPr>
        <p:blipFill rotWithShape="1">
          <a:blip r:embed="rId5">
            <a:alphaModFix/>
          </a:blip>
          <a:srcRect/>
          <a:stretch/>
        </p:blipFill>
        <p:spPr>
          <a:xfrm>
            <a:off x="952499" y="585925"/>
            <a:ext cx="7839075" cy="5076449"/>
          </a:xfrm>
          <a:prstGeom prst="rect">
            <a:avLst/>
          </a:prstGeom>
          <a:noFill/>
          <a:ln>
            <a:noFill/>
          </a:ln>
        </p:spPr>
      </p:pic>
      <p:sp>
        <p:nvSpPr>
          <p:cNvPr id="6" name="Google Shape;773;p133"/>
          <p:cNvSpPr txBox="1"/>
          <p:nvPr/>
        </p:nvSpPr>
        <p:spPr>
          <a:xfrm>
            <a:off x="1400175" y="2334684"/>
            <a:ext cx="6076390" cy="2785035"/>
          </a:xfrm>
          <a:prstGeom prst="rect">
            <a:avLst/>
          </a:prstGeom>
          <a:noFill/>
          <a:ln>
            <a:noFill/>
          </a:ln>
        </p:spPr>
        <p:txBody>
          <a:bodyPr spcFirstLastPara="1" wrap="square" lIns="91150" tIns="45550" rIns="91150" bIns="45550" anchor="t" anchorCtr="0">
            <a:spAutoFit/>
          </a:bodyPr>
          <a:lstStyle/>
          <a:p>
            <a:pPr marL="0" marR="0" lvl="0" indent="0" algn="just" rtl="0">
              <a:lnSpc>
                <a:spcPct val="100000"/>
              </a:lnSpc>
              <a:spcBef>
                <a:spcPts val="0"/>
              </a:spcBef>
              <a:spcAft>
                <a:spcPts val="0"/>
              </a:spcAft>
              <a:buClr>
                <a:schemeClr val="dk1"/>
              </a:buClr>
              <a:buSzPts val="3600"/>
              <a:buFont typeface="Times New Roman"/>
              <a:buNone/>
            </a:pPr>
            <a:r>
              <a:rPr lang="en-US" sz="4000" b="0" i="0" u="none" dirty="0">
                <a:solidFill>
                  <a:schemeClr val="dk1"/>
                </a:solidFill>
                <a:latin typeface="Times New Roman"/>
                <a:ea typeface="Times New Roman"/>
                <a:cs typeface="Times New Roman"/>
                <a:sym typeface="Times New Roman"/>
              </a:rPr>
              <a:t>-</a:t>
            </a:r>
            <a:r>
              <a:rPr lang="en-US" sz="4000" b="0" i="0" u="none" dirty="0" err="1">
                <a:solidFill>
                  <a:schemeClr val="dk1"/>
                </a:solidFill>
                <a:latin typeface="Times New Roman"/>
                <a:ea typeface="Times New Roman"/>
                <a:cs typeface="Times New Roman"/>
                <a:sym typeface="Times New Roman"/>
              </a:rPr>
              <a:t>Vê</a:t>
            </a:r>
            <a:r>
              <a:rPr lang="en-US" sz="4000" b="0" i="0" u="none" dirty="0">
                <a:solidFill>
                  <a:schemeClr val="dk1"/>
                </a:solidFill>
                <a:latin typeface="Times New Roman"/>
                <a:ea typeface="Times New Roman"/>
                <a:cs typeface="Times New Roman"/>
                <a:sym typeface="Times New Roman"/>
              </a:rPr>
              <a:t>̀ </a:t>
            </a:r>
            <a:r>
              <a:rPr lang="en-US" sz="4000" b="0" i="0" u="none" dirty="0" err="1" smtClean="0">
                <a:solidFill>
                  <a:schemeClr val="dk1"/>
                </a:solidFill>
                <a:latin typeface="Times New Roman"/>
                <a:ea typeface="Times New Roman"/>
                <a:cs typeface="Times New Roman"/>
                <a:sym typeface="Times New Roman"/>
              </a:rPr>
              <a:t>nh</a:t>
            </a:r>
            <a:r>
              <a:rPr lang="en-US" sz="4000" dirty="0" err="1" smtClean="0">
                <a:solidFill>
                  <a:schemeClr val="dk1"/>
                </a:solidFill>
                <a:latin typeface="Times New Roman"/>
                <a:ea typeface="Times New Roman"/>
                <a:cs typeface="Times New Roman"/>
                <a:sym typeface="Times New Roman"/>
              </a:rPr>
              <a:t>à</a:t>
            </a:r>
            <a:r>
              <a:rPr lang="en-US" sz="4000" b="0" i="0" u="none" dirty="0" smtClean="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luyện</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đọc</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bài</a:t>
            </a:r>
            <a:r>
              <a:rPr lang="en-US" sz="4000" b="0" i="0" u="none" dirty="0">
                <a:solidFill>
                  <a:schemeClr val="dk1"/>
                </a:solidFill>
                <a:latin typeface="Times New Roman"/>
                <a:ea typeface="Times New Roman"/>
                <a:cs typeface="Times New Roman"/>
                <a:sym typeface="Times New Roman"/>
              </a:rPr>
              <a:t> </a:t>
            </a:r>
            <a:r>
              <a:rPr lang="en-US" sz="4000" b="0" i="0" u="none" dirty="0" err="1" smtClean="0">
                <a:solidFill>
                  <a:schemeClr val="dk1"/>
                </a:solidFill>
                <a:latin typeface="Times New Roman"/>
                <a:ea typeface="Times New Roman"/>
                <a:cs typeface="Times New Roman"/>
                <a:sym typeface="Times New Roman"/>
              </a:rPr>
              <a:t>và</a:t>
            </a:r>
            <a:r>
              <a:rPr lang="en-US" sz="4000" b="0" i="0" u="none" dirty="0" smtClean="0">
                <a:solidFill>
                  <a:schemeClr val="dk1"/>
                </a:solidFill>
                <a:latin typeface="Times New Roman"/>
                <a:ea typeface="Times New Roman"/>
                <a:cs typeface="Times New Roman"/>
                <a:sym typeface="Times New Roman"/>
              </a:rPr>
              <a:t> </a:t>
            </a:r>
            <a:r>
              <a:rPr lang="en-US" sz="4000" b="0" i="0" u="none" dirty="0" err="1" smtClean="0">
                <a:solidFill>
                  <a:schemeClr val="dk1"/>
                </a:solidFill>
                <a:latin typeface="Times New Roman"/>
                <a:ea typeface="Times New Roman"/>
                <a:cs typeface="Times New Roman"/>
                <a:sym typeface="Times New Roman"/>
              </a:rPr>
              <a:t>tr</a:t>
            </a:r>
            <a:r>
              <a:rPr lang="en-US" sz="4000" dirty="0" err="1" smtClean="0">
                <a:solidFill>
                  <a:schemeClr val="dk1"/>
                </a:solidFill>
                <a:latin typeface="Times New Roman"/>
                <a:ea typeface="Times New Roman"/>
                <a:cs typeface="Times New Roman"/>
                <a:sym typeface="Times New Roman"/>
              </a:rPr>
              <a:t>ả</a:t>
            </a:r>
            <a:r>
              <a:rPr lang="en-US" sz="4000" b="0" i="0" u="none" dirty="0" smtClean="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lời</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lại</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các</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câu</a:t>
            </a:r>
            <a:r>
              <a:rPr lang="en-US" sz="4000" b="0" i="0" u="none" dirty="0">
                <a:solidFill>
                  <a:schemeClr val="dk1"/>
                </a:solidFill>
                <a:latin typeface="Times New Roman"/>
                <a:ea typeface="Times New Roman"/>
                <a:cs typeface="Times New Roman"/>
                <a:sym typeface="Times New Roman"/>
              </a:rPr>
              <a:t> </a:t>
            </a:r>
            <a:r>
              <a:rPr lang="en-US" sz="4000" b="0" i="0" u="none" dirty="0" err="1">
                <a:solidFill>
                  <a:schemeClr val="dk1"/>
                </a:solidFill>
                <a:latin typeface="Times New Roman"/>
                <a:ea typeface="Times New Roman"/>
                <a:cs typeface="Times New Roman"/>
                <a:sym typeface="Times New Roman"/>
              </a:rPr>
              <a:t>hỏi</a:t>
            </a:r>
            <a:r>
              <a:rPr lang="en-US" sz="4000" b="0" i="0" u="none" dirty="0">
                <a:solidFill>
                  <a:schemeClr val="dk1"/>
                </a:solidFill>
                <a:latin typeface="Times New Roman"/>
                <a:ea typeface="Times New Roman"/>
                <a:cs typeface="Times New Roman"/>
                <a:sym typeface="Times New Roman"/>
              </a:rPr>
              <a:t>.</a:t>
            </a:r>
            <a:endParaRPr sz="1600" dirty="0"/>
          </a:p>
          <a:p>
            <a:pPr marL="0" marR="0" lvl="0" indent="0" algn="just" rtl="0">
              <a:lnSpc>
                <a:spcPct val="100000"/>
              </a:lnSpc>
              <a:spcBef>
                <a:spcPts val="1800"/>
              </a:spcBef>
              <a:spcAft>
                <a:spcPts val="0"/>
              </a:spcAft>
              <a:buClr>
                <a:schemeClr val="dk1"/>
              </a:buClr>
              <a:buSzPts val="3600"/>
              <a:buFont typeface="Times New Roman"/>
              <a:buNone/>
            </a:pPr>
            <a:r>
              <a:rPr lang="en-US" sz="4000" b="0" i="0" u="none" dirty="0" smtClean="0">
                <a:solidFill>
                  <a:schemeClr val="dk1"/>
                </a:solidFill>
                <a:latin typeface="Times New Roman"/>
                <a:ea typeface="Times New Roman"/>
                <a:cs typeface="Times New Roman"/>
                <a:sym typeface="Times New Roman"/>
              </a:rPr>
              <a:t>- </a:t>
            </a:r>
            <a:r>
              <a:rPr lang="en-US" sz="4000" b="0" i="0" u="none" dirty="0" err="1" smtClean="0">
                <a:solidFill>
                  <a:schemeClr val="dk1"/>
                </a:solidFill>
                <a:latin typeface="Times New Roman"/>
                <a:ea typeface="Times New Roman"/>
                <a:cs typeface="Times New Roman"/>
                <a:sym typeface="Times New Roman"/>
              </a:rPr>
              <a:t>Chuẩn</a:t>
            </a:r>
            <a:r>
              <a:rPr lang="en-US" sz="4000" b="0" i="0" u="none" dirty="0" smtClean="0">
                <a:solidFill>
                  <a:schemeClr val="dk1"/>
                </a:solidFill>
                <a:latin typeface="Times New Roman"/>
                <a:ea typeface="Times New Roman"/>
                <a:cs typeface="Times New Roman"/>
                <a:sym typeface="Times New Roman"/>
              </a:rPr>
              <a:t> </a:t>
            </a:r>
            <a:r>
              <a:rPr lang="en-US" sz="4000" b="0" i="0" u="none" dirty="0" err="1" smtClean="0">
                <a:solidFill>
                  <a:schemeClr val="dk1"/>
                </a:solidFill>
                <a:latin typeface="Times New Roman"/>
                <a:ea typeface="Times New Roman"/>
                <a:cs typeface="Times New Roman"/>
                <a:sym typeface="Times New Roman"/>
              </a:rPr>
              <a:t>bị</a:t>
            </a:r>
            <a:r>
              <a:rPr lang="en-US" sz="4000" b="0" i="0" u="none" dirty="0" smtClean="0">
                <a:solidFill>
                  <a:schemeClr val="dk1"/>
                </a:solidFill>
                <a:latin typeface="Times New Roman"/>
                <a:ea typeface="Times New Roman"/>
                <a:cs typeface="Times New Roman"/>
                <a:sym typeface="Times New Roman"/>
              </a:rPr>
              <a:t> </a:t>
            </a:r>
            <a:r>
              <a:rPr lang="en-US" sz="4000" b="0" i="0" u="none" dirty="0" err="1" smtClean="0">
                <a:solidFill>
                  <a:schemeClr val="dk1"/>
                </a:solidFill>
                <a:latin typeface="Times New Roman"/>
                <a:ea typeface="Times New Roman"/>
                <a:cs typeface="Times New Roman"/>
                <a:sym typeface="Times New Roman"/>
              </a:rPr>
              <a:t>bài</a:t>
            </a:r>
            <a:r>
              <a:rPr lang="en-US" sz="4000" b="0" i="0" u="none" dirty="0" smtClean="0">
                <a:solidFill>
                  <a:schemeClr val="dk1"/>
                </a:solidFill>
                <a:latin typeface="Times New Roman"/>
                <a:ea typeface="Times New Roman"/>
                <a:cs typeface="Times New Roman"/>
                <a:sym typeface="Times New Roman"/>
              </a:rPr>
              <a:t> </a:t>
            </a:r>
            <a:r>
              <a:rPr lang="en-US" sz="4000" dirty="0" err="1" smtClean="0">
                <a:solidFill>
                  <a:schemeClr val="dk1"/>
                </a:solidFill>
                <a:latin typeface="Times New Roman"/>
                <a:ea typeface="Times New Roman"/>
                <a:cs typeface="Times New Roman"/>
                <a:sym typeface="Times New Roman"/>
              </a:rPr>
              <a:t>sau</a:t>
            </a:r>
            <a:r>
              <a:rPr lang="en-US" sz="4000" dirty="0" smtClean="0">
                <a:solidFill>
                  <a:schemeClr val="dk1"/>
                </a:solidFill>
                <a:latin typeface="Times New Roman"/>
                <a:ea typeface="Times New Roman"/>
                <a:cs typeface="Times New Roman"/>
                <a:sym typeface="Times New Roman"/>
              </a:rPr>
              <a:t>: Ở </a:t>
            </a:r>
            <a:r>
              <a:rPr lang="en-US" sz="4000" dirty="0" err="1" smtClean="0">
                <a:solidFill>
                  <a:schemeClr val="dk1"/>
                </a:solidFill>
                <a:latin typeface="Times New Roman"/>
                <a:ea typeface="Times New Roman"/>
                <a:cs typeface="Times New Roman"/>
                <a:sym typeface="Times New Roman"/>
              </a:rPr>
              <a:t>Vương</a:t>
            </a:r>
            <a:r>
              <a:rPr lang="en-US" sz="4000" dirty="0" smtClean="0">
                <a:solidFill>
                  <a:schemeClr val="dk1"/>
                </a:solidFill>
                <a:latin typeface="Times New Roman"/>
                <a:ea typeface="Times New Roman"/>
                <a:cs typeface="Times New Roman"/>
                <a:sym typeface="Times New Roman"/>
              </a:rPr>
              <a:t> </a:t>
            </a:r>
            <a:r>
              <a:rPr lang="en-US" sz="4000" dirty="0" err="1" smtClean="0">
                <a:solidFill>
                  <a:schemeClr val="dk1"/>
                </a:solidFill>
                <a:latin typeface="Times New Roman"/>
                <a:ea typeface="Times New Roman"/>
                <a:cs typeface="Times New Roman"/>
                <a:sym typeface="Times New Roman"/>
              </a:rPr>
              <a:t>quốc</a:t>
            </a:r>
            <a:r>
              <a:rPr lang="en-US" sz="4000" dirty="0" smtClean="0">
                <a:solidFill>
                  <a:schemeClr val="dk1"/>
                </a:solidFill>
                <a:latin typeface="Times New Roman"/>
                <a:ea typeface="Times New Roman"/>
                <a:cs typeface="Times New Roman"/>
                <a:sym typeface="Times New Roman"/>
              </a:rPr>
              <a:t> </a:t>
            </a:r>
            <a:r>
              <a:rPr lang="en-US" sz="4000" dirty="0" err="1" smtClean="0">
                <a:solidFill>
                  <a:schemeClr val="dk1"/>
                </a:solidFill>
                <a:latin typeface="Times New Roman"/>
                <a:ea typeface="Times New Roman"/>
                <a:cs typeface="Times New Roman"/>
                <a:sym typeface="Times New Roman"/>
              </a:rPr>
              <a:t>Tương</a:t>
            </a:r>
            <a:r>
              <a:rPr lang="en-US" sz="4000" dirty="0" smtClean="0">
                <a:solidFill>
                  <a:schemeClr val="dk1"/>
                </a:solidFill>
                <a:latin typeface="Times New Roman"/>
                <a:ea typeface="Times New Roman"/>
                <a:cs typeface="Times New Roman"/>
                <a:sym typeface="Times New Roman"/>
              </a:rPr>
              <a:t> Lai</a:t>
            </a:r>
            <a:endParaRPr sz="1600" dirty="0"/>
          </a:p>
        </p:txBody>
      </p:sp>
      <p:pic>
        <p:nvPicPr>
          <p:cNvPr id="9" name="Google Shape;689;p126" descr="13"/>
          <p:cNvPicPr preferRelativeResize="0"/>
          <p:nvPr/>
        </p:nvPicPr>
        <p:blipFill rotWithShape="1">
          <a:blip r:embed="rId6">
            <a:alphaModFix/>
          </a:blip>
          <a:srcRect/>
          <a:stretch/>
        </p:blipFill>
        <p:spPr>
          <a:xfrm>
            <a:off x="55958" y="159041"/>
            <a:ext cx="1925242" cy="1126834"/>
          </a:xfrm>
          <a:prstGeom prst="rect">
            <a:avLst/>
          </a:prstGeom>
          <a:noFill/>
          <a:ln>
            <a:noFill/>
          </a:ln>
        </p:spPr>
      </p:pic>
    </p:spTree>
    <p:extLst>
      <p:ext uri="{BB962C8B-B14F-4D97-AF65-F5344CB8AC3E}">
        <p14:creationId xmlns:p14="http://schemas.microsoft.com/office/powerpoint/2010/main" val="130714549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7" descr="Background, phông nền khai giảng đẹp - Phụ Kiện MacBook Chính H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201150"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52222">
            <a:off x="7774781" y="4019551"/>
            <a:ext cx="1428750"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sun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52401"/>
            <a:ext cx="1489472"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Box 1"/>
          <p:cNvSpPr txBox="1">
            <a:spLocks noChangeArrowheads="1"/>
          </p:cNvSpPr>
          <p:nvPr/>
        </p:nvSpPr>
        <p:spPr bwMode="auto">
          <a:xfrm>
            <a:off x="1269696" y="790466"/>
            <a:ext cx="76322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altLang="en-US" sz="3600" b="1" i="1" dirty="0" err="1" smtClean="0">
                <a:solidFill>
                  <a:srgbClr val="0000FF"/>
                </a:solidFill>
                <a:latin typeface="Times New Roman" panose="02020603050405020304" pitchFamily="18" charset="0"/>
                <a:cs typeface="Times New Roman" panose="02020603050405020304" pitchFamily="18" charset="0"/>
              </a:rPr>
              <a:t>Câu</a:t>
            </a:r>
            <a:r>
              <a:rPr lang="en-US" altLang="en-US" sz="3600" b="1" i="1" dirty="0" smtClean="0">
                <a:solidFill>
                  <a:srgbClr val="0000FF"/>
                </a:solidFill>
                <a:latin typeface="Times New Roman" panose="02020603050405020304" pitchFamily="18" charset="0"/>
                <a:cs typeface="Times New Roman" panose="02020603050405020304" pitchFamily="18" charset="0"/>
              </a:rPr>
              <a:t> </a:t>
            </a:r>
            <a:r>
              <a:rPr lang="en-US" altLang="en-US" sz="3600" b="1" i="1" dirty="0" err="1" smtClean="0">
                <a:solidFill>
                  <a:srgbClr val="0000FF"/>
                </a:solidFill>
                <a:latin typeface="Times New Roman" panose="02020603050405020304" pitchFamily="18" charset="0"/>
                <a:cs typeface="Times New Roman" panose="02020603050405020304" pitchFamily="18" charset="0"/>
              </a:rPr>
              <a:t>chuyện</a:t>
            </a:r>
            <a:r>
              <a:rPr lang="en-US" altLang="en-US" sz="3600" b="1" i="1" dirty="0" smtClean="0">
                <a:solidFill>
                  <a:srgbClr val="0000FF"/>
                </a:solidFill>
                <a:latin typeface="Times New Roman" panose="02020603050405020304" pitchFamily="18" charset="0"/>
                <a:cs typeface="Times New Roman" panose="02020603050405020304" pitchFamily="18" charset="0"/>
              </a:rPr>
              <a:t> </a:t>
            </a:r>
            <a:r>
              <a:rPr lang="en-US" altLang="en-US" sz="3600" b="1" i="1" dirty="0" err="1" smtClean="0">
                <a:solidFill>
                  <a:srgbClr val="0000FF"/>
                </a:solidFill>
                <a:latin typeface="Times New Roman" panose="02020603050405020304" pitchFamily="18" charset="0"/>
                <a:cs typeface="Times New Roman" panose="02020603050405020304" pitchFamily="18" charset="0"/>
              </a:rPr>
              <a:t>khuyên</a:t>
            </a:r>
            <a:r>
              <a:rPr lang="en-US" altLang="en-US" sz="3600" b="1" i="1" dirty="0" smtClean="0">
                <a:solidFill>
                  <a:srgbClr val="0000FF"/>
                </a:solidFill>
                <a:latin typeface="Times New Roman" panose="02020603050405020304" pitchFamily="18" charset="0"/>
                <a:cs typeface="Times New Roman" panose="02020603050405020304" pitchFamily="18" charset="0"/>
              </a:rPr>
              <a:t> </a:t>
            </a:r>
            <a:r>
              <a:rPr lang="en-US" altLang="en-US" sz="3600" b="1" i="1" dirty="0" err="1" smtClean="0">
                <a:solidFill>
                  <a:srgbClr val="0000FF"/>
                </a:solidFill>
                <a:latin typeface="Times New Roman" panose="02020603050405020304" pitchFamily="18" charset="0"/>
                <a:cs typeface="Times New Roman" panose="02020603050405020304" pitchFamily="18" charset="0"/>
              </a:rPr>
              <a:t>chúng</a:t>
            </a:r>
            <a:r>
              <a:rPr lang="en-US" altLang="en-US" sz="3600" b="1" i="1" dirty="0" smtClean="0">
                <a:solidFill>
                  <a:srgbClr val="0000FF"/>
                </a:solidFill>
                <a:latin typeface="Times New Roman" panose="02020603050405020304" pitchFamily="18" charset="0"/>
                <a:cs typeface="Times New Roman" panose="02020603050405020304" pitchFamily="18" charset="0"/>
              </a:rPr>
              <a:t> ta </a:t>
            </a:r>
            <a:r>
              <a:rPr lang="en-US" altLang="en-US" sz="3600" b="1" i="1" dirty="0" err="1" smtClean="0">
                <a:solidFill>
                  <a:srgbClr val="0000FF"/>
                </a:solidFill>
                <a:latin typeface="Times New Roman" panose="02020603050405020304" pitchFamily="18" charset="0"/>
                <a:cs typeface="Times New Roman" panose="02020603050405020304" pitchFamily="18" charset="0"/>
              </a:rPr>
              <a:t>điều</a:t>
            </a:r>
            <a:r>
              <a:rPr lang="en-US" altLang="en-US" sz="3600" b="1" i="1" dirty="0" smtClean="0">
                <a:solidFill>
                  <a:srgbClr val="0000FF"/>
                </a:solidFill>
                <a:latin typeface="Times New Roman" panose="02020603050405020304" pitchFamily="18" charset="0"/>
                <a:cs typeface="Times New Roman" panose="02020603050405020304" pitchFamily="18" charset="0"/>
              </a:rPr>
              <a:t> </a:t>
            </a:r>
            <a:r>
              <a:rPr lang="en-US" altLang="en-US" sz="3600" b="1" i="1" dirty="0" err="1" smtClean="0">
                <a:solidFill>
                  <a:srgbClr val="0000FF"/>
                </a:solidFill>
                <a:latin typeface="Times New Roman" panose="02020603050405020304" pitchFamily="18" charset="0"/>
                <a:cs typeface="Times New Roman" panose="02020603050405020304" pitchFamily="18" charset="0"/>
              </a:rPr>
              <a:t>gì</a:t>
            </a:r>
            <a:r>
              <a:rPr lang="en-US" altLang="en-US" sz="3600" b="1" i="1" dirty="0" smtClean="0">
                <a:solidFill>
                  <a:srgbClr val="0000FF"/>
                </a:solidFill>
                <a:latin typeface="Times New Roman" panose="02020603050405020304" pitchFamily="18" charset="0"/>
                <a:cs typeface="Times New Roman" panose="02020603050405020304" pitchFamily="18" charset="0"/>
              </a:rPr>
              <a:t>?</a:t>
            </a:r>
            <a:endParaRPr lang="en-US" altLang="en-US" sz="3600" b="1" i="1" dirty="0">
              <a:solidFill>
                <a:srgbClr val="0000FF"/>
              </a:solidFill>
              <a:latin typeface="Times New Roman" panose="02020603050405020304" pitchFamily="18" charset="0"/>
              <a:cs typeface="Times New Roman" panose="02020603050405020304" pitchFamily="18" charset="0"/>
            </a:endParaRPr>
          </a:p>
        </p:txBody>
      </p:sp>
      <p:sp>
        <p:nvSpPr>
          <p:cNvPr id="7" name="Google Shape;392;p101"/>
          <p:cNvSpPr txBox="1"/>
          <p:nvPr/>
        </p:nvSpPr>
        <p:spPr>
          <a:xfrm>
            <a:off x="1489472" y="1436797"/>
            <a:ext cx="7049715" cy="4747413"/>
          </a:xfrm>
          <a:prstGeom prst="rect">
            <a:avLst/>
          </a:prstGeom>
          <a:noFill/>
          <a:ln>
            <a:noFill/>
          </a:ln>
        </p:spPr>
        <p:txBody>
          <a:bodyPr spcFirstLastPara="1" wrap="square" lIns="66050" tIns="33000" rIns="66050" bIns="33000" anchor="t" anchorCtr="0">
            <a:spAutoFit/>
          </a:bodyPr>
          <a:lstStyle/>
          <a:p>
            <a:pPr marL="0" marR="0" lvl="0" indent="0" algn="just" rtl="0">
              <a:lnSpc>
                <a:spcPct val="100000"/>
              </a:lnSpc>
              <a:spcBef>
                <a:spcPts val="900"/>
              </a:spcBef>
              <a:spcAft>
                <a:spcPts val="0"/>
              </a:spcAft>
              <a:buClr>
                <a:srgbClr val="00B050"/>
              </a:buClr>
              <a:buSzPts val="4000"/>
              <a:buFont typeface="Times New Roman"/>
              <a:buNone/>
            </a:pPr>
            <a:r>
              <a:rPr lang="en-US" sz="4000" dirty="0">
                <a:solidFill>
                  <a:srgbClr val="00B050"/>
                </a:solidFill>
                <a:latin typeface="Times New Roman"/>
                <a:ea typeface="Times New Roman"/>
                <a:cs typeface="Times New Roman"/>
                <a:sym typeface="Times New Roman"/>
              </a:rPr>
              <a:t>	</a:t>
            </a:r>
            <a:r>
              <a:rPr lang="en-US" sz="4000" b="1" i="0" u="none" strike="noStrike" cap="none" dirty="0" err="1" smtClean="0">
                <a:solidFill>
                  <a:srgbClr val="002060"/>
                </a:solidFill>
                <a:latin typeface="Times New Roman"/>
                <a:ea typeface="Times New Roman"/>
                <a:cs typeface="Times New Roman"/>
                <a:sym typeface="Times New Roman"/>
              </a:rPr>
              <a:t>Câu</a:t>
            </a:r>
            <a:r>
              <a:rPr lang="en-US" sz="4000" b="1" i="0" u="none" strike="noStrike" cap="none" dirty="0" smtClean="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chuyện</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khuyên</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chúng</a:t>
            </a:r>
            <a:r>
              <a:rPr lang="en-US" sz="4000" b="1" i="0" u="none" strike="noStrike" cap="none" dirty="0">
                <a:solidFill>
                  <a:srgbClr val="002060"/>
                </a:solidFill>
                <a:latin typeface="Times New Roman"/>
                <a:ea typeface="Times New Roman"/>
                <a:cs typeface="Times New Roman"/>
                <a:sym typeface="Times New Roman"/>
              </a:rPr>
              <a:t> ta </a:t>
            </a:r>
            <a:r>
              <a:rPr lang="en-US" sz="4000" b="1" i="0" u="none" strike="noStrike" cap="none" dirty="0" err="1">
                <a:solidFill>
                  <a:srgbClr val="002060"/>
                </a:solidFill>
                <a:latin typeface="Times New Roman"/>
                <a:ea typeface="Times New Roman"/>
                <a:cs typeface="Times New Roman"/>
                <a:sym typeface="Times New Roman"/>
              </a:rPr>
              <a:t>không</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nên</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nói</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dối</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Nói</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dối</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là</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smtClean="0">
                <a:solidFill>
                  <a:srgbClr val="002060"/>
                </a:solidFill>
                <a:latin typeface="Times New Roman"/>
                <a:ea typeface="Times New Roman"/>
                <a:cs typeface="Times New Roman"/>
                <a:sym typeface="Times New Roman"/>
              </a:rPr>
              <a:t>một</a:t>
            </a:r>
            <a:r>
              <a:rPr lang="en-US" sz="4000" b="1" i="0" u="none" strike="noStrike" cap="none" dirty="0" smtClean="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tính</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xấu</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làm</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mất</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lòng</a:t>
            </a:r>
            <a:r>
              <a:rPr lang="en-US" sz="4000" b="1" i="0" u="none" strike="noStrike" cap="none" dirty="0">
                <a:solidFill>
                  <a:srgbClr val="002060"/>
                </a:solidFill>
                <a:latin typeface="Times New Roman"/>
                <a:ea typeface="Times New Roman"/>
                <a:cs typeface="Times New Roman"/>
                <a:sym typeface="Times New Roman"/>
              </a:rPr>
              <a:t> tin, </a:t>
            </a:r>
            <a:r>
              <a:rPr lang="en-US" sz="4000" b="1" i="0" u="none" strike="noStrike" cap="none" dirty="0" err="1">
                <a:solidFill>
                  <a:srgbClr val="002060"/>
                </a:solidFill>
                <a:latin typeface="Times New Roman"/>
                <a:ea typeface="Times New Roman"/>
                <a:cs typeface="Times New Roman"/>
                <a:sym typeface="Times New Roman"/>
              </a:rPr>
              <a:t>lòng</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tôn</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trọng</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của</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mọi</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người</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đối</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với</a:t>
            </a:r>
            <a:r>
              <a:rPr lang="en-US" sz="4000" b="1" i="0" u="none" strike="noStrike" cap="none" dirty="0">
                <a:solidFill>
                  <a:srgbClr val="002060"/>
                </a:solidFill>
                <a:latin typeface="Times New Roman"/>
                <a:ea typeface="Times New Roman"/>
                <a:cs typeface="Times New Roman"/>
                <a:sym typeface="Times New Roman"/>
              </a:rPr>
              <a:t> </a:t>
            </a:r>
            <a:r>
              <a:rPr lang="en-US" sz="4000" b="1" i="0" u="none" strike="noStrike" cap="none" dirty="0" err="1">
                <a:solidFill>
                  <a:srgbClr val="002060"/>
                </a:solidFill>
                <a:latin typeface="Times New Roman"/>
                <a:ea typeface="Times New Roman"/>
                <a:cs typeface="Times New Roman"/>
                <a:sym typeface="Times New Roman"/>
              </a:rPr>
              <a:t>mình</a:t>
            </a:r>
            <a:r>
              <a:rPr lang="en-US" sz="4000" b="1" i="0" u="none" strike="noStrike" cap="none" dirty="0">
                <a:solidFill>
                  <a:srgbClr val="002060"/>
                </a:solidFill>
                <a:latin typeface="Times New Roman"/>
                <a:ea typeface="Times New Roman"/>
                <a:cs typeface="Times New Roman"/>
                <a:sym typeface="Times New Roman"/>
              </a:rPr>
              <a:t>.</a:t>
            </a:r>
            <a:endParaRPr dirty="0">
              <a:solidFill>
                <a:srgbClr val="002060"/>
              </a:solidFill>
            </a:endParaRPr>
          </a:p>
          <a:p>
            <a:pPr marL="0" marR="0" lvl="0" indent="0" algn="just" rtl="0">
              <a:lnSpc>
                <a:spcPct val="100000"/>
              </a:lnSpc>
              <a:spcBef>
                <a:spcPts val="2000"/>
              </a:spcBef>
              <a:spcAft>
                <a:spcPts val="0"/>
              </a:spcAft>
              <a:buClr>
                <a:schemeClr val="dk1"/>
              </a:buClr>
              <a:buSzPts val="4000"/>
              <a:buFont typeface="Arial"/>
              <a:buNone/>
            </a:pPr>
            <a:endParaRPr sz="4000" b="0" i="0" u="none" strike="noStrike" cap="none" dirty="0">
              <a:solidFill>
                <a:srgbClr val="00B050"/>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endParaRPr sz="4000" b="0" i="0" u="none" dirty="0">
              <a:solidFill>
                <a:srgbClr val="00B050"/>
              </a:solidFill>
              <a:latin typeface="Times New Roman"/>
              <a:ea typeface="Times New Roman"/>
              <a:cs typeface="Times New Roman"/>
              <a:sym typeface="Times New Roman"/>
            </a:endParaRPr>
          </a:p>
        </p:txBody>
      </p:sp>
      <p:sp>
        <p:nvSpPr>
          <p:cNvPr id="8" name="Google Shape;391;p101"/>
          <p:cNvSpPr txBox="1"/>
          <p:nvPr/>
        </p:nvSpPr>
        <p:spPr>
          <a:xfrm rot="-2520000">
            <a:off x="66371" y="1827883"/>
            <a:ext cx="2406650" cy="708025"/>
          </a:xfrm>
          <a:prstGeom prst="rect">
            <a:avLst/>
          </a:prstGeom>
          <a:noFill/>
          <a:ln>
            <a:noFill/>
          </a:ln>
        </p:spPr>
        <p:txBody>
          <a:bodyPr spcFirstLastPara="1" wrap="square" lIns="91025" tIns="45500" rIns="91025" bIns="45500" anchor="t" anchorCtr="0">
            <a:spAutoFit/>
          </a:bodyPr>
          <a:lstStyle/>
          <a:p>
            <a:pPr marL="0" marR="0" lvl="0" indent="0" algn="ctr" rtl="0">
              <a:lnSpc>
                <a:spcPct val="100000"/>
              </a:lnSpc>
              <a:spcBef>
                <a:spcPts val="0"/>
              </a:spcBef>
              <a:spcAft>
                <a:spcPts val="0"/>
              </a:spcAft>
              <a:buClr>
                <a:srgbClr val="FF0000"/>
              </a:buClr>
              <a:buSzPts val="4000"/>
              <a:buFont typeface="Times New Roman"/>
              <a:buNone/>
            </a:pPr>
            <a:r>
              <a:rPr lang="en-US" sz="4000" b="1" i="0" u="none" strike="noStrike" cap="none" dirty="0" err="1">
                <a:solidFill>
                  <a:srgbClr val="FF0000"/>
                </a:solidFill>
                <a:latin typeface="Times New Roman"/>
                <a:ea typeface="Times New Roman"/>
                <a:cs typeface="Times New Roman"/>
                <a:sym typeface="Times New Roman"/>
              </a:rPr>
              <a:t>Nội</a:t>
            </a:r>
            <a:r>
              <a:rPr lang="en-US" sz="4000" b="1" i="0" u="none" strike="noStrike" cap="none" dirty="0">
                <a:solidFill>
                  <a:srgbClr val="FF0000"/>
                </a:solidFill>
                <a:latin typeface="Times New Roman"/>
                <a:ea typeface="Times New Roman"/>
                <a:cs typeface="Times New Roman"/>
                <a:sym typeface="Times New Roman"/>
              </a:rPr>
              <a:t> dung</a:t>
            </a:r>
            <a:endParaRPr dirty="0"/>
          </a:p>
        </p:txBody>
      </p:sp>
    </p:spTree>
    <p:extLst>
      <p:ext uri="{BB962C8B-B14F-4D97-AF65-F5344CB8AC3E}">
        <p14:creationId xmlns:p14="http://schemas.microsoft.com/office/powerpoint/2010/main" val="102782055"/>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077"/>
                                        </p:tgtEl>
                                      </p:cBhvr>
                                    </p:animEffect>
                                    <p:anim calcmode="lin" valueType="num">
                                      <p:cBhvr>
                                        <p:cTn id="7" dur="1000"/>
                                        <p:tgtEl>
                                          <p:spTgt spid="3077"/>
                                        </p:tgtEl>
                                        <p:attrNameLst>
                                          <p:attrName>ppt_x</p:attrName>
                                        </p:attrNameLst>
                                      </p:cBhvr>
                                      <p:tavLst>
                                        <p:tav tm="0">
                                          <p:val>
                                            <p:strVal val="ppt_x"/>
                                          </p:val>
                                        </p:tav>
                                        <p:tav tm="100000">
                                          <p:val>
                                            <p:strVal val="ppt_x"/>
                                          </p:val>
                                        </p:tav>
                                      </p:tavLst>
                                    </p:anim>
                                    <p:anim calcmode="lin" valueType="num">
                                      <p:cBhvr>
                                        <p:cTn id="8" dur="1000"/>
                                        <p:tgtEl>
                                          <p:spTgt spid="3077"/>
                                        </p:tgtEl>
                                        <p:attrNameLst>
                                          <p:attrName>ppt_y</p:attrName>
                                        </p:attrNameLst>
                                      </p:cBhvr>
                                      <p:tavLst>
                                        <p:tav tm="0">
                                          <p:val>
                                            <p:strVal val="ppt_y"/>
                                          </p:val>
                                        </p:tav>
                                        <p:tav tm="100000">
                                          <p:val>
                                            <p:strVal val="ppt_y+.1"/>
                                          </p:val>
                                        </p:tav>
                                      </p:tavLst>
                                    </p:anim>
                                    <p:set>
                                      <p:cBhvr>
                                        <p:cTn id="9" dur="1" fill="hold">
                                          <p:stCondLst>
                                            <p:cond delay="999"/>
                                          </p:stCondLst>
                                        </p:cTn>
                                        <p:tgtEl>
                                          <p:spTgt spid="3077"/>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103" descr="SCAN0003"/>
          <p:cNvPicPr preferRelativeResize="0"/>
          <p:nvPr/>
        </p:nvPicPr>
        <p:blipFill rotWithShape="1">
          <a:blip r:embed="rId3">
            <a:alphaModFix/>
          </a:blip>
          <a:srcRect l="2657" t="2584" r="4405" b="2394"/>
          <a:stretch/>
        </p:blipFill>
        <p:spPr>
          <a:xfrm>
            <a:off x="0" y="0"/>
            <a:ext cx="9144000" cy="6857999"/>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104"/>
          <p:cNvSpPr txBox="1"/>
          <p:nvPr/>
        </p:nvSpPr>
        <p:spPr>
          <a:xfrm>
            <a:off x="457199" y="0"/>
            <a:ext cx="8077200" cy="1723205"/>
          </a:xfrm>
          <a:prstGeom prst="rect">
            <a:avLst/>
          </a:prstGeom>
          <a:noFill/>
          <a:ln>
            <a:noFill/>
          </a:ln>
        </p:spPr>
        <p:txBody>
          <a:bodyPr spcFirstLastPara="1" wrap="square" lIns="91150" tIns="45550" rIns="91150" bIns="45550" anchor="t" anchorCtr="0">
            <a:spAutoFit/>
          </a:bodyPr>
          <a:lstStyle/>
          <a:p>
            <a:pPr algn="ctr">
              <a:buClr>
                <a:schemeClr val="dk1"/>
              </a:buClr>
              <a:buSzPts val="2800"/>
            </a:pPr>
            <a:r>
              <a:rPr lang="en-US" sz="3200" b="1" dirty="0" err="1" smtClean="0">
                <a:solidFill>
                  <a:srgbClr val="002060"/>
                </a:solidFill>
                <a:latin typeface="Times New Roman"/>
                <a:ea typeface="Times New Roman"/>
                <a:cs typeface="Times New Roman"/>
                <a:sym typeface="Times New Roman"/>
              </a:rPr>
              <a:t>Thứ</a:t>
            </a:r>
            <a:r>
              <a:rPr lang="en-US" sz="3200" b="1" dirty="0" smtClean="0">
                <a:solidFill>
                  <a:srgbClr val="002060"/>
                </a:solidFill>
                <a:latin typeface="Times New Roman"/>
                <a:ea typeface="Times New Roman"/>
                <a:cs typeface="Times New Roman"/>
                <a:sym typeface="Times New Roman"/>
              </a:rPr>
              <a:t> </a:t>
            </a:r>
            <a:r>
              <a:rPr lang="en-US" sz="3200" b="1" dirty="0" err="1" smtClean="0">
                <a:solidFill>
                  <a:srgbClr val="002060"/>
                </a:solidFill>
                <a:latin typeface="Times New Roman"/>
                <a:ea typeface="Times New Roman"/>
                <a:cs typeface="Times New Roman"/>
                <a:sym typeface="Times New Roman"/>
              </a:rPr>
              <a:t>hai</a:t>
            </a:r>
            <a:r>
              <a:rPr lang="en-US" sz="3200" b="1" dirty="0" smtClean="0">
                <a:solidFill>
                  <a:srgbClr val="002060"/>
                </a:solidFill>
                <a:latin typeface="Times New Roman"/>
                <a:ea typeface="Times New Roman"/>
                <a:cs typeface="Times New Roman"/>
                <a:sym typeface="Times New Roman"/>
              </a:rPr>
              <a:t>, </a:t>
            </a:r>
            <a:r>
              <a:rPr lang="en-US" sz="3200" b="1" dirty="0" err="1" smtClean="0">
                <a:solidFill>
                  <a:srgbClr val="002060"/>
                </a:solidFill>
                <a:latin typeface="Times New Roman"/>
                <a:ea typeface="Times New Roman"/>
                <a:cs typeface="Times New Roman"/>
                <a:sym typeface="Times New Roman"/>
              </a:rPr>
              <a:t>ngày</a:t>
            </a:r>
            <a:r>
              <a:rPr lang="en-US" sz="3200" b="1" dirty="0" smtClean="0">
                <a:solidFill>
                  <a:srgbClr val="002060"/>
                </a:solidFill>
                <a:latin typeface="Times New Roman"/>
                <a:ea typeface="Times New Roman"/>
                <a:cs typeface="Times New Roman"/>
                <a:sym typeface="Times New Roman"/>
              </a:rPr>
              <a:t> </a:t>
            </a:r>
            <a:r>
              <a:rPr lang="en-US" sz="3200" b="1" dirty="0" smtClean="0">
                <a:solidFill>
                  <a:srgbClr val="002060"/>
                </a:solidFill>
                <a:latin typeface="Times New Roman"/>
                <a:ea typeface="Times New Roman"/>
                <a:cs typeface="Times New Roman"/>
                <a:sym typeface="Times New Roman"/>
              </a:rPr>
              <a:t>17 </a:t>
            </a:r>
            <a:r>
              <a:rPr lang="en-US" sz="3200" b="1" dirty="0" err="1" smtClean="0">
                <a:solidFill>
                  <a:srgbClr val="002060"/>
                </a:solidFill>
                <a:latin typeface="Times New Roman"/>
                <a:ea typeface="Times New Roman"/>
                <a:cs typeface="Times New Roman"/>
                <a:sym typeface="Times New Roman"/>
              </a:rPr>
              <a:t>tháng</a:t>
            </a:r>
            <a:r>
              <a:rPr lang="en-US" sz="3200" b="1" dirty="0" smtClean="0">
                <a:solidFill>
                  <a:srgbClr val="002060"/>
                </a:solidFill>
                <a:latin typeface="Times New Roman"/>
                <a:ea typeface="Times New Roman"/>
                <a:cs typeface="Times New Roman"/>
                <a:sym typeface="Times New Roman"/>
              </a:rPr>
              <a:t> </a:t>
            </a:r>
            <a:r>
              <a:rPr lang="en-US" sz="3200" b="1" dirty="0" smtClean="0">
                <a:solidFill>
                  <a:srgbClr val="002060"/>
                </a:solidFill>
                <a:latin typeface="Times New Roman"/>
                <a:ea typeface="Times New Roman"/>
                <a:cs typeface="Times New Roman"/>
                <a:sym typeface="Times New Roman"/>
              </a:rPr>
              <a:t>10 </a:t>
            </a:r>
            <a:r>
              <a:rPr lang="en-US" sz="3200" b="1" dirty="0" err="1" smtClean="0">
                <a:solidFill>
                  <a:srgbClr val="002060"/>
                </a:solidFill>
                <a:latin typeface="Times New Roman"/>
                <a:ea typeface="Times New Roman"/>
                <a:cs typeface="Times New Roman"/>
                <a:sym typeface="Times New Roman"/>
              </a:rPr>
              <a:t>năm</a:t>
            </a:r>
            <a:r>
              <a:rPr lang="en-US" sz="3200" b="1" dirty="0" smtClean="0">
                <a:solidFill>
                  <a:srgbClr val="002060"/>
                </a:solidFill>
                <a:latin typeface="Times New Roman"/>
                <a:ea typeface="Times New Roman"/>
                <a:cs typeface="Times New Roman"/>
                <a:sym typeface="Times New Roman"/>
              </a:rPr>
              <a:t> </a:t>
            </a:r>
            <a:r>
              <a:rPr lang="en-US" sz="3200" b="1" dirty="0" smtClean="0">
                <a:solidFill>
                  <a:srgbClr val="002060"/>
                </a:solidFill>
                <a:latin typeface="Times New Roman"/>
                <a:ea typeface="Times New Roman"/>
                <a:cs typeface="Times New Roman"/>
                <a:sym typeface="Times New Roman"/>
              </a:rPr>
              <a:t>2022</a:t>
            </a:r>
            <a:endParaRPr lang="en-US" sz="3200" b="1" dirty="0" smtClean="0">
              <a:solidFill>
                <a:srgbClr val="002060"/>
              </a:solidFill>
              <a:latin typeface="Times New Roman"/>
              <a:ea typeface="Times New Roman"/>
              <a:cs typeface="Times New Roman"/>
              <a:sym typeface="Times New Roman"/>
            </a:endParaRPr>
          </a:p>
          <a:p>
            <a:pPr algn="ctr">
              <a:buClr>
                <a:schemeClr val="dk1"/>
              </a:buClr>
              <a:buSzPts val="2800"/>
            </a:pPr>
            <a:r>
              <a:rPr lang="en-US" sz="3200" b="1" dirty="0" smtClean="0">
                <a:solidFill>
                  <a:srgbClr val="002060"/>
                </a:solidFill>
                <a:latin typeface="Times New Roman"/>
                <a:ea typeface="Times New Roman"/>
                <a:cs typeface="Times New Roman"/>
                <a:sym typeface="Times New Roman"/>
              </a:rPr>
              <a:t> </a:t>
            </a:r>
            <a:r>
              <a:rPr lang="en-US" sz="3200" b="1" dirty="0">
                <a:solidFill>
                  <a:srgbClr val="002060"/>
                </a:solidFill>
                <a:latin typeface="Times New Roman"/>
                <a:ea typeface="Times New Roman"/>
                <a:cs typeface="Times New Roman"/>
                <a:sym typeface="Times New Roman"/>
              </a:rPr>
              <a:t> </a:t>
            </a:r>
            <a:r>
              <a:rPr lang="en-US" sz="3200" b="1" dirty="0" smtClean="0">
                <a:solidFill>
                  <a:srgbClr val="002060"/>
                </a:solidFill>
                <a:latin typeface="Times New Roman"/>
                <a:ea typeface="Times New Roman"/>
                <a:cs typeface="Times New Roman"/>
                <a:sym typeface="Times New Roman"/>
              </a:rPr>
              <a:t>   </a:t>
            </a:r>
            <a:r>
              <a:rPr lang="en-US" sz="3200" b="1" dirty="0" err="1" smtClean="0">
                <a:solidFill>
                  <a:srgbClr val="002060"/>
                </a:solidFill>
                <a:latin typeface="Times New Roman"/>
                <a:ea typeface="Times New Roman"/>
                <a:cs typeface="Times New Roman"/>
                <a:sym typeface="Times New Roman"/>
              </a:rPr>
              <a:t>Tập</a:t>
            </a:r>
            <a:r>
              <a:rPr lang="en-US" sz="3200" b="1" dirty="0" smtClean="0">
                <a:solidFill>
                  <a:srgbClr val="002060"/>
                </a:solidFill>
                <a:latin typeface="Times New Roman"/>
                <a:ea typeface="Times New Roman"/>
                <a:cs typeface="Times New Roman"/>
                <a:sym typeface="Times New Roman"/>
              </a:rPr>
              <a:t> </a:t>
            </a:r>
            <a:r>
              <a:rPr lang="en-US" sz="3200" b="1" dirty="0" err="1" smtClean="0">
                <a:solidFill>
                  <a:srgbClr val="002060"/>
                </a:solidFill>
                <a:latin typeface="Times New Roman"/>
                <a:ea typeface="Times New Roman"/>
                <a:cs typeface="Times New Roman"/>
                <a:sym typeface="Times New Roman"/>
              </a:rPr>
              <a:t>đọc</a:t>
            </a:r>
            <a:endParaRPr lang="en-US" sz="3200" dirty="0">
              <a:solidFill>
                <a:srgbClr val="002060"/>
              </a:solidFill>
            </a:endParaRPr>
          </a:p>
          <a:p>
            <a:pPr marL="0" marR="0" lvl="0" indent="0" algn="ctr" rtl="0">
              <a:lnSpc>
                <a:spcPct val="100000"/>
              </a:lnSpc>
              <a:spcBef>
                <a:spcPts val="0"/>
              </a:spcBef>
              <a:spcAft>
                <a:spcPts val="0"/>
              </a:spcAft>
              <a:buClr>
                <a:schemeClr val="dk1"/>
              </a:buClr>
              <a:buSzPts val="2800"/>
              <a:buFont typeface="Times New Roman"/>
              <a:buNone/>
            </a:pPr>
            <a:endParaRPr lang="en-US" sz="2800" b="1" i="0" u="none" dirty="0" smtClean="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2800"/>
              <a:buFont typeface="Times New Roman"/>
              <a:buNone/>
            </a:pPr>
            <a:endParaRPr dirty="0"/>
          </a:p>
        </p:txBody>
      </p:sp>
      <p:pic>
        <p:nvPicPr>
          <p:cNvPr id="408" name="Google Shape;408;p104" descr="SCAN0004"/>
          <p:cNvPicPr preferRelativeResize="0"/>
          <p:nvPr/>
        </p:nvPicPr>
        <p:blipFill rotWithShape="1">
          <a:blip r:embed="rId3">
            <a:alphaModFix/>
          </a:blip>
          <a:srcRect l="2097" t="3355" r="3420" b="4470"/>
          <a:stretch/>
        </p:blipFill>
        <p:spPr>
          <a:xfrm>
            <a:off x="327890" y="1943567"/>
            <a:ext cx="8816110" cy="4970203"/>
          </a:xfrm>
          <a:prstGeom prst="rect">
            <a:avLst/>
          </a:prstGeom>
          <a:noFill/>
          <a:ln>
            <a:noFill/>
          </a:ln>
        </p:spPr>
      </p:pic>
      <p:sp>
        <p:nvSpPr>
          <p:cNvPr id="4" name="Google Shape;407;p104"/>
          <p:cNvSpPr txBox="1"/>
          <p:nvPr/>
        </p:nvSpPr>
        <p:spPr>
          <a:xfrm>
            <a:off x="586509" y="861602"/>
            <a:ext cx="8077200" cy="1969427"/>
          </a:xfrm>
          <a:prstGeom prst="rect">
            <a:avLst/>
          </a:prstGeom>
          <a:noFill/>
          <a:ln>
            <a:noFill/>
          </a:ln>
        </p:spPr>
        <p:txBody>
          <a:bodyPr spcFirstLastPara="1" wrap="square" lIns="91150" tIns="45550" rIns="91150" bIns="45550" anchor="t" anchorCtr="0">
            <a:spAutoFit/>
          </a:bodyPr>
          <a:lstStyle/>
          <a:p>
            <a:pPr algn="ctr">
              <a:buClr>
                <a:schemeClr val="dk1"/>
              </a:buClr>
              <a:buSzPts val="2800"/>
            </a:pPr>
            <a:r>
              <a:rPr lang="en-US" sz="4000" b="1" dirty="0" err="1" smtClean="0">
                <a:solidFill>
                  <a:srgbClr val="FF0000"/>
                </a:solidFill>
                <a:latin typeface="Times New Roman"/>
                <a:ea typeface="Times New Roman"/>
                <a:cs typeface="Times New Roman"/>
                <a:sym typeface="Times New Roman"/>
              </a:rPr>
              <a:t>Trung</a:t>
            </a:r>
            <a:r>
              <a:rPr lang="en-US" sz="4000" b="1" dirty="0" smtClean="0">
                <a:solidFill>
                  <a:srgbClr val="FF0000"/>
                </a:solidFill>
                <a:latin typeface="Times New Roman"/>
                <a:ea typeface="Times New Roman"/>
                <a:cs typeface="Times New Roman"/>
                <a:sym typeface="Times New Roman"/>
              </a:rPr>
              <a:t> </a:t>
            </a:r>
            <a:r>
              <a:rPr lang="en-US" sz="4000" b="1" dirty="0" err="1">
                <a:solidFill>
                  <a:srgbClr val="FF0000"/>
                </a:solidFill>
                <a:latin typeface="Times New Roman"/>
                <a:ea typeface="Times New Roman"/>
                <a:cs typeface="Times New Roman"/>
                <a:sym typeface="Times New Roman"/>
              </a:rPr>
              <a:t>thu</a:t>
            </a:r>
            <a:r>
              <a:rPr lang="en-US" sz="4000" b="1" dirty="0">
                <a:solidFill>
                  <a:srgbClr val="FF0000"/>
                </a:solidFill>
                <a:latin typeface="Times New Roman"/>
                <a:ea typeface="Times New Roman"/>
                <a:cs typeface="Times New Roman"/>
                <a:sym typeface="Times New Roman"/>
              </a:rPr>
              <a:t> </a:t>
            </a:r>
            <a:r>
              <a:rPr lang="en-US" sz="4000" b="1" dirty="0" err="1">
                <a:solidFill>
                  <a:srgbClr val="FF0000"/>
                </a:solidFill>
                <a:latin typeface="Times New Roman"/>
                <a:ea typeface="Times New Roman"/>
                <a:cs typeface="Times New Roman"/>
                <a:sym typeface="Times New Roman"/>
              </a:rPr>
              <a:t>độc</a:t>
            </a:r>
            <a:r>
              <a:rPr lang="en-US" sz="4000" b="1" dirty="0">
                <a:solidFill>
                  <a:srgbClr val="FF0000"/>
                </a:solidFill>
                <a:latin typeface="Times New Roman"/>
                <a:ea typeface="Times New Roman"/>
                <a:cs typeface="Times New Roman"/>
                <a:sym typeface="Times New Roman"/>
              </a:rPr>
              <a:t> </a:t>
            </a:r>
            <a:r>
              <a:rPr lang="en-US" sz="4000" b="1" dirty="0" err="1" smtClean="0">
                <a:solidFill>
                  <a:srgbClr val="FF0000"/>
                </a:solidFill>
                <a:latin typeface="Times New Roman"/>
                <a:ea typeface="Times New Roman"/>
                <a:cs typeface="Times New Roman"/>
                <a:sym typeface="Times New Roman"/>
              </a:rPr>
              <a:t>lập</a:t>
            </a:r>
            <a:endParaRPr lang="en-US" sz="4000" b="1" dirty="0" smtClean="0">
              <a:solidFill>
                <a:srgbClr val="FF0000"/>
              </a:solidFill>
              <a:latin typeface="Times New Roman"/>
              <a:ea typeface="Times New Roman"/>
              <a:cs typeface="Times New Roman"/>
              <a:sym typeface="Times New Roman"/>
            </a:endParaRPr>
          </a:p>
          <a:p>
            <a:pPr algn="ctr">
              <a:buClr>
                <a:schemeClr val="dk1"/>
              </a:buClr>
              <a:buSzPts val="2800"/>
            </a:pPr>
            <a:r>
              <a:rPr lang="en-US" sz="4000" b="1" dirty="0" smtClean="0">
                <a:solidFill>
                  <a:srgbClr val="FF0000"/>
                </a:solidFill>
                <a:latin typeface="Times New Roman"/>
                <a:ea typeface="Times New Roman"/>
                <a:cs typeface="Times New Roman"/>
                <a:sym typeface="Times New Roman"/>
              </a:rPr>
              <a:t> </a:t>
            </a:r>
            <a:r>
              <a:rPr lang="en-US" sz="2800" b="1" dirty="0">
                <a:solidFill>
                  <a:srgbClr val="FF0000"/>
                </a:solidFill>
                <a:latin typeface="Times New Roman"/>
                <a:ea typeface="Times New Roman"/>
                <a:cs typeface="Times New Roman"/>
                <a:sym typeface="Times New Roman"/>
              </a:rPr>
              <a:t> </a:t>
            </a:r>
            <a:r>
              <a:rPr lang="en-US" sz="2800" b="1" dirty="0" smtClean="0">
                <a:solidFill>
                  <a:srgbClr val="FF0000"/>
                </a:solidFill>
                <a:latin typeface="Times New Roman"/>
                <a:ea typeface="Times New Roman"/>
                <a:cs typeface="Times New Roman"/>
                <a:sym typeface="Times New Roman"/>
              </a:rPr>
              <a:t>                           </a:t>
            </a:r>
            <a:r>
              <a:rPr lang="en-US" sz="2800" b="1" dirty="0" err="1" smtClean="0">
                <a:solidFill>
                  <a:srgbClr val="FF0000"/>
                </a:solidFill>
                <a:latin typeface="Times New Roman"/>
                <a:ea typeface="Times New Roman"/>
                <a:cs typeface="Times New Roman"/>
                <a:sym typeface="Times New Roman"/>
              </a:rPr>
              <a:t>Thép</a:t>
            </a:r>
            <a:r>
              <a:rPr lang="en-US" sz="2800" b="1" dirty="0" smtClean="0">
                <a:solidFill>
                  <a:srgbClr val="FF0000"/>
                </a:solidFill>
                <a:latin typeface="Times New Roman"/>
                <a:ea typeface="Times New Roman"/>
                <a:cs typeface="Times New Roman"/>
                <a:sym typeface="Times New Roman"/>
              </a:rPr>
              <a:t> </a:t>
            </a:r>
            <a:r>
              <a:rPr lang="en-US" sz="2800" b="1" dirty="0" err="1" smtClean="0">
                <a:solidFill>
                  <a:srgbClr val="FF0000"/>
                </a:solidFill>
                <a:latin typeface="Times New Roman"/>
                <a:ea typeface="Times New Roman"/>
                <a:cs typeface="Times New Roman"/>
                <a:sym typeface="Times New Roman"/>
              </a:rPr>
              <a:t>Mới</a:t>
            </a:r>
            <a:endParaRPr lang="en-US" sz="2800" dirty="0"/>
          </a:p>
          <a:p>
            <a:pPr marL="0" marR="0" lvl="0" indent="0" algn="ctr" rtl="0">
              <a:lnSpc>
                <a:spcPct val="100000"/>
              </a:lnSpc>
              <a:spcBef>
                <a:spcPts val="0"/>
              </a:spcBef>
              <a:spcAft>
                <a:spcPts val="0"/>
              </a:spcAft>
              <a:buClr>
                <a:schemeClr val="dk1"/>
              </a:buClr>
              <a:buSzPts val="2800"/>
              <a:buFont typeface="Times New Roman"/>
              <a:buNone/>
            </a:pPr>
            <a:endParaRPr lang="en-US" sz="2800" b="1" i="0" u="none" dirty="0" smtClean="0">
              <a:solidFill>
                <a:schemeClr val="dk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dk1"/>
              </a:buClr>
              <a:buSzPts val="2800"/>
              <a:buFont typeface="Times New Roman"/>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barn(inVertical)">
                                      <p:cBhvr>
                                        <p:cTn id="7" dur="500"/>
                                        <p:tgtEl>
                                          <p:spTgt spid="40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7"/>
                                        </p:tgtEl>
                                        <p:attrNameLst>
                                          <p:attrName>style.visibility</p:attrName>
                                        </p:attrNameLst>
                                      </p:cBhvr>
                                      <p:to>
                                        <p:strVal val="visible"/>
                                      </p:to>
                                    </p:set>
                                    <p:animEffect transition="in" filter="barn(inVertical)">
                                      <p:cBhvr>
                                        <p:cTn id="10" dur="500"/>
                                        <p:tgtEl>
                                          <p:spTgt spid="40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106" descr="https://upload.wikimedia.org/wikipedia/vi/5/59/Thep_moi.jpg"/>
          <p:cNvPicPr preferRelativeResize="0"/>
          <p:nvPr/>
        </p:nvPicPr>
        <p:blipFill rotWithShape="1">
          <a:blip r:embed="rId3">
            <a:alphaModFix/>
          </a:blip>
          <a:srcRect/>
          <a:stretch/>
        </p:blipFill>
        <p:spPr>
          <a:xfrm>
            <a:off x="38100" y="152399"/>
            <a:ext cx="4181168" cy="6194323"/>
          </a:xfrm>
          <a:prstGeom prst="rect">
            <a:avLst/>
          </a:prstGeom>
          <a:noFill/>
          <a:ln>
            <a:noFill/>
          </a:ln>
        </p:spPr>
      </p:pic>
      <p:sp>
        <p:nvSpPr>
          <p:cNvPr id="422" name="Google Shape;422;p106"/>
          <p:cNvSpPr txBox="1"/>
          <p:nvPr/>
        </p:nvSpPr>
        <p:spPr>
          <a:xfrm>
            <a:off x="4575207" y="524753"/>
            <a:ext cx="4208489" cy="584432"/>
          </a:xfrm>
          <a:prstGeom prst="rect">
            <a:avLst/>
          </a:prstGeom>
          <a:noFill/>
          <a:ln>
            <a:noFill/>
          </a:ln>
        </p:spPr>
        <p:txBody>
          <a:bodyPr spcFirstLastPara="1" wrap="square" lIns="91150" tIns="45550" rIns="91150" bIns="45550" anchor="t" anchorCtr="0">
            <a:spAutoFit/>
          </a:bodyPr>
          <a:lstStyle/>
          <a:p>
            <a:pPr algn="ctr">
              <a:buClr>
                <a:schemeClr val="dk1"/>
              </a:buClr>
              <a:buSzPts val="3200"/>
            </a:pPr>
            <a:r>
              <a:rPr lang="en-US" sz="3200" b="1" dirty="0">
                <a:solidFill>
                  <a:srgbClr val="FF0000"/>
                </a:solidFill>
                <a:latin typeface="Times New Roman"/>
                <a:ea typeface="Times New Roman"/>
                <a:cs typeface="Times New Roman"/>
                <a:sym typeface="Times New Roman"/>
              </a:rPr>
              <a:t>Thép Mới (1925- 1991) </a:t>
            </a:r>
            <a:endParaRPr dirty="0">
              <a:solidFill>
                <a:srgbClr val="FF0000"/>
              </a:solidFill>
            </a:endParaRPr>
          </a:p>
        </p:txBody>
      </p:sp>
      <p:sp>
        <p:nvSpPr>
          <p:cNvPr id="423" name="Google Shape;423;p106"/>
          <p:cNvSpPr txBox="1"/>
          <p:nvPr/>
        </p:nvSpPr>
        <p:spPr>
          <a:xfrm>
            <a:off x="4391110" y="1438678"/>
            <a:ext cx="4319434" cy="5077970"/>
          </a:xfrm>
          <a:prstGeom prst="rect">
            <a:avLst/>
          </a:prstGeom>
          <a:noFill/>
          <a:ln>
            <a:noFill/>
          </a:ln>
        </p:spPr>
        <p:txBody>
          <a:bodyPr spcFirstLastPara="1" wrap="square" lIns="91150" tIns="45550" rIns="91150" bIns="45550" anchor="t" anchorCtr="0">
            <a:spAutoFit/>
          </a:bodyPr>
          <a:lstStyle/>
          <a:p>
            <a:pPr algn="just">
              <a:buClr>
                <a:schemeClr val="dk1"/>
              </a:buClr>
              <a:buSzPts val="3600"/>
            </a:pPr>
            <a:r>
              <a:rPr lang="en-US" sz="3600" dirty="0">
                <a:solidFill>
                  <a:srgbClr val="002060"/>
                </a:solidFill>
                <a:latin typeface="Times New Roman"/>
                <a:ea typeface="Times New Roman"/>
                <a:cs typeface="Times New Roman"/>
                <a:sym typeface="Times New Roman"/>
              </a:rPr>
              <a:t>Thép Mới tên thật là Hà Văn Lộc, một nhà văn nổi tiếng của </a:t>
            </a:r>
            <a:r>
              <a:rPr lang="en-US" sz="3600" dirty="0" err="1">
                <a:solidFill>
                  <a:srgbClr val="002060"/>
                </a:solidFill>
                <a:latin typeface="Times New Roman"/>
                <a:ea typeface="Times New Roman"/>
                <a:cs typeface="Times New Roman"/>
                <a:sym typeface="Times New Roman"/>
              </a:rPr>
              <a:t>nước</a:t>
            </a:r>
            <a:r>
              <a:rPr lang="en-US" sz="3600" dirty="0">
                <a:solidFill>
                  <a:srgbClr val="002060"/>
                </a:solidFill>
                <a:latin typeface="Times New Roman"/>
                <a:ea typeface="Times New Roman"/>
                <a:cs typeface="Times New Roman"/>
                <a:sym typeface="Times New Roman"/>
              </a:rPr>
              <a:t> </a:t>
            </a:r>
            <a:r>
              <a:rPr lang="en-US" sz="3600" dirty="0" smtClean="0">
                <a:solidFill>
                  <a:srgbClr val="002060"/>
                </a:solidFill>
                <a:latin typeface="Times New Roman"/>
                <a:ea typeface="Times New Roman"/>
                <a:cs typeface="Times New Roman"/>
                <a:sym typeface="Times New Roman"/>
              </a:rPr>
              <a:t>ta. </a:t>
            </a:r>
            <a:r>
              <a:rPr lang="en-US" sz="3600" dirty="0" err="1" smtClean="0">
                <a:solidFill>
                  <a:srgbClr val="002060"/>
                </a:solidFill>
                <a:latin typeface="Times New Roman"/>
                <a:ea typeface="Times New Roman"/>
                <a:cs typeface="Times New Roman"/>
                <a:sym typeface="Times New Roman"/>
              </a:rPr>
              <a:t>Ông</a:t>
            </a:r>
            <a:r>
              <a:rPr lang="en-US" sz="3600" dirty="0" smtClean="0">
                <a:solidFill>
                  <a:srgbClr val="002060"/>
                </a:solidFill>
                <a:latin typeface="Times New Roman"/>
                <a:ea typeface="Times New Roman"/>
                <a:cs typeface="Times New Roman"/>
                <a:sym typeface="Times New Roman"/>
              </a:rPr>
              <a:t> </a:t>
            </a:r>
            <a:r>
              <a:rPr lang="en-US" sz="3600" dirty="0">
                <a:solidFill>
                  <a:srgbClr val="002060"/>
                </a:solidFill>
                <a:latin typeface="Times New Roman"/>
                <a:ea typeface="Times New Roman"/>
                <a:cs typeface="Times New Roman"/>
                <a:sym typeface="Times New Roman"/>
              </a:rPr>
              <a:t>chuyên viết về đề tài </a:t>
            </a:r>
            <a:r>
              <a:rPr lang="en-US" sz="3600" dirty="0" err="1">
                <a:solidFill>
                  <a:srgbClr val="002060"/>
                </a:solidFill>
                <a:latin typeface="Times New Roman"/>
                <a:ea typeface="Times New Roman"/>
                <a:cs typeface="Times New Roman"/>
                <a:sym typeface="Times New Roman"/>
              </a:rPr>
              <a:t>Chiến</a:t>
            </a:r>
            <a:r>
              <a:rPr lang="en-US" sz="3600" dirty="0">
                <a:solidFill>
                  <a:srgbClr val="002060"/>
                </a:solidFill>
                <a:latin typeface="Times New Roman"/>
                <a:ea typeface="Times New Roman"/>
                <a:cs typeface="Times New Roman"/>
                <a:sym typeface="Times New Roman"/>
              </a:rPr>
              <a:t> </a:t>
            </a:r>
            <a:r>
              <a:rPr lang="en-US" sz="3600" dirty="0" err="1" smtClean="0">
                <a:solidFill>
                  <a:srgbClr val="002060"/>
                </a:solidFill>
                <a:latin typeface="Times New Roman"/>
                <a:ea typeface="Times New Roman"/>
                <a:cs typeface="Times New Roman"/>
                <a:sym typeface="Times New Roman"/>
              </a:rPr>
              <a:t>tranh</a:t>
            </a:r>
            <a:r>
              <a:rPr lang="en-US" sz="3600" dirty="0" smtClean="0">
                <a:solidFill>
                  <a:srgbClr val="002060"/>
                </a:solidFill>
                <a:latin typeface="Times New Roman"/>
                <a:ea typeface="Times New Roman"/>
                <a:cs typeface="Times New Roman"/>
                <a:sym typeface="Times New Roman"/>
              </a:rPr>
              <a:t>. </a:t>
            </a:r>
          </a:p>
          <a:p>
            <a:pPr algn="just">
              <a:buClr>
                <a:schemeClr val="dk1"/>
              </a:buClr>
              <a:buSzPts val="3600"/>
            </a:pPr>
            <a:r>
              <a:rPr lang="vi-VN" sz="3600" dirty="0">
                <a:latin typeface="Times New Roman" panose="02020603050405020304" pitchFamily="18" charset="0"/>
                <a:cs typeface="Times New Roman" panose="02020603050405020304" pitchFamily="18" charset="0"/>
              </a:rPr>
              <a:t>Quê ông ở phường Quảng An, quận Tây </a:t>
            </a:r>
            <a:r>
              <a:rPr lang="vi-VN" sz="3600" dirty="0" smtClean="0">
                <a:latin typeface="Times New Roman" panose="02020603050405020304" pitchFamily="18" charset="0"/>
                <a:cs typeface="Times New Roman" panose="02020603050405020304" pitchFamily="18" charset="0"/>
              </a:rPr>
              <a:t>Hồ</a:t>
            </a:r>
            <a:r>
              <a:rPr lang="en-US" sz="3600" dirty="0" smtClean="0">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Hà </a:t>
            </a:r>
            <a:r>
              <a:rPr lang="vi-VN" sz="3600" dirty="0" smtClean="0">
                <a:latin typeface="Times New Roman" panose="02020603050405020304" pitchFamily="18" charset="0"/>
                <a:cs typeface="Times New Roman" panose="02020603050405020304" pitchFamily="18" charset="0"/>
              </a:rPr>
              <a:t>Nội</a:t>
            </a:r>
            <a:r>
              <a:rPr lang="en-US" sz="3600" dirty="0" smtClean="0">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69987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p:cNvPr>
          <p:cNvSpPr/>
          <p:nvPr/>
        </p:nvSpPr>
        <p:spPr>
          <a:xfrm>
            <a:off x="223838" y="207964"/>
            <a:ext cx="8696325" cy="6442075"/>
          </a:xfrm>
          <a:prstGeom prst="roundRect">
            <a:avLst>
              <a:gd name="adj" fmla="val 91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19460" name="TextBox 5"/>
          <p:cNvSpPr txBox="1">
            <a:spLocks noChangeArrowheads="1"/>
          </p:cNvSpPr>
          <p:nvPr/>
        </p:nvSpPr>
        <p:spPr bwMode="auto">
          <a:xfrm>
            <a:off x="2474118" y="0"/>
            <a:ext cx="5241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auto" hangingPunct="1">
              <a:spcBef>
                <a:spcPts val="0"/>
              </a:spcBef>
              <a:spcAft>
                <a:spcPts val="0"/>
              </a:spcAft>
              <a:defRPr/>
            </a:pPr>
            <a:r>
              <a:rPr lang="en-US" sz="32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Trung</a:t>
            </a:r>
            <a:r>
              <a:rPr lang="en-US" sz="32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thu</a:t>
            </a:r>
            <a:r>
              <a:rPr lang="en-US" sz="32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độc</a:t>
            </a:r>
            <a:r>
              <a:rPr lang="en-US" sz="32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lập</a:t>
            </a:r>
            <a:endPar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83343" y="87313"/>
            <a:ext cx="9026129" cy="6700837"/>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5"/>
          <p:cNvSpPr/>
          <p:nvPr/>
        </p:nvSpPr>
        <p:spPr>
          <a:xfrm>
            <a:off x="277551" y="538957"/>
            <a:ext cx="269081" cy="36036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rPr>
              <a:t>1</a:t>
            </a:r>
          </a:p>
        </p:txBody>
      </p:sp>
      <p:sp>
        <p:nvSpPr>
          <p:cNvPr id="7" name="Rounded Rectangle 6"/>
          <p:cNvSpPr/>
          <p:nvPr/>
        </p:nvSpPr>
        <p:spPr>
          <a:xfrm>
            <a:off x="333509" y="2399507"/>
            <a:ext cx="270272" cy="36036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rPr>
              <a:t>2</a:t>
            </a:r>
          </a:p>
        </p:txBody>
      </p:sp>
      <p:sp>
        <p:nvSpPr>
          <p:cNvPr id="8" name="Rounded Rectangle 7"/>
          <p:cNvSpPr/>
          <p:nvPr/>
        </p:nvSpPr>
        <p:spPr>
          <a:xfrm>
            <a:off x="332319" y="5303839"/>
            <a:ext cx="269081" cy="3587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rPr>
              <a:t>3</a:t>
            </a:r>
          </a:p>
        </p:txBody>
      </p:sp>
      <p:sp>
        <p:nvSpPr>
          <p:cNvPr id="9" name="Google Shape;429;p107"/>
          <p:cNvSpPr txBox="1"/>
          <p:nvPr/>
        </p:nvSpPr>
        <p:spPr>
          <a:xfrm>
            <a:off x="333509" y="497821"/>
            <a:ext cx="8667616" cy="6309379"/>
          </a:xfrm>
          <a:prstGeom prst="rect">
            <a:avLst/>
          </a:prstGeom>
          <a:noFill/>
          <a:ln>
            <a:noFill/>
          </a:ln>
        </p:spPr>
        <p:txBody>
          <a:bodyPr spcFirstLastPara="1" wrap="square" lIns="91425" tIns="45700" rIns="91425" bIns="45700" anchor="t" anchorCtr="0">
            <a:spAutoFit/>
          </a:bodyPr>
          <a:lstStyle/>
          <a:p>
            <a:pPr algn="just">
              <a:buClr>
                <a:srgbClr val="7030A0"/>
              </a:buClr>
              <a:buSzPts val="2300"/>
            </a:pPr>
            <a:r>
              <a:rPr lang="en-US" sz="2000" b="1" dirty="0">
                <a:solidFill>
                  <a:schemeClr val="dk1"/>
                </a:solidFill>
                <a:latin typeface="Times New Roman"/>
                <a:ea typeface="Times New Roman"/>
                <a:cs typeface="Times New Roman"/>
                <a:sym typeface="Times New Roman"/>
              </a:rPr>
              <a:t> </a:t>
            </a:r>
            <a:r>
              <a:rPr lang="en-US" sz="2000" b="1" dirty="0" smtClean="0">
                <a:solidFill>
                  <a:schemeClr val="dk1"/>
                </a:solidFill>
                <a:latin typeface="Times New Roman"/>
                <a:ea typeface="Times New Roman"/>
                <a:cs typeface="Times New Roman"/>
                <a:sym typeface="Times New Roman"/>
              </a:rPr>
              <a:t>  </a:t>
            </a:r>
            <a:r>
              <a:rPr lang="en-US" sz="2400" dirty="0" smtClean="0">
                <a:solidFill>
                  <a:srgbClr val="002060"/>
                </a:solidFill>
                <a:latin typeface="Times New Roman"/>
                <a:ea typeface="Times New Roman"/>
                <a:cs typeface="Times New Roman"/>
                <a:sym typeface="Times New Roman"/>
              </a:rPr>
              <a:t>Đêm </a:t>
            </a:r>
            <a:r>
              <a:rPr lang="en-US" sz="2400" dirty="0">
                <a:solidFill>
                  <a:srgbClr val="002060"/>
                </a:solidFill>
                <a:latin typeface="Times New Roman"/>
                <a:ea typeface="Times New Roman"/>
                <a:cs typeface="Times New Roman"/>
                <a:sym typeface="Times New Roman"/>
              </a:rPr>
              <a:t>nay anh đứng gác ở trại. Trăng ngàn và gió núi bao la khiến lòng anh man mác nghĩ tới trung thu và nghĩ tới các em. Trăng đêm nay soi sáng xuống nước Việt Nam độc lập yêu quý của các em. Trăng sáng mùa thu vằng vặc chiếu khắp thành phố, làng mạc, núi rừng, nơi quê hương thân thiết của các em...</a:t>
            </a:r>
            <a:endParaRPr sz="2400" dirty="0">
              <a:solidFill>
                <a:srgbClr val="002060"/>
              </a:solidFill>
            </a:endParaRPr>
          </a:p>
          <a:p>
            <a:pPr algn="just">
              <a:buClr>
                <a:srgbClr val="7030A0"/>
              </a:buClr>
              <a:buSzPts val="2300"/>
            </a:pPr>
            <a:r>
              <a:rPr lang="en-US" sz="2400" dirty="0">
                <a:solidFill>
                  <a:srgbClr val="002060"/>
                </a:solidFill>
                <a:latin typeface="Times New Roman"/>
                <a:ea typeface="Times New Roman"/>
                <a:cs typeface="Times New Roman"/>
                <a:sym typeface="Times New Roman"/>
              </a:rPr>
              <a:t>   Anh nhìn trăng và nghĩ tới ngày mai...</a:t>
            </a:r>
            <a:endParaRPr sz="2400" dirty="0">
              <a:solidFill>
                <a:srgbClr val="002060"/>
              </a:solidFill>
            </a:endParaRPr>
          </a:p>
          <a:p>
            <a:pPr algn="just">
              <a:buClr>
                <a:srgbClr val="7030A0"/>
              </a:buClr>
              <a:buSzPts val="2300"/>
            </a:pPr>
            <a:r>
              <a:rPr lang="en-US" sz="2400" dirty="0">
                <a:solidFill>
                  <a:srgbClr val="002060"/>
                </a:solidFill>
                <a:latin typeface="Times New Roman"/>
                <a:ea typeface="Times New Roman"/>
                <a:cs typeface="Times New Roman"/>
                <a:sym typeface="Times New Roman"/>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 </a:t>
            </a:r>
            <a:endParaRPr sz="2400" dirty="0">
              <a:solidFill>
                <a:srgbClr val="002060"/>
              </a:solidFill>
            </a:endParaRPr>
          </a:p>
          <a:p>
            <a:pPr algn="just">
              <a:buClr>
                <a:srgbClr val="7030A0"/>
              </a:buClr>
              <a:buSzPts val="2300"/>
            </a:pPr>
            <a:r>
              <a:rPr lang="en-US" sz="2400" dirty="0">
                <a:solidFill>
                  <a:srgbClr val="002060"/>
                </a:solidFill>
                <a:latin typeface="Times New Roman"/>
                <a:ea typeface="Times New Roman"/>
                <a:cs typeface="Times New Roman"/>
                <a:sym typeface="Times New Roman"/>
              </a:rPr>
              <a:t>   Trăng đêm nay sáng quá ! Trăng mai còn sáng hơn. Anh mừng cho các em vui tết Trung thu độc lập đầu tiên và anh mong ước ngày mai đây, những tết Trung thu tươi đẹp hơn nữa sẽ đến với các em.</a:t>
            </a:r>
            <a:endParaRPr sz="2400" dirty="0">
              <a:solidFill>
                <a:srgbClr val="002060"/>
              </a:solidFill>
            </a:endParaRPr>
          </a:p>
          <a:p>
            <a:pPr algn="r">
              <a:buClr>
                <a:srgbClr val="7030A0"/>
              </a:buClr>
              <a:buSzPts val="2300"/>
            </a:pPr>
            <a:r>
              <a:rPr lang="en-US" sz="2000" b="1" i="1" dirty="0">
                <a:solidFill>
                  <a:srgbClr val="002060"/>
                </a:solidFill>
                <a:latin typeface="Times New Roman"/>
                <a:ea typeface="Times New Roman"/>
                <a:cs typeface="Times New Roman"/>
                <a:sym typeface="Times New Roman"/>
              </a:rPr>
              <a:t>(Thép Mới)</a:t>
            </a:r>
            <a:endParaRPr sz="1100" i="1" dirty="0">
              <a:solidFill>
                <a:srgbClr val="002060"/>
              </a:solidFill>
            </a:endParaRPr>
          </a:p>
        </p:txBody>
      </p:sp>
    </p:spTree>
    <p:extLst>
      <p:ext uri="{BB962C8B-B14F-4D97-AF65-F5344CB8AC3E}">
        <p14:creationId xmlns:p14="http://schemas.microsoft.com/office/powerpoint/2010/main" val="82109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p:cNvPr>
          <p:cNvSpPr/>
          <p:nvPr/>
        </p:nvSpPr>
        <p:spPr>
          <a:xfrm>
            <a:off x="223838" y="207964"/>
            <a:ext cx="8696325" cy="6442075"/>
          </a:xfrm>
          <a:prstGeom prst="roundRect">
            <a:avLst>
              <a:gd name="adj" fmla="val 914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solidFill>
                <a:prstClr val="white"/>
              </a:solidFill>
            </a:endParaRPr>
          </a:p>
        </p:txBody>
      </p:sp>
      <p:sp>
        <p:nvSpPr>
          <p:cNvPr id="19460" name="TextBox 5"/>
          <p:cNvSpPr txBox="1">
            <a:spLocks noChangeArrowheads="1"/>
          </p:cNvSpPr>
          <p:nvPr/>
        </p:nvSpPr>
        <p:spPr bwMode="auto">
          <a:xfrm>
            <a:off x="2474118" y="0"/>
            <a:ext cx="5241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auto" hangingPunct="1">
              <a:spcBef>
                <a:spcPts val="0"/>
              </a:spcBef>
              <a:spcAft>
                <a:spcPts val="0"/>
              </a:spcAft>
              <a:defRPr/>
            </a:pPr>
            <a:r>
              <a:rPr lang="en-US" sz="32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Trung</a:t>
            </a:r>
            <a:r>
              <a:rPr lang="en-US" sz="32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thu</a:t>
            </a:r>
            <a:r>
              <a:rPr lang="en-US" sz="32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độc</a:t>
            </a:r>
            <a:r>
              <a:rPr lang="en-US" sz="32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lập</a:t>
            </a:r>
            <a:endPar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83343" y="87313"/>
            <a:ext cx="9026129" cy="6700837"/>
          </a:xfrm>
          <a:prstGeom prst="rect">
            <a:avLst/>
          </a:prstGeom>
          <a:no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ounded Rectangle 5"/>
          <p:cNvSpPr/>
          <p:nvPr/>
        </p:nvSpPr>
        <p:spPr>
          <a:xfrm>
            <a:off x="277551" y="538957"/>
            <a:ext cx="269081" cy="36036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rPr>
              <a:t>1</a:t>
            </a:r>
          </a:p>
        </p:txBody>
      </p:sp>
      <p:sp>
        <p:nvSpPr>
          <p:cNvPr id="7" name="Rounded Rectangle 6"/>
          <p:cNvSpPr/>
          <p:nvPr/>
        </p:nvSpPr>
        <p:spPr>
          <a:xfrm>
            <a:off x="333509" y="2399507"/>
            <a:ext cx="270272" cy="36036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rPr>
              <a:t>2</a:t>
            </a:r>
          </a:p>
        </p:txBody>
      </p:sp>
      <p:sp>
        <p:nvSpPr>
          <p:cNvPr id="8" name="Rounded Rectangle 7"/>
          <p:cNvSpPr/>
          <p:nvPr/>
        </p:nvSpPr>
        <p:spPr>
          <a:xfrm>
            <a:off x="332319" y="5303839"/>
            <a:ext cx="269081" cy="3587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rPr>
              <a:t>3</a:t>
            </a:r>
          </a:p>
        </p:txBody>
      </p:sp>
      <p:sp>
        <p:nvSpPr>
          <p:cNvPr id="9" name="Google Shape;429;p107"/>
          <p:cNvSpPr txBox="1"/>
          <p:nvPr/>
        </p:nvSpPr>
        <p:spPr>
          <a:xfrm>
            <a:off x="333509" y="497821"/>
            <a:ext cx="8667616" cy="6309379"/>
          </a:xfrm>
          <a:prstGeom prst="rect">
            <a:avLst/>
          </a:prstGeom>
          <a:noFill/>
          <a:ln>
            <a:noFill/>
          </a:ln>
        </p:spPr>
        <p:txBody>
          <a:bodyPr spcFirstLastPara="1" wrap="square" lIns="91425" tIns="45700" rIns="91425" bIns="45700" anchor="t" anchorCtr="0">
            <a:spAutoFit/>
          </a:bodyPr>
          <a:lstStyle/>
          <a:p>
            <a:pPr algn="just">
              <a:buClr>
                <a:srgbClr val="7030A0"/>
              </a:buClr>
              <a:buSzPts val="2300"/>
            </a:pPr>
            <a:r>
              <a:rPr lang="en-US" sz="2000" b="1" dirty="0">
                <a:solidFill>
                  <a:schemeClr val="dk1"/>
                </a:solidFill>
                <a:latin typeface="Times New Roman"/>
                <a:ea typeface="Times New Roman"/>
                <a:cs typeface="Times New Roman"/>
                <a:sym typeface="Times New Roman"/>
              </a:rPr>
              <a:t> </a:t>
            </a:r>
            <a:r>
              <a:rPr lang="en-US" sz="2000" b="1" dirty="0" smtClean="0">
                <a:solidFill>
                  <a:schemeClr val="dk1"/>
                </a:solidFill>
                <a:latin typeface="Times New Roman"/>
                <a:ea typeface="Times New Roman"/>
                <a:cs typeface="Times New Roman"/>
                <a:sym typeface="Times New Roman"/>
              </a:rPr>
              <a:t>   </a:t>
            </a:r>
            <a:r>
              <a:rPr lang="en-US" sz="2400" dirty="0" err="1" smtClean="0">
                <a:solidFill>
                  <a:srgbClr val="002060"/>
                </a:solidFill>
                <a:latin typeface="Times New Roman"/>
                <a:ea typeface="Times New Roman"/>
                <a:cs typeface="Times New Roman"/>
                <a:sym typeface="Times New Roman"/>
              </a:rPr>
              <a:t>Đêm</a:t>
            </a:r>
            <a:r>
              <a:rPr lang="en-US" sz="2400" dirty="0" smtClean="0">
                <a:solidFill>
                  <a:srgbClr val="002060"/>
                </a:solidFill>
                <a:latin typeface="Times New Roman"/>
                <a:ea typeface="Times New Roman"/>
                <a:cs typeface="Times New Roman"/>
                <a:sym typeface="Times New Roman"/>
              </a:rPr>
              <a:t> </a:t>
            </a:r>
            <a:r>
              <a:rPr lang="en-US" sz="2400" dirty="0">
                <a:solidFill>
                  <a:srgbClr val="002060"/>
                </a:solidFill>
                <a:latin typeface="Times New Roman"/>
                <a:ea typeface="Times New Roman"/>
                <a:cs typeface="Times New Roman"/>
                <a:sym typeface="Times New Roman"/>
              </a:rPr>
              <a:t>nay anh đứng gác ở trại. </a:t>
            </a:r>
            <a:r>
              <a:rPr lang="en-US" sz="2400" b="1" dirty="0">
                <a:solidFill>
                  <a:srgbClr val="FF0000"/>
                </a:solidFill>
                <a:latin typeface="Times New Roman"/>
                <a:ea typeface="Times New Roman"/>
                <a:cs typeface="Times New Roman"/>
                <a:sym typeface="Times New Roman"/>
              </a:rPr>
              <a:t>Trăng ngàn </a:t>
            </a:r>
            <a:r>
              <a:rPr lang="en-US" sz="2400" dirty="0">
                <a:solidFill>
                  <a:srgbClr val="002060"/>
                </a:solidFill>
                <a:latin typeface="Times New Roman"/>
                <a:ea typeface="Times New Roman"/>
                <a:cs typeface="Times New Roman"/>
                <a:sym typeface="Times New Roman"/>
              </a:rPr>
              <a:t>và gió núi bao la khiến lòng anh </a:t>
            </a:r>
            <a:r>
              <a:rPr lang="en-US" sz="2400" b="1" dirty="0">
                <a:solidFill>
                  <a:srgbClr val="FF0000"/>
                </a:solidFill>
                <a:latin typeface="Times New Roman"/>
                <a:ea typeface="Times New Roman"/>
                <a:cs typeface="Times New Roman"/>
                <a:sym typeface="Times New Roman"/>
              </a:rPr>
              <a:t>man mác </a:t>
            </a:r>
            <a:r>
              <a:rPr lang="en-US" sz="2400" dirty="0">
                <a:solidFill>
                  <a:srgbClr val="002060"/>
                </a:solidFill>
                <a:latin typeface="Times New Roman"/>
                <a:ea typeface="Times New Roman"/>
                <a:cs typeface="Times New Roman"/>
                <a:sym typeface="Times New Roman"/>
              </a:rPr>
              <a:t>nghĩ tới trung thu và nghĩ tới các em. Trăng đêm nay soi sáng xuống nước Việt Nam độc lập yêu quý của các em. Trăng sáng mùa thu </a:t>
            </a:r>
            <a:r>
              <a:rPr lang="en-US" sz="2400" b="1" dirty="0">
                <a:solidFill>
                  <a:srgbClr val="FF0000"/>
                </a:solidFill>
                <a:latin typeface="Times New Roman"/>
                <a:ea typeface="Times New Roman"/>
                <a:cs typeface="Times New Roman"/>
                <a:sym typeface="Times New Roman"/>
              </a:rPr>
              <a:t>vằng vặc </a:t>
            </a:r>
            <a:r>
              <a:rPr lang="en-US" sz="2400" dirty="0">
                <a:solidFill>
                  <a:srgbClr val="002060"/>
                </a:solidFill>
                <a:latin typeface="Times New Roman"/>
                <a:ea typeface="Times New Roman"/>
                <a:cs typeface="Times New Roman"/>
                <a:sym typeface="Times New Roman"/>
              </a:rPr>
              <a:t>chiếu khắp thành phố, làng mạc, núi rừng, nơi quê hương thân thiết của các em...</a:t>
            </a:r>
            <a:endParaRPr sz="2400" dirty="0">
              <a:solidFill>
                <a:srgbClr val="002060"/>
              </a:solidFill>
            </a:endParaRPr>
          </a:p>
          <a:p>
            <a:pPr algn="just">
              <a:buClr>
                <a:srgbClr val="7030A0"/>
              </a:buClr>
              <a:buSzPts val="2300"/>
            </a:pPr>
            <a:r>
              <a:rPr lang="en-US" sz="2400" dirty="0">
                <a:solidFill>
                  <a:srgbClr val="002060"/>
                </a:solidFill>
                <a:latin typeface="Times New Roman"/>
                <a:ea typeface="Times New Roman"/>
                <a:cs typeface="Times New Roman"/>
                <a:sym typeface="Times New Roman"/>
              </a:rPr>
              <a:t>   </a:t>
            </a:r>
            <a:r>
              <a:rPr lang="en-US" sz="2400" dirty="0" smtClean="0">
                <a:solidFill>
                  <a:srgbClr val="002060"/>
                </a:solidFill>
                <a:latin typeface="Times New Roman"/>
                <a:ea typeface="Times New Roman"/>
                <a:cs typeface="Times New Roman"/>
                <a:sym typeface="Times New Roman"/>
              </a:rPr>
              <a:t> </a:t>
            </a:r>
            <a:r>
              <a:rPr lang="en-US" sz="2400" dirty="0" err="1" smtClean="0">
                <a:solidFill>
                  <a:srgbClr val="002060"/>
                </a:solidFill>
                <a:latin typeface="Times New Roman"/>
                <a:ea typeface="Times New Roman"/>
                <a:cs typeface="Times New Roman"/>
                <a:sym typeface="Times New Roman"/>
              </a:rPr>
              <a:t>Anh</a:t>
            </a:r>
            <a:r>
              <a:rPr lang="en-US" sz="2400" dirty="0" smtClean="0">
                <a:solidFill>
                  <a:srgbClr val="002060"/>
                </a:solidFill>
                <a:latin typeface="Times New Roman"/>
                <a:ea typeface="Times New Roman"/>
                <a:cs typeface="Times New Roman"/>
                <a:sym typeface="Times New Roman"/>
              </a:rPr>
              <a:t> </a:t>
            </a:r>
            <a:r>
              <a:rPr lang="en-US" sz="2400" dirty="0">
                <a:solidFill>
                  <a:srgbClr val="002060"/>
                </a:solidFill>
                <a:latin typeface="Times New Roman"/>
                <a:ea typeface="Times New Roman"/>
                <a:cs typeface="Times New Roman"/>
                <a:sym typeface="Times New Roman"/>
              </a:rPr>
              <a:t>nhìn trăng và nghĩ tới ngày mai...</a:t>
            </a:r>
            <a:endParaRPr sz="2400" dirty="0">
              <a:solidFill>
                <a:srgbClr val="002060"/>
              </a:solidFill>
            </a:endParaRPr>
          </a:p>
          <a:p>
            <a:pPr algn="just">
              <a:buClr>
                <a:srgbClr val="7030A0"/>
              </a:buClr>
              <a:buSzPts val="2300"/>
            </a:pPr>
            <a:r>
              <a:rPr lang="en-US" sz="2400" dirty="0">
                <a:solidFill>
                  <a:srgbClr val="002060"/>
                </a:solidFill>
                <a:latin typeface="Times New Roman"/>
                <a:ea typeface="Times New Roman"/>
                <a:cs typeface="Times New Roman"/>
                <a:sym typeface="Times New Roman"/>
              </a:rPr>
              <a:t>   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a:t>
            </a:r>
            <a:r>
              <a:rPr lang="en-US" sz="2400" b="1" dirty="0">
                <a:solidFill>
                  <a:srgbClr val="FF0000"/>
                </a:solidFill>
                <a:latin typeface="Times New Roman"/>
                <a:ea typeface="Times New Roman"/>
                <a:cs typeface="Times New Roman"/>
                <a:sym typeface="Times New Roman"/>
              </a:rPr>
              <a:t>phấp phới </a:t>
            </a:r>
            <a:r>
              <a:rPr lang="en-US" sz="2400" dirty="0">
                <a:solidFill>
                  <a:srgbClr val="002060"/>
                </a:solidFill>
                <a:latin typeface="Times New Roman"/>
                <a:ea typeface="Times New Roman"/>
                <a:cs typeface="Times New Roman"/>
                <a:sym typeface="Times New Roman"/>
              </a:rPr>
              <a:t>bay trên những con tàu lớn. Trăng của các em sẽ soi sáng những ống khói nhà máy </a:t>
            </a:r>
            <a:r>
              <a:rPr lang="en-US" sz="2400" b="1" dirty="0">
                <a:solidFill>
                  <a:srgbClr val="FF0000"/>
                </a:solidFill>
                <a:latin typeface="Times New Roman"/>
                <a:ea typeface="Times New Roman"/>
                <a:cs typeface="Times New Roman"/>
                <a:sym typeface="Times New Roman"/>
              </a:rPr>
              <a:t>chi chít</a:t>
            </a:r>
            <a:r>
              <a:rPr lang="en-US" sz="2400" dirty="0">
                <a:solidFill>
                  <a:srgbClr val="002060"/>
                </a:solidFill>
                <a:latin typeface="Times New Roman"/>
                <a:ea typeface="Times New Roman"/>
                <a:cs typeface="Times New Roman"/>
                <a:sym typeface="Times New Roman"/>
              </a:rPr>
              <a:t>, cao thẳm, rải trên đồng lúa </a:t>
            </a:r>
            <a:r>
              <a:rPr lang="en-US" sz="2400" b="1" dirty="0">
                <a:solidFill>
                  <a:srgbClr val="FF0000"/>
                </a:solidFill>
                <a:latin typeface="Times New Roman"/>
                <a:ea typeface="Times New Roman"/>
                <a:cs typeface="Times New Roman"/>
                <a:sym typeface="Times New Roman"/>
              </a:rPr>
              <a:t>bát ngát </a:t>
            </a:r>
            <a:r>
              <a:rPr lang="en-US" sz="2400" dirty="0">
                <a:solidFill>
                  <a:srgbClr val="002060"/>
                </a:solidFill>
                <a:latin typeface="Times New Roman"/>
                <a:ea typeface="Times New Roman"/>
                <a:cs typeface="Times New Roman"/>
                <a:sym typeface="Times New Roman"/>
              </a:rPr>
              <a:t>vàng thơm, cùng với nông trường to lớn, vui tươi. </a:t>
            </a:r>
            <a:endParaRPr sz="2400" dirty="0">
              <a:solidFill>
                <a:srgbClr val="002060"/>
              </a:solidFill>
            </a:endParaRPr>
          </a:p>
          <a:p>
            <a:pPr algn="just">
              <a:buClr>
                <a:srgbClr val="7030A0"/>
              </a:buClr>
              <a:buSzPts val="2300"/>
            </a:pPr>
            <a:r>
              <a:rPr lang="en-US" sz="2400" dirty="0">
                <a:solidFill>
                  <a:srgbClr val="002060"/>
                </a:solidFill>
                <a:latin typeface="Times New Roman"/>
                <a:ea typeface="Times New Roman"/>
                <a:cs typeface="Times New Roman"/>
                <a:sym typeface="Times New Roman"/>
              </a:rPr>
              <a:t>   </a:t>
            </a:r>
            <a:r>
              <a:rPr lang="en-US" sz="2400" dirty="0" smtClean="0">
                <a:solidFill>
                  <a:srgbClr val="002060"/>
                </a:solidFill>
                <a:latin typeface="Times New Roman"/>
                <a:ea typeface="Times New Roman"/>
                <a:cs typeface="Times New Roman"/>
                <a:sym typeface="Times New Roman"/>
              </a:rPr>
              <a:t> </a:t>
            </a:r>
            <a:r>
              <a:rPr lang="en-US" sz="2400" dirty="0" err="1" smtClean="0">
                <a:solidFill>
                  <a:srgbClr val="002060"/>
                </a:solidFill>
                <a:latin typeface="Times New Roman"/>
                <a:ea typeface="Times New Roman"/>
                <a:cs typeface="Times New Roman"/>
                <a:sym typeface="Times New Roman"/>
              </a:rPr>
              <a:t>Trăng</a:t>
            </a:r>
            <a:r>
              <a:rPr lang="en-US" sz="2400" dirty="0" smtClean="0">
                <a:solidFill>
                  <a:srgbClr val="002060"/>
                </a:solidFill>
                <a:latin typeface="Times New Roman"/>
                <a:ea typeface="Times New Roman"/>
                <a:cs typeface="Times New Roman"/>
                <a:sym typeface="Times New Roman"/>
              </a:rPr>
              <a:t> </a:t>
            </a:r>
            <a:r>
              <a:rPr lang="en-US" sz="2400" dirty="0">
                <a:solidFill>
                  <a:srgbClr val="002060"/>
                </a:solidFill>
                <a:latin typeface="Times New Roman"/>
                <a:ea typeface="Times New Roman"/>
                <a:cs typeface="Times New Roman"/>
                <a:sym typeface="Times New Roman"/>
              </a:rPr>
              <a:t>đêm nay sáng quá ! Trăng mai còn sáng hơn. Anh mừng cho các em vui tết Trung thu độc lập đầu tiên và anh mong ước ngày mai đây, những tết Trung thu tươi đẹp hơn nữa sẽ đến với các em.</a:t>
            </a:r>
            <a:endParaRPr sz="2400" dirty="0">
              <a:solidFill>
                <a:srgbClr val="002060"/>
              </a:solidFill>
            </a:endParaRPr>
          </a:p>
          <a:p>
            <a:pPr algn="r">
              <a:buClr>
                <a:srgbClr val="7030A0"/>
              </a:buClr>
              <a:buSzPts val="2300"/>
            </a:pPr>
            <a:r>
              <a:rPr lang="en-US" sz="2000" b="1" i="1" dirty="0">
                <a:solidFill>
                  <a:srgbClr val="002060"/>
                </a:solidFill>
                <a:latin typeface="Times New Roman"/>
                <a:ea typeface="Times New Roman"/>
                <a:cs typeface="Times New Roman"/>
                <a:sym typeface="Times New Roman"/>
              </a:rPr>
              <a:t>(Thép Mới)</a:t>
            </a:r>
            <a:endParaRPr sz="1100" i="1" dirty="0">
              <a:solidFill>
                <a:srgbClr val="002060"/>
              </a:solidFill>
            </a:endParaRPr>
          </a:p>
        </p:txBody>
      </p:sp>
    </p:spTree>
    <p:extLst>
      <p:ext uri="{BB962C8B-B14F-4D97-AF65-F5344CB8AC3E}">
        <p14:creationId xmlns:p14="http://schemas.microsoft.com/office/powerpoint/2010/main" val="18589490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113" descr="PPT素材-16"/>
          <p:cNvPicPr preferRelativeResize="0"/>
          <p:nvPr/>
        </p:nvPicPr>
        <p:blipFill rotWithShape="1">
          <a:blip r:embed="rId3">
            <a:alphaModFix/>
          </a:blip>
          <a:srcRect/>
          <a:stretch/>
        </p:blipFill>
        <p:spPr>
          <a:xfrm>
            <a:off x="-285750" y="-438658"/>
            <a:ext cx="9144000" cy="7412037"/>
          </a:xfrm>
          <a:prstGeom prst="rect">
            <a:avLst/>
          </a:prstGeom>
          <a:noFill/>
          <a:ln>
            <a:noFill/>
          </a:ln>
        </p:spPr>
      </p:pic>
      <p:sp>
        <p:nvSpPr>
          <p:cNvPr id="479" name="Google Shape;479;p113"/>
          <p:cNvSpPr txBox="1"/>
          <p:nvPr/>
        </p:nvSpPr>
        <p:spPr>
          <a:xfrm>
            <a:off x="642937" y="1143000"/>
            <a:ext cx="2819400" cy="646112"/>
          </a:xfrm>
          <a:prstGeom prst="rect">
            <a:avLst/>
          </a:prstGeom>
          <a:noFill/>
          <a:ln>
            <a:noFill/>
          </a:ln>
        </p:spPr>
        <p:txBody>
          <a:bodyPr spcFirstLastPara="1" wrap="square" lIns="91250" tIns="45625" rIns="91250" bIns="45625" anchor="t" anchorCtr="0">
            <a:spAutoFit/>
          </a:bodyPr>
          <a:lstStyle/>
          <a:p>
            <a:pPr marL="0" marR="0" lvl="0" indent="0" algn="ctr" rtl="0">
              <a:lnSpc>
                <a:spcPct val="100000"/>
              </a:lnSpc>
              <a:spcBef>
                <a:spcPts val="0"/>
              </a:spcBef>
              <a:spcAft>
                <a:spcPts val="0"/>
              </a:spcAft>
              <a:buClr>
                <a:srgbClr val="FF0000"/>
              </a:buClr>
              <a:buSzPts val="3600"/>
              <a:buFont typeface="Times New Roman"/>
              <a:buNone/>
            </a:pPr>
            <a:r>
              <a:rPr lang="en-US" sz="3600" b="1" i="0" u="none">
                <a:solidFill>
                  <a:srgbClr val="FF0000"/>
                </a:solidFill>
                <a:latin typeface="Times New Roman"/>
                <a:ea typeface="Times New Roman"/>
                <a:cs typeface="Times New Roman"/>
                <a:sym typeface="Times New Roman"/>
              </a:rPr>
              <a:t>Đọc từ</a:t>
            </a:r>
            <a:endParaRPr/>
          </a:p>
        </p:txBody>
      </p:sp>
      <p:sp>
        <p:nvSpPr>
          <p:cNvPr id="480" name="Google Shape;480;p113"/>
          <p:cNvSpPr txBox="1"/>
          <p:nvPr/>
        </p:nvSpPr>
        <p:spPr>
          <a:xfrm>
            <a:off x="3946958" y="1165081"/>
            <a:ext cx="3155806" cy="624032"/>
          </a:xfrm>
          <a:prstGeom prst="rect">
            <a:avLst/>
          </a:prstGeom>
          <a:noFill/>
          <a:ln>
            <a:noFill/>
          </a:ln>
        </p:spPr>
        <p:txBody>
          <a:bodyPr spcFirstLastPara="1" wrap="square" lIns="91150" tIns="45550" rIns="91150" bIns="45550" anchor="t" anchorCtr="0">
            <a:noAutofit/>
          </a:bodyPr>
          <a:lstStyle/>
          <a:p>
            <a:pPr marL="0" marR="0" lvl="0" indent="0" algn="l" rtl="0">
              <a:lnSpc>
                <a:spcPct val="100000"/>
              </a:lnSpc>
              <a:spcBef>
                <a:spcPts val="0"/>
              </a:spcBef>
              <a:spcAft>
                <a:spcPts val="0"/>
              </a:spcAft>
              <a:buClr>
                <a:schemeClr val="dk1"/>
              </a:buClr>
              <a:buSzPts val="3600"/>
              <a:buFont typeface="Times New Roman"/>
              <a:buNone/>
            </a:pPr>
            <a:r>
              <a:rPr lang="en-US" sz="3600" b="1" i="0" u="none" dirty="0" err="1">
                <a:solidFill>
                  <a:schemeClr val="dk1"/>
                </a:solidFill>
                <a:latin typeface="Times New Roman"/>
                <a:ea typeface="Times New Roman"/>
                <a:cs typeface="Times New Roman"/>
                <a:sym typeface="Times New Roman"/>
              </a:rPr>
              <a:t>trăng</a:t>
            </a:r>
            <a:r>
              <a:rPr lang="en-US" sz="3600" b="1" i="0" u="none" dirty="0">
                <a:solidFill>
                  <a:schemeClr val="dk1"/>
                </a:solidFill>
                <a:latin typeface="Times New Roman"/>
                <a:ea typeface="Times New Roman"/>
                <a:cs typeface="Times New Roman"/>
                <a:sym typeface="Times New Roman"/>
              </a:rPr>
              <a:t> </a:t>
            </a:r>
            <a:r>
              <a:rPr lang="en-US" sz="3600" b="1" i="0" u="none" dirty="0" err="1" smtClean="0">
                <a:solidFill>
                  <a:schemeClr val="dk1"/>
                </a:solidFill>
                <a:latin typeface="Times New Roman"/>
                <a:ea typeface="Times New Roman"/>
                <a:cs typeface="Times New Roman"/>
                <a:sym typeface="Times New Roman"/>
              </a:rPr>
              <a:t>ng</a:t>
            </a:r>
            <a:r>
              <a:rPr lang="en-US" sz="3600" b="1" i="0" u="none" dirty="0" err="1" smtClean="0">
                <a:solidFill>
                  <a:srgbClr val="FF0000"/>
                </a:solidFill>
                <a:latin typeface="Times New Roman"/>
                <a:ea typeface="Times New Roman"/>
                <a:cs typeface="Times New Roman"/>
                <a:sym typeface="Times New Roman"/>
              </a:rPr>
              <a:t>àn</a:t>
            </a:r>
            <a:endParaRPr dirty="0">
              <a:solidFill>
                <a:srgbClr val="FF0000"/>
              </a:solidFill>
            </a:endParaRPr>
          </a:p>
        </p:txBody>
      </p:sp>
      <p:sp>
        <p:nvSpPr>
          <p:cNvPr id="7" name="Google Shape;480;p113"/>
          <p:cNvSpPr txBox="1"/>
          <p:nvPr/>
        </p:nvSpPr>
        <p:spPr>
          <a:xfrm>
            <a:off x="4129087" y="4294981"/>
            <a:ext cx="3155806" cy="746992"/>
          </a:xfrm>
          <a:prstGeom prst="rect">
            <a:avLst/>
          </a:prstGeom>
          <a:noFill/>
          <a:ln>
            <a:noFill/>
          </a:ln>
        </p:spPr>
        <p:txBody>
          <a:bodyPr spcFirstLastPara="1" wrap="square" lIns="91150" tIns="45550" rIns="91150" bIns="45550" anchor="t" anchorCtr="0">
            <a:noAutofit/>
          </a:bodyPr>
          <a:lstStyle/>
          <a:p>
            <a:pPr marL="0" marR="0" lvl="0" indent="0" algn="l" rtl="0">
              <a:lnSpc>
                <a:spcPct val="100000"/>
              </a:lnSpc>
              <a:spcBef>
                <a:spcPts val="720"/>
              </a:spcBef>
              <a:spcAft>
                <a:spcPts val="0"/>
              </a:spcAft>
              <a:buClr>
                <a:schemeClr val="dk1"/>
              </a:buClr>
              <a:buSzPts val="3600"/>
              <a:buFont typeface="Times New Roman"/>
              <a:buNone/>
            </a:pPr>
            <a:r>
              <a:rPr lang="en-US" sz="3600" b="1" i="0" u="none" dirty="0" err="1" smtClean="0">
                <a:solidFill>
                  <a:schemeClr val="dk1"/>
                </a:solidFill>
                <a:latin typeface="Times New Roman"/>
                <a:ea typeface="Times New Roman"/>
                <a:cs typeface="Times New Roman"/>
                <a:sym typeface="Times New Roman"/>
              </a:rPr>
              <a:t>b</a:t>
            </a:r>
            <a:r>
              <a:rPr lang="en-US" sz="3600" b="1" i="0" u="none" dirty="0" err="1" smtClean="0">
                <a:solidFill>
                  <a:srgbClr val="FF0000"/>
                </a:solidFill>
                <a:latin typeface="Times New Roman"/>
                <a:ea typeface="Times New Roman"/>
                <a:cs typeface="Times New Roman"/>
                <a:sym typeface="Times New Roman"/>
              </a:rPr>
              <a:t>át</a:t>
            </a:r>
            <a:r>
              <a:rPr lang="en-US" sz="3600" b="1" i="0" u="none" dirty="0" smtClean="0">
                <a:solidFill>
                  <a:schemeClr val="dk1"/>
                </a:solidFill>
                <a:latin typeface="Times New Roman"/>
                <a:ea typeface="Times New Roman"/>
                <a:cs typeface="Times New Roman"/>
                <a:sym typeface="Times New Roman"/>
              </a:rPr>
              <a:t> </a:t>
            </a:r>
            <a:r>
              <a:rPr lang="en-US" sz="3600" b="1" i="0" u="none" dirty="0" err="1" smtClean="0">
                <a:solidFill>
                  <a:schemeClr val="dk1"/>
                </a:solidFill>
                <a:latin typeface="Times New Roman"/>
                <a:ea typeface="Times New Roman"/>
                <a:cs typeface="Times New Roman"/>
                <a:sym typeface="Times New Roman"/>
              </a:rPr>
              <a:t>ng</a:t>
            </a:r>
            <a:r>
              <a:rPr lang="en-US" sz="3600" b="1" i="0" u="none" dirty="0" err="1" smtClean="0">
                <a:solidFill>
                  <a:srgbClr val="FF0000"/>
                </a:solidFill>
                <a:latin typeface="Times New Roman"/>
                <a:ea typeface="Times New Roman"/>
                <a:cs typeface="Times New Roman"/>
                <a:sym typeface="Times New Roman"/>
              </a:rPr>
              <a:t>át</a:t>
            </a:r>
            <a:endParaRPr lang="en-US" sz="3600" b="1" i="0" u="none" dirty="0" smtClean="0">
              <a:solidFill>
                <a:srgbClr val="FF0000"/>
              </a:solidFill>
              <a:latin typeface="Times New Roman"/>
              <a:ea typeface="Times New Roman"/>
              <a:cs typeface="Times New Roman"/>
              <a:sym typeface="Times New Roman"/>
            </a:endParaRPr>
          </a:p>
        </p:txBody>
      </p:sp>
      <p:sp>
        <p:nvSpPr>
          <p:cNvPr id="8" name="Google Shape;480;p113"/>
          <p:cNvSpPr txBox="1"/>
          <p:nvPr/>
        </p:nvSpPr>
        <p:spPr>
          <a:xfrm>
            <a:off x="4008293" y="1697902"/>
            <a:ext cx="3155806" cy="804142"/>
          </a:xfrm>
          <a:prstGeom prst="rect">
            <a:avLst/>
          </a:prstGeom>
          <a:noFill/>
          <a:ln>
            <a:noFill/>
          </a:ln>
        </p:spPr>
        <p:txBody>
          <a:bodyPr spcFirstLastPara="1" wrap="square" lIns="91150" tIns="45550" rIns="91150" bIns="45550" anchor="t" anchorCtr="0">
            <a:noAutofit/>
          </a:bodyPr>
          <a:lstStyle/>
          <a:p>
            <a:pPr marL="0" marR="0" lvl="0" indent="0" algn="l" rtl="0">
              <a:lnSpc>
                <a:spcPct val="100000"/>
              </a:lnSpc>
              <a:spcBef>
                <a:spcPts val="720"/>
              </a:spcBef>
              <a:spcAft>
                <a:spcPts val="0"/>
              </a:spcAft>
              <a:buClr>
                <a:schemeClr val="dk1"/>
              </a:buClr>
              <a:buSzPts val="3600"/>
              <a:buFont typeface="Times New Roman"/>
              <a:buNone/>
            </a:pPr>
            <a:r>
              <a:rPr lang="en-US" sz="3600" b="1" i="0" u="none" dirty="0" smtClean="0">
                <a:solidFill>
                  <a:schemeClr val="dk1"/>
                </a:solidFill>
                <a:latin typeface="Times New Roman"/>
                <a:ea typeface="Times New Roman"/>
                <a:cs typeface="Times New Roman"/>
                <a:sym typeface="Times New Roman"/>
              </a:rPr>
              <a:t>m</a:t>
            </a:r>
            <a:r>
              <a:rPr lang="en-US" sz="3600" b="1" i="0" u="none" dirty="0" smtClean="0">
                <a:solidFill>
                  <a:srgbClr val="FF0000"/>
                </a:solidFill>
                <a:latin typeface="Times New Roman"/>
                <a:ea typeface="Times New Roman"/>
                <a:cs typeface="Times New Roman"/>
                <a:sym typeface="Times New Roman"/>
              </a:rPr>
              <a:t>an</a:t>
            </a:r>
            <a:r>
              <a:rPr lang="en-US" sz="3600" b="1" i="0" u="none" dirty="0" smtClean="0">
                <a:solidFill>
                  <a:schemeClr val="dk1"/>
                </a:solidFill>
                <a:latin typeface="Times New Roman"/>
                <a:ea typeface="Times New Roman"/>
                <a:cs typeface="Times New Roman"/>
                <a:sym typeface="Times New Roman"/>
              </a:rPr>
              <a:t> </a:t>
            </a:r>
            <a:r>
              <a:rPr lang="en-US" sz="3600" b="1" i="0" u="none" dirty="0" err="1" smtClean="0">
                <a:solidFill>
                  <a:schemeClr val="dk1"/>
                </a:solidFill>
                <a:latin typeface="Times New Roman"/>
                <a:ea typeface="Times New Roman"/>
                <a:cs typeface="Times New Roman"/>
                <a:sym typeface="Times New Roman"/>
              </a:rPr>
              <a:t>m</a:t>
            </a:r>
            <a:r>
              <a:rPr lang="en-US" sz="3600" b="1" i="0" u="none" dirty="0" err="1" smtClean="0">
                <a:solidFill>
                  <a:srgbClr val="FF0000"/>
                </a:solidFill>
                <a:latin typeface="Times New Roman"/>
                <a:ea typeface="Times New Roman"/>
                <a:cs typeface="Times New Roman"/>
                <a:sym typeface="Times New Roman"/>
              </a:rPr>
              <a:t>ác</a:t>
            </a:r>
            <a:endParaRPr dirty="0">
              <a:solidFill>
                <a:srgbClr val="FF0000"/>
              </a:solidFill>
            </a:endParaRPr>
          </a:p>
        </p:txBody>
      </p:sp>
      <p:sp>
        <p:nvSpPr>
          <p:cNvPr id="10" name="Google Shape;480;p113"/>
          <p:cNvSpPr txBox="1"/>
          <p:nvPr/>
        </p:nvSpPr>
        <p:spPr>
          <a:xfrm>
            <a:off x="4046393" y="2346466"/>
            <a:ext cx="3155806" cy="920896"/>
          </a:xfrm>
          <a:prstGeom prst="rect">
            <a:avLst/>
          </a:prstGeom>
          <a:noFill/>
          <a:ln>
            <a:noFill/>
          </a:ln>
        </p:spPr>
        <p:txBody>
          <a:bodyPr spcFirstLastPara="1" wrap="square" lIns="91150" tIns="45550" rIns="91150" bIns="45550" anchor="t" anchorCtr="0">
            <a:noAutofit/>
          </a:bodyPr>
          <a:lstStyle/>
          <a:p>
            <a:pPr marL="0" marR="0" lvl="0" indent="0" algn="l" rtl="0">
              <a:lnSpc>
                <a:spcPct val="100000"/>
              </a:lnSpc>
              <a:spcBef>
                <a:spcPts val="720"/>
              </a:spcBef>
              <a:spcAft>
                <a:spcPts val="0"/>
              </a:spcAft>
              <a:buClr>
                <a:schemeClr val="dk1"/>
              </a:buClr>
              <a:buSzPts val="3600"/>
              <a:buFont typeface="Times New Roman"/>
              <a:buNone/>
            </a:pPr>
            <a:r>
              <a:rPr lang="en-US" sz="3600" b="1" i="0" u="none" dirty="0" err="1" smtClean="0">
                <a:solidFill>
                  <a:schemeClr val="dk1"/>
                </a:solidFill>
                <a:latin typeface="Times New Roman"/>
                <a:ea typeface="Times New Roman"/>
                <a:cs typeface="Times New Roman"/>
                <a:sym typeface="Times New Roman"/>
              </a:rPr>
              <a:t>v</a:t>
            </a:r>
            <a:r>
              <a:rPr lang="en-US" sz="3600" b="1" i="0" u="none" dirty="0" err="1" smtClean="0">
                <a:solidFill>
                  <a:srgbClr val="FF0000"/>
                </a:solidFill>
                <a:latin typeface="Times New Roman"/>
                <a:ea typeface="Times New Roman"/>
                <a:cs typeface="Times New Roman"/>
                <a:sym typeface="Times New Roman"/>
              </a:rPr>
              <a:t>ằng</a:t>
            </a:r>
            <a:r>
              <a:rPr lang="en-US" sz="3600" b="1" i="0" u="none" dirty="0" smtClean="0">
                <a:solidFill>
                  <a:schemeClr val="dk1"/>
                </a:solidFill>
                <a:latin typeface="Times New Roman"/>
                <a:ea typeface="Times New Roman"/>
                <a:cs typeface="Times New Roman"/>
                <a:sym typeface="Times New Roman"/>
              </a:rPr>
              <a:t> </a:t>
            </a:r>
            <a:r>
              <a:rPr lang="en-US" sz="3600" b="1" i="0" u="none" dirty="0" err="1">
                <a:solidFill>
                  <a:schemeClr val="dk1"/>
                </a:solidFill>
                <a:latin typeface="Times New Roman"/>
                <a:ea typeface="Times New Roman"/>
                <a:cs typeface="Times New Roman"/>
                <a:sym typeface="Times New Roman"/>
              </a:rPr>
              <a:t>v</a:t>
            </a:r>
            <a:r>
              <a:rPr lang="en-US" sz="3600" b="1" i="0" u="none" dirty="0" err="1">
                <a:solidFill>
                  <a:srgbClr val="FF0000"/>
                </a:solidFill>
                <a:latin typeface="Times New Roman"/>
                <a:ea typeface="Times New Roman"/>
                <a:cs typeface="Times New Roman"/>
                <a:sym typeface="Times New Roman"/>
              </a:rPr>
              <a:t>ặc</a:t>
            </a:r>
            <a:r>
              <a:rPr lang="en-US" sz="3600" b="1" i="0" u="none" dirty="0">
                <a:solidFill>
                  <a:schemeClr val="dk1"/>
                </a:solidFill>
                <a:latin typeface="Times New Roman"/>
                <a:ea typeface="Times New Roman"/>
                <a:cs typeface="Times New Roman"/>
                <a:sym typeface="Times New Roman"/>
              </a:rPr>
              <a:t> </a:t>
            </a:r>
            <a:endParaRPr dirty="0"/>
          </a:p>
        </p:txBody>
      </p:sp>
      <p:sp>
        <p:nvSpPr>
          <p:cNvPr id="11" name="Google Shape;480;p113"/>
          <p:cNvSpPr txBox="1"/>
          <p:nvPr/>
        </p:nvSpPr>
        <p:spPr>
          <a:xfrm>
            <a:off x="4129087" y="3672030"/>
            <a:ext cx="3155806" cy="622951"/>
          </a:xfrm>
          <a:prstGeom prst="rect">
            <a:avLst/>
          </a:prstGeom>
          <a:noFill/>
          <a:ln>
            <a:noFill/>
          </a:ln>
        </p:spPr>
        <p:txBody>
          <a:bodyPr spcFirstLastPara="1" wrap="square" lIns="91150" tIns="45550" rIns="91150" bIns="45550" anchor="t" anchorCtr="0">
            <a:noAutofit/>
          </a:bodyPr>
          <a:lstStyle/>
          <a:p>
            <a:pPr marL="0" marR="0" lvl="0" indent="0" algn="l" rtl="0">
              <a:lnSpc>
                <a:spcPct val="100000"/>
              </a:lnSpc>
              <a:spcBef>
                <a:spcPts val="720"/>
              </a:spcBef>
              <a:spcAft>
                <a:spcPts val="0"/>
              </a:spcAft>
              <a:buClr>
                <a:schemeClr val="dk1"/>
              </a:buClr>
              <a:buSzPts val="3600"/>
              <a:buFont typeface="Times New Roman"/>
              <a:buNone/>
            </a:pPr>
            <a:r>
              <a:rPr lang="en-US" sz="3600" b="1" dirty="0" smtClean="0">
                <a:solidFill>
                  <a:schemeClr val="dk1"/>
                </a:solidFill>
                <a:latin typeface="Times New Roman"/>
                <a:cs typeface="Times New Roman"/>
                <a:sym typeface="Times New Roman"/>
              </a:rPr>
              <a:t>chi </a:t>
            </a:r>
            <a:r>
              <a:rPr lang="en-US" sz="3600" b="1" dirty="0" err="1" smtClean="0">
                <a:solidFill>
                  <a:schemeClr val="dk1"/>
                </a:solidFill>
                <a:latin typeface="Times New Roman"/>
                <a:cs typeface="Times New Roman"/>
                <a:sym typeface="Times New Roman"/>
              </a:rPr>
              <a:t>ch</a:t>
            </a:r>
            <a:r>
              <a:rPr lang="en-US" sz="3600" b="1" dirty="0" err="1" smtClean="0">
                <a:solidFill>
                  <a:srgbClr val="FF0000"/>
                </a:solidFill>
                <a:latin typeface="Times New Roman"/>
                <a:cs typeface="Times New Roman"/>
                <a:sym typeface="Times New Roman"/>
              </a:rPr>
              <a:t>ít</a:t>
            </a:r>
            <a:endParaRPr lang="en-US" sz="3600" b="1" dirty="0" smtClean="0">
              <a:solidFill>
                <a:srgbClr val="FF0000"/>
              </a:solidFill>
              <a:latin typeface="Times New Roman"/>
              <a:cs typeface="Times New Roman"/>
              <a:sym typeface="Times New Roman"/>
            </a:endParaRPr>
          </a:p>
        </p:txBody>
      </p:sp>
      <p:sp>
        <p:nvSpPr>
          <p:cNvPr id="12" name="Google Shape;480;p113"/>
          <p:cNvSpPr txBox="1"/>
          <p:nvPr/>
        </p:nvSpPr>
        <p:spPr>
          <a:xfrm>
            <a:off x="4074968" y="2984461"/>
            <a:ext cx="3155806" cy="622951"/>
          </a:xfrm>
          <a:prstGeom prst="rect">
            <a:avLst/>
          </a:prstGeom>
          <a:noFill/>
          <a:ln>
            <a:noFill/>
          </a:ln>
        </p:spPr>
        <p:txBody>
          <a:bodyPr spcFirstLastPara="1" wrap="square" lIns="91150" tIns="45550" rIns="91150" bIns="45550" anchor="t" anchorCtr="0">
            <a:noAutofit/>
          </a:bodyPr>
          <a:lstStyle/>
          <a:p>
            <a:pPr marL="0" marR="0" lvl="0" indent="0" algn="l" rtl="0">
              <a:lnSpc>
                <a:spcPct val="100000"/>
              </a:lnSpc>
              <a:spcBef>
                <a:spcPts val="720"/>
              </a:spcBef>
              <a:spcAft>
                <a:spcPts val="0"/>
              </a:spcAft>
              <a:buClr>
                <a:schemeClr val="dk1"/>
              </a:buClr>
              <a:buSzPts val="3600"/>
              <a:buFont typeface="Times New Roman"/>
              <a:buNone/>
            </a:pPr>
            <a:r>
              <a:rPr lang="en-US" sz="3600" b="1" dirty="0" err="1">
                <a:solidFill>
                  <a:schemeClr val="dk1"/>
                </a:solidFill>
                <a:latin typeface="Times New Roman"/>
                <a:cs typeface="Times New Roman"/>
                <a:sym typeface="Times New Roman"/>
              </a:rPr>
              <a:t>p</a:t>
            </a:r>
            <a:r>
              <a:rPr lang="en-US" sz="3600" b="1" dirty="0" err="1" smtClean="0">
                <a:solidFill>
                  <a:schemeClr val="dk1"/>
                </a:solidFill>
                <a:latin typeface="Times New Roman"/>
                <a:cs typeface="Times New Roman"/>
                <a:sym typeface="Times New Roman"/>
              </a:rPr>
              <a:t>h</a:t>
            </a:r>
            <a:r>
              <a:rPr lang="en-US" sz="3600" b="1" dirty="0" err="1" smtClean="0">
                <a:solidFill>
                  <a:srgbClr val="FF0000"/>
                </a:solidFill>
                <a:latin typeface="Times New Roman"/>
                <a:cs typeface="Times New Roman"/>
                <a:sym typeface="Times New Roman"/>
              </a:rPr>
              <a:t>ấp</a:t>
            </a:r>
            <a:r>
              <a:rPr lang="en-US" sz="3600" b="1" dirty="0" smtClean="0">
                <a:solidFill>
                  <a:schemeClr val="dk1"/>
                </a:solidFill>
                <a:latin typeface="Times New Roman"/>
                <a:cs typeface="Times New Roman"/>
                <a:sym typeface="Times New Roman"/>
              </a:rPr>
              <a:t> </a:t>
            </a:r>
            <a:r>
              <a:rPr lang="en-US" sz="3600" b="1" dirty="0" err="1" smtClean="0">
                <a:solidFill>
                  <a:schemeClr val="dk1"/>
                </a:solidFill>
                <a:latin typeface="Times New Roman"/>
                <a:cs typeface="Times New Roman"/>
                <a:sym typeface="Times New Roman"/>
              </a:rPr>
              <a:t>ph</a:t>
            </a:r>
            <a:r>
              <a:rPr lang="en-US" sz="3600" b="1" dirty="0" err="1" smtClean="0">
                <a:solidFill>
                  <a:srgbClr val="FF0000"/>
                </a:solidFill>
                <a:latin typeface="Times New Roman"/>
                <a:cs typeface="Times New Roman"/>
                <a:sym typeface="Times New Roman"/>
              </a:rPr>
              <a:t>ới</a:t>
            </a:r>
            <a:endParaRPr lang="en-US" sz="3600" b="1" dirty="0" smtClean="0">
              <a:solidFill>
                <a:srgbClr val="FF0000"/>
              </a:solidFill>
              <a:latin typeface="Times New Roman"/>
              <a:cs typeface="Times New Roman"/>
              <a:sym typeface="Times New Roman"/>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80"/>
                                        </p:tgtEl>
                                        <p:attrNameLst>
                                          <p:attrName>style.visibility</p:attrName>
                                        </p:attrNameLst>
                                      </p:cBhvr>
                                      <p:to>
                                        <p:strVal val="visible"/>
                                      </p:to>
                                    </p:set>
                                    <p:animEffect transition="in" filter="wheel(1)">
                                      <p:cBhvr>
                                        <p:cTn id="7" dur="500"/>
                                        <p:tgtEl>
                                          <p:spTgt spid="48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 grpId="0"/>
      <p:bldP spid="7" grpId="0"/>
      <p:bldP spid="8" grpId="0"/>
      <p:bldP spid="10" grpId="0"/>
      <p:bldP spid="11" grpId="0"/>
      <p:bldP spid="12" grpId="0"/>
    </p:bldLst>
  </p:timing>
</p:sld>
</file>

<file path=ppt/theme/theme1.xml><?xml version="1.0" encoding="utf-8"?>
<a:theme xmlns:a="http://schemas.openxmlformats.org/drawingml/2006/main" name="2_Chủ đề Offic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Chủ đề Offic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4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296</TotalTime>
  <Words>803</Words>
  <Application>Microsoft Office PowerPoint</Application>
  <PresentationFormat>On-screen Show (4:3)</PresentationFormat>
  <Paragraphs>98</Paragraphs>
  <Slides>28</Slides>
  <Notes>14</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28</vt:i4>
      </vt:variant>
    </vt:vector>
  </HeadingPairs>
  <TitlesOfParts>
    <vt:vector size="41" baseType="lpstr">
      <vt:lpstr>Arial</vt:lpstr>
      <vt:lpstr>宋体</vt:lpstr>
      <vt:lpstr>Cambria</vt:lpstr>
      <vt:lpstr>Calibri</vt:lpstr>
      <vt:lpstr>Times New Roman</vt:lpstr>
      <vt:lpstr>2_Chủ đề Office</vt:lpstr>
      <vt:lpstr>7_Chủ đề Office</vt:lpstr>
      <vt:lpstr>12_Office 主题​​</vt:lpstr>
      <vt:lpstr>8_默认设计模板</vt:lpstr>
      <vt:lpstr>14_Office 主题​​</vt:lpstr>
      <vt:lpstr>9_默认设计模板</vt:lpstr>
      <vt:lpstr>2_Office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Trăng ngàn: Trăng chiếu trên vùng núi rừng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Windows User</cp:lastModifiedBy>
  <cp:revision>34</cp:revision>
  <dcterms:modified xsi:type="dcterms:W3CDTF">2022-10-16T14:07:07Z</dcterms:modified>
</cp:coreProperties>
</file>