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38"/>
  </p:notesMasterIdLst>
  <p:sldIdLst>
    <p:sldId id="430" r:id="rId3"/>
    <p:sldId id="431" r:id="rId4"/>
    <p:sldId id="414" r:id="rId5"/>
    <p:sldId id="410" r:id="rId6"/>
    <p:sldId id="297" r:id="rId7"/>
    <p:sldId id="342" r:id="rId8"/>
    <p:sldId id="273" r:id="rId9"/>
    <p:sldId id="428" r:id="rId10"/>
    <p:sldId id="418" r:id="rId11"/>
    <p:sldId id="416" r:id="rId12"/>
    <p:sldId id="300" r:id="rId13"/>
    <p:sldId id="417" r:id="rId14"/>
    <p:sldId id="419" r:id="rId15"/>
    <p:sldId id="415" r:id="rId16"/>
    <p:sldId id="348" r:id="rId17"/>
    <p:sldId id="310" r:id="rId18"/>
    <p:sldId id="349" r:id="rId19"/>
    <p:sldId id="350" r:id="rId20"/>
    <p:sldId id="426" r:id="rId21"/>
    <p:sldId id="344" r:id="rId22"/>
    <p:sldId id="351" r:id="rId23"/>
    <p:sldId id="427" r:id="rId24"/>
    <p:sldId id="352" r:id="rId25"/>
    <p:sldId id="345" r:id="rId26"/>
    <p:sldId id="353" r:id="rId27"/>
    <p:sldId id="346" r:id="rId28"/>
    <p:sldId id="420" r:id="rId29"/>
    <p:sldId id="425" r:id="rId30"/>
    <p:sldId id="421" r:id="rId31"/>
    <p:sldId id="422" r:id="rId32"/>
    <p:sldId id="423" r:id="rId33"/>
    <p:sldId id="411" r:id="rId34"/>
    <p:sldId id="429" r:id="rId35"/>
    <p:sldId id="413" r:id="rId36"/>
    <p:sldId id="294" r:id="rId37"/>
  </p:sldIdLst>
  <p:sldSz cx="12192000" cy="6858000"/>
  <p:notesSz cx="6858000" cy="9144000"/>
  <p:custDataLst>
    <p:tags r:id="rId39"/>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3DF"/>
    <a:srgbClr val="FDF0E7"/>
    <a:srgbClr val="FEDEF7"/>
    <a:srgbClr val="5D2884"/>
    <a:srgbClr val="0000CC"/>
    <a:srgbClr val="231CB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p:cViewPr>
        <p:scale>
          <a:sx n="47" d="100"/>
          <a:sy n="47" d="100"/>
        </p:scale>
        <p:origin x="-708" y="-6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5A4F34-8881-4FB3-850E-52FD36ACCE7F}" type="doc">
      <dgm:prSet loTypeId="urn:microsoft.com/office/officeart/2005/8/layout/vList5" loCatId="list" qsTypeId="urn:microsoft.com/office/officeart/2005/8/quickstyle/simple2" qsCatId="simple" csTypeId="urn:microsoft.com/office/officeart/2005/8/colors/colorful4" csCatId="colorful" phldr="1"/>
      <dgm:spPr/>
      <dgm:t>
        <a:bodyPr/>
        <a:lstStyle/>
        <a:p>
          <a:endParaRPr lang="vi-VN"/>
        </a:p>
      </dgm:t>
    </dgm:pt>
    <dgm:pt modelId="{FD4B2499-F757-4688-B851-F5AE5E49365D}">
      <dgm:prSet phldrT="[Text]"/>
      <dgm:spPr/>
      <dgm:t>
        <a:bodyPr/>
        <a:lstStyle/>
        <a:p>
          <a:r>
            <a:rPr lang="en-US" dirty="0"/>
            <a:t>1</a:t>
          </a:r>
          <a:endParaRPr lang="vi-VN" dirty="0"/>
        </a:p>
      </dgm:t>
    </dgm:pt>
    <dgm:pt modelId="{6AFDE18A-6B7E-4F3C-8B50-0623AEE6238C}" type="parTrans" cxnId="{AFADF9FD-C687-46BD-9DCD-7BC5369AA892}">
      <dgm:prSet/>
      <dgm:spPr/>
      <dgm:t>
        <a:bodyPr/>
        <a:lstStyle/>
        <a:p>
          <a:endParaRPr lang="vi-VN"/>
        </a:p>
      </dgm:t>
    </dgm:pt>
    <dgm:pt modelId="{5E50FAD1-7B80-4F4F-A669-4203FE67A41D}" type="sibTrans" cxnId="{AFADF9FD-C687-46BD-9DCD-7BC5369AA892}">
      <dgm:prSet/>
      <dgm:spPr/>
      <dgm:t>
        <a:bodyPr/>
        <a:lstStyle/>
        <a:p>
          <a:endParaRPr lang="vi-VN"/>
        </a:p>
      </dgm:t>
    </dgm:pt>
    <dgm:pt modelId="{434B1684-552F-472F-98E4-CBA3A1E1BC06}">
      <dgm:prSet phldrT="[Text]" custT="1"/>
      <dgm:spPr/>
      <dgm:t>
        <a:bodyPr/>
        <a:lstStyle/>
        <a:p>
          <a:pPr algn="just"/>
          <a:r>
            <a:rPr lang="en-US" sz="2200" b="0" dirty="0">
              <a:latin typeface="Times New Roman" panose="02020603050405020304" pitchFamily="18" charset="0"/>
              <a:cs typeface="Times New Roman" panose="02020603050405020304" pitchFamily="18" charset="0"/>
            </a:rPr>
            <a:t>La </a:t>
          </a:r>
          <a:r>
            <a:rPr lang="en-US" sz="2200" b="0" dirty="0" err="1">
              <a:latin typeface="Times New Roman" panose="02020603050405020304" pitchFamily="18" charset="0"/>
              <a:cs typeface="Times New Roman" panose="02020603050405020304" pitchFamily="18" charset="0"/>
            </a:rPr>
            <a:t>Phông</a:t>
          </a:r>
          <a:r>
            <a:rPr lang="en-US" sz="2200" b="0" dirty="0">
              <a:latin typeface="Times New Roman" panose="02020603050405020304" pitchFamily="18" charset="0"/>
              <a:cs typeface="Times New Roman" panose="02020603050405020304" pitchFamily="18" charset="0"/>
            </a:rPr>
            <a:t>-ten </a:t>
          </a:r>
          <a:r>
            <a:rPr lang="en-US" sz="2200" b="0" dirty="0" err="1">
              <a:latin typeface="Times New Roman" panose="02020603050405020304" pitchFamily="18" charset="0"/>
              <a:cs typeface="Times New Roman" panose="02020603050405020304" pitchFamily="18" charset="0"/>
            </a:rPr>
            <a:t>là</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một</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nhà</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thơ</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ngụ</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ngôn</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nổi</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tiếng</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của</a:t>
          </a:r>
          <a:r>
            <a:rPr lang="en-US" sz="2200" b="0" dirty="0">
              <a:latin typeface="Times New Roman" panose="02020603050405020304" pitchFamily="18" charset="0"/>
              <a:cs typeface="Times New Roman" panose="02020603050405020304" pitchFamily="18" charset="0"/>
            </a:rPr>
            <a:t> </a:t>
          </a:r>
          <a:r>
            <a:rPr lang="en-US" sz="2200" b="0" dirty="0" err="1">
              <a:latin typeface="Times New Roman" panose="02020603050405020304" pitchFamily="18" charset="0"/>
              <a:cs typeface="Times New Roman" panose="02020603050405020304" pitchFamily="18" charset="0"/>
            </a:rPr>
            <a:t>Pháp</a:t>
          </a:r>
          <a:r>
            <a:rPr lang="en-US" sz="2200" b="0" dirty="0">
              <a:latin typeface="Times New Roman" panose="02020603050405020304" pitchFamily="18" charset="0"/>
              <a:cs typeface="Times New Roman" panose="02020603050405020304" pitchFamily="18" charset="0"/>
            </a:rPr>
            <a:t>.</a:t>
          </a:r>
          <a:endParaRPr lang="vi-VN" sz="2200" b="0" dirty="0">
            <a:latin typeface="Times New Roman" panose="02020603050405020304" pitchFamily="18" charset="0"/>
            <a:cs typeface="Times New Roman" panose="02020603050405020304" pitchFamily="18" charset="0"/>
          </a:endParaRPr>
        </a:p>
      </dgm:t>
    </dgm:pt>
    <dgm:pt modelId="{EB8DD410-48C3-430E-A54B-5FDD71B64A76}" type="parTrans" cxnId="{CA4CDC10-774C-4F53-90D4-46D8CFE12A93}">
      <dgm:prSet/>
      <dgm:spPr/>
      <dgm:t>
        <a:bodyPr/>
        <a:lstStyle/>
        <a:p>
          <a:endParaRPr lang="vi-VN"/>
        </a:p>
      </dgm:t>
    </dgm:pt>
    <dgm:pt modelId="{EADA6B7B-F699-4359-B357-A035D519A595}" type="sibTrans" cxnId="{CA4CDC10-774C-4F53-90D4-46D8CFE12A93}">
      <dgm:prSet/>
      <dgm:spPr/>
      <dgm:t>
        <a:bodyPr/>
        <a:lstStyle/>
        <a:p>
          <a:endParaRPr lang="vi-VN"/>
        </a:p>
      </dgm:t>
    </dgm:pt>
    <dgm:pt modelId="{96720364-96F8-4D95-97C6-34E03A52D444}">
      <dgm:prSet phldrT="[Text]"/>
      <dgm:spPr/>
      <dgm:t>
        <a:bodyPr/>
        <a:lstStyle/>
        <a:p>
          <a:r>
            <a:rPr lang="en-US" dirty="0"/>
            <a:t>2</a:t>
          </a:r>
          <a:endParaRPr lang="vi-VN" dirty="0"/>
        </a:p>
      </dgm:t>
    </dgm:pt>
    <dgm:pt modelId="{003BF6CF-4C3B-4116-AF57-74C93A7E7E26}" type="parTrans" cxnId="{0A3730D7-6125-4507-8E6F-E3F78EEF2E50}">
      <dgm:prSet/>
      <dgm:spPr/>
      <dgm:t>
        <a:bodyPr/>
        <a:lstStyle/>
        <a:p>
          <a:endParaRPr lang="vi-VN"/>
        </a:p>
      </dgm:t>
    </dgm:pt>
    <dgm:pt modelId="{6AC4C443-FAC9-4E16-8041-5CCDF17A5AE3}" type="sibTrans" cxnId="{0A3730D7-6125-4507-8E6F-E3F78EEF2E50}">
      <dgm:prSet/>
      <dgm:spPr/>
      <dgm:t>
        <a:bodyPr/>
        <a:lstStyle/>
        <a:p>
          <a:endParaRPr lang="vi-VN"/>
        </a:p>
      </dgm:t>
    </dgm:pt>
    <dgm:pt modelId="{D0215A5C-D236-44FA-877E-860E0543CBE3}">
      <dgm:prSet phldrT="[Text]" custT="1"/>
      <dgm:spPr/>
      <dgm:t>
        <a:bodyPr/>
        <a:lstStyle/>
        <a:p>
          <a:pPr algn="just"/>
          <a:r>
            <a:rPr lang="vi-VN" sz="2200" b="0" i="0" dirty="0">
              <a:latin typeface="Times New Roman" panose="02020603050405020304" pitchFamily="18" charset="0"/>
              <a:cs typeface="Times New Roman" panose="02020603050405020304" pitchFamily="18" charset="0"/>
            </a:rPr>
            <a:t>Chính cuộc sống chan hòa với thiên nhiên, gần gũi với người dân thường đã khiến cho thơ văn của ông giàu tính dân gian, giàu chất thơ của cuộc sống và sự thực tinh tế, sinh động. </a:t>
          </a:r>
          <a:endParaRPr lang="vi-VN" sz="2200" dirty="0">
            <a:latin typeface="Times New Roman" panose="02020603050405020304" pitchFamily="18" charset="0"/>
            <a:cs typeface="Times New Roman" panose="02020603050405020304" pitchFamily="18" charset="0"/>
          </a:endParaRPr>
        </a:p>
      </dgm:t>
    </dgm:pt>
    <dgm:pt modelId="{AE1C7B2A-6C05-46C9-8EB6-652D70CC1729}" type="parTrans" cxnId="{852E7331-D216-47ED-B887-A2F63125E0C9}">
      <dgm:prSet/>
      <dgm:spPr/>
      <dgm:t>
        <a:bodyPr/>
        <a:lstStyle/>
        <a:p>
          <a:endParaRPr lang="vi-VN"/>
        </a:p>
      </dgm:t>
    </dgm:pt>
    <dgm:pt modelId="{80EB4595-D5A4-4B5E-ACA0-755FD9297556}" type="sibTrans" cxnId="{852E7331-D216-47ED-B887-A2F63125E0C9}">
      <dgm:prSet/>
      <dgm:spPr/>
      <dgm:t>
        <a:bodyPr/>
        <a:lstStyle/>
        <a:p>
          <a:endParaRPr lang="vi-VN"/>
        </a:p>
      </dgm:t>
    </dgm:pt>
    <dgm:pt modelId="{1E5D7570-0725-4190-A472-A81C8ECBA574}">
      <dgm:prSet phldrT="[Text]"/>
      <dgm:spPr/>
      <dgm:t>
        <a:bodyPr/>
        <a:lstStyle/>
        <a:p>
          <a:r>
            <a:rPr lang="en-US" dirty="0"/>
            <a:t>3</a:t>
          </a:r>
          <a:endParaRPr lang="vi-VN" dirty="0"/>
        </a:p>
      </dgm:t>
    </dgm:pt>
    <dgm:pt modelId="{C5FB2B1C-F956-4D43-A661-D26A75A52171}" type="parTrans" cxnId="{404340AA-787F-43E3-A04D-2C59F112895C}">
      <dgm:prSet/>
      <dgm:spPr/>
      <dgm:t>
        <a:bodyPr/>
        <a:lstStyle/>
        <a:p>
          <a:endParaRPr lang="vi-VN"/>
        </a:p>
      </dgm:t>
    </dgm:pt>
    <dgm:pt modelId="{FA554907-843A-4692-97F5-DD5765AEA6C0}" type="sibTrans" cxnId="{404340AA-787F-43E3-A04D-2C59F112895C}">
      <dgm:prSet/>
      <dgm:spPr/>
      <dgm:t>
        <a:bodyPr/>
        <a:lstStyle/>
        <a:p>
          <a:endParaRPr lang="vi-VN"/>
        </a:p>
      </dgm:t>
    </dgm:pt>
    <dgm:pt modelId="{A528F52E-62CA-4A3F-9F73-32B58DE9F951}">
      <dgm:prSet phldrT="[Text]" custT="1"/>
      <dgm:spPr/>
      <dgm:t>
        <a:bodyPr/>
        <a:lstStyle/>
        <a:p>
          <a:pPr algn="just"/>
          <a:r>
            <a:rPr lang="en-US" sz="2200" b="0" dirty="0">
              <a:latin typeface="Times New Roman" panose="02020603050405020304" pitchFamily="18" charset="0"/>
              <a:cs typeface="Times New Roman" panose="02020603050405020304" pitchFamily="18" charset="0"/>
            </a:rPr>
            <a:t>La </a:t>
          </a:r>
          <a:r>
            <a:rPr lang="en-US" sz="2200" b="0" dirty="0" err="1">
              <a:latin typeface="Times New Roman" panose="02020603050405020304" pitchFamily="18" charset="0"/>
              <a:cs typeface="Times New Roman" panose="02020603050405020304" pitchFamily="18" charset="0"/>
            </a:rPr>
            <a:t>Phông</a:t>
          </a:r>
          <a:r>
            <a:rPr lang="en-US" sz="2200" b="0" dirty="0">
              <a:latin typeface="Times New Roman" panose="02020603050405020304" pitchFamily="18" charset="0"/>
              <a:cs typeface="Times New Roman" panose="02020603050405020304" pitchFamily="18" charset="0"/>
            </a:rPr>
            <a:t>-ten </a:t>
          </a:r>
          <a:r>
            <a:rPr lang="vi-VN" sz="2200" b="0" i="0" dirty="0">
              <a:latin typeface="Times New Roman" panose="02020603050405020304" pitchFamily="18" charset="0"/>
              <a:cs typeface="Times New Roman" panose="02020603050405020304" pitchFamily="18" charset="0"/>
            </a:rPr>
            <a:t>có nhiều bài thơ nổi tiếng</a:t>
          </a:r>
          <a:r>
            <a:rPr lang="en-US" sz="2200" b="0" i="0" dirty="0">
              <a:latin typeface="Times New Roman" panose="02020603050405020304" pitchFamily="18" charset="0"/>
              <a:cs typeface="Times New Roman" panose="02020603050405020304" pitchFamily="18" charset="0"/>
            </a:rPr>
            <a:t> </a:t>
          </a:r>
          <a:r>
            <a:rPr lang="vi-VN" sz="2200" b="0" i="0" dirty="0">
              <a:latin typeface="Times New Roman" panose="02020603050405020304" pitchFamily="18" charset="0"/>
              <a:cs typeface="Times New Roman" panose="02020603050405020304" pitchFamily="18" charset="0"/>
            </a:rPr>
            <a:t>: Ve</a:t>
          </a:r>
          <a:r>
            <a:rPr lang="en-US" sz="2200" b="0" i="0" dirty="0">
              <a:latin typeface="Times New Roman" panose="02020603050405020304" pitchFamily="18" charset="0"/>
              <a:cs typeface="Times New Roman" panose="02020603050405020304" pitchFamily="18" charset="0"/>
            </a:rPr>
            <a:t> </a:t>
          </a:r>
          <a:r>
            <a:rPr lang="en-US" sz="2200" b="0" i="0" dirty="0" err="1">
              <a:latin typeface="Times New Roman" panose="02020603050405020304" pitchFamily="18" charset="0"/>
              <a:cs typeface="Times New Roman" panose="02020603050405020304" pitchFamily="18" charset="0"/>
            </a:rPr>
            <a:t>Sầu</a:t>
          </a:r>
          <a:r>
            <a:rPr lang="en-US" sz="2200" b="0" i="0" dirty="0">
              <a:latin typeface="Times New Roman" panose="02020603050405020304" pitchFamily="18" charset="0"/>
              <a:cs typeface="Times New Roman" panose="02020603050405020304" pitchFamily="18" charset="0"/>
            </a:rPr>
            <a:t> </a:t>
          </a:r>
          <a:r>
            <a:rPr lang="vi-VN" sz="2200" b="0" i="0" dirty="0">
              <a:latin typeface="Times New Roman" panose="02020603050405020304" pitchFamily="18" charset="0"/>
              <a:cs typeface="Times New Roman" panose="02020603050405020304" pitchFamily="18" charset="0"/>
            </a:rPr>
            <a:t>và Kiến, Quạ và Cáo, Chó </a:t>
          </a:r>
          <a:r>
            <a:rPr lang="en-US" sz="2200" b="0" i="0" dirty="0">
              <a:latin typeface="Times New Roman" panose="02020603050405020304" pitchFamily="18" charset="0"/>
              <a:cs typeface="Times New Roman" panose="02020603050405020304" pitchFamily="18" charset="0"/>
            </a:rPr>
            <a:t>S</a:t>
          </a:r>
          <a:r>
            <a:rPr lang="vi-VN" sz="2200" b="0" i="0" dirty="0">
              <a:latin typeface="Times New Roman" panose="02020603050405020304" pitchFamily="18" charset="0"/>
              <a:cs typeface="Times New Roman" panose="02020603050405020304" pitchFamily="18" charset="0"/>
            </a:rPr>
            <a:t>ói và Cừu non, Thần Chết và lão tiều phu, Gà </a:t>
          </a:r>
          <a:r>
            <a:rPr lang="en-US" sz="2200" b="0" i="0" dirty="0">
              <a:latin typeface="Times New Roman" panose="02020603050405020304" pitchFamily="18" charset="0"/>
              <a:cs typeface="Times New Roman" panose="02020603050405020304" pitchFamily="18" charset="0"/>
            </a:rPr>
            <a:t>T</a:t>
          </a:r>
          <a:r>
            <a:rPr lang="vi-VN" sz="2200" b="0" i="0" dirty="0">
              <a:latin typeface="Times New Roman" panose="02020603050405020304" pitchFamily="18" charset="0"/>
              <a:cs typeface="Times New Roman" panose="02020603050405020304" pitchFamily="18" charset="0"/>
            </a:rPr>
            <a:t>rống và Cáo, ... </a:t>
          </a:r>
          <a:endParaRPr lang="vi-VN" sz="2200" dirty="0">
            <a:latin typeface="Times New Roman" panose="02020603050405020304" pitchFamily="18" charset="0"/>
            <a:cs typeface="Times New Roman" panose="02020603050405020304" pitchFamily="18" charset="0"/>
          </a:endParaRPr>
        </a:p>
      </dgm:t>
    </dgm:pt>
    <dgm:pt modelId="{AF4FE79A-35A2-4449-A2E7-338F9BB26671}" type="parTrans" cxnId="{E39A3372-1491-49C7-9BD5-02D981E20467}">
      <dgm:prSet/>
      <dgm:spPr/>
      <dgm:t>
        <a:bodyPr/>
        <a:lstStyle/>
        <a:p>
          <a:endParaRPr lang="vi-VN"/>
        </a:p>
      </dgm:t>
    </dgm:pt>
    <dgm:pt modelId="{1BF906F3-6ABF-422F-A6AC-6020A6EBDF93}" type="sibTrans" cxnId="{E39A3372-1491-49C7-9BD5-02D981E20467}">
      <dgm:prSet/>
      <dgm:spPr/>
      <dgm:t>
        <a:bodyPr/>
        <a:lstStyle/>
        <a:p>
          <a:endParaRPr lang="vi-VN"/>
        </a:p>
      </dgm:t>
    </dgm:pt>
    <dgm:pt modelId="{DDD2AE40-81FE-48C1-A73A-D2BF0978CFE2}" type="pres">
      <dgm:prSet presAssocID="{7A5A4F34-8881-4FB3-850E-52FD36ACCE7F}" presName="Name0" presStyleCnt="0">
        <dgm:presLayoutVars>
          <dgm:dir/>
          <dgm:animLvl val="lvl"/>
          <dgm:resizeHandles val="exact"/>
        </dgm:presLayoutVars>
      </dgm:prSet>
      <dgm:spPr/>
      <dgm:t>
        <a:bodyPr/>
        <a:lstStyle/>
        <a:p>
          <a:endParaRPr lang="vi-VN"/>
        </a:p>
      </dgm:t>
    </dgm:pt>
    <dgm:pt modelId="{E0BD95C1-6AD8-42B6-85FF-93A2CF4CAD0F}" type="pres">
      <dgm:prSet presAssocID="{FD4B2499-F757-4688-B851-F5AE5E49365D}" presName="linNode" presStyleCnt="0"/>
      <dgm:spPr/>
    </dgm:pt>
    <dgm:pt modelId="{F2DA0430-CF2F-4B89-873D-F2087FF36CE4}" type="pres">
      <dgm:prSet presAssocID="{FD4B2499-F757-4688-B851-F5AE5E49365D}" presName="parentText" presStyleLbl="node1" presStyleIdx="0" presStyleCnt="3" custScaleX="47569" custScaleY="102471" custLinFactNeighborY="-8821">
        <dgm:presLayoutVars>
          <dgm:chMax val="1"/>
          <dgm:bulletEnabled val="1"/>
        </dgm:presLayoutVars>
      </dgm:prSet>
      <dgm:spPr/>
      <dgm:t>
        <a:bodyPr/>
        <a:lstStyle/>
        <a:p>
          <a:endParaRPr lang="vi-VN"/>
        </a:p>
      </dgm:t>
    </dgm:pt>
    <dgm:pt modelId="{8A6CAFAA-4D2D-45B1-AFDD-A78CA59E1068}" type="pres">
      <dgm:prSet presAssocID="{FD4B2499-F757-4688-B851-F5AE5E49365D}" presName="descendantText" presStyleLbl="alignAccFollowNode1" presStyleIdx="0" presStyleCnt="3" custScaleX="168826" custScaleY="124548">
        <dgm:presLayoutVars>
          <dgm:bulletEnabled val="1"/>
        </dgm:presLayoutVars>
      </dgm:prSet>
      <dgm:spPr/>
      <dgm:t>
        <a:bodyPr/>
        <a:lstStyle/>
        <a:p>
          <a:endParaRPr lang="vi-VN"/>
        </a:p>
      </dgm:t>
    </dgm:pt>
    <dgm:pt modelId="{ADE01339-2063-44B9-B368-2D35B65B5BF9}" type="pres">
      <dgm:prSet presAssocID="{5E50FAD1-7B80-4F4F-A669-4203FE67A41D}" presName="sp" presStyleCnt="0"/>
      <dgm:spPr/>
    </dgm:pt>
    <dgm:pt modelId="{4CA50DF9-2A0B-4AA4-878E-0F89BA6EA139}" type="pres">
      <dgm:prSet presAssocID="{96720364-96F8-4D95-97C6-34E03A52D444}" presName="linNode" presStyleCnt="0"/>
      <dgm:spPr/>
    </dgm:pt>
    <dgm:pt modelId="{C48136CD-DE32-4566-A4DC-2B3567F8A3F0}" type="pres">
      <dgm:prSet presAssocID="{96720364-96F8-4D95-97C6-34E03A52D444}" presName="parentText" presStyleLbl="node1" presStyleIdx="1" presStyleCnt="3" custScaleX="47569">
        <dgm:presLayoutVars>
          <dgm:chMax val="1"/>
          <dgm:bulletEnabled val="1"/>
        </dgm:presLayoutVars>
      </dgm:prSet>
      <dgm:spPr/>
      <dgm:t>
        <a:bodyPr/>
        <a:lstStyle/>
        <a:p>
          <a:endParaRPr lang="vi-VN"/>
        </a:p>
      </dgm:t>
    </dgm:pt>
    <dgm:pt modelId="{A5EF7A1E-0DC3-4280-9254-889616A5A7A0}" type="pres">
      <dgm:prSet presAssocID="{96720364-96F8-4D95-97C6-34E03A52D444}" presName="descendantText" presStyleLbl="alignAccFollowNode1" presStyleIdx="1" presStyleCnt="3" custScaleX="168826" custScaleY="124548">
        <dgm:presLayoutVars>
          <dgm:bulletEnabled val="1"/>
        </dgm:presLayoutVars>
      </dgm:prSet>
      <dgm:spPr/>
      <dgm:t>
        <a:bodyPr/>
        <a:lstStyle/>
        <a:p>
          <a:endParaRPr lang="vi-VN"/>
        </a:p>
      </dgm:t>
    </dgm:pt>
    <dgm:pt modelId="{75413C91-7483-4B1E-84A9-307BE1982DFE}" type="pres">
      <dgm:prSet presAssocID="{6AC4C443-FAC9-4E16-8041-5CCDF17A5AE3}" presName="sp" presStyleCnt="0"/>
      <dgm:spPr/>
    </dgm:pt>
    <dgm:pt modelId="{6823FE90-8456-4A55-ACB5-0E56F0B92738}" type="pres">
      <dgm:prSet presAssocID="{1E5D7570-0725-4190-A472-A81C8ECBA574}" presName="linNode" presStyleCnt="0"/>
      <dgm:spPr/>
    </dgm:pt>
    <dgm:pt modelId="{D2143BDC-A880-4547-8E5F-C820C5A9715C}" type="pres">
      <dgm:prSet presAssocID="{1E5D7570-0725-4190-A472-A81C8ECBA574}" presName="parentText" presStyleLbl="node1" presStyleIdx="2" presStyleCnt="3" custScaleX="47569">
        <dgm:presLayoutVars>
          <dgm:chMax val="1"/>
          <dgm:bulletEnabled val="1"/>
        </dgm:presLayoutVars>
      </dgm:prSet>
      <dgm:spPr/>
      <dgm:t>
        <a:bodyPr/>
        <a:lstStyle/>
        <a:p>
          <a:endParaRPr lang="vi-VN"/>
        </a:p>
      </dgm:t>
    </dgm:pt>
    <dgm:pt modelId="{6FE04F2C-FA44-456A-820B-1064C0799010}" type="pres">
      <dgm:prSet presAssocID="{1E5D7570-0725-4190-A472-A81C8ECBA574}" presName="descendantText" presStyleLbl="alignAccFollowNode1" presStyleIdx="2" presStyleCnt="3" custScaleX="168826" custScaleY="124548">
        <dgm:presLayoutVars>
          <dgm:bulletEnabled val="1"/>
        </dgm:presLayoutVars>
      </dgm:prSet>
      <dgm:spPr/>
      <dgm:t>
        <a:bodyPr/>
        <a:lstStyle/>
        <a:p>
          <a:endParaRPr lang="vi-VN"/>
        </a:p>
      </dgm:t>
    </dgm:pt>
  </dgm:ptLst>
  <dgm:cxnLst>
    <dgm:cxn modelId="{0A3730D7-6125-4507-8E6F-E3F78EEF2E50}" srcId="{7A5A4F34-8881-4FB3-850E-52FD36ACCE7F}" destId="{96720364-96F8-4D95-97C6-34E03A52D444}" srcOrd="1" destOrd="0" parTransId="{003BF6CF-4C3B-4116-AF57-74C93A7E7E26}" sibTransId="{6AC4C443-FAC9-4E16-8041-5CCDF17A5AE3}"/>
    <dgm:cxn modelId="{6648176D-8F4E-4103-B80F-5D5DF0D0C4F7}" type="presOf" srcId="{A528F52E-62CA-4A3F-9F73-32B58DE9F951}" destId="{6FE04F2C-FA44-456A-820B-1064C0799010}" srcOrd="0" destOrd="0" presId="urn:microsoft.com/office/officeart/2005/8/layout/vList5"/>
    <dgm:cxn modelId="{72F36A4E-E837-4E52-B203-720510AED2E4}" type="presOf" srcId="{96720364-96F8-4D95-97C6-34E03A52D444}" destId="{C48136CD-DE32-4566-A4DC-2B3567F8A3F0}" srcOrd="0" destOrd="0" presId="urn:microsoft.com/office/officeart/2005/8/layout/vList5"/>
    <dgm:cxn modelId="{404340AA-787F-43E3-A04D-2C59F112895C}" srcId="{7A5A4F34-8881-4FB3-850E-52FD36ACCE7F}" destId="{1E5D7570-0725-4190-A472-A81C8ECBA574}" srcOrd="2" destOrd="0" parTransId="{C5FB2B1C-F956-4D43-A661-D26A75A52171}" sibTransId="{FA554907-843A-4692-97F5-DD5765AEA6C0}"/>
    <dgm:cxn modelId="{852E7331-D216-47ED-B887-A2F63125E0C9}" srcId="{96720364-96F8-4D95-97C6-34E03A52D444}" destId="{D0215A5C-D236-44FA-877E-860E0543CBE3}" srcOrd="0" destOrd="0" parTransId="{AE1C7B2A-6C05-46C9-8EB6-652D70CC1729}" sibTransId="{80EB4595-D5A4-4B5E-ACA0-755FD9297556}"/>
    <dgm:cxn modelId="{E39A3372-1491-49C7-9BD5-02D981E20467}" srcId="{1E5D7570-0725-4190-A472-A81C8ECBA574}" destId="{A528F52E-62CA-4A3F-9F73-32B58DE9F951}" srcOrd="0" destOrd="0" parTransId="{AF4FE79A-35A2-4449-A2E7-338F9BB26671}" sibTransId="{1BF906F3-6ABF-422F-A6AC-6020A6EBDF93}"/>
    <dgm:cxn modelId="{1A2C5B6F-5282-418A-BEAA-6DBEF07E79B3}" type="presOf" srcId="{7A5A4F34-8881-4FB3-850E-52FD36ACCE7F}" destId="{DDD2AE40-81FE-48C1-A73A-D2BF0978CFE2}" srcOrd="0" destOrd="0" presId="urn:microsoft.com/office/officeart/2005/8/layout/vList5"/>
    <dgm:cxn modelId="{CA4CDC10-774C-4F53-90D4-46D8CFE12A93}" srcId="{FD4B2499-F757-4688-B851-F5AE5E49365D}" destId="{434B1684-552F-472F-98E4-CBA3A1E1BC06}" srcOrd="0" destOrd="0" parTransId="{EB8DD410-48C3-430E-A54B-5FDD71B64A76}" sibTransId="{EADA6B7B-F699-4359-B357-A035D519A595}"/>
    <dgm:cxn modelId="{57FF2C5E-588C-4FB9-ABB3-66D1146A4B8F}" type="presOf" srcId="{D0215A5C-D236-44FA-877E-860E0543CBE3}" destId="{A5EF7A1E-0DC3-4280-9254-889616A5A7A0}" srcOrd="0" destOrd="0" presId="urn:microsoft.com/office/officeart/2005/8/layout/vList5"/>
    <dgm:cxn modelId="{303159E2-A9A1-4AAD-8DB6-26137A19B33E}" type="presOf" srcId="{FD4B2499-F757-4688-B851-F5AE5E49365D}" destId="{F2DA0430-CF2F-4B89-873D-F2087FF36CE4}" srcOrd="0" destOrd="0" presId="urn:microsoft.com/office/officeart/2005/8/layout/vList5"/>
    <dgm:cxn modelId="{7FA75172-9328-4433-8DDF-C0F1DADCB44B}" type="presOf" srcId="{1E5D7570-0725-4190-A472-A81C8ECBA574}" destId="{D2143BDC-A880-4547-8E5F-C820C5A9715C}" srcOrd="0" destOrd="0" presId="urn:microsoft.com/office/officeart/2005/8/layout/vList5"/>
    <dgm:cxn modelId="{AFADF9FD-C687-46BD-9DCD-7BC5369AA892}" srcId="{7A5A4F34-8881-4FB3-850E-52FD36ACCE7F}" destId="{FD4B2499-F757-4688-B851-F5AE5E49365D}" srcOrd="0" destOrd="0" parTransId="{6AFDE18A-6B7E-4F3C-8B50-0623AEE6238C}" sibTransId="{5E50FAD1-7B80-4F4F-A669-4203FE67A41D}"/>
    <dgm:cxn modelId="{6D92DED7-6D1F-4111-85CA-BF0B7158947D}" type="presOf" srcId="{434B1684-552F-472F-98E4-CBA3A1E1BC06}" destId="{8A6CAFAA-4D2D-45B1-AFDD-A78CA59E1068}" srcOrd="0" destOrd="0" presId="urn:microsoft.com/office/officeart/2005/8/layout/vList5"/>
    <dgm:cxn modelId="{7447F272-1EAB-4569-9A76-30187F703161}" type="presParOf" srcId="{DDD2AE40-81FE-48C1-A73A-D2BF0978CFE2}" destId="{E0BD95C1-6AD8-42B6-85FF-93A2CF4CAD0F}" srcOrd="0" destOrd="0" presId="urn:microsoft.com/office/officeart/2005/8/layout/vList5"/>
    <dgm:cxn modelId="{B3E2165E-E935-4608-A4A3-393246767DE1}" type="presParOf" srcId="{E0BD95C1-6AD8-42B6-85FF-93A2CF4CAD0F}" destId="{F2DA0430-CF2F-4B89-873D-F2087FF36CE4}" srcOrd="0" destOrd="0" presId="urn:microsoft.com/office/officeart/2005/8/layout/vList5"/>
    <dgm:cxn modelId="{0DBDED65-C6C0-459E-842A-5AB7BD9459C3}" type="presParOf" srcId="{E0BD95C1-6AD8-42B6-85FF-93A2CF4CAD0F}" destId="{8A6CAFAA-4D2D-45B1-AFDD-A78CA59E1068}" srcOrd="1" destOrd="0" presId="urn:microsoft.com/office/officeart/2005/8/layout/vList5"/>
    <dgm:cxn modelId="{30F74508-5730-4961-937F-ECE83F906C1C}" type="presParOf" srcId="{DDD2AE40-81FE-48C1-A73A-D2BF0978CFE2}" destId="{ADE01339-2063-44B9-B368-2D35B65B5BF9}" srcOrd="1" destOrd="0" presId="urn:microsoft.com/office/officeart/2005/8/layout/vList5"/>
    <dgm:cxn modelId="{2A084479-2F6E-4E24-80FA-840B85B78514}" type="presParOf" srcId="{DDD2AE40-81FE-48C1-A73A-D2BF0978CFE2}" destId="{4CA50DF9-2A0B-4AA4-878E-0F89BA6EA139}" srcOrd="2" destOrd="0" presId="urn:microsoft.com/office/officeart/2005/8/layout/vList5"/>
    <dgm:cxn modelId="{241E77E6-8C0F-490A-8939-F47A0EA42702}" type="presParOf" srcId="{4CA50DF9-2A0B-4AA4-878E-0F89BA6EA139}" destId="{C48136CD-DE32-4566-A4DC-2B3567F8A3F0}" srcOrd="0" destOrd="0" presId="urn:microsoft.com/office/officeart/2005/8/layout/vList5"/>
    <dgm:cxn modelId="{27BFC14D-6349-4E81-8168-B816B8F899F7}" type="presParOf" srcId="{4CA50DF9-2A0B-4AA4-878E-0F89BA6EA139}" destId="{A5EF7A1E-0DC3-4280-9254-889616A5A7A0}" srcOrd="1" destOrd="0" presId="urn:microsoft.com/office/officeart/2005/8/layout/vList5"/>
    <dgm:cxn modelId="{C0C23D55-D377-46AA-B3B3-3EEEED7A7467}" type="presParOf" srcId="{DDD2AE40-81FE-48C1-A73A-D2BF0978CFE2}" destId="{75413C91-7483-4B1E-84A9-307BE1982DFE}" srcOrd="3" destOrd="0" presId="urn:microsoft.com/office/officeart/2005/8/layout/vList5"/>
    <dgm:cxn modelId="{2D39E331-8B3C-4E3C-A4CF-3261C8F4F6E9}" type="presParOf" srcId="{DDD2AE40-81FE-48C1-A73A-D2BF0978CFE2}" destId="{6823FE90-8456-4A55-ACB5-0E56F0B92738}" srcOrd="4" destOrd="0" presId="urn:microsoft.com/office/officeart/2005/8/layout/vList5"/>
    <dgm:cxn modelId="{80F059A5-9AB4-4A53-9055-EA94BFAE0A80}" type="presParOf" srcId="{6823FE90-8456-4A55-ACB5-0E56F0B92738}" destId="{D2143BDC-A880-4547-8E5F-C820C5A9715C}" srcOrd="0" destOrd="0" presId="urn:microsoft.com/office/officeart/2005/8/layout/vList5"/>
    <dgm:cxn modelId="{43694C33-5B11-43E9-8F4F-C9053D65CBD1}" type="presParOf" srcId="{6823FE90-8456-4A55-ACB5-0E56F0B92738}" destId="{6FE04F2C-FA44-456A-820B-1064C0799010}"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CAFAA-4D2D-45B1-AFDD-A78CA59E1068}">
      <dsp:nvSpPr>
        <dsp:cNvPr id="0" name=""/>
        <dsp:cNvSpPr/>
      </dsp:nvSpPr>
      <dsp:spPr>
        <a:xfrm rot="5400000">
          <a:off x="3177298" y="-2213007"/>
          <a:ext cx="1470439" cy="5941220"/>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977900">
            <a:lnSpc>
              <a:spcPct val="90000"/>
            </a:lnSpc>
            <a:spcBef>
              <a:spcPct val="0"/>
            </a:spcBef>
            <a:spcAft>
              <a:spcPct val="15000"/>
            </a:spcAft>
            <a:buChar char="••"/>
          </a:pPr>
          <a:r>
            <a:rPr lang="en-US" sz="2200" b="0" kern="1200" dirty="0">
              <a:latin typeface="Times New Roman" panose="02020603050405020304" pitchFamily="18" charset="0"/>
              <a:cs typeface="Times New Roman" panose="02020603050405020304" pitchFamily="18" charset="0"/>
            </a:rPr>
            <a:t>La </a:t>
          </a:r>
          <a:r>
            <a:rPr lang="en-US" sz="2200" b="0" kern="1200" dirty="0" err="1">
              <a:latin typeface="Times New Roman" panose="02020603050405020304" pitchFamily="18" charset="0"/>
              <a:cs typeface="Times New Roman" panose="02020603050405020304" pitchFamily="18" charset="0"/>
            </a:rPr>
            <a:t>Phông</a:t>
          </a:r>
          <a:r>
            <a:rPr lang="en-US" sz="2200" b="0" kern="1200" dirty="0">
              <a:latin typeface="Times New Roman" panose="02020603050405020304" pitchFamily="18" charset="0"/>
              <a:cs typeface="Times New Roman" panose="02020603050405020304" pitchFamily="18" charset="0"/>
            </a:rPr>
            <a:t>-ten </a:t>
          </a:r>
          <a:r>
            <a:rPr lang="en-US" sz="2200" b="0" kern="1200" dirty="0" err="1">
              <a:latin typeface="Times New Roman" panose="02020603050405020304" pitchFamily="18" charset="0"/>
              <a:cs typeface="Times New Roman" panose="02020603050405020304" pitchFamily="18" charset="0"/>
            </a:rPr>
            <a:t>là</a:t>
          </a:r>
          <a:r>
            <a:rPr lang="en-US" sz="2200" b="0" kern="1200" dirty="0">
              <a:latin typeface="Times New Roman" panose="02020603050405020304" pitchFamily="18" charset="0"/>
              <a:cs typeface="Times New Roman" panose="02020603050405020304" pitchFamily="18" charset="0"/>
            </a:rPr>
            <a:t> </a:t>
          </a:r>
          <a:r>
            <a:rPr lang="en-US" sz="2200" b="0" kern="1200" dirty="0" err="1">
              <a:latin typeface="Times New Roman" panose="02020603050405020304" pitchFamily="18" charset="0"/>
              <a:cs typeface="Times New Roman" panose="02020603050405020304" pitchFamily="18" charset="0"/>
            </a:rPr>
            <a:t>một</a:t>
          </a:r>
          <a:r>
            <a:rPr lang="en-US" sz="2200" b="0" kern="1200" dirty="0">
              <a:latin typeface="Times New Roman" panose="02020603050405020304" pitchFamily="18" charset="0"/>
              <a:cs typeface="Times New Roman" panose="02020603050405020304" pitchFamily="18" charset="0"/>
            </a:rPr>
            <a:t> </a:t>
          </a:r>
          <a:r>
            <a:rPr lang="en-US" sz="2200" b="0" kern="1200" dirty="0" err="1">
              <a:latin typeface="Times New Roman" panose="02020603050405020304" pitchFamily="18" charset="0"/>
              <a:cs typeface="Times New Roman" panose="02020603050405020304" pitchFamily="18" charset="0"/>
            </a:rPr>
            <a:t>nhà</a:t>
          </a:r>
          <a:r>
            <a:rPr lang="en-US" sz="2200" b="0" kern="1200" dirty="0">
              <a:latin typeface="Times New Roman" panose="02020603050405020304" pitchFamily="18" charset="0"/>
              <a:cs typeface="Times New Roman" panose="02020603050405020304" pitchFamily="18" charset="0"/>
            </a:rPr>
            <a:t> </a:t>
          </a:r>
          <a:r>
            <a:rPr lang="en-US" sz="2200" b="0" kern="1200" dirty="0" err="1">
              <a:latin typeface="Times New Roman" panose="02020603050405020304" pitchFamily="18" charset="0"/>
              <a:cs typeface="Times New Roman" panose="02020603050405020304" pitchFamily="18" charset="0"/>
            </a:rPr>
            <a:t>thơ</a:t>
          </a:r>
          <a:r>
            <a:rPr lang="en-US" sz="2200" b="0" kern="1200" dirty="0">
              <a:latin typeface="Times New Roman" panose="02020603050405020304" pitchFamily="18" charset="0"/>
              <a:cs typeface="Times New Roman" panose="02020603050405020304" pitchFamily="18" charset="0"/>
            </a:rPr>
            <a:t> </a:t>
          </a:r>
          <a:r>
            <a:rPr lang="en-US" sz="2200" b="0" kern="1200" dirty="0" err="1">
              <a:latin typeface="Times New Roman" panose="02020603050405020304" pitchFamily="18" charset="0"/>
              <a:cs typeface="Times New Roman" panose="02020603050405020304" pitchFamily="18" charset="0"/>
            </a:rPr>
            <a:t>ngụ</a:t>
          </a:r>
          <a:r>
            <a:rPr lang="en-US" sz="2200" b="0" kern="1200" dirty="0">
              <a:latin typeface="Times New Roman" panose="02020603050405020304" pitchFamily="18" charset="0"/>
              <a:cs typeface="Times New Roman" panose="02020603050405020304" pitchFamily="18" charset="0"/>
            </a:rPr>
            <a:t> </a:t>
          </a:r>
          <a:r>
            <a:rPr lang="en-US" sz="2200" b="0" kern="1200" dirty="0" err="1">
              <a:latin typeface="Times New Roman" panose="02020603050405020304" pitchFamily="18" charset="0"/>
              <a:cs typeface="Times New Roman" panose="02020603050405020304" pitchFamily="18" charset="0"/>
            </a:rPr>
            <a:t>ngôn</a:t>
          </a:r>
          <a:r>
            <a:rPr lang="en-US" sz="2200" b="0" kern="1200" dirty="0">
              <a:latin typeface="Times New Roman" panose="02020603050405020304" pitchFamily="18" charset="0"/>
              <a:cs typeface="Times New Roman" panose="02020603050405020304" pitchFamily="18" charset="0"/>
            </a:rPr>
            <a:t> </a:t>
          </a:r>
          <a:r>
            <a:rPr lang="en-US" sz="2200" b="0" kern="1200" dirty="0" err="1">
              <a:latin typeface="Times New Roman" panose="02020603050405020304" pitchFamily="18" charset="0"/>
              <a:cs typeface="Times New Roman" panose="02020603050405020304" pitchFamily="18" charset="0"/>
            </a:rPr>
            <a:t>nổi</a:t>
          </a:r>
          <a:r>
            <a:rPr lang="en-US" sz="2200" b="0" kern="1200" dirty="0">
              <a:latin typeface="Times New Roman" panose="02020603050405020304" pitchFamily="18" charset="0"/>
              <a:cs typeface="Times New Roman" panose="02020603050405020304" pitchFamily="18" charset="0"/>
            </a:rPr>
            <a:t> </a:t>
          </a:r>
          <a:r>
            <a:rPr lang="en-US" sz="2200" b="0" kern="1200" dirty="0" err="1">
              <a:latin typeface="Times New Roman" panose="02020603050405020304" pitchFamily="18" charset="0"/>
              <a:cs typeface="Times New Roman" panose="02020603050405020304" pitchFamily="18" charset="0"/>
            </a:rPr>
            <a:t>tiếng</a:t>
          </a:r>
          <a:r>
            <a:rPr lang="en-US" sz="2200" b="0" kern="1200" dirty="0">
              <a:latin typeface="Times New Roman" panose="02020603050405020304" pitchFamily="18" charset="0"/>
              <a:cs typeface="Times New Roman" panose="02020603050405020304" pitchFamily="18" charset="0"/>
            </a:rPr>
            <a:t> </a:t>
          </a:r>
          <a:r>
            <a:rPr lang="en-US" sz="2200" b="0" kern="1200" dirty="0" err="1">
              <a:latin typeface="Times New Roman" panose="02020603050405020304" pitchFamily="18" charset="0"/>
              <a:cs typeface="Times New Roman" panose="02020603050405020304" pitchFamily="18" charset="0"/>
            </a:rPr>
            <a:t>của</a:t>
          </a:r>
          <a:r>
            <a:rPr lang="en-US" sz="2200" b="0" kern="1200" dirty="0">
              <a:latin typeface="Times New Roman" panose="02020603050405020304" pitchFamily="18" charset="0"/>
              <a:cs typeface="Times New Roman" panose="02020603050405020304" pitchFamily="18" charset="0"/>
            </a:rPr>
            <a:t> </a:t>
          </a:r>
          <a:r>
            <a:rPr lang="en-US" sz="2200" b="0" kern="1200" dirty="0" err="1">
              <a:latin typeface="Times New Roman" panose="02020603050405020304" pitchFamily="18" charset="0"/>
              <a:cs typeface="Times New Roman" panose="02020603050405020304" pitchFamily="18" charset="0"/>
            </a:rPr>
            <a:t>Pháp</a:t>
          </a:r>
          <a:r>
            <a:rPr lang="en-US" sz="2200" b="0" kern="1200" dirty="0">
              <a:latin typeface="Times New Roman" panose="02020603050405020304" pitchFamily="18" charset="0"/>
              <a:cs typeface="Times New Roman" panose="02020603050405020304" pitchFamily="18" charset="0"/>
            </a:rPr>
            <a:t>.</a:t>
          </a:r>
          <a:endParaRPr lang="vi-VN" sz="2200" b="0" kern="1200" dirty="0">
            <a:latin typeface="Times New Roman" panose="02020603050405020304" pitchFamily="18" charset="0"/>
            <a:cs typeface="Times New Roman" panose="02020603050405020304" pitchFamily="18" charset="0"/>
          </a:endParaRPr>
        </a:p>
      </dsp:txBody>
      <dsp:txXfrm rot="-5400000">
        <a:off x="941908" y="94164"/>
        <a:ext cx="5869439" cy="1326877"/>
      </dsp:txXfrm>
    </dsp:sp>
    <dsp:sp modelId="{F2DA0430-CF2F-4B89-873D-F2087FF36CE4}">
      <dsp:nvSpPr>
        <dsp:cNvPr id="0" name=""/>
        <dsp:cNvSpPr/>
      </dsp:nvSpPr>
      <dsp:spPr>
        <a:xfrm>
          <a:off x="272" y="0"/>
          <a:ext cx="941635" cy="1512241"/>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en-US" sz="6000" kern="1200" dirty="0"/>
            <a:t>1</a:t>
          </a:r>
          <a:endParaRPr lang="vi-VN" sz="6000" kern="1200" dirty="0"/>
        </a:p>
      </dsp:txBody>
      <dsp:txXfrm>
        <a:off x="46239" y="45967"/>
        <a:ext cx="849701" cy="1420307"/>
      </dsp:txXfrm>
    </dsp:sp>
    <dsp:sp modelId="{A5EF7A1E-0DC3-4280-9254-889616A5A7A0}">
      <dsp:nvSpPr>
        <dsp:cNvPr id="0" name=""/>
        <dsp:cNvSpPr/>
      </dsp:nvSpPr>
      <dsp:spPr>
        <a:xfrm rot="5400000">
          <a:off x="3177298" y="-645210"/>
          <a:ext cx="1470439" cy="5941220"/>
        </a:xfrm>
        <a:prstGeom prst="round2SameRect">
          <a:avLst/>
        </a:prstGeom>
        <a:solidFill>
          <a:schemeClr val="accent4">
            <a:tint val="40000"/>
            <a:alpha val="90000"/>
            <a:hueOff val="5430963"/>
            <a:satOff val="-25622"/>
            <a:lumOff val="-925"/>
            <a:alphaOff val="0"/>
          </a:schemeClr>
        </a:solid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977900">
            <a:lnSpc>
              <a:spcPct val="90000"/>
            </a:lnSpc>
            <a:spcBef>
              <a:spcPct val="0"/>
            </a:spcBef>
            <a:spcAft>
              <a:spcPct val="15000"/>
            </a:spcAft>
            <a:buChar char="••"/>
          </a:pPr>
          <a:r>
            <a:rPr lang="vi-VN" sz="2200" b="0" i="0" kern="1200" dirty="0">
              <a:latin typeface="Times New Roman" panose="02020603050405020304" pitchFamily="18" charset="0"/>
              <a:cs typeface="Times New Roman" panose="02020603050405020304" pitchFamily="18" charset="0"/>
            </a:rPr>
            <a:t>Chính cuộc sống chan hòa với thiên nhiên, gần gũi với người dân thường đã khiến cho thơ văn của ông giàu tính dân gian, giàu chất thơ của cuộc sống và sự thực tinh tế, sinh động. </a:t>
          </a:r>
          <a:endParaRPr lang="vi-VN" sz="2200" kern="1200" dirty="0">
            <a:latin typeface="Times New Roman" panose="02020603050405020304" pitchFamily="18" charset="0"/>
            <a:cs typeface="Times New Roman" panose="02020603050405020304" pitchFamily="18" charset="0"/>
          </a:endParaRPr>
        </a:p>
      </dsp:txBody>
      <dsp:txXfrm rot="-5400000">
        <a:off x="941908" y="1661961"/>
        <a:ext cx="5869439" cy="1326877"/>
      </dsp:txXfrm>
    </dsp:sp>
    <dsp:sp modelId="{C48136CD-DE32-4566-A4DC-2B3567F8A3F0}">
      <dsp:nvSpPr>
        <dsp:cNvPr id="0" name=""/>
        <dsp:cNvSpPr/>
      </dsp:nvSpPr>
      <dsp:spPr>
        <a:xfrm>
          <a:off x="272" y="1587511"/>
          <a:ext cx="941635" cy="1475775"/>
        </a:xfrm>
        <a:prstGeom prst="roundRect">
          <a:avLst/>
        </a:prstGeom>
        <a:solidFill>
          <a:schemeClr val="accent4">
            <a:hueOff val="4900445"/>
            <a:satOff val="-20388"/>
            <a:lumOff val="480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en-US" sz="6000" kern="1200" dirty="0"/>
            <a:t>2</a:t>
          </a:r>
          <a:endParaRPr lang="vi-VN" sz="6000" kern="1200" dirty="0"/>
        </a:p>
      </dsp:txBody>
      <dsp:txXfrm>
        <a:off x="46239" y="1633478"/>
        <a:ext cx="849701" cy="1383841"/>
      </dsp:txXfrm>
    </dsp:sp>
    <dsp:sp modelId="{6FE04F2C-FA44-456A-820B-1064C0799010}">
      <dsp:nvSpPr>
        <dsp:cNvPr id="0" name=""/>
        <dsp:cNvSpPr/>
      </dsp:nvSpPr>
      <dsp:spPr>
        <a:xfrm rot="5400000">
          <a:off x="3177298" y="904353"/>
          <a:ext cx="1470439" cy="5941220"/>
        </a:xfrm>
        <a:prstGeom prst="round2SameRect">
          <a:avLst/>
        </a:prstGeom>
        <a:solidFill>
          <a:schemeClr val="accent4">
            <a:tint val="40000"/>
            <a:alpha val="90000"/>
            <a:hueOff val="10861926"/>
            <a:satOff val="-51245"/>
            <a:lumOff val="-1851"/>
            <a:alphaOff val="0"/>
          </a:schemeClr>
        </a:solidFill>
        <a:ln w="12700" cap="flat" cmpd="sng" algn="ctr">
          <a:solidFill>
            <a:schemeClr val="accent4">
              <a:tint val="40000"/>
              <a:alpha val="90000"/>
              <a:hueOff val="10861926"/>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977900">
            <a:lnSpc>
              <a:spcPct val="90000"/>
            </a:lnSpc>
            <a:spcBef>
              <a:spcPct val="0"/>
            </a:spcBef>
            <a:spcAft>
              <a:spcPct val="15000"/>
            </a:spcAft>
            <a:buChar char="••"/>
          </a:pPr>
          <a:r>
            <a:rPr lang="en-US" sz="2200" b="0" kern="1200" dirty="0">
              <a:latin typeface="Times New Roman" panose="02020603050405020304" pitchFamily="18" charset="0"/>
              <a:cs typeface="Times New Roman" panose="02020603050405020304" pitchFamily="18" charset="0"/>
            </a:rPr>
            <a:t>La </a:t>
          </a:r>
          <a:r>
            <a:rPr lang="en-US" sz="2200" b="0" kern="1200" dirty="0" err="1">
              <a:latin typeface="Times New Roman" panose="02020603050405020304" pitchFamily="18" charset="0"/>
              <a:cs typeface="Times New Roman" panose="02020603050405020304" pitchFamily="18" charset="0"/>
            </a:rPr>
            <a:t>Phông</a:t>
          </a:r>
          <a:r>
            <a:rPr lang="en-US" sz="2200" b="0" kern="1200" dirty="0">
              <a:latin typeface="Times New Roman" panose="02020603050405020304" pitchFamily="18" charset="0"/>
              <a:cs typeface="Times New Roman" panose="02020603050405020304" pitchFamily="18" charset="0"/>
            </a:rPr>
            <a:t>-ten </a:t>
          </a:r>
          <a:r>
            <a:rPr lang="vi-VN" sz="2200" b="0" i="0" kern="1200" dirty="0">
              <a:latin typeface="Times New Roman" panose="02020603050405020304" pitchFamily="18" charset="0"/>
              <a:cs typeface="Times New Roman" panose="02020603050405020304" pitchFamily="18" charset="0"/>
            </a:rPr>
            <a:t>có nhiều bài thơ nổi tiếng</a:t>
          </a:r>
          <a:r>
            <a:rPr lang="en-US" sz="2200" b="0" i="0" kern="1200" dirty="0">
              <a:latin typeface="Times New Roman" panose="02020603050405020304" pitchFamily="18" charset="0"/>
              <a:cs typeface="Times New Roman" panose="02020603050405020304" pitchFamily="18" charset="0"/>
            </a:rPr>
            <a:t> </a:t>
          </a:r>
          <a:r>
            <a:rPr lang="vi-VN" sz="2200" b="0" i="0" kern="1200" dirty="0">
              <a:latin typeface="Times New Roman" panose="02020603050405020304" pitchFamily="18" charset="0"/>
              <a:cs typeface="Times New Roman" panose="02020603050405020304" pitchFamily="18" charset="0"/>
            </a:rPr>
            <a:t>: Ve</a:t>
          </a:r>
          <a:r>
            <a:rPr lang="en-US" sz="2200" b="0" i="0" kern="1200" dirty="0">
              <a:latin typeface="Times New Roman" panose="02020603050405020304" pitchFamily="18" charset="0"/>
              <a:cs typeface="Times New Roman" panose="02020603050405020304" pitchFamily="18" charset="0"/>
            </a:rPr>
            <a:t> </a:t>
          </a:r>
          <a:r>
            <a:rPr lang="en-US" sz="2200" b="0" i="0" kern="1200" dirty="0" err="1">
              <a:latin typeface="Times New Roman" panose="02020603050405020304" pitchFamily="18" charset="0"/>
              <a:cs typeface="Times New Roman" panose="02020603050405020304" pitchFamily="18" charset="0"/>
            </a:rPr>
            <a:t>Sầu</a:t>
          </a:r>
          <a:r>
            <a:rPr lang="en-US" sz="2200" b="0" i="0" kern="1200" dirty="0">
              <a:latin typeface="Times New Roman" panose="02020603050405020304" pitchFamily="18" charset="0"/>
              <a:cs typeface="Times New Roman" panose="02020603050405020304" pitchFamily="18" charset="0"/>
            </a:rPr>
            <a:t> </a:t>
          </a:r>
          <a:r>
            <a:rPr lang="vi-VN" sz="2200" b="0" i="0" kern="1200" dirty="0">
              <a:latin typeface="Times New Roman" panose="02020603050405020304" pitchFamily="18" charset="0"/>
              <a:cs typeface="Times New Roman" panose="02020603050405020304" pitchFamily="18" charset="0"/>
            </a:rPr>
            <a:t>và Kiến, Quạ và Cáo, Chó </a:t>
          </a:r>
          <a:r>
            <a:rPr lang="en-US" sz="2200" b="0" i="0" kern="1200" dirty="0">
              <a:latin typeface="Times New Roman" panose="02020603050405020304" pitchFamily="18" charset="0"/>
              <a:cs typeface="Times New Roman" panose="02020603050405020304" pitchFamily="18" charset="0"/>
            </a:rPr>
            <a:t>S</a:t>
          </a:r>
          <a:r>
            <a:rPr lang="vi-VN" sz="2200" b="0" i="0" kern="1200" dirty="0">
              <a:latin typeface="Times New Roman" panose="02020603050405020304" pitchFamily="18" charset="0"/>
              <a:cs typeface="Times New Roman" panose="02020603050405020304" pitchFamily="18" charset="0"/>
            </a:rPr>
            <a:t>ói và Cừu non, Thần Chết và lão tiều phu, Gà </a:t>
          </a:r>
          <a:r>
            <a:rPr lang="en-US" sz="2200" b="0" i="0" kern="1200" dirty="0">
              <a:latin typeface="Times New Roman" panose="02020603050405020304" pitchFamily="18" charset="0"/>
              <a:cs typeface="Times New Roman" panose="02020603050405020304" pitchFamily="18" charset="0"/>
            </a:rPr>
            <a:t>T</a:t>
          </a:r>
          <a:r>
            <a:rPr lang="vi-VN" sz="2200" b="0" i="0" kern="1200" dirty="0">
              <a:latin typeface="Times New Roman" panose="02020603050405020304" pitchFamily="18" charset="0"/>
              <a:cs typeface="Times New Roman" panose="02020603050405020304" pitchFamily="18" charset="0"/>
            </a:rPr>
            <a:t>rống và Cáo, ... </a:t>
          </a:r>
          <a:endParaRPr lang="vi-VN" sz="2200" kern="1200" dirty="0">
            <a:latin typeface="Times New Roman" panose="02020603050405020304" pitchFamily="18" charset="0"/>
            <a:cs typeface="Times New Roman" panose="02020603050405020304" pitchFamily="18" charset="0"/>
          </a:endParaRPr>
        </a:p>
      </dsp:txBody>
      <dsp:txXfrm rot="-5400000">
        <a:off x="941908" y="3211525"/>
        <a:ext cx="5869439" cy="1326877"/>
      </dsp:txXfrm>
    </dsp:sp>
    <dsp:sp modelId="{D2143BDC-A880-4547-8E5F-C820C5A9715C}">
      <dsp:nvSpPr>
        <dsp:cNvPr id="0" name=""/>
        <dsp:cNvSpPr/>
      </dsp:nvSpPr>
      <dsp:spPr>
        <a:xfrm>
          <a:off x="272" y="3137076"/>
          <a:ext cx="941635" cy="1475775"/>
        </a:xfrm>
        <a:prstGeom prst="roundRect">
          <a:avLst/>
        </a:prstGeom>
        <a:solidFill>
          <a:schemeClr val="accent4">
            <a:hueOff val="9800891"/>
            <a:satOff val="-40777"/>
            <a:lumOff val="960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lvl="0" algn="ctr" defTabSz="2667000">
            <a:lnSpc>
              <a:spcPct val="90000"/>
            </a:lnSpc>
            <a:spcBef>
              <a:spcPct val="0"/>
            </a:spcBef>
            <a:spcAft>
              <a:spcPct val="35000"/>
            </a:spcAft>
          </a:pPr>
          <a:r>
            <a:rPr lang="en-US" sz="6000" kern="1200" dirty="0"/>
            <a:t>3</a:t>
          </a:r>
          <a:endParaRPr lang="vi-VN" sz="6000" kern="1200" dirty="0"/>
        </a:p>
      </dsp:txBody>
      <dsp:txXfrm>
        <a:off x="46239" y="3183043"/>
        <a:ext cx="849701" cy="138384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5BA1CB-915B-463E-808F-5A2265A43110}" type="datetimeFigureOut">
              <a:rPr lang="en-US" smtClean="0"/>
              <a:pPr/>
              <a:t>10/4/2022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B85E97-06A7-4F1A-8603-3CC8670503F7}" type="slidenum">
              <a:rPr lang="en-US" smtClean="0"/>
              <a:pPr/>
              <a:t>‹#›</a:t>
            </a:fld>
            <a:endParaRPr lang="en-US"/>
          </a:p>
        </p:txBody>
      </p:sp>
    </p:spTree>
    <p:extLst>
      <p:ext uri="{BB962C8B-B14F-4D97-AF65-F5344CB8AC3E}">
        <p14:creationId xmlns:p14="http://schemas.microsoft.com/office/powerpoint/2010/main" val="2223993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vi.wikipedia.org/wiki/Louis_XIV_c%E1%BB%A7a_Ph%C3%A1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Ông</a:t>
            </a:r>
            <a:r>
              <a:rPr lang="en-US" dirty="0"/>
              <a:t> </a:t>
            </a:r>
            <a:r>
              <a:rPr lang="en-US" dirty="0" err="1"/>
              <a:t>sinh</a:t>
            </a:r>
            <a:r>
              <a:rPr lang="en-US" dirty="0"/>
              <a:t> ra </a:t>
            </a:r>
            <a:r>
              <a:rPr lang="en-US" dirty="0" err="1"/>
              <a:t>trong</a:t>
            </a:r>
            <a:r>
              <a:rPr lang="en-US" dirty="0"/>
              <a:t> </a:t>
            </a:r>
            <a:r>
              <a:rPr lang="en-US" dirty="0" err="1"/>
              <a:t>gia</a:t>
            </a:r>
            <a:r>
              <a:rPr lang="en-US" dirty="0"/>
              <a:t> </a:t>
            </a:r>
            <a:r>
              <a:rPr lang="en-US" dirty="0" err="1"/>
              <a:t>đình</a:t>
            </a:r>
            <a:r>
              <a:rPr lang="en-US" dirty="0"/>
              <a:t> </a:t>
            </a:r>
            <a:r>
              <a:rPr lang="en-US" dirty="0" err="1"/>
              <a:t>một</a:t>
            </a:r>
            <a:r>
              <a:rPr lang="en-US" dirty="0"/>
              <a:t> </a:t>
            </a:r>
            <a:r>
              <a:rPr lang="en-US" dirty="0" err="1"/>
              <a:t>người</a:t>
            </a:r>
            <a:r>
              <a:rPr lang="en-US" dirty="0"/>
              <a:t> </a:t>
            </a:r>
            <a:r>
              <a:rPr lang="en-US" dirty="0" err="1"/>
              <a:t>quản</a:t>
            </a:r>
            <a:r>
              <a:rPr lang="en-US" dirty="0"/>
              <a:t> </a:t>
            </a:r>
            <a:r>
              <a:rPr lang="en-US" dirty="0" err="1"/>
              <a:t>lí</a:t>
            </a:r>
            <a:r>
              <a:rPr lang="en-US" dirty="0"/>
              <a:t> </a:t>
            </a:r>
            <a:r>
              <a:rPr lang="en-US" dirty="0" err="1"/>
              <a:t>rừng</a:t>
            </a:r>
            <a:r>
              <a:rPr lang="en-US" dirty="0"/>
              <a:t>. </a:t>
            </a:r>
            <a:r>
              <a:rPr lang="vi-VN" b="0" i="0" dirty="0"/>
              <a:t>Từ bé ông đã sống giữa thiên nhiên, yêu cảnh rừng núi và thú rừng hoang dã</a:t>
            </a:r>
            <a:endParaRPr lang="vi-VN" dirty="0"/>
          </a:p>
          <a:p>
            <a:endParaRPr lang="en-US"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Chính cuộc sống chan hòa với thiên nhiên, gần gũi với người dân thường đã khiến cho thơ văn của ông giàu tính dân gian, giàu chất thơ của cuộc sống và sự thực tinh tế, sinh động. Khi ông miêu tả thiên nhiên hay viết về các loài thú, loài cây, về con cáo, chùm nho, con cừu, cây bắp cải cũng như thể hiện lòng nhân ái bao la của ông đối với người nghèo. Ông có kiến thức uyên bác về cả thiên nhiên và xã hội, giao thiệp rộng rãi với giới tri thức tự do, sống phóng túng, không thích gần gũi cung đình như nhiều nhà văn Cổ điển khác. Có lẽ vì vậy ông không được vua </a:t>
            </a:r>
            <a:r>
              <a:rPr lang="vi-VN" sz="1200" b="0" i="0" u="none" strike="noStrike" kern="1200" dirty="0">
                <a:solidFill>
                  <a:schemeClr val="tx1"/>
                </a:solidFill>
                <a:effectLst/>
                <a:latin typeface="+mn-lt"/>
                <a:ea typeface="+mn-ea"/>
                <a:cs typeface="+mn-cs"/>
                <a:hlinkClick r:id="rId3" tooltip="Louis XIV của Pháp"/>
              </a:rPr>
              <a:t>Louis XIV của Pháp</a:t>
            </a:r>
            <a:r>
              <a:rPr lang="vi-VN" sz="1200" b="0" i="0" kern="1200" dirty="0">
                <a:solidFill>
                  <a:schemeClr val="tx1"/>
                </a:solidFill>
                <a:effectLst/>
                <a:latin typeface="+mn-lt"/>
                <a:ea typeface="+mn-ea"/>
                <a:cs typeface="+mn-cs"/>
              </a:rPr>
              <a:t> ưa thích.</a:t>
            </a:r>
            <a:endParaRPr lang="vi-VN" dirty="0"/>
          </a:p>
        </p:txBody>
      </p:sp>
      <p:sp>
        <p:nvSpPr>
          <p:cNvPr id="4" name="Slide Number Placeholder 3"/>
          <p:cNvSpPr>
            <a:spLocks noGrp="1"/>
          </p:cNvSpPr>
          <p:nvPr>
            <p:ph type="sldNum" sz="quarter" idx="5"/>
          </p:nvPr>
        </p:nvSpPr>
        <p:spPr/>
        <p:txBody>
          <a:bodyPr/>
          <a:lstStyle/>
          <a:p>
            <a:fld id="{BBB85E97-06A7-4F1A-8603-3CC8670503F7}" type="slidenum">
              <a:rPr lang="en-US" smtClean="0"/>
              <a:pPr/>
              <a:t>5</a:t>
            </a:fld>
            <a:endParaRPr lang="en-US"/>
          </a:p>
        </p:txBody>
      </p:sp>
    </p:spTree>
    <p:extLst>
      <p:ext uri="{BB962C8B-B14F-4D97-AF65-F5344CB8AC3E}">
        <p14:creationId xmlns:p14="http://schemas.microsoft.com/office/powerpoint/2010/main" val="359414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E82479-279B-465F-BB57-66E0E95AA3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A2457554-1278-4616-84C8-2C63E99BA0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25FA3E88-8126-45B0-9CC3-C7408DA22656}"/>
              </a:ext>
            </a:extLst>
          </p:cNvPr>
          <p:cNvSpPr>
            <a:spLocks noGrp="1"/>
          </p:cNvSpPr>
          <p:nvPr>
            <p:ph type="dt" sz="half" idx="10"/>
          </p:nvPr>
        </p:nvSpPr>
        <p:spPr/>
        <p:txBody>
          <a:bodyPr/>
          <a:lstStyle/>
          <a:p>
            <a:fld id="{C2302F45-B332-4C2F-951D-CB6E6C05FD84}" type="datetimeFigureOut">
              <a:rPr lang="en-US" smtClean="0"/>
              <a:pPr/>
              <a:t>10/4/2022</a:t>
            </a:fld>
            <a:endParaRPr lang="en-US"/>
          </a:p>
        </p:txBody>
      </p:sp>
      <p:sp>
        <p:nvSpPr>
          <p:cNvPr id="5" name="Footer Placeholder 4">
            <a:extLst>
              <a:ext uri="{FF2B5EF4-FFF2-40B4-BE49-F238E27FC236}">
                <a16:creationId xmlns="" xmlns:a16="http://schemas.microsoft.com/office/drawing/2014/main" id="{573D9625-86B1-4F56-9EC8-4EDD64298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080EF61-3360-4F24-9E90-CD0B8293EEB4}"/>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89531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7E8232-E7E9-4867-AE15-8B2EE8A1E31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BC4A3B17-F6BE-45DB-AEE9-5F1C137F69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0E50BB0F-F1F0-4F4A-88A7-C6CE78F7563D}"/>
              </a:ext>
            </a:extLst>
          </p:cNvPr>
          <p:cNvSpPr>
            <a:spLocks noGrp="1"/>
          </p:cNvSpPr>
          <p:nvPr>
            <p:ph type="dt" sz="half" idx="10"/>
          </p:nvPr>
        </p:nvSpPr>
        <p:spPr/>
        <p:txBody>
          <a:bodyPr/>
          <a:lstStyle/>
          <a:p>
            <a:fld id="{C2302F45-B332-4C2F-951D-CB6E6C05FD84}" type="datetimeFigureOut">
              <a:rPr lang="en-US" smtClean="0"/>
              <a:pPr/>
              <a:t>10/4/2022</a:t>
            </a:fld>
            <a:endParaRPr lang="en-US"/>
          </a:p>
        </p:txBody>
      </p:sp>
      <p:sp>
        <p:nvSpPr>
          <p:cNvPr id="5" name="Footer Placeholder 4">
            <a:extLst>
              <a:ext uri="{FF2B5EF4-FFF2-40B4-BE49-F238E27FC236}">
                <a16:creationId xmlns="" xmlns:a16="http://schemas.microsoft.com/office/drawing/2014/main" id="{86552FD8-EA01-4130-A2AF-9D5F1C09A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56A3523-197B-41C3-B1BF-7C2DEC08E7ED}"/>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185958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1BF0E1D-E9E2-4B03-8111-0D1CC0E529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2E823CF1-EBF8-4AAA-B121-DC192CD0AE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44D7CC8F-DCD3-4567-97E1-C0FC1E64B144}"/>
              </a:ext>
            </a:extLst>
          </p:cNvPr>
          <p:cNvSpPr>
            <a:spLocks noGrp="1"/>
          </p:cNvSpPr>
          <p:nvPr>
            <p:ph type="dt" sz="half" idx="10"/>
          </p:nvPr>
        </p:nvSpPr>
        <p:spPr/>
        <p:txBody>
          <a:bodyPr/>
          <a:lstStyle/>
          <a:p>
            <a:fld id="{C2302F45-B332-4C2F-951D-CB6E6C05FD84}" type="datetimeFigureOut">
              <a:rPr lang="en-US" smtClean="0"/>
              <a:pPr/>
              <a:t>10/4/2022</a:t>
            </a:fld>
            <a:endParaRPr lang="en-US"/>
          </a:p>
        </p:txBody>
      </p:sp>
      <p:sp>
        <p:nvSpPr>
          <p:cNvPr id="5" name="Footer Placeholder 4">
            <a:extLst>
              <a:ext uri="{FF2B5EF4-FFF2-40B4-BE49-F238E27FC236}">
                <a16:creationId xmlns="" xmlns:a16="http://schemas.microsoft.com/office/drawing/2014/main" id="{33B4D32B-C560-44EC-8990-73016923A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D04B221-3170-451B-8C9A-91DCFEB2160A}"/>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2426607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5D6B028-ABBD-4475-BB7F-645E0ABAB77F}" type="slidenum">
              <a:rPr lang="en-US"/>
              <a:pPr>
                <a:defRPr/>
              </a:pPr>
              <a:t>‹#›</a:t>
            </a:fld>
            <a:endParaRPr lang="en-US"/>
          </a:p>
        </p:txBody>
      </p:sp>
    </p:spTree>
    <p:extLst>
      <p:ext uri="{BB962C8B-B14F-4D97-AF65-F5344CB8AC3E}">
        <p14:creationId xmlns:p14="http://schemas.microsoft.com/office/powerpoint/2010/main" val="1175772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EE5C4E-B3C2-4C37-8FA3-175A5BF966A9}"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BAF5E-2946-41B5-BA42-EFFBDE24E422}" type="slidenum">
              <a:rPr lang="en-US" smtClean="0"/>
              <a:t>‹#›</a:t>
            </a:fld>
            <a:endParaRPr lang="en-US"/>
          </a:p>
        </p:txBody>
      </p:sp>
    </p:spTree>
    <p:extLst>
      <p:ext uri="{BB962C8B-B14F-4D97-AF65-F5344CB8AC3E}">
        <p14:creationId xmlns:p14="http://schemas.microsoft.com/office/powerpoint/2010/main" val="2272118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EE5C4E-B3C2-4C37-8FA3-175A5BF966A9}"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BAF5E-2946-41B5-BA42-EFFBDE24E422}" type="slidenum">
              <a:rPr lang="en-US" smtClean="0"/>
              <a:t>‹#›</a:t>
            </a:fld>
            <a:endParaRPr lang="en-US"/>
          </a:p>
        </p:txBody>
      </p:sp>
    </p:spTree>
    <p:extLst>
      <p:ext uri="{BB962C8B-B14F-4D97-AF65-F5344CB8AC3E}">
        <p14:creationId xmlns:p14="http://schemas.microsoft.com/office/powerpoint/2010/main" val="1370701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EE5C4E-B3C2-4C37-8FA3-175A5BF966A9}"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BAF5E-2946-41B5-BA42-EFFBDE24E422}" type="slidenum">
              <a:rPr lang="en-US" smtClean="0"/>
              <a:t>‹#›</a:t>
            </a:fld>
            <a:endParaRPr lang="en-US"/>
          </a:p>
        </p:txBody>
      </p:sp>
    </p:spTree>
    <p:extLst>
      <p:ext uri="{BB962C8B-B14F-4D97-AF65-F5344CB8AC3E}">
        <p14:creationId xmlns:p14="http://schemas.microsoft.com/office/powerpoint/2010/main" val="1677141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EE5C4E-B3C2-4C37-8FA3-175A5BF966A9}"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BAF5E-2946-41B5-BA42-EFFBDE24E422}" type="slidenum">
              <a:rPr lang="en-US" smtClean="0"/>
              <a:t>‹#›</a:t>
            </a:fld>
            <a:endParaRPr lang="en-US"/>
          </a:p>
        </p:txBody>
      </p:sp>
    </p:spTree>
    <p:extLst>
      <p:ext uri="{BB962C8B-B14F-4D97-AF65-F5344CB8AC3E}">
        <p14:creationId xmlns:p14="http://schemas.microsoft.com/office/powerpoint/2010/main" val="3278843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EE5C4E-B3C2-4C37-8FA3-175A5BF966A9}" type="datetimeFigureOut">
              <a:rPr lang="en-US" smtClean="0"/>
              <a:t>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9BAF5E-2946-41B5-BA42-EFFBDE24E422}" type="slidenum">
              <a:rPr lang="en-US" smtClean="0"/>
              <a:t>‹#›</a:t>
            </a:fld>
            <a:endParaRPr lang="en-US"/>
          </a:p>
        </p:txBody>
      </p:sp>
    </p:spTree>
    <p:extLst>
      <p:ext uri="{BB962C8B-B14F-4D97-AF65-F5344CB8AC3E}">
        <p14:creationId xmlns:p14="http://schemas.microsoft.com/office/powerpoint/2010/main" val="4190091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EE5C4E-B3C2-4C37-8FA3-175A5BF966A9}" type="datetimeFigureOut">
              <a:rPr lang="en-US" smtClean="0"/>
              <a:t>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9BAF5E-2946-41B5-BA42-EFFBDE24E422}" type="slidenum">
              <a:rPr lang="en-US" smtClean="0"/>
              <a:t>‹#›</a:t>
            </a:fld>
            <a:endParaRPr lang="en-US"/>
          </a:p>
        </p:txBody>
      </p:sp>
    </p:spTree>
    <p:extLst>
      <p:ext uri="{BB962C8B-B14F-4D97-AF65-F5344CB8AC3E}">
        <p14:creationId xmlns:p14="http://schemas.microsoft.com/office/powerpoint/2010/main" val="4260701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0106BA5-24C7-4019-A95E-595CEB57E0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07311" y="355"/>
            <a:ext cx="1174919" cy="1196147"/>
          </a:xfrm>
          <a:prstGeom prst="rect">
            <a:avLst/>
          </a:prstGeom>
        </p:spPr>
      </p:pic>
      <p:sp>
        <p:nvSpPr>
          <p:cNvPr id="2" name="Date Placeholder 1"/>
          <p:cNvSpPr>
            <a:spLocks noGrp="1"/>
          </p:cNvSpPr>
          <p:nvPr>
            <p:ph type="dt" sz="half" idx="10"/>
          </p:nvPr>
        </p:nvSpPr>
        <p:spPr/>
        <p:txBody>
          <a:bodyPr/>
          <a:lstStyle/>
          <a:p>
            <a:fld id="{4DEE5C4E-B3C2-4C37-8FA3-175A5BF966A9}" type="datetimeFigureOut">
              <a:rPr lang="en-US" smtClean="0"/>
              <a:t>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9BAF5E-2946-41B5-BA42-EFFBDE24E422}" type="slidenum">
              <a:rPr lang="en-US" smtClean="0"/>
              <a:t>‹#›</a:t>
            </a:fld>
            <a:endParaRPr lang="en-US"/>
          </a:p>
        </p:txBody>
      </p:sp>
      <p:sp>
        <p:nvSpPr>
          <p:cNvPr id="13" name="Rectangle 12">
            <a:extLst>
              <a:ext uri="{FF2B5EF4-FFF2-40B4-BE49-F238E27FC236}">
                <a16:creationId xmlns="" xmlns:a16="http://schemas.microsoft.com/office/drawing/2014/main" id="{3528A732-AFF4-4D61-932C-7A23C5153A91}"/>
              </a:ext>
            </a:extLst>
          </p:cNvPr>
          <p:cNvSpPr/>
          <p:nvPr userDrawn="1"/>
        </p:nvSpPr>
        <p:spPr>
          <a:xfrm>
            <a:off x="11080417" y="292221"/>
            <a:ext cx="1030521" cy="1507396"/>
          </a:xfrm>
          <a:prstGeom prst="rect">
            <a:avLst/>
          </a:prstGeom>
          <a:noFill/>
          <a:ln>
            <a:noFill/>
          </a:ln>
        </p:spPr>
        <p:txBody>
          <a:bodyPr wrap="none" lIns="91440" tIns="45720" rIns="91440" bIns="45720">
            <a:prstTxWarp prst="textArchUp">
              <a:avLst>
                <a:gd name="adj" fmla="val 10394353"/>
              </a:avLst>
            </a:prstTxWarp>
            <a:spAutoFit/>
          </a:bodyPr>
          <a:lstStyle/>
          <a:p>
            <a:pPr algn="ctr"/>
            <a:r>
              <a:rPr lang="en-US" sz="900" b="1" cap="none" spc="0" dirty="0">
                <a:ln w="0"/>
                <a:solidFill>
                  <a:srgbClr val="0000FF"/>
                </a:solidFill>
                <a:effectLst>
                  <a:outerShdw blurRad="38100" dist="19050" dir="2700000" algn="tl" rotWithShape="0">
                    <a:schemeClr val="dk1">
                      <a:alpha val="40000"/>
                    </a:schemeClr>
                  </a:outerShdw>
                </a:effectLst>
              </a:rPr>
              <a:t>K4.TH Quang Vinh</a:t>
            </a:r>
          </a:p>
        </p:txBody>
      </p:sp>
    </p:spTree>
    <p:extLst>
      <p:ext uri="{BB962C8B-B14F-4D97-AF65-F5344CB8AC3E}">
        <p14:creationId xmlns:p14="http://schemas.microsoft.com/office/powerpoint/2010/main" val="208589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467A0D-1D93-4FC4-A3C9-2F2FA3BE448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8E5E03B7-67F7-4DEC-840C-03006EE923A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46024576-E27C-46E6-8273-4852D1C7D62B}"/>
              </a:ext>
            </a:extLst>
          </p:cNvPr>
          <p:cNvSpPr>
            <a:spLocks noGrp="1"/>
          </p:cNvSpPr>
          <p:nvPr>
            <p:ph type="dt" sz="half" idx="10"/>
          </p:nvPr>
        </p:nvSpPr>
        <p:spPr/>
        <p:txBody>
          <a:bodyPr/>
          <a:lstStyle/>
          <a:p>
            <a:fld id="{C2302F45-B332-4C2F-951D-CB6E6C05FD84}" type="datetimeFigureOut">
              <a:rPr lang="en-US" smtClean="0"/>
              <a:pPr/>
              <a:t>10/4/2022</a:t>
            </a:fld>
            <a:endParaRPr lang="en-US"/>
          </a:p>
        </p:txBody>
      </p:sp>
      <p:sp>
        <p:nvSpPr>
          <p:cNvPr id="5" name="Footer Placeholder 4">
            <a:extLst>
              <a:ext uri="{FF2B5EF4-FFF2-40B4-BE49-F238E27FC236}">
                <a16:creationId xmlns="" xmlns:a16="http://schemas.microsoft.com/office/drawing/2014/main" id="{5D106B3B-3813-42BD-986D-E58526AA36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F100532-B635-4374-B5E3-9B3396E639FB}"/>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3796005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EE5C4E-B3C2-4C37-8FA3-175A5BF966A9}"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BAF5E-2946-41B5-BA42-EFFBDE24E422}" type="slidenum">
              <a:rPr lang="en-US" smtClean="0"/>
              <a:t>‹#›</a:t>
            </a:fld>
            <a:endParaRPr lang="en-US"/>
          </a:p>
        </p:txBody>
      </p:sp>
    </p:spTree>
    <p:extLst>
      <p:ext uri="{BB962C8B-B14F-4D97-AF65-F5344CB8AC3E}">
        <p14:creationId xmlns:p14="http://schemas.microsoft.com/office/powerpoint/2010/main" val="3334761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EE5C4E-B3C2-4C37-8FA3-175A5BF966A9}"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9BAF5E-2946-41B5-BA42-EFFBDE24E422}" type="slidenum">
              <a:rPr lang="en-US" smtClean="0"/>
              <a:t>‹#›</a:t>
            </a:fld>
            <a:endParaRPr lang="en-US"/>
          </a:p>
        </p:txBody>
      </p:sp>
    </p:spTree>
    <p:extLst>
      <p:ext uri="{BB962C8B-B14F-4D97-AF65-F5344CB8AC3E}">
        <p14:creationId xmlns:p14="http://schemas.microsoft.com/office/powerpoint/2010/main" val="4269319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EE5C4E-B3C2-4C37-8FA3-175A5BF966A9}"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BAF5E-2946-41B5-BA42-EFFBDE24E422}" type="slidenum">
              <a:rPr lang="en-US" smtClean="0"/>
              <a:t>‹#›</a:t>
            </a:fld>
            <a:endParaRPr lang="en-US"/>
          </a:p>
        </p:txBody>
      </p:sp>
    </p:spTree>
    <p:extLst>
      <p:ext uri="{BB962C8B-B14F-4D97-AF65-F5344CB8AC3E}">
        <p14:creationId xmlns:p14="http://schemas.microsoft.com/office/powerpoint/2010/main" val="3825540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EE5C4E-B3C2-4C37-8FA3-175A5BF966A9}"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9BAF5E-2946-41B5-BA42-EFFBDE24E422}" type="slidenum">
              <a:rPr lang="en-US" smtClean="0"/>
              <a:t>‹#›</a:t>
            </a:fld>
            <a:endParaRPr lang="en-US"/>
          </a:p>
        </p:txBody>
      </p:sp>
    </p:spTree>
    <p:extLst>
      <p:ext uri="{BB962C8B-B14F-4D97-AF65-F5344CB8AC3E}">
        <p14:creationId xmlns:p14="http://schemas.microsoft.com/office/powerpoint/2010/main" val="2041904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5A2BDD-090F-4BF5-9AA2-FE1BC578AF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257AB5EA-4442-4B4E-94C3-0C1DD7AE53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5D4FBD97-E897-4449-B4CE-7D934E73F536}"/>
              </a:ext>
            </a:extLst>
          </p:cNvPr>
          <p:cNvSpPr>
            <a:spLocks noGrp="1"/>
          </p:cNvSpPr>
          <p:nvPr>
            <p:ph type="dt" sz="half" idx="10"/>
          </p:nvPr>
        </p:nvSpPr>
        <p:spPr/>
        <p:txBody>
          <a:bodyPr/>
          <a:lstStyle/>
          <a:p>
            <a:fld id="{C2302F45-B332-4C2F-951D-CB6E6C05FD84}" type="datetimeFigureOut">
              <a:rPr lang="en-US" smtClean="0"/>
              <a:pPr/>
              <a:t>10/4/2022</a:t>
            </a:fld>
            <a:endParaRPr lang="en-US"/>
          </a:p>
        </p:txBody>
      </p:sp>
      <p:sp>
        <p:nvSpPr>
          <p:cNvPr id="5" name="Footer Placeholder 4">
            <a:extLst>
              <a:ext uri="{FF2B5EF4-FFF2-40B4-BE49-F238E27FC236}">
                <a16:creationId xmlns="" xmlns:a16="http://schemas.microsoft.com/office/drawing/2014/main" id="{98AED63E-63FA-4DEE-A713-512503DB0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6B70A83-15EA-474D-8639-ED0B4CAC6381}"/>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185581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30A870-6F2A-4A29-BC12-5EEF1057876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8CC95517-69EA-4BFF-9CE5-DC47C79375F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FA2A1242-60B4-4B9C-B411-755D62BA27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09353C56-C624-4E31-8088-C4C4AFF32DAB}"/>
              </a:ext>
            </a:extLst>
          </p:cNvPr>
          <p:cNvSpPr>
            <a:spLocks noGrp="1"/>
          </p:cNvSpPr>
          <p:nvPr>
            <p:ph type="dt" sz="half" idx="10"/>
          </p:nvPr>
        </p:nvSpPr>
        <p:spPr/>
        <p:txBody>
          <a:bodyPr/>
          <a:lstStyle/>
          <a:p>
            <a:fld id="{C2302F45-B332-4C2F-951D-CB6E6C05FD84}" type="datetimeFigureOut">
              <a:rPr lang="en-US" smtClean="0"/>
              <a:pPr/>
              <a:t>10/4/2022</a:t>
            </a:fld>
            <a:endParaRPr lang="en-US"/>
          </a:p>
        </p:txBody>
      </p:sp>
      <p:sp>
        <p:nvSpPr>
          <p:cNvPr id="6" name="Footer Placeholder 5">
            <a:extLst>
              <a:ext uri="{FF2B5EF4-FFF2-40B4-BE49-F238E27FC236}">
                <a16:creationId xmlns="" xmlns:a16="http://schemas.microsoft.com/office/drawing/2014/main" id="{7083B5E5-DD39-45E4-9ADC-4ABC9897C8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384675E-83F1-4F39-B7DF-48556F201AC2}"/>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185396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E610A3-4F16-4BFD-931D-0CDB4582593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20B22AB3-B4A2-4D8C-903D-B891FDD358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1572D68D-7CDB-4A5A-B119-05C4D52A40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343C0BDF-EB72-49CF-AAA2-784793ABD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305F5EE-580E-4763-8ED7-3F50BD60CA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21E1F2BE-AFCA-4313-B69E-E04C2FCE7738}"/>
              </a:ext>
            </a:extLst>
          </p:cNvPr>
          <p:cNvSpPr>
            <a:spLocks noGrp="1"/>
          </p:cNvSpPr>
          <p:nvPr>
            <p:ph type="dt" sz="half" idx="10"/>
          </p:nvPr>
        </p:nvSpPr>
        <p:spPr/>
        <p:txBody>
          <a:bodyPr/>
          <a:lstStyle/>
          <a:p>
            <a:fld id="{C2302F45-B332-4C2F-951D-CB6E6C05FD84}" type="datetimeFigureOut">
              <a:rPr lang="en-US" smtClean="0"/>
              <a:pPr/>
              <a:t>10/4/2022</a:t>
            </a:fld>
            <a:endParaRPr lang="en-US"/>
          </a:p>
        </p:txBody>
      </p:sp>
      <p:sp>
        <p:nvSpPr>
          <p:cNvPr id="8" name="Footer Placeholder 7">
            <a:extLst>
              <a:ext uri="{FF2B5EF4-FFF2-40B4-BE49-F238E27FC236}">
                <a16:creationId xmlns="" xmlns:a16="http://schemas.microsoft.com/office/drawing/2014/main" id="{EF4AA1BF-C0AC-478C-962F-0E80C7079F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AE53A5CB-4B4A-4769-B3D6-0E554BAA4137}"/>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2825094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2E65A5-F75F-424D-BCF3-FE3351A0EDA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0C8FF0D1-2EC4-41EC-94A8-423BCDC625B3}"/>
              </a:ext>
            </a:extLst>
          </p:cNvPr>
          <p:cNvSpPr>
            <a:spLocks noGrp="1"/>
          </p:cNvSpPr>
          <p:nvPr>
            <p:ph type="dt" sz="half" idx="10"/>
          </p:nvPr>
        </p:nvSpPr>
        <p:spPr/>
        <p:txBody>
          <a:bodyPr/>
          <a:lstStyle/>
          <a:p>
            <a:fld id="{C2302F45-B332-4C2F-951D-CB6E6C05FD84}" type="datetimeFigureOut">
              <a:rPr lang="en-US" smtClean="0"/>
              <a:pPr/>
              <a:t>10/4/2022</a:t>
            </a:fld>
            <a:endParaRPr lang="en-US"/>
          </a:p>
        </p:txBody>
      </p:sp>
      <p:sp>
        <p:nvSpPr>
          <p:cNvPr id="4" name="Footer Placeholder 3">
            <a:extLst>
              <a:ext uri="{FF2B5EF4-FFF2-40B4-BE49-F238E27FC236}">
                <a16:creationId xmlns="" xmlns:a16="http://schemas.microsoft.com/office/drawing/2014/main" id="{36956A27-A51C-4350-9219-AF263DE73A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C263C1B-48FC-4898-90E0-3314F7F074BA}"/>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3403827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9C7A486-5DC0-4C75-831E-AFDC0B20B800}"/>
              </a:ext>
            </a:extLst>
          </p:cNvPr>
          <p:cNvSpPr>
            <a:spLocks noGrp="1"/>
          </p:cNvSpPr>
          <p:nvPr>
            <p:ph type="dt" sz="half" idx="10"/>
          </p:nvPr>
        </p:nvSpPr>
        <p:spPr/>
        <p:txBody>
          <a:bodyPr/>
          <a:lstStyle/>
          <a:p>
            <a:fld id="{C2302F45-B332-4C2F-951D-CB6E6C05FD84}" type="datetimeFigureOut">
              <a:rPr lang="en-US" smtClean="0"/>
              <a:pPr/>
              <a:t>10/4/2022</a:t>
            </a:fld>
            <a:endParaRPr lang="en-US"/>
          </a:p>
        </p:txBody>
      </p:sp>
      <p:sp>
        <p:nvSpPr>
          <p:cNvPr id="3" name="Footer Placeholder 2">
            <a:extLst>
              <a:ext uri="{FF2B5EF4-FFF2-40B4-BE49-F238E27FC236}">
                <a16:creationId xmlns="" xmlns:a16="http://schemas.microsoft.com/office/drawing/2014/main" id="{57986173-ED1C-4532-8D3B-362D909B2A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BB0897B9-3226-428B-8B83-C1DA9BF41EF5}"/>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45639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C25D06-3FB2-46A3-B563-289C353F29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8296E372-A4F0-49AD-9465-BCC2EF02DD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C9488EB6-185B-439D-BC01-51370E8BD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D52A825-BAAC-43FE-B997-34F5E97723C3}"/>
              </a:ext>
            </a:extLst>
          </p:cNvPr>
          <p:cNvSpPr>
            <a:spLocks noGrp="1"/>
          </p:cNvSpPr>
          <p:nvPr>
            <p:ph type="dt" sz="half" idx="10"/>
          </p:nvPr>
        </p:nvSpPr>
        <p:spPr/>
        <p:txBody>
          <a:bodyPr/>
          <a:lstStyle/>
          <a:p>
            <a:fld id="{C2302F45-B332-4C2F-951D-CB6E6C05FD84}" type="datetimeFigureOut">
              <a:rPr lang="en-US" smtClean="0"/>
              <a:pPr/>
              <a:t>10/4/2022</a:t>
            </a:fld>
            <a:endParaRPr lang="en-US"/>
          </a:p>
        </p:txBody>
      </p:sp>
      <p:sp>
        <p:nvSpPr>
          <p:cNvPr id="6" name="Footer Placeholder 5">
            <a:extLst>
              <a:ext uri="{FF2B5EF4-FFF2-40B4-BE49-F238E27FC236}">
                <a16:creationId xmlns="" xmlns:a16="http://schemas.microsoft.com/office/drawing/2014/main" id="{AE3A6D2A-7471-4533-B6A6-9AB84F069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01A3CE1-C9BD-48FC-BCC1-7799CF556763}"/>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3642800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87AC33-091C-4614-BBB9-2A6BD10AA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65947C3C-B191-4F52-A1F6-EAA43F1AC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D5E54682-B93A-40FF-858E-56FDA1D6E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80B2639-DF86-4024-BA5A-23D77276D852}"/>
              </a:ext>
            </a:extLst>
          </p:cNvPr>
          <p:cNvSpPr>
            <a:spLocks noGrp="1"/>
          </p:cNvSpPr>
          <p:nvPr>
            <p:ph type="dt" sz="half" idx="10"/>
          </p:nvPr>
        </p:nvSpPr>
        <p:spPr/>
        <p:txBody>
          <a:bodyPr/>
          <a:lstStyle/>
          <a:p>
            <a:fld id="{C2302F45-B332-4C2F-951D-CB6E6C05FD84}" type="datetimeFigureOut">
              <a:rPr lang="en-US" smtClean="0"/>
              <a:pPr/>
              <a:t>10/4/2022</a:t>
            </a:fld>
            <a:endParaRPr lang="en-US"/>
          </a:p>
        </p:txBody>
      </p:sp>
      <p:sp>
        <p:nvSpPr>
          <p:cNvPr id="6" name="Footer Placeholder 5">
            <a:extLst>
              <a:ext uri="{FF2B5EF4-FFF2-40B4-BE49-F238E27FC236}">
                <a16:creationId xmlns="" xmlns:a16="http://schemas.microsoft.com/office/drawing/2014/main" id="{CA46F1C2-4419-42DC-B0A7-B5B58F8F98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7FD8DC7-5536-45A6-B9FD-78C535EB9DED}"/>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3161758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2AB8D30-A189-4887-85BC-4EC6B3E8EA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D797DBA2-9307-4430-98EC-8812846C40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D40BF2E0-2987-47FA-B8CB-8CA869C0B9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02F45-B332-4C2F-951D-CB6E6C05FD84}" type="datetimeFigureOut">
              <a:rPr lang="en-US" smtClean="0"/>
              <a:pPr/>
              <a:t>10/4/2022</a:t>
            </a:fld>
            <a:endParaRPr lang="en-US"/>
          </a:p>
        </p:txBody>
      </p:sp>
      <p:sp>
        <p:nvSpPr>
          <p:cNvPr id="5" name="Footer Placeholder 4">
            <a:extLst>
              <a:ext uri="{FF2B5EF4-FFF2-40B4-BE49-F238E27FC236}">
                <a16:creationId xmlns="" xmlns:a16="http://schemas.microsoft.com/office/drawing/2014/main" id="{1278CA52-EAD1-43FF-8934-6F06DAB84E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3BBDD3E-FCF6-4EE3-B635-A13F041A3B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A2BF2-715B-4634-A836-3D88355A23E0}" type="slidenum">
              <a:rPr lang="en-US" smtClean="0"/>
              <a:pPr/>
              <a:t>‹#›</a:t>
            </a:fld>
            <a:endParaRPr lang="en-US"/>
          </a:p>
        </p:txBody>
      </p:sp>
    </p:spTree>
    <p:extLst>
      <p:ext uri="{BB962C8B-B14F-4D97-AF65-F5344CB8AC3E}">
        <p14:creationId xmlns:p14="http://schemas.microsoft.com/office/powerpoint/2010/main" val="25011597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E5C4E-B3C2-4C37-8FA3-175A5BF966A9}" type="datetimeFigureOut">
              <a:rPr lang="en-US" smtClean="0"/>
              <a:t>10/4/2022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BAF5E-2946-41B5-BA42-EFFBDE24E422}" type="slidenum">
              <a:rPr lang="en-US" smtClean="0"/>
              <a:t>‹#›</a:t>
            </a:fld>
            <a:endParaRPr lang="en-US"/>
          </a:p>
        </p:txBody>
      </p:sp>
    </p:spTree>
    <p:extLst>
      <p:ext uri="{BB962C8B-B14F-4D97-AF65-F5344CB8AC3E}">
        <p14:creationId xmlns:p14="http://schemas.microsoft.com/office/powerpoint/2010/main" val="29683502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1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image" Target="../media/image27.jfif"/></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jpe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xml"/><Relationship Id="rId7" Type="http://schemas.openxmlformats.org/officeDocument/2006/relationships/diagramQuickStyle" Target="../diagrams/quickStyle1.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hungdayl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WordArt 24"/>
          <p:cNvSpPr>
            <a:spLocks noChangeArrowheads="1" noChangeShapeType="1" noTextEdit="1"/>
          </p:cNvSpPr>
          <p:nvPr/>
        </p:nvSpPr>
        <p:spPr bwMode="auto">
          <a:xfrm>
            <a:off x="4042833" y="2280341"/>
            <a:ext cx="4542367" cy="825500"/>
          </a:xfrm>
          <a:prstGeom prst="rect">
            <a:avLst/>
          </a:prstGeom>
        </p:spPr>
        <p:txBody>
          <a:bodyPr wrap="none" fromWordArt="1">
            <a:prstTxWarp prst="textPlain">
              <a:avLst>
                <a:gd name="adj" fmla="val 50000"/>
              </a:avLst>
            </a:prstTxWarp>
          </a:bodyPr>
          <a:lstStyle/>
          <a:p>
            <a:pPr algn="ctr"/>
            <a:r>
              <a:rPr lang="vi-VN" sz="3600" b="1" kern="10" dirty="0">
                <a:ln w="19050">
                  <a:solidFill>
                    <a:srgbClr val="FF6600"/>
                  </a:solidFill>
                  <a:round/>
                  <a:headEnd/>
                  <a:tailEnd/>
                </a:ln>
                <a:solidFill>
                  <a:srgbClr val="FFFF00"/>
                </a:solidFill>
                <a:effectLst>
                  <a:outerShdw dist="35921" dir="2700000" algn="ctr" rotWithShape="0">
                    <a:srgbClr val="990000"/>
                  </a:outerShdw>
                </a:effectLst>
                <a:latin typeface="Times New Roman"/>
                <a:cs typeface="Times New Roman"/>
              </a:rPr>
              <a:t>MÔN : TẬP ĐỌC</a:t>
            </a:r>
          </a:p>
        </p:txBody>
      </p:sp>
      <p:pic>
        <p:nvPicPr>
          <p:cNvPr id="3076" name="Picture 19" descr="blumen-pflanzen09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33541">
            <a:off x="-309033" y="5513388"/>
            <a:ext cx="2067984"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0" descr="blumen-pflanzen09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643487">
            <a:off x="10651331" y="-88636"/>
            <a:ext cx="1550988" cy="162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9" descr="XMASCA~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83367" y="5778500"/>
            <a:ext cx="712893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4" descr="Jlgboo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99633" y="4616450"/>
            <a:ext cx="27432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3d butterfly"/>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328286" flipH="1">
            <a:off x="88901" y="3068639"/>
            <a:ext cx="1418167"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3d butterfly"/>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2555831">
            <a:off x="9967385" y="3746500"/>
            <a:ext cx="1297516"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0" descr="blumen-pflanzen094"/>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84681">
            <a:off x="10657418" y="5070476"/>
            <a:ext cx="2067983"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WordArt 3"/>
          <p:cNvSpPr>
            <a:spLocks noChangeArrowheads="1" noChangeShapeType="1" noTextEdit="1"/>
          </p:cNvSpPr>
          <p:nvPr/>
        </p:nvSpPr>
        <p:spPr bwMode="auto">
          <a:xfrm>
            <a:off x="1744520" y="1048441"/>
            <a:ext cx="8923481" cy="4114800"/>
          </a:xfrm>
          <a:prstGeom prst="rect">
            <a:avLst/>
          </a:prstGeom>
          <a:noFill/>
          <a:scene3d>
            <a:camera prst="orthographicFront">
              <a:rot lat="0" lon="21299999" rev="0"/>
            </a:camera>
            <a:lightRig rig="threePt" dir="t"/>
          </a:scene3d>
        </p:spPr>
        <p:txBody>
          <a:bodyPr wrap="none" fromWordArt="1">
            <a:prstTxWarp prst="textCanUp">
              <a:avLst>
                <a:gd name="adj" fmla="val 76616"/>
              </a:avLst>
            </a:prstTxWarp>
            <a:scene3d>
              <a:camera prst="legacyPerspectiveBottom">
                <a:rot lat="1500000" lon="600000" rev="0"/>
              </a:camera>
              <a:lightRig rig="legacyFlat3" dir="t"/>
            </a:scene3d>
            <a:sp3d extrusionH="887400" prstMaterial="legacyMatte">
              <a:extrusionClr>
                <a:srgbClr val="FFFF00"/>
              </a:extrusionClr>
            </a:sp3d>
          </a:bodyPr>
          <a:lstStyle/>
          <a:p>
            <a:pPr algn="ctr">
              <a:defRPr/>
            </a:pPr>
            <a:endParaRPr lang="en-US" sz="3600" kern="10" dirty="0">
              <a:ln w="9525">
                <a:round/>
                <a:headEnd/>
                <a:tailEnd/>
              </a:ln>
              <a:latin typeface="Times New Roman" pitchFamily="18" charset="0"/>
              <a:cs typeface="Times New Roman" pitchFamily="18" charset="0"/>
            </a:endParaRPr>
          </a:p>
        </p:txBody>
      </p:sp>
    </p:spTree>
    <p:extLst>
      <p:ext uri="{BB962C8B-B14F-4D97-AF65-F5344CB8AC3E}">
        <p14:creationId xmlns:p14="http://schemas.microsoft.com/office/powerpoint/2010/main" val="1944625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09636 0.3625 C 0.09844 0.36111 0.10052 0.35925 0.10278 0.3581 C 0.10486 0.35717 0.10712 0.35717 0.10903 0.35601 C 0.1132 0.35324 0.11702 0.34351 0.12014 0.33912 C 0.12222 0.3287 0.12379 0.32037 0.125 0.30972 C 0.12413 0.30069 0.12188 0.26087 0.11545 0.25046 C 0.11441 0.24884 0.11233 0.24907 0.11077 0.24837 C 0.10226 0.2375 0.08594 0.22777 0.07413 0.225 C 0.0658 0.21388 0.07361 0.22199 0.06146 0.21666 C 0.05538 0.21388 0.04983 0.20763 0.0441 0.20393 C 0.04306 0.20185 0.04219 0.19953 0.0408 0.19768 C 0.03941 0.19583 0.03681 0.1956 0.03611 0.19328 C 0.03455 0.18796 0.03542 0.18194 0.03455 0.17638 C 0.03386 0.17199 0.03229 0.16782 0.03125 0.16365 C 0.02969 0.12708 0.02899 0.09328 0.03768 0.0581 C 0.03958 0.05046 0.04618 0.04675 0.05035 0.0412 C 0.06511 0.02152 0.09236 0.00324 0.11233 -0.00533 C 0.12049 -0.01389 0.13212 -0.01945 0.14236 -0.02223 C 0.15399 -0.0301 0.16476 -0.03241 0.17743 -0.03704 C 0.20208 -0.04653 0.22639 -0.05625 0.25191 -0.06042 C 0.26424 -0.06575 0.27361 -0.06713 0.28663 -0.06875 C 0.29965 -0.07338 0.3132 -0.07385 0.32656 -0.07524 C 0.38802 -0.07385 0.44774 -0.07107 0.50903 -0.07315 C 0.53681 -0.07709 0.56372 -0.08496 0.59167 -0.09005 C 0.66893 -0.08866 0.72361 -0.08727 0.79323 -0.08149 C 0.80521 -0.07755 0.81736 -0.07663 0.82969 -0.07524 C 0.83941 -0.072 0.84844 -0.06875 0.85833 -0.06667 C 0.8599 -0.06598 0.86146 -0.06551 0.86302 -0.06459 C 0.86476 -0.06343 0.86615 -0.06135 0.86788 -0.06042 C 0.87136 -0.05834 0.87535 -0.05788 0.87899 -0.05625 C 0.88438 -0.0507 0.88837 -0.0463 0.89479 -0.04352 C 0.90087 -0.03496 0.90938 -0.0345 0.91389 -0.02223 C 0.91823 -0.01065 0.92518 0.00138 0.92813 0.01365 C 0.93038 0.02268 0.93056 0.03217 0.93299 0.0412 C 0.93768 0.08587 0.93368 0.13726 0.90903 0.17013 C 0.90695 0.1787 0.90434 0.18217 0.89792 0.18495 C 0.89479 0.19768 0.8757 0.20254 0.86632 0.2081 C 0.85295 0.2162 0.83941 0.21736 0.825 0.22083 C 0.80747 0.225 0.79202 0.23333 0.77413 0.23564 C 0.75938 0.24351 0.75747 0.24212 0.73768 0.24421 C 0.72552 0.24537 0.70122 0.24837 0.70122 0.24861 C 0.64236 0.24722 0.5849 0.24513 0.52639 0.24212 C 0.49549 0.23657 0.46424 0.23703 0.43299 0.23356 C 0.41528 0.22685 0.3974 0.22476 0.37899 0.22291 C 0.36563 0.21712 0.35139 0.21597 0.33768 0.2125 C 0.32327 0.20902 0.30972 0.20439 0.29601 0.20185 C 0.28212 0.19259 0.26285 0.1912 0.24722 0.18703 C 0.23768 0.18449 0.22986 0.17847 0.22014 0.17638 C 0.20868 0.17129 0.21389 0.17314 0.20434 0.17013 C 0.18924 0.15972 0.17274 0.15324 0.15799 0.1405 C 0.15729 0.13773 0.1566 0.13449 0.15521 0.13194 C 0.15434 0.13032 0.15261 0.12962 0.15191 0.12777 C 0.14983 0.12245 0.14896 0.1162 0.14722 0.11111 C 0.14566 0.10277 0.14531 0.09791 0.1408 0.09189 C 0.14132 0.08333 0.14028 0.06782 0.1441 0.0581 C 0.14844 0.04652 0.16094 0.03287 0.17101 0.03263 C 0.21441 0.03125 0.25781 0.03125 0.3007 0.03055 C 0.36007 0.02361 0.41823 0.01435 0.47743 0.01157 C 0.50903 0.00648 0.52691 0.00833 0.56458 0.00949 C 0.57795 0.01527 0.5632 0.00949 0.59306 0.01365 C 0.60712 0.0155 0.62049 0.0206 0.63455 0.02222 C 0.6474 0.02638 0.65938 0.0287 0.67257 0.03055 C 0.67413 0.03125 0.67587 0.03148 0.67743 0.03263 C 0.67865 0.03379 0.67917 0.03634 0.68056 0.03703 C 0.68403 0.03865 0.68802 0.03842 0.69167 0.03912 C 0.69792 0.04328 0.70434 0.04629 0.71077 0.04976 C 0.71389 0.05138 0.72014 0.05393 0.72014 0.05416 C 0.72257 0.06273 0.72778 0.06712 0.73125 0.075 C 0.73455 0.0824 0.73646 0.0905 0.73924 0.09837 C 0.74028 0.12685 0.74653 0.17361 0.73768 0.20185 C 0.72813 0.23217 0.71163 0.25578 0.69167 0.27384 C 0.68715 0.27777 0.68177 0.27986 0.67743 0.28425 C 0.66563 0.29606 0.67656 0.29097 0.66458 0.2949 C 0.65243 0.30509 0.63768 0.30925 0.62344 0.31157 C 0.60538 0.32199 0.61632 0.31736 0.59011 0.32222 C 0.58629 0.32291 0.57899 0.3243 0.57899 0.32453 C 0.56042 0.33379 0.54149 0.33263 0.5217 0.33495 C 0.51077 0.33842 0.49948 0.3375 0.48837 0.3412 C 0.4816 0.34745 0.47274 0.3493 0.46458 0.35185 C 0.45295 0.36759 0.45955 0.36365 0.44566 0.36666 C 0.4441 0.36875 0.44271 0.37129 0.4408 0.37291 C 0.43802 0.37546 0.43368 0.37407 0.43125 0.37731 C 0.43056 0.37824 0.43351 0.37731 0.43455 0.37731 " pathEditMode="relative" rAng="0" ptsTypes="AAAAAAAAAAAAAAAAAAAAAAAAAAAAAAAAAAAAAAAAAAAAAAAAAAAAAAAAAAAAAAAAAAAAAAAAAAAAAAAAAAA">
                                      <p:cBhvr>
                                        <p:cTn id="6" dur="5000" fill="hold"/>
                                        <p:tgtEl>
                                          <p:spTgt spid="14"/>
                                        </p:tgtEl>
                                        <p:attrNameLst>
                                          <p:attrName>ppt_x</p:attrName>
                                          <p:attrName>ppt_y</p:attrName>
                                        </p:attrNameLst>
                                      </p:cBhvr>
                                      <p:rCtr x="38594" y="-21875"/>
                                    </p:animMotion>
                                  </p:childTnLst>
                                </p:cTn>
                              </p:par>
                              <p:par>
                                <p:cTn id="7" presetID="0" presetClass="path" presetSubtype="0" repeatCount="indefinite" accel="50000" decel="50000" fill="hold" nodeType="withEffect">
                                  <p:stCondLst>
                                    <p:cond delay="0"/>
                                  </p:stCondLst>
                                  <p:childTnLst>
                                    <p:animMotion origin="layout" path="M -0.0724 -0.02732 C -0.07361 -0.02917 -0.075 -0.03125 -0.07674 -0.03195 C -0.07795 -0.0331 -0.07969 -0.0331 -0.08108 -0.03403 C -0.08403 -0.03681 -0.08663 -0.04653 -0.08889 -0.05116 C -0.0901 -0.06134 -0.09149 -0.06945 -0.09236 -0.08056 C -0.09184 -0.09005 -0.0901 -0.12986 -0.08542 -0.14028 C -0.0849 -0.14213 -0.08316 -0.14213 -0.08229 -0.14213 C -0.07622 -0.15278 -0.06493 -0.16297 -0.0566 -0.16574 C -0.05052 -0.17662 -0.05625 -0.16852 -0.04757 -0.17384 C -0.04323 -0.17662 -0.03924 -0.18287 -0.03542 -0.18681 C -0.03455 -0.18959 -0.03403 -0.19121 -0.03316 -0.19352 C -0.03194 -0.19514 -0.03021 -0.1956 -0.02969 -0.19769 C -0.02882 -0.20324 -0.02934 -0.20949 -0.02882 -0.21505 C -0.02795 -0.21898 -0.02708 -0.22315 -0.02622 -0.22755 C -0.02535 -0.26459 -0.02483 -0.29861 -0.03108 -0.3338 C -0.03229 -0.34167 -0.03663 -0.34514 -0.03976 -0.3507 C -0.05017 -0.37084 -0.06927 -0.38912 -0.08316 -0.39746 C -0.08924 -0.40625 -0.09705 -0.41181 -0.10451 -0.41459 C -0.11267 -0.42292 -0.12014 -0.42477 -0.12934 -0.42963 C -0.1467 -0.43935 -0.16372 -0.44861 -0.1816 -0.45347 C -0.1901 -0.45834 -0.19705 -0.45926 -0.20625 -0.46111 C -0.21545 -0.46597 -0.225 -0.46667 -0.23403 -0.46783 C -0.2776 -0.46667 -0.31927 -0.46389 -0.36285 -0.46597 C -0.38229 -0.46945 -0.40104 -0.47778 -0.42066 -0.48195 C -0.475 -0.48172 -0.51372 -0.47986 -0.56285 -0.47431 C -0.57101 -0.4706 -0.57986 -0.46945 -0.58854 -0.46783 C -0.59497 -0.46505 -0.60156 -0.46111 -0.60851 -0.45926 C -0.60972 -0.45834 -0.61059 -0.45834 -0.61198 -0.45764 C -0.61319 -0.45625 -0.61406 -0.45417 -0.61545 -0.45347 C -0.61771 -0.45139 -0.62066 -0.4507 -0.62326 -0.44861 C -0.62674 -0.44283 -0.62986 -0.43843 -0.6342 -0.43565 C -0.63854 -0.42755 -0.64462 -0.42685 -0.64757 -0.41459 C -0.65069 -0.40301 -0.65538 -0.39074 -0.65764 -0.37871 C -0.65938 -0.36991 -0.65938 -0.35972 -0.66111 -0.3507 C -0.66458 -0.30556 -0.66146 -0.25417 -0.6441 -0.2206 C -0.64288 -0.21227 -0.64115 -0.2088 -0.63628 -0.20602 C -0.6342 -0.19352 -0.62066 -0.18843 -0.61406 -0.18287 C -0.60451 -0.17454 -0.59497 -0.17384 -0.58507 -0.16991 C -0.57292 -0.16574 -0.56198 -0.15741 -0.54931 -0.15463 C -0.53889 -0.14722 -0.53767 -0.14792 -0.52361 -0.1463 C -0.51493 -0.14514 -0.49809 -0.14213 -0.49809 -0.14097 C -0.45625 -0.14352 -0.41632 -0.14514 -0.375 -0.14792 C -0.3533 -0.15347 -0.33108 -0.15347 -0.30938 -0.15741 C -0.2967 -0.16412 -0.28403 -0.16574 -0.27101 -0.16759 C -0.26146 -0.17384 -0.25139 -0.17454 -0.24184 -0.17847 C -0.23194 -0.18218 -0.2224 -0.18681 -0.21285 -0.18959 C -0.2033 -0.19838 -0.18924 -0.19931 -0.17847 -0.20394 C -0.17153 -0.20672 -0.16632 -0.21227 -0.1592 -0.21505 C -0.15104 -0.21991 -0.15486 -0.21783 -0.14792 -0.2206 C -0.1375 -0.23148 -0.12587 -0.2382 -0.11528 -0.2507 C -0.11493 -0.25347 -0.11441 -0.25695 -0.11354 -0.25903 C -0.11267 -0.26088 -0.11181 -0.26181 -0.11146 -0.26366 C -0.10972 -0.26922 -0.1092 -0.27523 -0.10799 -0.28009 C -0.1066 -0.28912 -0.1066 -0.29398 -0.10365 -0.29954 C -0.10365 -0.30834 -0.10313 -0.32408 -0.10573 -0.3338 C -0.10885 -0.34514 -0.11753 -0.3588 -0.12448 -0.35972 C -0.15538 -0.36042 -0.18576 -0.36042 -0.2158 -0.36158 C -0.25764 -0.36875 -0.29913 -0.37801 -0.3401 -0.38079 C -0.36285 -0.38519 -0.37535 -0.38357 -0.40191 -0.38241 C -0.41111 -0.37732 -0.40069 -0.38241 -0.42188 -0.37871 C -0.43142 -0.37662 -0.44115 -0.37153 -0.45104 -0.36991 C -0.46024 -0.36597 -0.4684 -0.3632 -0.4776 -0.36158 C -0.47882 -0.36042 -0.48021 -0.36042 -0.48108 -0.35972 C -0.48194 -0.35764 -0.48247 -0.35602 -0.48333 -0.35486 C -0.48594 -0.35301 -0.48854 -0.35301 -0.49115 -0.35301 C -0.49549 -0.34884 -0.50017 -0.34607 -0.50451 -0.34236 C -0.50677 -0.34051 -0.51111 -0.33773 -0.51111 -0.33658 C -0.51285 -0.3294 -0.51667 -0.32523 -0.51892 -0.31667 C -0.52153 -0.30949 -0.52274 -0.30093 -0.52448 -0.29306 C -0.52535 -0.26459 -0.52986 -0.21783 -0.52361 -0.18959 C -0.51667 -0.15857 -0.50538 -0.13472 -0.49115 -0.11644 C -0.48802 -0.11273 -0.4842 -0.11088 -0.48108 -0.10602 C -0.47274 -0.09422 -0.48073 -0.09977 -0.47188 -0.09491 C -0.46372 -0.08519 -0.4533 -0.08148 -0.44323 -0.07871 C -0.43056 -0.06829 -0.43802 -0.07315 -0.41979 -0.06759 C -0.41719 -0.06759 -0.41198 -0.06551 -0.41198 -0.06482 C -0.39896 -0.05672 -0.38542 -0.05787 -0.37153 -0.05509 C -0.36372 -0.05232 -0.3559 -0.05301 -0.34809 -0.04838 C -0.34323 -0.04283 -0.33715 -0.04097 -0.33142 -0.03866 C -0.32326 -0.02176 -0.32795 -0.02639 -0.31806 -0.02292 C -0.31719 -0.02084 -0.3158 -0.01806 -0.31458 -0.01736 C -0.31285 -0.01459 -0.30972 -0.01528 -0.30799 -0.01227 C -0.30764 -0.01204 -0.30938 -0.01227 -0.31024 -0.01227 " pathEditMode="relative" rAng="0" ptsTypes="AAAAAAAAAAAAAAAAAAAAAAAAAAAAAAAAAAAAAAAAAAAAAAAAAAAAAAAAAAAAAAAAAAAAAAAAAAAAAAAAAAA">
                                      <p:cBhvr>
                                        <p:cTn id="8" dur="5000" fill="hold"/>
                                        <p:tgtEl>
                                          <p:spTgt spid="15"/>
                                        </p:tgtEl>
                                        <p:attrNameLst>
                                          <p:attrName>ppt_x</p:attrName>
                                          <p:attrName>ppt_y</p:attrName>
                                        </p:attrNameLst>
                                      </p:cBhvr>
                                      <p:rCtr x="-27187" y="-21991"/>
                                    </p:animMotion>
                                  </p:childTnLst>
                                </p:cTn>
                              </p:par>
                            </p:childTnLst>
                          </p:cTn>
                        </p:par>
                        <p:par>
                          <p:cTn id="9" fill="hold" nodeType="afterGroup">
                            <p:stCondLst>
                              <p:cond delay="5000"/>
                            </p:stCondLst>
                            <p:childTnLst>
                              <p:par>
                                <p:cTn id="10" presetID="13" presetClass="entr" presetSubtype="16"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plus(in)">
                                      <p:cBhvr>
                                        <p:cTn id="12" dur="2000"/>
                                        <p:tgtEl>
                                          <p:spTgt spid="16"/>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c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44" y="27285"/>
            <a:ext cx="4536505" cy="2582317"/>
          </a:xfrm>
          <a:prstGeom prst="rect">
            <a:avLst/>
          </a:prstGeom>
          <a:ln>
            <a:noFill/>
          </a:ln>
          <a:effectLst>
            <a:softEdge rad="112500"/>
          </a:effectLst>
        </p:spPr>
      </p:pic>
      <p:pic>
        <p:nvPicPr>
          <p:cNvPr id="15" name="Picture 6" descr="c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4655" y="4077072"/>
            <a:ext cx="5235969" cy="27809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73624" y="1782474"/>
            <a:ext cx="2438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l</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õi</a:t>
            </a: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đời</a:t>
            </a:r>
            <a:endPar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endParaRPr>
          </a:p>
        </p:txBody>
      </p:sp>
      <p:sp>
        <p:nvSpPr>
          <p:cNvPr id="8" name="TextBox 7"/>
          <p:cNvSpPr txBox="1"/>
          <p:nvPr/>
        </p:nvSpPr>
        <p:spPr>
          <a:xfrm>
            <a:off x="3877816" y="4078813"/>
            <a:ext cx="2362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bạn</a:t>
            </a: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h</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ữu</a:t>
            </a: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9" name="TextBox 8"/>
          <p:cNvSpPr txBox="1"/>
          <p:nvPr/>
        </p:nvSpPr>
        <p:spPr>
          <a:xfrm>
            <a:off x="6816080" y="3212976"/>
            <a:ext cx="2819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kh</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oái</a:t>
            </a: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chí</a:t>
            </a:r>
            <a:endPar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endParaRPr>
          </a:p>
        </p:txBody>
      </p:sp>
      <p:sp>
        <p:nvSpPr>
          <p:cNvPr id="16" name="TextBox 15"/>
          <p:cNvSpPr txBox="1"/>
          <p:nvPr/>
        </p:nvSpPr>
        <p:spPr>
          <a:xfrm>
            <a:off x="6816080" y="2492896"/>
            <a:ext cx="2819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qu</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ắp</a:t>
            </a: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đuôi</a:t>
            </a:r>
            <a:endPar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endParaRPr>
          </a:p>
        </p:txBody>
      </p:sp>
      <p:sp>
        <p:nvSpPr>
          <p:cNvPr id="33" name="TextBox 32"/>
          <p:cNvSpPr txBox="1"/>
          <p:nvPr/>
        </p:nvSpPr>
        <p:spPr>
          <a:xfrm>
            <a:off x="3877816" y="3358733"/>
            <a:ext cx="2362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từ</a:t>
            </a: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ày</a:t>
            </a:r>
            <a:endPar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endParaRPr>
          </a:p>
        </p:txBody>
      </p:sp>
      <p:sp>
        <p:nvSpPr>
          <p:cNvPr id="10" name="TextBox 9">
            <a:extLst>
              <a:ext uri="{FF2B5EF4-FFF2-40B4-BE49-F238E27FC236}">
                <a16:creationId xmlns="" xmlns:a16="http://schemas.microsoft.com/office/drawing/2014/main" id="{26CFA4F9-C4BB-4972-86CC-F3C91A2A2738}"/>
              </a:ext>
            </a:extLst>
          </p:cNvPr>
          <p:cNvSpPr txBox="1"/>
          <p:nvPr/>
        </p:nvSpPr>
        <p:spPr>
          <a:xfrm>
            <a:off x="3877816" y="2566645"/>
            <a:ext cx="2362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đ</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on</a:t>
            </a: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đả</a:t>
            </a:r>
            <a:endPar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endParaRPr>
          </a:p>
        </p:txBody>
      </p:sp>
      <p:sp>
        <p:nvSpPr>
          <p:cNvPr id="11" name="TextBox 10">
            <a:extLst>
              <a:ext uri="{FF2B5EF4-FFF2-40B4-BE49-F238E27FC236}">
                <a16:creationId xmlns="" xmlns:a16="http://schemas.microsoft.com/office/drawing/2014/main" id="{9D17EB73-EE6D-45D4-9A50-74ED81ED7BA1}"/>
              </a:ext>
            </a:extLst>
          </p:cNvPr>
          <p:cNvSpPr txBox="1"/>
          <p:nvPr/>
        </p:nvSpPr>
        <p:spPr>
          <a:xfrm>
            <a:off x="6816080" y="1741747"/>
            <a:ext cx="280395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l</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oan</a:t>
            </a: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t</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in</a:t>
            </a:r>
          </a:p>
        </p:txBody>
      </p:sp>
      <p:sp>
        <p:nvSpPr>
          <p:cNvPr id="12" name="TextBox 11">
            <a:extLst>
              <a:ext uri="{FF2B5EF4-FFF2-40B4-BE49-F238E27FC236}">
                <a16:creationId xmlns="" xmlns:a16="http://schemas.microsoft.com/office/drawing/2014/main" id="{72D20749-1A93-4BC5-8BEA-2EA8E44F68C7}"/>
              </a:ext>
            </a:extLst>
          </p:cNvPr>
          <p:cNvSpPr txBox="1"/>
          <p:nvPr/>
        </p:nvSpPr>
        <p:spPr>
          <a:xfrm>
            <a:off x="6816080" y="4006805"/>
            <a:ext cx="2819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gi</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an</a:t>
            </a:r>
            <a:r>
              <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303DF"/>
                </a:solidFill>
                <a:effectLst/>
                <a:uLnTx/>
                <a:uFillTx/>
                <a:latin typeface="Times New Roman" pitchFamily="18" charset="0"/>
                <a:ea typeface="+mn-ea"/>
                <a:cs typeface="Times New Roman" pitchFamily="18" charset="0"/>
              </a:rPr>
              <a:t>dối</a:t>
            </a:r>
            <a:endParaRPr kumimoji="0" lang="en-US" sz="3600" b="1" i="0" u="none" strike="noStrike" kern="1200" cap="none" spc="0" normalizeH="0" baseline="0" noProof="0" dirty="0">
              <a:ln>
                <a:noFill/>
              </a:ln>
              <a:solidFill>
                <a:srgbClr val="0303DF"/>
              </a:solidFill>
              <a:effectLst/>
              <a:uLnTx/>
              <a:uFillTx/>
              <a:latin typeface="Times New Roman" pitchFamily="18" charset="0"/>
              <a:ea typeface="+mn-ea"/>
              <a:cs typeface="Times New Roman" pitchFamily="18" charset="0"/>
            </a:endParaRPr>
          </a:p>
        </p:txBody>
      </p:sp>
      <p:sp>
        <p:nvSpPr>
          <p:cNvPr id="2" name="Rectangle: Rounded Corners 1">
            <a:extLst>
              <a:ext uri="{FF2B5EF4-FFF2-40B4-BE49-F238E27FC236}">
                <a16:creationId xmlns="" xmlns:a16="http://schemas.microsoft.com/office/drawing/2014/main" id="{E06608C8-1099-4305-BDB7-BB6CD7A05FBB}"/>
              </a:ext>
            </a:extLst>
          </p:cNvPr>
          <p:cNvSpPr/>
          <p:nvPr/>
        </p:nvSpPr>
        <p:spPr>
          <a:xfrm>
            <a:off x="4151784" y="260648"/>
            <a:ext cx="4608512" cy="1232468"/>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accent2">
                    <a:lumMod val="75000"/>
                  </a:schemeClr>
                </a:solidFill>
                <a:latin typeface="Times New Roman" panose="02020603050405020304" pitchFamily="18" charset="0"/>
                <a:cs typeface="Times New Roman" panose="02020603050405020304" pitchFamily="18" charset="0"/>
              </a:rPr>
              <a:t>Luyện</a:t>
            </a:r>
            <a:r>
              <a:rPr lang="en-US" sz="4800" b="1" dirty="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2">
                    <a:lumMod val="75000"/>
                  </a:schemeClr>
                </a:solidFill>
                <a:latin typeface="Times New Roman" panose="02020603050405020304" pitchFamily="18" charset="0"/>
                <a:cs typeface="Times New Roman" panose="02020603050405020304" pitchFamily="18" charset="0"/>
              </a:rPr>
              <a:t>đọc</a:t>
            </a:r>
            <a:r>
              <a:rPr lang="en-US" sz="4800" b="1" dirty="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2">
                    <a:lumMod val="75000"/>
                  </a:schemeClr>
                </a:solidFill>
                <a:latin typeface="Times New Roman" panose="02020603050405020304" pitchFamily="18" charset="0"/>
                <a:cs typeface="Times New Roman" panose="02020603050405020304" pitchFamily="18" charset="0"/>
              </a:rPr>
              <a:t>từ</a:t>
            </a:r>
            <a:endParaRPr lang="en-US" sz="48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8368805"/>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descr="c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27" y="-1"/>
            <a:ext cx="3817618" cy="2173105"/>
          </a:xfrm>
          <a:prstGeom prst="rect">
            <a:avLst/>
          </a:prstGeom>
          <a:ln>
            <a:noFill/>
          </a:ln>
          <a:effectLst>
            <a:softEdge rad="112500"/>
          </a:effectLst>
        </p:spPr>
      </p:pic>
      <p:pic>
        <p:nvPicPr>
          <p:cNvPr id="15" name="Picture 6" descr="c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66063" y="5394649"/>
            <a:ext cx="2725937" cy="1447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290" name="Text Box 5" descr="White marble"/>
          <p:cNvSpPr txBox="1">
            <a:spLocks noChangeArrowheads="1"/>
          </p:cNvSpPr>
          <p:nvPr/>
        </p:nvSpPr>
        <p:spPr bwMode="auto">
          <a:xfrm>
            <a:off x="2209800" y="5181600"/>
            <a:ext cx="419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US" altLang="en-US">
              <a:latin typeface="Times New Roman" panose="02020603050405020304" pitchFamily="18" charset="0"/>
              <a:cs typeface="Times New Roman" panose="02020603050405020304" pitchFamily="18" charset="0"/>
            </a:endParaRPr>
          </a:p>
        </p:txBody>
      </p:sp>
      <p:sp>
        <p:nvSpPr>
          <p:cNvPr id="4" name="Text Box 9" descr="White marble"/>
          <p:cNvSpPr txBox="1">
            <a:spLocks noChangeArrowheads="1"/>
          </p:cNvSpPr>
          <p:nvPr/>
        </p:nvSpPr>
        <p:spPr bwMode="auto">
          <a:xfrm>
            <a:off x="1622964" y="1556792"/>
            <a:ext cx="255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err="1">
                <a:solidFill>
                  <a:srgbClr val="6600FF"/>
                </a:solidFill>
                <a:latin typeface="Times New Roman" panose="02020603050405020304" pitchFamily="18" charset="0"/>
                <a:cs typeface="Times New Roman" panose="02020603050405020304" pitchFamily="18" charset="0"/>
              </a:rPr>
              <a:t>Đon</a:t>
            </a:r>
            <a:r>
              <a:rPr lang="en-US" altLang="en-US" b="1" dirty="0">
                <a:solidFill>
                  <a:srgbClr val="6600FF"/>
                </a:solidFill>
                <a:latin typeface="Times New Roman" panose="02020603050405020304" pitchFamily="18" charset="0"/>
                <a:cs typeface="Times New Roman" panose="02020603050405020304" pitchFamily="18" charset="0"/>
              </a:rPr>
              <a:t> </a:t>
            </a:r>
            <a:r>
              <a:rPr lang="en-US" altLang="en-US" b="1" dirty="0" err="1">
                <a:solidFill>
                  <a:srgbClr val="6600FF"/>
                </a:solidFill>
                <a:latin typeface="Times New Roman" panose="02020603050405020304" pitchFamily="18" charset="0"/>
                <a:cs typeface="Times New Roman" panose="02020603050405020304" pitchFamily="18" charset="0"/>
              </a:rPr>
              <a:t>đả</a:t>
            </a:r>
            <a:r>
              <a:rPr lang="en-US" altLang="en-US" b="1" dirty="0">
                <a:solidFill>
                  <a:srgbClr val="6600FF"/>
                </a:solidFill>
                <a:latin typeface="Times New Roman" panose="02020603050405020304" pitchFamily="18" charset="0"/>
                <a:cs typeface="Times New Roman" panose="02020603050405020304" pitchFamily="18" charset="0"/>
              </a:rPr>
              <a:t> :</a:t>
            </a:r>
            <a:r>
              <a:rPr lang="en-US" altLang="en-US" dirty="0">
                <a:solidFill>
                  <a:srgbClr val="6600FF"/>
                </a:solidFill>
                <a:latin typeface="Times New Roman" panose="02020603050405020304" pitchFamily="18" charset="0"/>
                <a:cs typeface="Times New Roman" panose="02020603050405020304" pitchFamily="18" charset="0"/>
              </a:rPr>
              <a:t>   </a:t>
            </a:r>
          </a:p>
        </p:txBody>
      </p:sp>
      <p:sp>
        <p:nvSpPr>
          <p:cNvPr id="5" name="Text Box 9" descr="White marble"/>
          <p:cNvSpPr txBox="1">
            <a:spLocks noChangeArrowheads="1"/>
          </p:cNvSpPr>
          <p:nvPr/>
        </p:nvSpPr>
        <p:spPr bwMode="auto">
          <a:xfrm>
            <a:off x="1559496" y="2852936"/>
            <a:ext cx="2592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err="1">
                <a:solidFill>
                  <a:srgbClr val="6600FF"/>
                </a:solidFill>
                <a:latin typeface="Times New Roman" panose="02020603050405020304" pitchFamily="18" charset="0"/>
                <a:cs typeface="Times New Roman" panose="02020603050405020304" pitchFamily="18" charset="0"/>
              </a:rPr>
              <a:t>Dụ</a:t>
            </a:r>
            <a:r>
              <a:rPr lang="en-US" altLang="en-US" b="1" dirty="0">
                <a:solidFill>
                  <a:srgbClr val="6600FF"/>
                </a:solidFill>
                <a:latin typeface="Times New Roman" panose="02020603050405020304" pitchFamily="18" charset="0"/>
                <a:cs typeface="Times New Roman" panose="02020603050405020304" pitchFamily="18" charset="0"/>
              </a:rPr>
              <a:t> (</a:t>
            </a:r>
            <a:r>
              <a:rPr lang="en-US" altLang="en-US" b="1" dirty="0" err="1">
                <a:solidFill>
                  <a:srgbClr val="6600FF"/>
                </a:solidFill>
                <a:latin typeface="Times New Roman" panose="02020603050405020304" pitchFamily="18" charset="0"/>
                <a:cs typeface="Times New Roman" panose="02020603050405020304" pitchFamily="18" charset="0"/>
              </a:rPr>
              <a:t>dụ</a:t>
            </a:r>
            <a:r>
              <a:rPr lang="en-US" altLang="en-US" b="1" dirty="0">
                <a:solidFill>
                  <a:srgbClr val="6600FF"/>
                </a:solidFill>
                <a:latin typeface="Times New Roman" panose="02020603050405020304" pitchFamily="18" charset="0"/>
                <a:cs typeface="Times New Roman" panose="02020603050405020304" pitchFamily="18" charset="0"/>
              </a:rPr>
              <a:t> </a:t>
            </a:r>
            <a:r>
              <a:rPr lang="en-US" altLang="en-US" b="1" dirty="0" err="1">
                <a:solidFill>
                  <a:srgbClr val="6600FF"/>
                </a:solidFill>
                <a:latin typeface="Times New Roman" panose="02020603050405020304" pitchFamily="18" charset="0"/>
                <a:cs typeface="Times New Roman" panose="02020603050405020304" pitchFamily="18" charset="0"/>
              </a:rPr>
              <a:t>dỗ</a:t>
            </a:r>
            <a:r>
              <a:rPr lang="en-US" altLang="en-US" b="1" dirty="0">
                <a:solidFill>
                  <a:srgbClr val="6600FF"/>
                </a:solidFill>
                <a:latin typeface="Times New Roman" panose="02020603050405020304" pitchFamily="18" charset="0"/>
                <a:cs typeface="Times New Roman" panose="02020603050405020304" pitchFamily="18" charset="0"/>
              </a:rPr>
              <a:t>) :</a:t>
            </a:r>
            <a:endParaRPr lang="en-US" altLang="en-US" dirty="0">
              <a:solidFill>
                <a:srgbClr val="6600FF"/>
              </a:solidFill>
              <a:latin typeface="Times New Roman" panose="02020603050405020304" pitchFamily="18" charset="0"/>
              <a:cs typeface="Times New Roman" panose="02020603050405020304" pitchFamily="18" charset="0"/>
            </a:endParaRPr>
          </a:p>
        </p:txBody>
      </p:sp>
      <p:sp>
        <p:nvSpPr>
          <p:cNvPr id="6" name="Text Box 9" descr="White marble"/>
          <p:cNvSpPr txBox="1">
            <a:spLocks noChangeArrowheads="1"/>
          </p:cNvSpPr>
          <p:nvPr/>
        </p:nvSpPr>
        <p:spPr bwMode="auto">
          <a:xfrm>
            <a:off x="1559496" y="4005064"/>
            <a:ext cx="19543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a:solidFill>
                  <a:srgbClr val="6600FF"/>
                </a:solidFill>
                <a:latin typeface="Times New Roman" panose="02020603050405020304" pitchFamily="18" charset="0"/>
                <a:cs typeface="Times New Roman" panose="02020603050405020304" pitchFamily="18" charset="0"/>
              </a:rPr>
              <a:t>Loan tin :</a:t>
            </a:r>
            <a:endParaRPr lang="en-US" altLang="en-US" dirty="0">
              <a:solidFill>
                <a:srgbClr val="6600FF"/>
              </a:solidFill>
              <a:latin typeface="Times New Roman" panose="02020603050405020304" pitchFamily="18" charset="0"/>
              <a:cs typeface="Times New Roman" panose="02020603050405020304" pitchFamily="18" charset="0"/>
            </a:endParaRPr>
          </a:p>
        </p:txBody>
      </p:sp>
      <p:sp>
        <p:nvSpPr>
          <p:cNvPr id="7" name="Text Box 9" descr="White marble"/>
          <p:cNvSpPr txBox="1">
            <a:spLocks noChangeArrowheads="1"/>
          </p:cNvSpPr>
          <p:nvPr/>
        </p:nvSpPr>
        <p:spPr bwMode="auto">
          <a:xfrm>
            <a:off x="1559496" y="5220489"/>
            <a:ext cx="38176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err="1">
                <a:solidFill>
                  <a:srgbClr val="6600FF"/>
                </a:solidFill>
                <a:latin typeface="Times New Roman" panose="02020603050405020304" pitchFamily="18" charset="0"/>
                <a:cs typeface="Times New Roman" panose="02020603050405020304" pitchFamily="18" charset="0"/>
              </a:rPr>
              <a:t>Hồn</a:t>
            </a:r>
            <a:r>
              <a:rPr lang="en-US" altLang="en-US" b="1" dirty="0">
                <a:solidFill>
                  <a:srgbClr val="6600FF"/>
                </a:solidFill>
                <a:latin typeface="Times New Roman" panose="02020603050405020304" pitchFamily="18" charset="0"/>
                <a:cs typeface="Times New Roman" panose="02020603050405020304" pitchFamily="18" charset="0"/>
              </a:rPr>
              <a:t> </a:t>
            </a:r>
            <a:r>
              <a:rPr lang="en-US" altLang="en-US" b="1" dirty="0" err="1">
                <a:solidFill>
                  <a:srgbClr val="6600FF"/>
                </a:solidFill>
                <a:latin typeface="Times New Roman" panose="02020603050405020304" pitchFamily="18" charset="0"/>
                <a:cs typeface="Times New Roman" panose="02020603050405020304" pitchFamily="18" charset="0"/>
              </a:rPr>
              <a:t>lạc</a:t>
            </a:r>
            <a:r>
              <a:rPr lang="en-US" altLang="en-US" b="1" dirty="0">
                <a:solidFill>
                  <a:srgbClr val="6600FF"/>
                </a:solidFill>
                <a:latin typeface="Times New Roman" panose="02020603050405020304" pitchFamily="18" charset="0"/>
                <a:cs typeface="Times New Roman" panose="02020603050405020304" pitchFamily="18" charset="0"/>
              </a:rPr>
              <a:t> </a:t>
            </a:r>
            <a:r>
              <a:rPr lang="en-US" altLang="en-US" b="1" dirty="0" err="1">
                <a:solidFill>
                  <a:srgbClr val="6600FF"/>
                </a:solidFill>
                <a:latin typeface="Times New Roman" panose="02020603050405020304" pitchFamily="18" charset="0"/>
                <a:cs typeface="Times New Roman" panose="02020603050405020304" pitchFamily="18" charset="0"/>
              </a:rPr>
              <a:t>phách</a:t>
            </a:r>
            <a:r>
              <a:rPr lang="en-US" altLang="en-US" b="1" dirty="0">
                <a:solidFill>
                  <a:srgbClr val="6600FF"/>
                </a:solidFill>
                <a:latin typeface="Times New Roman" panose="02020603050405020304" pitchFamily="18" charset="0"/>
                <a:cs typeface="Times New Roman" panose="02020603050405020304" pitchFamily="18" charset="0"/>
              </a:rPr>
              <a:t> bay :</a:t>
            </a:r>
            <a:endParaRPr lang="en-US" altLang="en-US" dirty="0">
              <a:solidFill>
                <a:srgbClr val="6600FF"/>
              </a:solidFill>
              <a:latin typeface="Times New Roman" panose="02020603050405020304" pitchFamily="18" charset="0"/>
              <a:cs typeface="Times New Roman" panose="02020603050405020304" pitchFamily="18" charset="0"/>
            </a:endParaRPr>
          </a:p>
        </p:txBody>
      </p:sp>
      <p:sp>
        <p:nvSpPr>
          <p:cNvPr id="8" name="Text Box 9" descr="White marble"/>
          <p:cNvSpPr txBox="1">
            <a:spLocks noChangeArrowheads="1"/>
          </p:cNvSpPr>
          <p:nvPr/>
        </p:nvSpPr>
        <p:spPr bwMode="auto">
          <a:xfrm>
            <a:off x="3352800" y="1556792"/>
            <a:ext cx="73802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None/>
            </a:pPr>
            <a:r>
              <a:rPr lang="en-US" b="1" dirty="0" err="1">
                <a:solidFill>
                  <a:schemeClr val="accent3">
                    <a:lumMod val="50000"/>
                  </a:schemeClr>
                </a:solidFill>
                <a:latin typeface="Times New Roman" panose="02020603050405020304" pitchFamily="18" charset="0"/>
                <a:cs typeface="Times New Roman" panose="02020603050405020304" pitchFamily="18" charset="0"/>
              </a:rPr>
              <a:t>là</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có</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cử</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chỉ</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thái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độ</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nhanh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nhảu</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vui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vẻ</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khi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gặp</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gỡ</a:t>
            </a:r>
            <a:endParaRPr lang="en-US" altLang="en-US"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9" name="Text Box 9" descr="White marble"/>
          <p:cNvSpPr txBox="1">
            <a:spLocks noChangeArrowheads="1"/>
          </p:cNvSpPr>
          <p:nvPr/>
        </p:nvSpPr>
        <p:spPr bwMode="auto">
          <a:xfrm>
            <a:off x="3657600" y="2852936"/>
            <a:ext cx="70763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dirty="0">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có</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nghĩa</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là</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dùng</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mánh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khóe</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nói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khéo</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để</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người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khác</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vào</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tròng</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của</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mình</a:t>
            </a:r>
            <a:endParaRPr lang="en-US"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0" name="Text Box 9" descr="White marble"/>
          <p:cNvSpPr txBox="1">
            <a:spLocks noChangeArrowheads="1"/>
          </p:cNvSpPr>
          <p:nvPr/>
        </p:nvSpPr>
        <p:spPr bwMode="auto">
          <a:xfrm>
            <a:off x="3448653" y="4077072"/>
            <a:ext cx="68864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None/>
            </a:pPr>
            <a:r>
              <a:rPr lang="en-US" b="1" dirty="0" err="1">
                <a:solidFill>
                  <a:schemeClr val="accent3">
                    <a:lumMod val="50000"/>
                  </a:schemeClr>
                </a:solidFill>
                <a:latin typeface="Times New Roman" panose="02020603050405020304" pitchFamily="18" charset="0"/>
                <a:cs typeface="Times New Roman" panose="02020603050405020304" pitchFamily="18" charset="0"/>
              </a:rPr>
              <a:t>là</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thông</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báo</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một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nội</a:t>
            </a:r>
            <a:r>
              <a:rPr lang="en-US" b="1" dirty="0">
                <a:solidFill>
                  <a:schemeClr val="accent3">
                    <a:lumMod val="50000"/>
                  </a:schemeClr>
                </a:solidFill>
                <a:latin typeface="Times New Roman" panose="02020603050405020304" pitchFamily="18" charset="0"/>
                <a:cs typeface="Times New Roman" panose="02020603050405020304" pitchFamily="18" charset="0"/>
              </a:rPr>
              <a:t> dung </a:t>
            </a:r>
            <a:r>
              <a:rPr lang="en-US" b="1" dirty="0" err="1">
                <a:solidFill>
                  <a:schemeClr val="accent3">
                    <a:lumMod val="50000"/>
                  </a:schemeClr>
                </a:solidFill>
                <a:latin typeface="Times New Roman" panose="02020603050405020304" pitchFamily="18" charset="0"/>
                <a:cs typeface="Times New Roman" panose="02020603050405020304" pitchFamily="18" charset="0"/>
              </a:rPr>
              <a:t>nào</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đó</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nhanh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chóng</a:t>
            </a:r>
            <a:r>
              <a:rPr lang="en-US" b="1" dirty="0">
                <a:solidFill>
                  <a:schemeClr val="accent3">
                    <a:lumMod val="50000"/>
                  </a:schemeClr>
                </a:solidFill>
                <a:latin typeface="Times New Roman" panose="02020603050405020304" pitchFamily="18" charset="0"/>
                <a:cs typeface="Times New Roman" panose="02020603050405020304" pitchFamily="18" charset="0"/>
              </a:rPr>
              <a:t>.</a:t>
            </a:r>
            <a:endParaRPr lang="en-US" altLang="en-US"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1" name="Text Box 9" descr="White marble"/>
          <p:cNvSpPr txBox="1">
            <a:spLocks noChangeArrowheads="1"/>
          </p:cNvSpPr>
          <p:nvPr/>
        </p:nvSpPr>
        <p:spPr bwMode="auto">
          <a:xfrm>
            <a:off x="5173982" y="5229200"/>
            <a:ext cx="533050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None/>
            </a:pPr>
            <a:r>
              <a:rPr lang="en-US" b="1" dirty="0" err="1">
                <a:solidFill>
                  <a:schemeClr val="accent3">
                    <a:lumMod val="50000"/>
                  </a:schemeClr>
                </a:solidFill>
                <a:latin typeface="Times New Roman" panose="02020603050405020304" pitchFamily="18" charset="0"/>
                <a:cs typeface="Times New Roman" panose="02020603050405020304" pitchFamily="18" charset="0"/>
              </a:rPr>
              <a:t>có</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nghĩa</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là</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vô</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cùng</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sợ</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hãi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hốt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hoảng</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mất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hết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tinh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thần</a:t>
            </a:r>
            <a:r>
              <a:rPr lang="en-US" b="1" dirty="0">
                <a:solidFill>
                  <a:schemeClr val="accent3">
                    <a:lumMod val="50000"/>
                  </a:schemeClr>
                </a:solidFill>
                <a:latin typeface="Times New Roman" panose="02020603050405020304" pitchFamily="18" charset="0"/>
                <a:cs typeface="Times New Roman" panose="02020603050405020304" pitchFamily="18" charset="0"/>
              </a:rPr>
              <a:t>.</a:t>
            </a:r>
            <a:endParaRPr lang="en-US" altLang="en-US"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3327" y="-23307"/>
            <a:ext cx="12192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Rounded Corners 15">
            <a:extLst>
              <a:ext uri="{FF2B5EF4-FFF2-40B4-BE49-F238E27FC236}">
                <a16:creationId xmlns="" xmlns:a16="http://schemas.microsoft.com/office/drawing/2014/main" id="{065223C2-73FE-44D3-8D86-2A6720E5B5F1}"/>
              </a:ext>
            </a:extLst>
          </p:cNvPr>
          <p:cNvSpPr/>
          <p:nvPr/>
        </p:nvSpPr>
        <p:spPr>
          <a:xfrm>
            <a:off x="3935760" y="116632"/>
            <a:ext cx="4608512" cy="1232468"/>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accent2">
                    <a:lumMod val="75000"/>
                  </a:schemeClr>
                </a:solidFill>
                <a:latin typeface="Times New Roman" panose="02020603050405020304" pitchFamily="18" charset="0"/>
                <a:cs typeface="Times New Roman" panose="02020603050405020304" pitchFamily="18" charset="0"/>
              </a:rPr>
              <a:t>Giải</a:t>
            </a:r>
            <a:r>
              <a:rPr lang="en-US" sz="4800" b="1" dirty="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2">
                    <a:lumMod val="75000"/>
                  </a:schemeClr>
                </a:solidFill>
                <a:latin typeface="Times New Roman" panose="02020603050405020304" pitchFamily="18" charset="0"/>
                <a:cs typeface="Times New Roman" panose="02020603050405020304" pitchFamily="18" charset="0"/>
              </a:rPr>
              <a:t>nghĩa</a:t>
            </a:r>
            <a:r>
              <a:rPr lang="en-US" sz="4800" b="1" dirty="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2">
                    <a:lumMod val="75000"/>
                  </a:schemeClr>
                </a:solidFill>
                <a:latin typeface="Times New Roman" panose="02020603050405020304" pitchFamily="18" charset="0"/>
                <a:cs typeface="Times New Roman" panose="02020603050405020304" pitchFamily="18" charset="0"/>
              </a:rPr>
              <a:t>từ</a:t>
            </a:r>
            <a:endParaRPr lang="en-US" sz="48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20468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c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59" y="-1"/>
            <a:ext cx="4967409" cy="2827601"/>
          </a:xfrm>
          <a:prstGeom prst="rect">
            <a:avLst/>
          </a:prstGeom>
          <a:ln>
            <a:noFill/>
          </a:ln>
          <a:effectLst>
            <a:softEdge rad="112500"/>
          </a:effectLst>
        </p:spPr>
      </p:pic>
      <p:pic>
        <p:nvPicPr>
          <p:cNvPr id="15" name="Picture 6" descr="c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4655" y="4077072"/>
            <a:ext cx="5235969" cy="27809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DAEB66CF-72D1-4B14-A036-2232C44982FC}"/>
              </a:ext>
            </a:extLst>
          </p:cNvPr>
          <p:cNvSpPr txBox="1"/>
          <p:nvPr/>
        </p:nvSpPr>
        <p:spPr>
          <a:xfrm>
            <a:off x="1991544" y="1916832"/>
            <a:ext cx="9289032" cy="2308324"/>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Nhác</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trông</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vắt</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vẻo</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303DF"/>
                </a:solidFill>
                <a:effectLst/>
                <a:uLnTx/>
                <a:uFillTx/>
                <a:latin typeface="Times New Roman" panose="02020603050405020304" pitchFamily="18" charset="0"/>
                <a:ea typeface="+mn-ea"/>
                <a:cs typeface="Times New Roman" panose="02020603050405020304" pitchFamily="18" charset="0"/>
              </a:rPr>
              <a:t>trên</a:t>
            </a:r>
            <a:r>
              <a:rPr kumimoji="0" lang="en-US" altLang="en-US" sz="3600" b="1" i="0" u="none" strike="noStrike" kern="1200" cap="none" spc="0" normalizeH="0" baseline="0" noProof="0" dirty="0">
                <a:ln>
                  <a:noFill/>
                </a:ln>
                <a:solidFill>
                  <a:srgbClr val="0303D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303DF"/>
                </a:solidFill>
                <a:effectLst/>
                <a:uLnTx/>
                <a:uFillTx/>
                <a:latin typeface="Times New Roman" panose="02020603050405020304" pitchFamily="18" charset="0"/>
                <a:ea typeface="+mn-ea"/>
                <a:cs typeface="Times New Roman" panose="02020603050405020304" pitchFamily="18" charset="0"/>
              </a:rPr>
              <a:t>cành</a:t>
            </a:r>
            <a:endParaRPr kumimoji="0" lang="en-US" altLang="en-US" sz="3600" b="1" i="0" u="none" strike="noStrike" kern="1200" cap="none" spc="0" normalizeH="0" baseline="0" noProof="0" dirty="0">
              <a:ln>
                <a:noFill/>
              </a:ln>
              <a:solidFill>
                <a:srgbClr val="0303DF"/>
              </a:solidFill>
              <a:effectLst/>
              <a:uLnTx/>
              <a:uFillTx/>
              <a:latin typeface="Times New Roman" panose="02020603050405020304" pitchFamily="18" charset="0"/>
              <a:ea typeface="+mn-ea"/>
              <a:cs typeface="Times New Roman" panose="02020603050405020304"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Anh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chàng</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Gà</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Trống</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303DF"/>
                </a:solidFill>
                <a:effectLst/>
                <a:uLnTx/>
                <a:uFillTx/>
                <a:latin typeface="Times New Roman" panose="02020603050405020304" pitchFamily="18" charset="0"/>
                <a:ea typeface="+mn-ea"/>
                <a:cs typeface="Times New Roman" panose="02020603050405020304" pitchFamily="18" charset="0"/>
              </a:rPr>
              <a:t>tinh</a:t>
            </a:r>
            <a:r>
              <a:rPr kumimoji="0" lang="en-US" altLang="en-US" sz="3600" b="1" i="0" u="none" strike="noStrike" kern="1200" cap="none" spc="0" normalizeH="0" baseline="0" noProof="0" dirty="0">
                <a:ln>
                  <a:noFill/>
                </a:ln>
                <a:solidFill>
                  <a:srgbClr val="0303D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303DF"/>
                </a:solidFill>
                <a:effectLst/>
                <a:uLnTx/>
                <a:uFillTx/>
                <a:latin typeface="Times New Roman" panose="02020603050405020304" pitchFamily="18" charset="0"/>
                <a:ea typeface="+mn-ea"/>
                <a:cs typeface="Times New Roman" panose="02020603050405020304" pitchFamily="18" charset="0"/>
              </a:rPr>
              <a:t>nhanh</a:t>
            </a:r>
            <a:r>
              <a:rPr kumimoji="0" lang="en-US" altLang="en-US" sz="3600" b="1" i="0" u="none" strike="noStrike" kern="1200" cap="none" spc="0" normalizeH="0" baseline="0" noProof="0" dirty="0">
                <a:ln>
                  <a:noFill/>
                </a:ln>
                <a:solidFill>
                  <a:srgbClr val="0303D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lõi</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đời</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Cáo</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kia </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đon</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đả</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303DF"/>
                </a:solidFill>
                <a:effectLst/>
                <a:uLnTx/>
                <a:uFillTx/>
                <a:latin typeface="Times New Roman" panose="02020603050405020304" pitchFamily="18" charset="0"/>
                <a:ea typeface="+mn-ea"/>
                <a:cs typeface="Times New Roman" panose="02020603050405020304" pitchFamily="18" charset="0"/>
              </a:rPr>
              <a:t>ngỏ</a:t>
            </a:r>
            <a:r>
              <a:rPr kumimoji="0" lang="en-US" altLang="en-US" sz="3600" b="1" i="0" u="none" strike="noStrike" kern="1200" cap="none" spc="0" normalizeH="0" baseline="0" noProof="0" dirty="0">
                <a:ln>
                  <a:noFill/>
                </a:ln>
                <a:solidFill>
                  <a:srgbClr val="0303D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303DF"/>
                </a:solidFill>
                <a:effectLst/>
                <a:uLnTx/>
                <a:uFillTx/>
                <a:latin typeface="Times New Roman" panose="02020603050405020304" pitchFamily="18" charset="0"/>
                <a:ea typeface="+mn-ea"/>
                <a:cs typeface="Times New Roman" panose="02020603050405020304" pitchFamily="18" charset="0"/>
              </a:rPr>
              <a:t>lời</a:t>
            </a:r>
            <a:r>
              <a:rPr kumimoji="0" lang="en-US" altLang="en-US" sz="3600" b="1" i="0" u="none" strike="noStrike" kern="1200" cap="none" spc="0" normalizeH="0" baseline="0" noProof="0" dirty="0">
                <a:ln>
                  <a:noFill/>
                </a:ln>
                <a:solidFill>
                  <a:srgbClr val="0303D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Kìa</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altLang="en-US" sz="36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anh</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bạn</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quý</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303DF"/>
                </a:solidFill>
                <a:effectLst/>
                <a:uLnTx/>
                <a:uFillTx/>
                <a:latin typeface="Times New Roman" panose="02020603050405020304" pitchFamily="18" charset="0"/>
                <a:ea typeface="+mn-ea"/>
                <a:cs typeface="Times New Roman" panose="02020603050405020304" pitchFamily="18" charset="0"/>
              </a:rPr>
              <a:t>xin</a:t>
            </a:r>
            <a:r>
              <a:rPr kumimoji="0" lang="en-US" altLang="en-US" sz="3600" b="1" i="0" u="none" strike="noStrike" kern="1200" cap="none" spc="0" normalizeH="0" baseline="0" noProof="0" dirty="0">
                <a:ln>
                  <a:noFill/>
                </a:ln>
                <a:solidFill>
                  <a:srgbClr val="0303D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303DF"/>
                </a:solidFill>
                <a:effectLst/>
                <a:uLnTx/>
                <a:uFillTx/>
                <a:latin typeface="Times New Roman" panose="02020603050405020304" pitchFamily="18" charset="0"/>
                <a:ea typeface="+mn-ea"/>
                <a:cs typeface="Times New Roman" panose="02020603050405020304" pitchFamily="18" charset="0"/>
              </a:rPr>
              <a:t>mời</a:t>
            </a:r>
            <a:r>
              <a:rPr kumimoji="0" lang="en-US" altLang="en-US" sz="3600" b="1" i="0" u="none" strike="noStrike" kern="1200" cap="none" spc="0" normalizeH="0" baseline="0" noProof="0" dirty="0">
                <a:ln>
                  <a:noFill/>
                </a:ln>
                <a:solidFill>
                  <a:srgbClr val="0303D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xuống</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đây</a:t>
            </a:r>
            <a:r>
              <a:rPr kumimoji="0" lang="en-US" alt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lang="en-US" sz="3600" dirty="0"/>
          </a:p>
        </p:txBody>
      </p:sp>
      <p:sp>
        <p:nvSpPr>
          <p:cNvPr id="17" name="Rectangle: Rounded Corners 16">
            <a:extLst>
              <a:ext uri="{FF2B5EF4-FFF2-40B4-BE49-F238E27FC236}">
                <a16:creationId xmlns="" xmlns:a16="http://schemas.microsoft.com/office/drawing/2014/main" id="{676543E6-50C0-45E8-8582-9FAA5625E542}"/>
              </a:ext>
            </a:extLst>
          </p:cNvPr>
          <p:cNvSpPr/>
          <p:nvPr/>
        </p:nvSpPr>
        <p:spPr>
          <a:xfrm>
            <a:off x="4151784" y="260648"/>
            <a:ext cx="4608512" cy="1224136"/>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accent2">
                    <a:lumMod val="75000"/>
                  </a:schemeClr>
                </a:solidFill>
                <a:latin typeface="Times New Roman" panose="02020603050405020304" pitchFamily="18" charset="0"/>
                <a:cs typeface="Times New Roman" panose="02020603050405020304" pitchFamily="18" charset="0"/>
              </a:rPr>
              <a:t>Luyện</a:t>
            </a:r>
            <a:r>
              <a:rPr lang="en-US" sz="4800" b="1" dirty="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2">
                    <a:lumMod val="75000"/>
                  </a:schemeClr>
                </a:solidFill>
                <a:latin typeface="Times New Roman" panose="02020603050405020304" pitchFamily="18" charset="0"/>
                <a:cs typeface="Times New Roman" panose="02020603050405020304" pitchFamily="18" charset="0"/>
              </a:rPr>
              <a:t>đọc</a:t>
            </a:r>
            <a:r>
              <a:rPr lang="en-US" sz="4800" b="1" dirty="0">
                <a:solidFill>
                  <a:schemeClr val="accent2">
                    <a:lumMod val="75000"/>
                  </a:schemeClr>
                </a:solidFill>
                <a:latin typeface="Times New Roman" panose="02020603050405020304" pitchFamily="18" charset="0"/>
                <a:cs typeface="Times New Roman" panose="02020603050405020304" pitchFamily="18" charset="0"/>
              </a:rPr>
              <a:t> </a:t>
            </a:r>
            <a:r>
              <a:rPr lang="en-US" sz="4800" b="1" dirty="0" err="1">
                <a:solidFill>
                  <a:schemeClr val="accent2">
                    <a:lumMod val="75000"/>
                  </a:schemeClr>
                </a:solidFill>
                <a:latin typeface="Times New Roman" panose="02020603050405020304" pitchFamily="18" charset="0"/>
                <a:cs typeface="Times New Roman" panose="02020603050405020304" pitchFamily="18" charset="0"/>
              </a:rPr>
              <a:t>câu</a:t>
            </a:r>
            <a:endParaRPr lang="en-US" sz="48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3198784"/>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c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59" y="-1"/>
            <a:ext cx="5604393" cy="3190192"/>
          </a:xfrm>
          <a:prstGeom prst="rect">
            <a:avLst/>
          </a:prstGeom>
          <a:ln>
            <a:noFill/>
          </a:ln>
          <a:effectLst>
            <a:softEdge rad="112500"/>
          </a:effectLst>
        </p:spPr>
      </p:pic>
      <p:pic>
        <p:nvPicPr>
          <p:cNvPr id="15" name="Picture 6" descr="c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041" y="3828181"/>
            <a:ext cx="5704584" cy="30298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 xmlns:a16="http://schemas.microsoft.com/office/drawing/2014/main" id="{7779D61B-5C65-4C40-8B3A-3C971BFF45C6}"/>
              </a:ext>
            </a:extLst>
          </p:cNvPr>
          <p:cNvSpPr/>
          <p:nvPr/>
        </p:nvSpPr>
        <p:spPr>
          <a:xfrm>
            <a:off x="1847528" y="1916832"/>
            <a:ext cx="8784976" cy="2592288"/>
          </a:xfrm>
          <a:prstGeom prst="ellipse">
            <a:avLst/>
          </a:prstGeom>
          <a:solidFill>
            <a:schemeClr val="accent2">
              <a:lumMod val="20000"/>
              <a:lumOff val="80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hiểu</a:t>
            </a: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endPar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92176617"/>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9855E39-7EF1-4CBE-B063-0EE09ADF7B2D}"/>
              </a:ext>
            </a:extLst>
          </p:cNvPr>
          <p:cNvPicPr>
            <a:picLocks noChangeAspect="1"/>
          </p:cNvPicPr>
          <p:nvPr/>
        </p:nvPicPr>
        <p:blipFill rotWithShape="1">
          <a:blip r:embed="rId2">
            <a:extLst>
              <a:ext uri="{28A0092B-C50C-407E-A947-70E740481C1C}">
                <a14:useLocalDpi xmlns:a14="http://schemas.microsoft.com/office/drawing/2010/main" val="0"/>
              </a:ext>
            </a:extLst>
          </a:blip>
          <a:srcRect b="10269"/>
          <a:stretch/>
        </p:blipFill>
        <p:spPr>
          <a:xfrm>
            <a:off x="0" y="0"/>
            <a:ext cx="12192000" cy="6858000"/>
          </a:xfrm>
          <a:prstGeom prst="rect">
            <a:avLst/>
          </a:prstGeom>
        </p:spPr>
      </p:pic>
      <p:sp>
        <p:nvSpPr>
          <p:cNvPr id="3" name="Rectangle: Rounded Corners 2">
            <a:extLst>
              <a:ext uri="{FF2B5EF4-FFF2-40B4-BE49-F238E27FC236}">
                <a16:creationId xmlns="" xmlns:a16="http://schemas.microsoft.com/office/drawing/2014/main" id="{996BC113-130F-4E63-ADF6-B93BAE10A7A7}"/>
              </a:ext>
            </a:extLst>
          </p:cNvPr>
          <p:cNvSpPr/>
          <p:nvPr/>
        </p:nvSpPr>
        <p:spPr>
          <a:xfrm>
            <a:off x="228600" y="152400"/>
            <a:ext cx="11734800" cy="6553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TextBox 4">
            <a:extLst>
              <a:ext uri="{FF2B5EF4-FFF2-40B4-BE49-F238E27FC236}">
                <a16:creationId xmlns="" xmlns:a16="http://schemas.microsoft.com/office/drawing/2014/main" id="{538F09E7-B98A-4E6F-8F72-892A28CB506B}"/>
              </a:ext>
            </a:extLst>
          </p:cNvPr>
          <p:cNvSpPr txBox="1"/>
          <p:nvPr/>
        </p:nvSpPr>
        <p:spPr>
          <a:xfrm>
            <a:off x="3352800" y="245815"/>
            <a:ext cx="533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GÀ TRỐNG VÀ CÁO</a:t>
            </a:r>
          </a:p>
        </p:txBody>
      </p:sp>
      <p:sp>
        <p:nvSpPr>
          <p:cNvPr id="6" name="Text Box 4">
            <a:extLst>
              <a:ext uri="{FF2B5EF4-FFF2-40B4-BE49-F238E27FC236}">
                <a16:creationId xmlns="" xmlns:a16="http://schemas.microsoft.com/office/drawing/2014/main" id="{B5133523-0E80-4CD6-BA4A-7714F7750CA1}"/>
              </a:ext>
            </a:extLst>
          </p:cNvPr>
          <p:cNvSpPr txBox="1">
            <a:spLocks noChangeArrowheads="1"/>
          </p:cNvSpPr>
          <p:nvPr/>
        </p:nvSpPr>
        <p:spPr bwMode="auto">
          <a:xfrm>
            <a:off x="2495600" y="692696"/>
            <a:ext cx="7704856" cy="5709255"/>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mn-cs"/>
              </a:rPr>
              <a:t>1.</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Nhác</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trông</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vắt</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vẻo</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trên</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cành</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Anh</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chàng</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Gà</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Trống</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tinh</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nhanh</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lõi</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đời</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Cáo</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kia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đon</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đả</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ngỏ</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lời</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Kìa</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anh</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bạn</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quý</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xin</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mời</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xuống</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đây</a:t>
            </a:r>
            <a:endPar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Để</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nghe</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cho</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rõ</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tin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này</a:t>
            </a:r>
            <a:endPar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Muôn</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loài</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mạnh</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yếu</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từ</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rày</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kết</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thân</a:t>
            </a:r>
            <a:endPar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Lòng</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tôi</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sung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sướng</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muôn</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phần</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Báo</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cho</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bạn</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hữu</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xa</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gần</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đều</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hay</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Xin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đừng</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e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ngại</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xuống</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đây</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Cho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tôi</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hôn</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bạn</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tỏ</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bày</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tình</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 </a:t>
            </a:r>
            <a:r>
              <a:rPr kumimoji="0" lang="en-US" sz="3200" b="0" i="0" u="none" strike="noStrike" kern="1200" cap="none" spc="0" normalizeH="0" baseline="0" noProof="0" dirty="0" err="1">
                <a:ln>
                  <a:noFill/>
                </a:ln>
                <a:solidFill>
                  <a:srgbClr val="0303DF"/>
                </a:solidFill>
                <a:effectLst/>
                <a:uLnTx/>
                <a:uFillTx/>
                <a:latin typeface="Times New Roman" pitchFamily="18" charset="0"/>
                <a:ea typeface="+mn-ea"/>
                <a:cs typeface="+mn-cs"/>
              </a:rPr>
              <a:t>thân</a:t>
            </a:r>
            <a:r>
              <a:rPr kumimoji="0" lang="en-US" sz="3200" b="0" i="0" u="none" strike="noStrike" kern="1200" cap="none" spc="0" normalizeH="0" baseline="0" noProof="0" dirty="0">
                <a:ln>
                  <a:noFill/>
                </a:ln>
                <a:solidFill>
                  <a:srgbClr val="0303DF"/>
                </a:solidFill>
                <a:effectLst/>
                <a:uLnTx/>
                <a:uFillTx/>
                <a:latin typeface="Times New Roman" pitchFamily="18" charset="0"/>
                <a:ea typeface="+mn-ea"/>
                <a:cs typeface="+mn-cs"/>
              </a:rPr>
              <a:t>.”</a:t>
            </a:r>
          </a:p>
        </p:txBody>
      </p:sp>
      <p:pic>
        <p:nvPicPr>
          <p:cNvPr id="8" name="Picture 5" descr="c1">
            <a:extLst>
              <a:ext uri="{FF2B5EF4-FFF2-40B4-BE49-F238E27FC236}">
                <a16:creationId xmlns="" xmlns:a16="http://schemas.microsoft.com/office/drawing/2014/main" id="{1650214C-E8BE-43F8-82D4-98CE0869C5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694" y="245815"/>
            <a:ext cx="2812891" cy="194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2">
            <a:extLst>
              <a:ext uri="{FF2B5EF4-FFF2-40B4-BE49-F238E27FC236}">
                <a16:creationId xmlns="" xmlns:a16="http://schemas.microsoft.com/office/drawing/2014/main" id="{44DC1D9A-1399-4433-960C-D126DCFDB9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8328" y="5013177"/>
            <a:ext cx="2969260" cy="16828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88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55"/>
            <a:ext cx="4953000" cy="2819399"/>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104" y="4062142"/>
            <a:ext cx="4977136" cy="26434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 xmlns:a16="http://schemas.microsoft.com/office/drawing/2014/main"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4" name="Rectangle 3">
            <a:extLst>
              <a:ext uri="{FF2B5EF4-FFF2-40B4-BE49-F238E27FC236}">
                <a16:creationId xmlns="" xmlns:a16="http://schemas.microsoft.com/office/drawing/2014/main" id="{0CD97169-AC96-4AF5-9D85-93583724C7B8}"/>
              </a:ext>
            </a:extLst>
          </p:cNvPr>
          <p:cNvSpPr/>
          <p:nvPr/>
        </p:nvSpPr>
        <p:spPr>
          <a:xfrm>
            <a:off x="2135560" y="1844824"/>
            <a:ext cx="9001000" cy="1200329"/>
          </a:xfrm>
          <a:prstGeom prst="rect">
            <a:avLst/>
          </a:prstGeom>
        </p:spPr>
        <p:txBody>
          <a:bodyPr wrap="square">
            <a:spAutoFit/>
          </a:bodyPr>
          <a:lstStyle/>
          <a:p>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Trống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đứng</a:t>
            </a:r>
            <a:r>
              <a:rPr lang="en-US" sz="3600" b="1" dirty="0">
                <a:latin typeface="Times New Roman" pitchFamily="18" charset="0"/>
                <a:cs typeface="Times New Roman" pitchFamily="18" charset="0"/>
              </a:rPr>
              <a:t> ở </a:t>
            </a:r>
            <a:r>
              <a:rPr lang="en-US" sz="3600" b="1" dirty="0" err="1">
                <a:latin typeface="Times New Roman" pitchFamily="18" charset="0"/>
                <a:cs typeface="Times New Roman" pitchFamily="18" charset="0"/>
              </a:rPr>
              <a:t>vị</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trí</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nhau</a:t>
            </a:r>
            <a:r>
              <a:rPr lang="en-US" sz="3600" b="1" dirty="0">
                <a:latin typeface="Times New Roman" pitchFamily="18" charset="0"/>
                <a:cs typeface="Times New Roman" pitchFamily="18" charset="0"/>
              </a:rPr>
              <a:t> </a:t>
            </a:r>
          </a:p>
          <a:p>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a:t>
            </a:r>
            <a:r>
              <a:rPr lang="vi-VN" sz="3600" b="1" dirty="0">
                <a:latin typeface="Times New Roman" pitchFamily="18" charset="0"/>
                <a:cs typeface="Times New Roman" pitchFamily="18" charset="0"/>
              </a:rPr>
              <a:t>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thế</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nào</a:t>
            </a:r>
            <a:r>
              <a:rPr lang="en-US" sz="3600" b="1" dirty="0">
                <a:latin typeface="Times New Roman" pitchFamily="18" charset="0"/>
                <a:cs typeface="Times New Roman" pitchFamily="18" charset="0"/>
              </a:rPr>
              <a:t> ?</a:t>
            </a:r>
          </a:p>
        </p:txBody>
      </p:sp>
      <p:sp>
        <p:nvSpPr>
          <p:cNvPr id="2" name="Rectangle 1">
            <a:extLst>
              <a:ext uri="{FF2B5EF4-FFF2-40B4-BE49-F238E27FC236}">
                <a16:creationId xmlns="" xmlns:a16="http://schemas.microsoft.com/office/drawing/2014/main" id="{018ACF44-2386-4F9A-BC07-D21661BB466B}"/>
              </a:ext>
            </a:extLst>
          </p:cNvPr>
          <p:cNvSpPr/>
          <p:nvPr/>
        </p:nvSpPr>
        <p:spPr>
          <a:xfrm>
            <a:off x="2197968" y="3212976"/>
            <a:ext cx="8794576" cy="1200329"/>
          </a:xfrm>
          <a:prstGeom prst="rect">
            <a:avLst/>
          </a:prstGeom>
        </p:spPr>
        <p:txBody>
          <a:bodyPr wrap="square">
            <a:spAutoFit/>
          </a:bodyPr>
          <a:lstStyle/>
          <a:p>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Trống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đậu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vắt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vẻo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cành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cao</a:t>
            </a:r>
            <a:r>
              <a:rPr lang="en-US" sz="3600" b="1" dirty="0">
                <a:solidFill>
                  <a:srgbClr val="0000CC"/>
                </a:solidFill>
                <a:latin typeface="Times New Roman" pitchFamily="18" charset="0"/>
                <a:cs typeface="Times New Roman" pitchFamily="18" charset="0"/>
              </a:rPr>
              <a:t>. </a:t>
            </a:r>
          </a:p>
          <a:p>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đứng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dưới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gốc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cây</a:t>
            </a:r>
            <a:r>
              <a:rPr lang="en-US" sz="3600" b="1" dirty="0">
                <a:solidFill>
                  <a:srgbClr val="0000CC"/>
                </a:solidFill>
                <a:latin typeface="Times New Roman" pitchFamily="18" charset="0"/>
                <a:cs typeface="Times New Roman" pitchFamily="18" charset="0"/>
              </a:rPr>
              <a:t>.</a:t>
            </a:r>
            <a:endParaRPr lang="en-US" sz="3600" dirty="0"/>
          </a:p>
        </p:txBody>
      </p:sp>
      <p:sp>
        <p:nvSpPr>
          <p:cNvPr id="11" name="Rectangle: Rounded Corners 10">
            <a:extLst>
              <a:ext uri="{FF2B5EF4-FFF2-40B4-BE49-F238E27FC236}">
                <a16:creationId xmlns="" xmlns:a16="http://schemas.microsoft.com/office/drawing/2014/main" id="{6BF03184-F3CB-4773-B144-5BEAD15C9C0F}"/>
              </a:ext>
            </a:extLst>
          </p:cNvPr>
          <p:cNvSpPr/>
          <p:nvPr/>
        </p:nvSpPr>
        <p:spPr>
          <a:xfrm>
            <a:off x="4079776" y="116632"/>
            <a:ext cx="8145488" cy="1224136"/>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Đọc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đoạn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1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và</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trả</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lời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hỏi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sau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 </a:t>
            </a:r>
          </a:p>
        </p:txBody>
      </p:sp>
    </p:spTree>
    <p:custDataLst>
      <p:tags r:id="rId1"/>
    </p:custDataLst>
    <p:extLst>
      <p:ext uri="{BB962C8B-B14F-4D97-AF65-F5344CB8AC3E}">
        <p14:creationId xmlns:p14="http://schemas.microsoft.com/office/powerpoint/2010/main" val="149833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55"/>
            <a:ext cx="4953000" cy="2819399"/>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495800"/>
            <a:ext cx="4160640" cy="2209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 xmlns:a16="http://schemas.microsoft.com/office/drawing/2014/main"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4" name="Rectangle 3">
            <a:extLst>
              <a:ext uri="{FF2B5EF4-FFF2-40B4-BE49-F238E27FC236}">
                <a16:creationId xmlns="" xmlns:a16="http://schemas.microsoft.com/office/drawing/2014/main" id="{0CD97169-AC96-4AF5-9D85-93583724C7B8}"/>
              </a:ext>
            </a:extLst>
          </p:cNvPr>
          <p:cNvSpPr/>
          <p:nvPr/>
        </p:nvSpPr>
        <p:spPr>
          <a:xfrm>
            <a:off x="983432" y="2697540"/>
            <a:ext cx="10210800" cy="1708160"/>
          </a:xfrm>
          <a:prstGeom prst="rect">
            <a:avLst/>
          </a:prstGeom>
        </p:spPr>
        <p:txBody>
          <a:bodyPr wrap="square">
            <a:spAutoFit/>
          </a:bodyPr>
          <a:lstStyle/>
          <a:p>
            <a:pPr algn="just">
              <a:buFont typeface="Arial" panose="020B0604020202020204" pitchFamily="34" charset="0"/>
              <a:buNone/>
            </a:pPr>
            <a:r>
              <a:rPr lang="en-US" sz="3200" b="1" dirty="0">
                <a:solidFill>
                  <a:srgbClr val="0000CC"/>
                </a:solidFill>
                <a:latin typeface="Times New Roman" pitchFamily="18" charset="0"/>
                <a:cs typeface="Times New Roman" pitchFamily="18" charset="0"/>
              </a:rPr>
              <a:t>	- </a:t>
            </a:r>
            <a:r>
              <a:rPr lang="en-US" sz="3500" b="1" dirty="0" err="1">
                <a:solidFill>
                  <a:srgbClr val="0000CC"/>
                </a:solidFill>
                <a:latin typeface="Times New Roman" pitchFamily="18" charset="0"/>
                <a:cs typeface="Times New Roman" pitchFamily="18" charset="0"/>
              </a:rPr>
              <a:t>Cáo</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đon</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đả</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mời</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Gà</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Trống</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xuống</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đất</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để</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báo</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cho</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Gà</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biết</a:t>
            </a:r>
            <a:r>
              <a:rPr lang="en-US" sz="3500" b="1" dirty="0">
                <a:solidFill>
                  <a:srgbClr val="0000CC"/>
                </a:solidFill>
                <a:latin typeface="Times New Roman" pitchFamily="18" charset="0"/>
                <a:cs typeface="Times New Roman" pitchFamily="18" charset="0"/>
              </a:rPr>
              <a:t> tin </a:t>
            </a:r>
            <a:r>
              <a:rPr lang="en-US" sz="3500" b="1" dirty="0" err="1">
                <a:solidFill>
                  <a:srgbClr val="0000CC"/>
                </a:solidFill>
                <a:latin typeface="Times New Roman" pitchFamily="18" charset="0"/>
                <a:cs typeface="Times New Roman" pitchFamily="18" charset="0"/>
              </a:rPr>
              <a:t>tức</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mới</a:t>
            </a:r>
            <a:r>
              <a:rPr lang="en-US" sz="3500" b="1" dirty="0">
                <a:solidFill>
                  <a:srgbClr val="0000CC"/>
                </a:solidFill>
                <a:latin typeface="Times New Roman" pitchFamily="18" charset="0"/>
                <a:cs typeface="Times New Roman" pitchFamily="18" charset="0"/>
              </a:rPr>
              <a:t> : </a:t>
            </a:r>
            <a:r>
              <a:rPr lang="en-US" sz="3500" b="1" dirty="0" err="1">
                <a:solidFill>
                  <a:srgbClr val="0000CC"/>
                </a:solidFill>
                <a:latin typeface="Times New Roman" pitchFamily="18" charset="0"/>
                <a:cs typeface="Times New Roman" pitchFamily="18" charset="0"/>
              </a:rPr>
              <a:t>Từ</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rày</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muôn</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loài</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đã</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kết</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thân</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Gà</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hãy</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xuống</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để</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Cáo</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hôn</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Gà</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tỏ</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bày</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tình</a:t>
            </a:r>
            <a:r>
              <a:rPr lang="en-US" sz="3500" b="1" dirty="0">
                <a:solidFill>
                  <a:srgbClr val="0000CC"/>
                </a:solidFill>
                <a:latin typeface="Times New Roman" pitchFamily="18" charset="0"/>
                <a:cs typeface="Times New Roman" pitchFamily="18" charset="0"/>
              </a:rPr>
              <a:t> </a:t>
            </a:r>
            <a:r>
              <a:rPr lang="en-US" sz="3500" b="1" dirty="0" err="1">
                <a:solidFill>
                  <a:srgbClr val="0000CC"/>
                </a:solidFill>
                <a:latin typeface="Times New Roman" pitchFamily="18" charset="0"/>
                <a:cs typeface="Times New Roman" pitchFamily="18" charset="0"/>
              </a:rPr>
              <a:t>thân</a:t>
            </a:r>
            <a:r>
              <a:rPr lang="en-US" sz="3500" b="1" dirty="0">
                <a:solidFill>
                  <a:srgbClr val="0000CC"/>
                </a:solidFill>
                <a:latin typeface="Times New Roman" pitchFamily="18" charset="0"/>
                <a:cs typeface="Times New Roman" pitchFamily="18" charset="0"/>
              </a:rPr>
              <a:t>.</a:t>
            </a:r>
            <a:endParaRPr lang="en-US" sz="3500" b="1" dirty="0">
              <a:solidFill>
                <a:srgbClr val="7030A0"/>
              </a:solidFill>
              <a:latin typeface="Times New Roman" pitchFamily="18" charset="0"/>
              <a:cs typeface="Times New Roman" pitchFamily="18" charset="0"/>
            </a:endParaRPr>
          </a:p>
        </p:txBody>
      </p:sp>
      <p:sp>
        <p:nvSpPr>
          <p:cNvPr id="2" name="Rectangle 1">
            <a:extLst>
              <a:ext uri="{FF2B5EF4-FFF2-40B4-BE49-F238E27FC236}">
                <a16:creationId xmlns="" xmlns:a16="http://schemas.microsoft.com/office/drawing/2014/main" id="{C1AED8BE-7078-4FFE-9DB3-83DF257AB64F}"/>
              </a:ext>
            </a:extLst>
          </p:cNvPr>
          <p:cNvSpPr/>
          <p:nvPr/>
        </p:nvSpPr>
        <p:spPr>
          <a:xfrm>
            <a:off x="1847527" y="1752600"/>
            <a:ext cx="10071477" cy="646331"/>
          </a:xfrm>
          <a:prstGeom prst="rect">
            <a:avLst/>
          </a:prstGeom>
        </p:spPr>
        <p:txBody>
          <a:bodyPr wrap="square">
            <a:spAutoFit/>
          </a:bodyPr>
          <a:lstStyle/>
          <a:p>
            <a:pPr>
              <a:buFont typeface="Arial" panose="020B0604020202020204" pitchFamily="34" charset="0"/>
              <a:buNone/>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dụ</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Trống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xuống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đất</a:t>
            </a:r>
            <a:r>
              <a:rPr lang="en-US" sz="3600" b="1" dirty="0">
                <a:latin typeface="Times New Roman" pitchFamily="18" charset="0"/>
                <a:cs typeface="Times New Roman" pitchFamily="18" charset="0"/>
              </a:rPr>
              <a:t> ?     </a:t>
            </a:r>
          </a:p>
        </p:txBody>
      </p:sp>
      <p:sp>
        <p:nvSpPr>
          <p:cNvPr id="3" name="Rectangle 2">
            <a:extLst>
              <a:ext uri="{FF2B5EF4-FFF2-40B4-BE49-F238E27FC236}">
                <a16:creationId xmlns="" xmlns:a16="http://schemas.microsoft.com/office/drawing/2014/main" id="{EDDC1459-82F7-48D6-A8D7-870E9B52DEC5}"/>
              </a:ext>
            </a:extLst>
          </p:cNvPr>
          <p:cNvSpPr/>
          <p:nvPr/>
        </p:nvSpPr>
        <p:spPr>
          <a:xfrm>
            <a:off x="1843399" y="4797152"/>
            <a:ext cx="6700873" cy="646331"/>
          </a:xfrm>
          <a:prstGeom prst="rect">
            <a:avLst/>
          </a:prstGeom>
        </p:spPr>
        <p:txBody>
          <a:bodyPr wrap="none">
            <a:spAutoFit/>
          </a:bodyPr>
          <a:lstStyle/>
          <a:p>
            <a:pPr>
              <a:buFont typeface="Arial" panose="020B0604020202020204" pitchFamily="34" charset="0"/>
              <a:buNone/>
            </a:pPr>
            <a:r>
              <a:rPr lang="en-US" sz="3600" b="1" dirty="0">
                <a:solidFill>
                  <a:srgbClr val="FF0000"/>
                </a:solidFill>
                <a:latin typeface="Times New Roman" pitchFamily="18" charset="0"/>
                <a:cs typeface="Times New Roman" pitchFamily="18" charset="0"/>
              </a:rPr>
              <a:t>:</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Từ</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rày</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nghĩa</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là</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từ</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đây</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trở</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đi</a:t>
            </a:r>
            <a:r>
              <a:rPr lang="en-US" sz="3600" b="1" dirty="0">
                <a:solidFill>
                  <a:schemeClr val="accent6">
                    <a:lumMod val="75000"/>
                  </a:schemeClr>
                </a:solidFill>
                <a:latin typeface="Times New Roman" pitchFamily="18" charset="0"/>
                <a:cs typeface="Times New Roman" pitchFamily="18" charset="0"/>
              </a:rPr>
              <a:t>.</a:t>
            </a:r>
          </a:p>
        </p:txBody>
      </p:sp>
      <p:sp>
        <p:nvSpPr>
          <p:cNvPr id="10" name="Rectangle: Rounded Corners 9">
            <a:extLst>
              <a:ext uri="{FF2B5EF4-FFF2-40B4-BE49-F238E27FC236}">
                <a16:creationId xmlns="" xmlns:a16="http://schemas.microsoft.com/office/drawing/2014/main" id="{8BB455AC-23E3-4991-A7AC-02ACBDBF9BA1}"/>
              </a:ext>
            </a:extLst>
          </p:cNvPr>
          <p:cNvSpPr/>
          <p:nvPr/>
        </p:nvSpPr>
        <p:spPr>
          <a:xfrm>
            <a:off x="4079776" y="116632"/>
            <a:ext cx="8145488" cy="1224136"/>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Đọc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đoạn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1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và</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trả</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lời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hỏi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sau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 </a:t>
            </a:r>
          </a:p>
        </p:txBody>
      </p:sp>
    </p:spTree>
    <p:custDataLst>
      <p:tags r:id="rId1"/>
    </p:custDataLst>
    <p:extLst>
      <p:ext uri="{BB962C8B-B14F-4D97-AF65-F5344CB8AC3E}">
        <p14:creationId xmlns:p14="http://schemas.microsoft.com/office/powerpoint/2010/main" val="179012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55"/>
            <a:ext cx="4953000" cy="2819399"/>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104" y="4062142"/>
            <a:ext cx="4977136" cy="26434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 xmlns:a16="http://schemas.microsoft.com/office/drawing/2014/main"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4" name="Rectangle 3">
            <a:extLst>
              <a:ext uri="{FF2B5EF4-FFF2-40B4-BE49-F238E27FC236}">
                <a16:creationId xmlns="" xmlns:a16="http://schemas.microsoft.com/office/drawing/2014/main" id="{0CD97169-AC96-4AF5-9D85-93583724C7B8}"/>
              </a:ext>
            </a:extLst>
          </p:cNvPr>
          <p:cNvSpPr/>
          <p:nvPr/>
        </p:nvSpPr>
        <p:spPr>
          <a:xfrm>
            <a:off x="1645840" y="3352800"/>
            <a:ext cx="10210800" cy="1200329"/>
          </a:xfrm>
          <a:prstGeom prst="rect">
            <a:avLst/>
          </a:prstGeom>
        </p:spPr>
        <p:txBody>
          <a:bodyPr wrap="square">
            <a:spAutoFit/>
          </a:bodyPr>
          <a:lstStyle/>
          <a:p>
            <a:pPr>
              <a:buFont typeface="Arial" panose="020B0604020202020204" pitchFamily="34" charset="0"/>
              <a:buNone/>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đưa</a:t>
            </a:r>
            <a:r>
              <a:rPr lang="en-US" sz="3600" b="1" dirty="0">
                <a:solidFill>
                  <a:srgbClr val="0000CC"/>
                </a:solidFill>
                <a:latin typeface="Times New Roman" pitchFamily="18" charset="0"/>
                <a:cs typeface="Times New Roman" pitchFamily="18" charset="0"/>
              </a:rPr>
              <a:t> ra tin </a:t>
            </a:r>
            <a:r>
              <a:rPr lang="en-US" sz="3600" b="1" dirty="0" err="1">
                <a:solidFill>
                  <a:srgbClr val="0000CC"/>
                </a:solidFill>
                <a:latin typeface="Times New Roman" pitchFamily="18" charset="0"/>
                <a:cs typeface="Times New Roman" pitchFamily="18" charset="0"/>
              </a:rPr>
              <a:t>bịa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đặt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nhằm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dụ</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Trống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xuống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ăn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thịt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Gà</a:t>
            </a:r>
            <a:r>
              <a:rPr lang="en-US" sz="3600" b="1" dirty="0">
                <a:solidFill>
                  <a:srgbClr val="0000CC"/>
                </a:solidFill>
                <a:latin typeface="Times New Roman" pitchFamily="18" charset="0"/>
                <a:cs typeface="Times New Roman" pitchFamily="18" charset="0"/>
              </a:rPr>
              <a:t>.</a:t>
            </a:r>
            <a:endParaRPr lang="en-US" sz="3600" b="1" dirty="0">
              <a:solidFill>
                <a:srgbClr val="7030A0"/>
              </a:solidFill>
              <a:latin typeface="Times New Roman" pitchFamily="18" charset="0"/>
              <a:cs typeface="Times New Roman" pitchFamily="18" charset="0"/>
            </a:endParaRPr>
          </a:p>
        </p:txBody>
      </p:sp>
      <p:sp>
        <p:nvSpPr>
          <p:cNvPr id="2" name="Rectangle 1">
            <a:extLst>
              <a:ext uri="{FF2B5EF4-FFF2-40B4-BE49-F238E27FC236}">
                <a16:creationId xmlns="" xmlns:a16="http://schemas.microsoft.com/office/drawing/2014/main" id="{C1AED8BE-7078-4FFE-9DB3-83DF257AB64F}"/>
              </a:ext>
            </a:extLst>
          </p:cNvPr>
          <p:cNvSpPr/>
          <p:nvPr/>
        </p:nvSpPr>
        <p:spPr>
          <a:xfrm>
            <a:off x="1703512" y="1828800"/>
            <a:ext cx="10058400" cy="1200329"/>
          </a:xfrm>
          <a:prstGeom prst="rect">
            <a:avLst/>
          </a:prstGeom>
        </p:spPr>
        <p:txBody>
          <a:bodyPr wrap="square">
            <a:spAutoFit/>
          </a:bodyPr>
          <a:lstStyle/>
          <a:p>
            <a:pPr>
              <a:buFont typeface="Arial" panose="020B0604020202020204" pitchFamily="34" charset="0"/>
              <a:buNone/>
            </a:pPr>
            <a:r>
              <a:rPr lang="en-US" sz="3600" b="1" dirty="0">
                <a:latin typeface="Times New Roman" pitchFamily="18" charset="0"/>
                <a:cs typeface="Times New Roman" pitchFamily="18" charset="0"/>
              </a:rPr>
              <a:t>* Tin </a:t>
            </a:r>
            <a:r>
              <a:rPr lang="en-US" sz="3600" b="1" dirty="0" err="1">
                <a:latin typeface="Times New Roman" pitchFamily="18" charset="0"/>
                <a:cs typeface="Times New Roman" pitchFamily="18" charset="0"/>
              </a:rPr>
              <a:t>tức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đưa</a:t>
            </a:r>
            <a:r>
              <a:rPr lang="en-US" sz="3600" b="1" dirty="0">
                <a:latin typeface="Times New Roman" pitchFamily="18" charset="0"/>
                <a:cs typeface="Times New Roman" pitchFamily="18" charset="0"/>
              </a:rPr>
              <a:t> ra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sự</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thật</a:t>
            </a:r>
            <a:r>
              <a:rPr lang="en-US" sz="3600" b="1" dirty="0">
                <a:latin typeface="Times New Roman" pitchFamily="18" charset="0"/>
                <a:cs typeface="Times New Roman" pitchFamily="18" charset="0"/>
              </a:rPr>
              <a:t> hay </a:t>
            </a:r>
            <a:r>
              <a:rPr lang="en-US" sz="3600" b="1" dirty="0" err="1">
                <a:latin typeface="Times New Roman" pitchFamily="18" charset="0"/>
                <a:cs typeface="Times New Roman" pitchFamily="18" charset="0"/>
              </a:rPr>
              <a:t>bịa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đặt</a:t>
            </a:r>
            <a:r>
              <a:rPr lang="en-US" sz="3600" b="1" dirty="0">
                <a:latin typeface="Times New Roman" pitchFamily="18" charset="0"/>
                <a:cs typeface="Times New Roman" pitchFamily="18" charset="0"/>
              </a:rPr>
              <a:t> ?    </a:t>
            </a:r>
            <a:r>
              <a:rPr lang="en-US" sz="3600" b="1" dirty="0" err="1">
                <a:latin typeface="Times New Roman" pitchFamily="18" charset="0"/>
                <a:cs typeface="Times New Roman" pitchFamily="18" charset="0"/>
              </a:rPr>
              <a:t>Nhằm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mục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đích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     </a:t>
            </a:r>
          </a:p>
        </p:txBody>
      </p:sp>
      <p:sp>
        <p:nvSpPr>
          <p:cNvPr id="10" name="Rectangle: Rounded Corners 9">
            <a:extLst>
              <a:ext uri="{FF2B5EF4-FFF2-40B4-BE49-F238E27FC236}">
                <a16:creationId xmlns="" xmlns:a16="http://schemas.microsoft.com/office/drawing/2014/main" id="{3637A415-7BFD-41A6-B8B2-675F08C8FE8A}"/>
              </a:ext>
            </a:extLst>
          </p:cNvPr>
          <p:cNvSpPr/>
          <p:nvPr/>
        </p:nvSpPr>
        <p:spPr>
          <a:xfrm>
            <a:off x="4079776" y="116632"/>
            <a:ext cx="8145488" cy="1224136"/>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Đọc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đoạn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1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và</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trả</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lời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hỏi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sau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 </a:t>
            </a:r>
          </a:p>
        </p:txBody>
      </p:sp>
    </p:spTree>
    <p:custDataLst>
      <p:tags r:id="rId1"/>
    </p:custDataLst>
    <p:extLst>
      <p:ext uri="{BB962C8B-B14F-4D97-AF65-F5344CB8AC3E}">
        <p14:creationId xmlns:p14="http://schemas.microsoft.com/office/powerpoint/2010/main" val="236336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42" y="917603"/>
            <a:ext cx="5415902" cy="3082897"/>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7763" y="3870997"/>
            <a:ext cx="5804519" cy="30828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 xmlns:a16="http://schemas.microsoft.com/office/drawing/2014/main"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4" name="Rectangle 3">
            <a:extLst>
              <a:ext uri="{FF2B5EF4-FFF2-40B4-BE49-F238E27FC236}">
                <a16:creationId xmlns="" xmlns:a16="http://schemas.microsoft.com/office/drawing/2014/main" id="{0CD97169-AC96-4AF5-9D85-93583724C7B8}"/>
              </a:ext>
            </a:extLst>
          </p:cNvPr>
          <p:cNvSpPr/>
          <p:nvPr/>
        </p:nvSpPr>
        <p:spPr>
          <a:xfrm>
            <a:off x="3747864" y="3494782"/>
            <a:ext cx="5804520" cy="584775"/>
          </a:xfrm>
          <a:prstGeom prst="rect">
            <a:avLst/>
          </a:prstGeom>
        </p:spPr>
        <p:txBody>
          <a:bodyPr wrap="square">
            <a:spAutoFit/>
          </a:bodyPr>
          <a:lstStyle/>
          <a:p>
            <a:pPr>
              <a:buFont typeface="Arial" panose="020B0604020202020204" pitchFamily="34" charset="0"/>
              <a:buNone/>
            </a:pPr>
            <a:r>
              <a:rPr lang="en-US" sz="3200" b="1" dirty="0">
                <a:solidFill>
                  <a:srgbClr val="FF0000"/>
                </a:solidFill>
                <a:latin typeface="Times New Roman" pitchFamily="18" charset="0"/>
                <a:cs typeface="Times New Roman" pitchFamily="18" charset="0"/>
              </a:rPr>
              <a:t>- </a:t>
            </a:r>
            <a:r>
              <a:rPr lang="en-US" sz="3200" b="1" u="sng" dirty="0">
                <a:solidFill>
                  <a:srgbClr val="FF0000"/>
                </a:solidFill>
                <a:latin typeface="Times New Roman" pitchFamily="18" charset="0"/>
                <a:cs typeface="Times New Roman" pitchFamily="18" charset="0"/>
              </a:rPr>
              <a:t>Ý 1</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Âm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mưu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Cáo</a:t>
            </a:r>
            <a:r>
              <a:rPr lang="en-US" sz="3200" b="1" dirty="0">
                <a:solidFill>
                  <a:srgbClr val="FF0000"/>
                </a:solidFill>
                <a:latin typeface="Times New Roman" pitchFamily="18" charset="0"/>
                <a:cs typeface="Times New Roman" pitchFamily="18" charset="0"/>
              </a:rPr>
              <a:t>.</a:t>
            </a:r>
          </a:p>
        </p:txBody>
      </p:sp>
      <p:sp>
        <p:nvSpPr>
          <p:cNvPr id="2" name="Rectangle 1">
            <a:extLst>
              <a:ext uri="{FF2B5EF4-FFF2-40B4-BE49-F238E27FC236}">
                <a16:creationId xmlns="" xmlns:a16="http://schemas.microsoft.com/office/drawing/2014/main" id="{C1AED8BE-7078-4FFE-9DB3-83DF257AB64F}"/>
              </a:ext>
            </a:extLst>
          </p:cNvPr>
          <p:cNvSpPr/>
          <p:nvPr/>
        </p:nvSpPr>
        <p:spPr>
          <a:xfrm>
            <a:off x="3099792" y="2590800"/>
            <a:ext cx="6380584" cy="646331"/>
          </a:xfrm>
          <a:prstGeom prst="rect">
            <a:avLst/>
          </a:prstGeom>
        </p:spPr>
        <p:txBody>
          <a:bodyPr wrap="square">
            <a:spAutoFit/>
          </a:bodyPr>
          <a:lstStyle/>
          <a:p>
            <a:pPr>
              <a:buFont typeface="Arial" panose="020B0604020202020204" pitchFamily="34" charset="0"/>
              <a:buNone/>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1 </a:t>
            </a:r>
            <a:r>
              <a:rPr lang="en-US" sz="3600" b="1" dirty="0" err="1">
                <a:latin typeface="Times New Roman" pitchFamily="18" charset="0"/>
                <a:cs typeface="Times New Roman" pitchFamily="18" charset="0"/>
              </a:rPr>
              <a:t>cho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điều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a:t>
            </a:r>
          </a:p>
        </p:txBody>
      </p:sp>
      <p:sp>
        <p:nvSpPr>
          <p:cNvPr id="10" name="Rectangle: Rounded Corners 9">
            <a:extLst>
              <a:ext uri="{FF2B5EF4-FFF2-40B4-BE49-F238E27FC236}">
                <a16:creationId xmlns="" xmlns:a16="http://schemas.microsoft.com/office/drawing/2014/main" id="{788D50D1-CF32-4318-9DE6-BC2609A5ECC3}"/>
              </a:ext>
            </a:extLst>
          </p:cNvPr>
          <p:cNvSpPr/>
          <p:nvPr/>
        </p:nvSpPr>
        <p:spPr>
          <a:xfrm>
            <a:off x="2135560" y="116632"/>
            <a:ext cx="8145488" cy="1296144"/>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Đọc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đoạn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1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và</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trả</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lời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hỏi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sau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 </a:t>
            </a:r>
          </a:p>
        </p:txBody>
      </p:sp>
    </p:spTree>
    <p:custDataLst>
      <p:tags r:id="rId1"/>
    </p:custDataLst>
    <p:extLst>
      <p:ext uri="{BB962C8B-B14F-4D97-AF65-F5344CB8AC3E}">
        <p14:creationId xmlns:p14="http://schemas.microsoft.com/office/powerpoint/2010/main" val="363783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9855E39-7EF1-4CBE-B063-0EE09ADF7B2D}"/>
              </a:ext>
            </a:extLst>
          </p:cNvPr>
          <p:cNvPicPr>
            <a:picLocks noChangeAspect="1"/>
          </p:cNvPicPr>
          <p:nvPr/>
        </p:nvPicPr>
        <p:blipFill rotWithShape="1">
          <a:blip r:embed="rId2">
            <a:extLst>
              <a:ext uri="{28A0092B-C50C-407E-A947-70E740481C1C}">
                <a14:useLocalDpi xmlns:a14="http://schemas.microsoft.com/office/drawing/2010/main" val="0"/>
              </a:ext>
            </a:extLst>
          </a:blip>
          <a:srcRect b="10269"/>
          <a:stretch/>
        </p:blipFill>
        <p:spPr>
          <a:xfrm>
            <a:off x="0" y="0"/>
            <a:ext cx="12192000" cy="6858000"/>
          </a:xfrm>
          <a:prstGeom prst="rect">
            <a:avLst/>
          </a:prstGeom>
        </p:spPr>
      </p:pic>
      <p:sp>
        <p:nvSpPr>
          <p:cNvPr id="3" name="Rectangle: Rounded Corners 2">
            <a:extLst>
              <a:ext uri="{FF2B5EF4-FFF2-40B4-BE49-F238E27FC236}">
                <a16:creationId xmlns="" xmlns:a16="http://schemas.microsoft.com/office/drawing/2014/main" id="{996BC113-130F-4E63-ADF6-B93BAE10A7A7}"/>
              </a:ext>
            </a:extLst>
          </p:cNvPr>
          <p:cNvSpPr/>
          <p:nvPr/>
        </p:nvSpPr>
        <p:spPr>
          <a:xfrm>
            <a:off x="228600" y="152400"/>
            <a:ext cx="11734800" cy="6553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 Box 4">
            <a:extLst>
              <a:ext uri="{FF2B5EF4-FFF2-40B4-BE49-F238E27FC236}">
                <a16:creationId xmlns="" xmlns:a16="http://schemas.microsoft.com/office/drawing/2014/main" id="{AEB1C4C9-217B-4517-981B-1092F721E5A4}"/>
              </a:ext>
            </a:extLst>
          </p:cNvPr>
          <p:cNvSpPr txBox="1">
            <a:spLocks noChangeArrowheads="1"/>
          </p:cNvSpPr>
          <p:nvPr/>
        </p:nvSpPr>
        <p:spPr bwMode="auto">
          <a:xfrm>
            <a:off x="2135560" y="1373281"/>
            <a:ext cx="7920880" cy="4431983"/>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600" i="0" u="none" strike="noStrike" kern="1200" cap="none" spc="0" normalizeH="0" baseline="0" noProof="0" dirty="0">
                <a:ln>
                  <a:noFill/>
                </a:ln>
                <a:solidFill>
                  <a:srgbClr val="FF0000"/>
                </a:solidFill>
                <a:effectLst/>
                <a:uLnTx/>
                <a:uFillTx/>
                <a:latin typeface="Times New Roman" pitchFamily="18" charset="0"/>
                <a:ea typeface="+mn-ea"/>
                <a:cs typeface="+mn-cs"/>
              </a:rPr>
              <a:t>2.</a:t>
            </a:r>
            <a:r>
              <a:rPr kumimoji="0" lang="en-US" sz="3600"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Nghe</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lời</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Cáo</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dụ</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thiệt</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hơn</a:t>
            </a:r>
            <a:endParaRPr kumimoji="0" lang="en-US" sz="3600" i="0" u="none" strike="noStrike" kern="1200" cap="none" spc="0" normalizeH="0" baseline="0" noProof="0" dirty="0">
              <a:ln>
                <a:noFill/>
              </a:ln>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600" i="0" u="none" strike="noStrike" kern="1200" cap="none" spc="0" normalizeH="0" baseline="0" noProof="0" dirty="0" err="1">
                <a:ln>
                  <a:noFill/>
                </a:ln>
                <a:effectLst/>
                <a:uLnTx/>
                <a:uFillTx/>
                <a:latin typeface="Times New Roman" pitchFamily="18" charset="0"/>
                <a:ea typeface="+mn-ea"/>
                <a:cs typeface="+mn-cs"/>
              </a:rPr>
              <a:t>Gà</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rằng</a:t>
            </a:r>
            <a:r>
              <a:rPr kumimoji="0" lang="en-US" sz="3600" i="0" u="none" strike="noStrike" kern="1200" cap="none" spc="0" normalizeH="0" baseline="0" noProof="0" dirty="0">
                <a:ln>
                  <a:noFill/>
                </a:ln>
                <a:effectLst/>
                <a:uLnTx/>
                <a:uFillTx/>
                <a:latin typeface="Times New Roman" pitchFamily="18" charset="0"/>
                <a:ea typeface="+mn-ea"/>
                <a:cs typeface="+mn-cs"/>
              </a:rPr>
              <a:t>: “Xin </a:t>
            </a:r>
            <a:r>
              <a:rPr kumimoji="0" lang="en-US" sz="3600" i="0" u="none" strike="noStrike" kern="1200" cap="none" spc="0" normalizeH="0" baseline="0" noProof="0" dirty="0" err="1">
                <a:ln>
                  <a:noFill/>
                </a:ln>
                <a:effectLst/>
                <a:uLnTx/>
                <a:uFillTx/>
                <a:latin typeface="Times New Roman" pitchFamily="18" charset="0"/>
                <a:ea typeface="+mn-ea"/>
                <a:cs typeface="+mn-cs"/>
              </a:rPr>
              <a:t>được</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ghi</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ơn</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trong</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lòng</a:t>
            </a:r>
            <a:endParaRPr kumimoji="0" lang="en-US" sz="3600" i="0" u="none" strike="noStrike" kern="1200" cap="none" spc="0" normalizeH="0" baseline="0" noProof="0" dirty="0">
              <a:ln>
                <a:noFill/>
              </a:ln>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600" i="0" u="none" strike="noStrike" kern="1200" cap="none" spc="0" normalizeH="0" baseline="0" noProof="0" dirty="0" err="1">
                <a:ln>
                  <a:noFill/>
                </a:ln>
                <a:effectLst/>
                <a:uLnTx/>
                <a:uFillTx/>
                <a:latin typeface="Times New Roman" pitchFamily="18" charset="0"/>
                <a:ea typeface="+mn-ea"/>
                <a:cs typeface="+mn-cs"/>
              </a:rPr>
              <a:t>Hòa</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bình</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gà</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cáo</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sống</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chung</a:t>
            </a:r>
            <a:endParaRPr kumimoji="0" lang="en-US" sz="3600" i="0" u="none" strike="noStrike" kern="1200" cap="none" spc="0" normalizeH="0" baseline="0" noProof="0" dirty="0">
              <a:ln>
                <a:noFill/>
              </a:ln>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600" i="0" u="none" strike="noStrike" kern="1200" cap="none" spc="0" normalizeH="0" baseline="0" noProof="0" dirty="0" err="1">
                <a:ln>
                  <a:noFill/>
                </a:ln>
                <a:effectLst/>
                <a:uLnTx/>
                <a:uFillTx/>
                <a:latin typeface="Times New Roman" pitchFamily="18" charset="0"/>
                <a:ea typeface="+mn-ea"/>
                <a:cs typeface="+mn-cs"/>
              </a:rPr>
              <a:t>Mừng</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này</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còn</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có</a:t>
            </a:r>
            <a:r>
              <a:rPr kumimoji="0" lang="en-US" sz="3600" i="0" u="none" strike="noStrike" kern="1200" cap="none" spc="0" normalizeH="0" baseline="0" noProof="0" dirty="0">
                <a:ln>
                  <a:noFill/>
                </a:ln>
                <a:effectLst/>
                <a:uLnTx/>
                <a:uFillTx/>
                <a:latin typeface="Times New Roman" pitchFamily="18" charset="0"/>
                <a:ea typeface="+mn-ea"/>
                <a:cs typeface="+mn-cs"/>
              </a:rPr>
              <a:t> tin </a:t>
            </a:r>
            <a:r>
              <a:rPr kumimoji="0" lang="en-US" sz="3600" i="0" u="none" strike="noStrike" kern="1200" cap="none" spc="0" normalizeH="0" baseline="0" noProof="0" dirty="0" err="1">
                <a:ln>
                  <a:noFill/>
                </a:ln>
                <a:effectLst/>
                <a:uLnTx/>
                <a:uFillTx/>
                <a:latin typeface="Times New Roman" pitchFamily="18" charset="0"/>
                <a:ea typeface="+mn-ea"/>
                <a:cs typeface="+mn-cs"/>
              </a:rPr>
              <a:t>mừng</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nào</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hơn</a:t>
            </a:r>
            <a:endParaRPr kumimoji="0" lang="en-US" sz="3600" i="0" u="none" strike="noStrike" kern="1200" cap="none" spc="0" normalizeH="0" baseline="0" noProof="0" dirty="0">
              <a:ln>
                <a:noFill/>
              </a:ln>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600" i="0" u="none" strike="noStrike" kern="1200" cap="none" spc="0" normalizeH="0" baseline="0" noProof="0" dirty="0" err="1">
                <a:ln>
                  <a:noFill/>
                </a:ln>
                <a:effectLst/>
                <a:uLnTx/>
                <a:uFillTx/>
                <a:latin typeface="Times New Roman" pitchFamily="18" charset="0"/>
                <a:ea typeface="+mn-ea"/>
                <a:cs typeface="+mn-cs"/>
              </a:rPr>
              <a:t>Kìa</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tôi</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thấy</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cặp</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chó</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săn</a:t>
            </a:r>
            <a:endParaRPr kumimoji="0" lang="en-US" sz="3600" i="0" u="none" strike="noStrike" kern="1200" cap="none" spc="0" normalizeH="0" baseline="0" noProof="0" dirty="0">
              <a:ln>
                <a:noFill/>
              </a:ln>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600" i="0" u="none" strike="noStrike" kern="1200" cap="none" spc="0" normalizeH="0" baseline="0" noProof="0" dirty="0" err="1">
                <a:ln>
                  <a:noFill/>
                </a:ln>
                <a:effectLst/>
                <a:uLnTx/>
                <a:uFillTx/>
                <a:latin typeface="Times New Roman" pitchFamily="18" charset="0"/>
                <a:ea typeface="+mn-ea"/>
                <a:cs typeface="+mn-cs"/>
              </a:rPr>
              <a:t>Từ</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xa</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chạy</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lại</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chắc</a:t>
            </a:r>
            <a:r>
              <a:rPr kumimoji="0" lang="en-US" sz="3600" i="0" u="none" strike="noStrike" kern="1200" cap="none" spc="0" normalizeH="0" baseline="0" noProof="0" dirty="0">
                <a:ln>
                  <a:noFill/>
                </a:ln>
                <a:effectLst/>
                <a:uLnTx/>
                <a:uFillTx/>
                <a:latin typeface="Times New Roman" pitchFamily="18" charset="0"/>
                <a:ea typeface="+mn-ea"/>
                <a:cs typeface="+mn-cs"/>
              </a:rPr>
              <a:t> loan tin </a:t>
            </a:r>
            <a:r>
              <a:rPr kumimoji="0" lang="en-US" sz="3600" i="0" u="none" strike="noStrike" kern="1200" cap="none" spc="0" normalizeH="0" baseline="0" noProof="0" dirty="0" err="1">
                <a:ln>
                  <a:noFill/>
                </a:ln>
                <a:effectLst/>
                <a:uLnTx/>
                <a:uFillTx/>
                <a:latin typeface="Times New Roman" pitchFamily="18" charset="0"/>
                <a:ea typeface="+mn-ea"/>
                <a:cs typeface="+mn-cs"/>
              </a:rPr>
              <a:t>này</a:t>
            </a:r>
            <a:r>
              <a:rPr kumimoji="0" lang="en-US" sz="3600" i="0" u="none" strike="noStrike" kern="1200" cap="none" spc="0" normalizeH="0" baseline="0" noProof="0" dirty="0">
                <a:ln>
                  <a:noFill/>
                </a:ln>
                <a:effectLst/>
                <a:uLnTx/>
                <a:uFillTx/>
                <a:latin typeface="Times New Roman" pitchFamily="18" charset="0"/>
                <a:ea typeface="+mn-ea"/>
                <a:cs typeface="+mn-cs"/>
              </a:rPr>
              <a:t>”</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600" i="0" u="none" strike="noStrike" kern="1200" cap="none" spc="0" normalizeH="0" baseline="0" noProof="0" dirty="0">
                <a:ln>
                  <a:noFill/>
                </a:ln>
                <a:effectLst/>
                <a:uLnTx/>
                <a:uFillTx/>
                <a:latin typeface="Times New Roman" pitchFamily="18" charset="0"/>
                <a:ea typeface="+mn-ea"/>
                <a:cs typeface="+mn-cs"/>
              </a:rPr>
              <a:t> </a:t>
            </a:r>
          </a:p>
        </p:txBody>
      </p:sp>
      <p:sp>
        <p:nvSpPr>
          <p:cNvPr id="5" name="TextBox 4">
            <a:extLst>
              <a:ext uri="{FF2B5EF4-FFF2-40B4-BE49-F238E27FC236}">
                <a16:creationId xmlns="" xmlns:a16="http://schemas.microsoft.com/office/drawing/2014/main" id="{538F09E7-B98A-4E6F-8F72-892A28CB506B}"/>
              </a:ext>
            </a:extLst>
          </p:cNvPr>
          <p:cNvSpPr txBox="1"/>
          <p:nvPr/>
        </p:nvSpPr>
        <p:spPr>
          <a:xfrm>
            <a:off x="3352800" y="245815"/>
            <a:ext cx="533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GÀ TRỐNG VÀ CÁO</a:t>
            </a:r>
          </a:p>
        </p:txBody>
      </p:sp>
      <p:pic>
        <p:nvPicPr>
          <p:cNvPr id="8" name="Picture 5" descr="c1">
            <a:extLst>
              <a:ext uri="{FF2B5EF4-FFF2-40B4-BE49-F238E27FC236}">
                <a16:creationId xmlns="" xmlns:a16="http://schemas.microsoft.com/office/drawing/2014/main" id="{0DFCBCF5-C3C9-49F2-9581-9F6269BEC7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341" y="224464"/>
            <a:ext cx="3257371" cy="1854195"/>
          </a:xfrm>
          <a:prstGeom prst="rect">
            <a:avLst/>
          </a:prstGeom>
          <a:ln>
            <a:noFill/>
          </a:ln>
          <a:effectLst>
            <a:softEdge rad="112500"/>
          </a:effectLst>
        </p:spPr>
      </p:pic>
      <p:pic>
        <p:nvPicPr>
          <p:cNvPr id="9" name="Picture 6" descr="c2">
            <a:extLst>
              <a:ext uri="{FF2B5EF4-FFF2-40B4-BE49-F238E27FC236}">
                <a16:creationId xmlns="" xmlns:a16="http://schemas.microsoft.com/office/drawing/2014/main" id="{89CE6B87-046F-4EF2-9CD4-96B63B144E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2304" y="5038967"/>
            <a:ext cx="2962076" cy="15732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807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9"/>
          <p:cNvSpPr>
            <a:spLocks noChangeArrowheads="1"/>
          </p:cNvSpPr>
          <p:nvPr/>
        </p:nvSpPr>
        <p:spPr bwMode="auto">
          <a:xfrm>
            <a:off x="0" y="41275"/>
            <a:ext cx="12192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dirty="0" err="1">
                <a:latin typeface="Times New Roman" pitchFamily="18" charset="0"/>
                <a:cs typeface="Times New Roman" pitchFamily="18" charset="0"/>
              </a:rPr>
              <a:t>Thứ</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tư</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ngày</a:t>
            </a:r>
            <a:r>
              <a:rPr lang="en-US" altLang="en-US" sz="2800" b="1" dirty="0">
                <a:latin typeface="Times New Roman" pitchFamily="18" charset="0"/>
                <a:cs typeface="Times New Roman" pitchFamily="18" charset="0"/>
              </a:rPr>
              <a:t> </a:t>
            </a:r>
            <a:r>
              <a:rPr lang="en-US" altLang="en-US" sz="2800" b="1" dirty="0">
                <a:latin typeface="Times New Roman" pitchFamily="18" charset="0"/>
                <a:cs typeface="Times New Roman" pitchFamily="18" charset="0"/>
              </a:rPr>
              <a:t>5</a:t>
            </a:r>
            <a:r>
              <a:rPr lang="en-US" altLang="en-US" sz="2800" b="1" dirty="0" smtClean="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tháng</a:t>
            </a:r>
            <a:r>
              <a:rPr lang="en-US" altLang="en-US" sz="2800" b="1" dirty="0">
                <a:latin typeface="Times New Roman" pitchFamily="18" charset="0"/>
                <a:cs typeface="Times New Roman" pitchFamily="18" charset="0"/>
              </a:rPr>
              <a:t> 10 </a:t>
            </a:r>
            <a:r>
              <a:rPr lang="en-US" altLang="en-US" sz="2800" b="1" dirty="0" err="1">
                <a:latin typeface="Times New Roman" pitchFamily="18" charset="0"/>
                <a:cs typeface="Times New Roman" pitchFamily="18" charset="0"/>
              </a:rPr>
              <a:t>năm</a:t>
            </a:r>
            <a:r>
              <a:rPr lang="en-US" altLang="en-US" sz="2800" b="1" dirty="0">
                <a:latin typeface="Times New Roman" pitchFamily="18" charset="0"/>
                <a:cs typeface="Times New Roman" pitchFamily="18" charset="0"/>
              </a:rPr>
              <a:t> </a:t>
            </a:r>
            <a:r>
              <a:rPr lang="en-US" altLang="en-US" sz="2800" b="1" dirty="0" smtClean="0">
                <a:latin typeface="Times New Roman" pitchFamily="18" charset="0"/>
                <a:cs typeface="Times New Roman" pitchFamily="18" charset="0"/>
              </a:rPr>
              <a:t>2022</a:t>
            </a:r>
            <a:endParaRPr lang="en-US" altLang="en-US" sz="2800" b="1" dirty="0">
              <a:latin typeface="Times New Roman" pitchFamily="18" charset="0"/>
              <a:cs typeface="Times New Roman" pitchFamily="18" charset="0"/>
            </a:endParaRPr>
          </a:p>
        </p:txBody>
      </p:sp>
      <p:sp>
        <p:nvSpPr>
          <p:cNvPr id="4100" name="Text Box 11"/>
          <p:cNvSpPr txBox="1">
            <a:spLocks noChangeArrowheads="1"/>
          </p:cNvSpPr>
          <p:nvPr/>
        </p:nvSpPr>
        <p:spPr bwMode="auto">
          <a:xfrm>
            <a:off x="-27516" y="436564"/>
            <a:ext cx="1219200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u="sng">
                <a:latin typeface="Times New Roman" pitchFamily="18" charset="0"/>
                <a:ea typeface="MS PGothic" pitchFamily="34" charset="-128"/>
                <a:cs typeface="Times New Roman" pitchFamily="18" charset="0"/>
              </a:rPr>
              <a:t>Tập đọc:</a:t>
            </a:r>
          </a:p>
        </p:txBody>
      </p:sp>
      <p:sp>
        <p:nvSpPr>
          <p:cNvPr id="7" name="Rectangle 6"/>
          <p:cNvSpPr>
            <a:spLocks noChangeArrowheads="1"/>
          </p:cNvSpPr>
          <p:nvPr/>
        </p:nvSpPr>
        <p:spPr bwMode="auto">
          <a:xfrm>
            <a:off x="-23284" y="2108200"/>
            <a:ext cx="1223433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3000" b="1">
                <a:latin typeface="Times New Roman" pitchFamily="18" charset="0"/>
                <a:cs typeface="Times New Roman" pitchFamily="18" charset="0"/>
              </a:rPr>
              <a:t>      Đọc phân vai : Đến vụ thu… hiền minh.</a:t>
            </a:r>
          </a:p>
          <a:p>
            <a:pPr eaLnBrk="1" hangingPunct="1"/>
            <a:r>
              <a:rPr lang="en-US" altLang="en-US" sz="3000" b="1">
                <a:latin typeface="Times New Roman" pitchFamily="18" charset="0"/>
                <a:cs typeface="Times New Roman" pitchFamily="18" charset="0"/>
              </a:rPr>
              <a:t>          (dẫn truyện, nhà vua, Chôm)</a:t>
            </a:r>
            <a:endParaRPr lang="vi-VN" altLang="en-US" sz="3000" b="1">
              <a:latin typeface="Times New Roman" pitchFamily="18" charset="0"/>
              <a:cs typeface="Times New Roman" pitchFamily="18" charset="0"/>
            </a:endParaRPr>
          </a:p>
        </p:txBody>
      </p:sp>
      <p:sp>
        <p:nvSpPr>
          <p:cNvPr id="8" name="Rectangle 7"/>
          <p:cNvSpPr>
            <a:spLocks noChangeArrowheads="1"/>
          </p:cNvSpPr>
          <p:nvPr/>
        </p:nvSpPr>
        <p:spPr bwMode="auto">
          <a:xfrm>
            <a:off x="4234" y="3743326"/>
            <a:ext cx="1218776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vi-VN" altLang="en-US" sz="2800" b="1">
                <a:latin typeface="Times New Roman" pitchFamily="18" charset="0"/>
                <a:cs typeface="Times New Roman" pitchFamily="18" charset="0"/>
              </a:rPr>
              <a:t>2.Theo em, vì sao ng</a:t>
            </a:r>
            <a:r>
              <a:rPr lang="en-US" altLang="en-US" sz="2800" b="1">
                <a:latin typeface="Times New Roman" pitchFamily="18" charset="0"/>
                <a:cs typeface="Times New Roman" pitchFamily="18" charset="0"/>
              </a:rPr>
              <a:t>ười</a:t>
            </a:r>
            <a:r>
              <a:rPr lang="vi-VN" altLang="en-US" sz="2800" b="1">
                <a:latin typeface="Times New Roman" pitchFamily="18" charset="0"/>
                <a:cs typeface="Times New Roman" pitchFamily="18" charset="0"/>
              </a:rPr>
              <a:t> trung thực là người đáng quý</a:t>
            </a:r>
            <a:r>
              <a:rPr lang="en-US" altLang="en-US" sz="2800" b="1">
                <a:latin typeface="Times New Roman" pitchFamily="18" charset="0"/>
                <a:cs typeface="Times New Roman" pitchFamily="18" charset="0"/>
              </a:rPr>
              <a:t> </a:t>
            </a:r>
            <a:r>
              <a:rPr lang="vi-VN" altLang="en-US" sz="2800" b="1">
                <a:latin typeface="Times New Roman" pitchFamily="18" charset="0"/>
                <a:cs typeface="Times New Roman" pitchFamily="18" charset="0"/>
              </a:rPr>
              <a:t>?</a:t>
            </a:r>
          </a:p>
        </p:txBody>
      </p:sp>
      <p:sp>
        <p:nvSpPr>
          <p:cNvPr id="9" name="Rectangle 8"/>
          <p:cNvSpPr>
            <a:spLocks noChangeArrowheads="1"/>
          </p:cNvSpPr>
          <p:nvPr/>
        </p:nvSpPr>
        <p:spPr bwMode="auto">
          <a:xfrm>
            <a:off x="0" y="3209926"/>
            <a:ext cx="1219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vi-VN" altLang="en-US" sz="2800" b="1">
                <a:latin typeface="Times New Roman" pitchFamily="18" charset="0"/>
                <a:cs typeface="Times New Roman" pitchFamily="18" charset="0"/>
              </a:rPr>
              <a:t>1. Nhà vua chọn người như thế nào để truyền ng</a:t>
            </a:r>
            <a:r>
              <a:rPr lang="en-US" altLang="en-US" sz="2800" b="1">
                <a:latin typeface="Times New Roman" pitchFamily="18" charset="0"/>
                <a:cs typeface="Times New Roman" pitchFamily="18" charset="0"/>
              </a:rPr>
              <a:t>ôi </a:t>
            </a:r>
            <a:r>
              <a:rPr lang="vi-VN" altLang="en-US" sz="2800" b="1">
                <a:latin typeface="Times New Roman" pitchFamily="18" charset="0"/>
                <a:cs typeface="Times New Roman" pitchFamily="18" charset="0"/>
              </a:rPr>
              <a:t>?</a:t>
            </a:r>
          </a:p>
        </p:txBody>
      </p:sp>
    </p:spTree>
    <p:extLst>
      <p:ext uri="{BB962C8B-B14F-4D97-AF65-F5344CB8AC3E}">
        <p14:creationId xmlns:p14="http://schemas.microsoft.com/office/powerpoint/2010/main" val="2975703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750" fill="hold"/>
                                        <p:tgtEl>
                                          <p:spTgt spid="9"/>
                                        </p:tgtEl>
                                        <p:attrNameLst>
                                          <p:attrName>ppt_x</p:attrName>
                                        </p:attrNameLst>
                                      </p:cBhvr>
                                      <p:tavLst>
                                        <p:tav tm="0">
                                          <p:val>
                                            <p:strVal val="#ppt_x"/>
                                          </p:val>
                                        </p:tav>
                                        <p:tav tm="100000">
                                          <p:val>
                                            <p:strVal val="#ppt_x"/>
                                          </p:val>
                                        </p:tav>
                                      </p:tavLst>
                                    </p:anim>
                                    <p:anim calcmode="lin" valueType="num">
                                      <p:cBhvr additive="base">
                                        <p:cTn id="1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anim calcmode="lin" valueType="num">
                                      <p:cBhvr>
                                        <p:cTn id="20" dur="750" fill="hold"/>
                                        <p:tgtEl>
                                          <p:spTgt spid="8"/>
                                        </p:tgtEl>
                                        <p:attrNameLst>
                                          <p:attrName>ppt_x</p:attrName>
                                        </p:attrNameLst>
                                      </p:cBhvr>
                                      <p:tavLst>
                                        <p:tav tm="0">
                                          <p:val>
                                            <p:strVal val="#ppt_x"/>
                                          </p:val>
                                        </p:tav>
                                        <p:tav tm="100000">
                                          <p:val>
                                            <p:strVal val="#ppt_x"/>
                                          </p:val>
                                        </p:tav>
                                      </p:tavLst>
                                    </p:anim>
                                    <p:anim calcmode="lin" valueType="num">
                                      <p:cBhvr>
                                        <p:cTn id="21"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3855"/>
            <a:ext cx="4228573" cy="2407033"/>
          </a:xfrm>
          <a:prstGeom prst="rect">
            <a:avLst/>
          </a:prstGeom>
          <a:ln>
            <a:noFill/>
          </a:ln>
          <a:effectLst>
            <a:softEdge rad="112500"/>
          </a:effectLst>
        </p:spPr>
      </p:pic>
      <p:pic>
        <p:nvPicPr>
          <p:cNvPr id="8" name="Picture 6" descr="c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6280" y="4903531"/>
            <a:ext cx="3392960" cy="18020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 xmlns:a16="http://schemas.microsoft.com/office/drawing/2014/main"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2" name="Rectangle 1">
            <a:extLst>
              <a:ext uri="{FF2B5EF4-FFF2-40B4-BE49-F238E27FC236}">
                <a16:creationId xmlns="" xmlns:a16="http://schemas.microsoft.com/office/drawing/2014/main" id="{32D72158-2EB4-41C1-877D-4C849DA53247}"/>
              </a:ext>
            </a:extLst>
          </p:cNvPr>
          <p:cNvSpPr/>
          <p:nvPr/>
        </p:nvSpPr>
        <p:spPr>
          <a:xfrm>
            <a:off x="1055440" y="1412776"/>
            <a:ext cx="6740628" cy="646331"/>
          </a:xfrm>
          <a:prstGeom prst="rect">
            <a:avLst/>
          </a:prstGeom>
        </p:spPr>
        <p:txBody>
          <a:bodyPr wrap="none">
            <a:spAutoFit/>
          </a:bodyPr>
          <a:lstStyle/>
          <a:p>
            <a:pPr algn="just"/>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nghe</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Cáo</a:t>
            </a:r>
            <a:r>
              <a:rPr lang="en-US" sz="3600" b="1" dirty="0">
                <a:latin typeface="Times New Roman" pitchFamily="18" charset="0"/>
                <a:cs typeface="Times New Roman" pitchFamily="18" charset="0"/>
              </a:rPr>
              <a:t> ?</a:t>
            </a:r>
            <a:endParaRPr lang="en-US" sz="3600" b="1" i="1" dirty="0">
              <a:latin typeface="Times New Roman" pitchFamily="18" charset="0"/>
              <a:cs typeface="Times New Roman" pitchFamily="18" charset="0"/>
            </a:endParaRPr>
          </a:p>
        </p:txBody>
      </p:sp>
      <p:sp>
        <p:nvSpPr>
          <p:cNvPr id="3" name="Rectangle 2">
            <a:extLst>
              <a:ext uri="{FF2B5EF4-FFF2-40B4-BE49-F238E27FC236}">
                <a16:creationId xmlns="" xmlns:a16="http://schemas.microsoft.com/office/drawing/2014/main" id="{76C8F795-C6F3-4C83-83EE-CC4CF9FB8C55}"/>
              </a:ext>
            </a:extLst>
          </p:cNvPr>
          <p:cNvSpPr/>
          <p:nvPr/>
        </p:nvSpPr>
        <p:spPr>
          <a:xfrm>
            <a:off x="228600" y="4338970"/>
            <a:ext cx="9908825" cy="1754326"/>
          </a:xfrm>
          <a:prstGeom prst="rect">
            <a:avLst/>
          </a:prstGeom>
        </p:spPr>
        <p:txBody>
          <a:bodyPr wrap="square">
            <a:spAutoFit/>
          </a:bodyPr>
          <a:lstStyle/>
          <a:p>
            <a:pPr algn="just">
              <a:buFont typeface="Arial" panose="020B0604020202020204" pitchFamily="34" charset="0"/>
              <a:buNone/>
            </a:pP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Gà</a:t>
            </a:r>
            <a:r>
              <a:rPr lang="en-US" sz="3600" b="1" dirty="0">
                <a:solidFill>
                  <a:srgbClr val="0000CC"/>
                </a:solidFill>
                <a:latin typeface="Times New Roman" panose="02020603050405020304" pitchFamily="18" charset="0"/>
                <a:cs typeface="Times New Roman" pitchFamily="18" charset="0"/>
              </a:rPr>
              <a:t> tung tin </a:t>
            </a:r>
            <a:r>
              <a:rPr lang="en-US" sz="3600" b="1" dirty="0" err="1">
                <a:solidFill>
                  <a:srgbClr val="0000CC"/>
                </a:solidFill>
                <a:latin typeface="Times New Roman" panose="02020603050405020304" pitchFamily="18" charset="0"/>
                <a:cs typeface="Times New Roman" pitchFamily="18" charset="0"/>
              </a:rPr>
              <a:t>có</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cặp</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chó</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săn</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đang</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chạy</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đến</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vì</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biết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săn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khiến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rõ</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âm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mưu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của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itchFamily="18" charset="0"/>
                <a:cs typeface="Times New Roman" pitchFamily="18" charset="0"/>
              </a:rPr>
              <a:t>.</a:t>
            </a:r>
          </a:p>
        </p:txBody>
      </p:sp>
      <p:sp>
        <p:nvSpPr>
          <p:cNvPr id="4" name="Rectangle 3">
            <a:extLst>
              <a:ext uri="{FF2B5EF4-FFF2-40B4-BE49-F238E27FC236}">
                <a16:creationId xmlns="" xmlns:a16="http://schemas.microsoft.com/office/drawing/2014/main" id="{420725ED-EBEA-4DBA-971F-820C0CE81774}"/>
              </a:ext>
            </a:extLst>
          </p:cNvPr>
          <p:cNvSpPr/>
          <p:nvPr/>
        </p:nvSpPr>
        <p:spPr>
          <a:xfrm>
            <a:off x="1143000" y="2012647"/>
            <a:ext cx="10515600" cy="1200329"/>
          </a:xfrm>
          <a:prstGeom prst="rect">
            <a:avLst/>
          </a:prstGeom>
        </p:spPr>
        <p:txBody>
          <a:bodyPr wrap="square">
            <a:spAutoFit/>
          </a:bodyPr>
          <a:lstStyle/>
          <a:p>
            <a:pPr algn="just">
              <a:buFont typeface="Arial" panose="020B0604020202020204" pitchFamily="34" charset="0"/>
              <a:buNone/>
            </a:pP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Gà</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không</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nghe</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lời</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Cáo</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vì</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biết</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sau</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lời</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dụ</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dỗ</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ngon</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ngọt</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của</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Cáo</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là</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mục</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đích</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xấu</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xa</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muốn</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ăn</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thịt</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mình</a:t>
            </a:r>
            <a:r>
              <a:rPr lang="en-US" sz="3600" b="1" dirty="0">
                <a:solidFill>
                  <a:srgbClr val="0000CC"/>
                </a:solidFill>
                <a:latin typeface="Times New Roman" panose="02020603050405020304" pitchFamily="18" charset="0"/>
                <a:cs typeface="Times New Roman" pitchFamily="18" charset="0"/>
              </a:rPr>
              <a:t>.</a:t>
            </a:r>
          </a:p>
        </p:txBody>
      </p:sp>
      <p:sp>
        <p:nvSpPr>
          <p:cNvPr id="5" name="Rectangle 4">
            <a:extLst>
              <a:ext uri="{FF2B5EF4-FFF2-40B4-BE49-F238E27FC236}">
                <a16:creationId xmlns="" xmlns:a16="http://schemas.microsoft.com/office/drawing/2014/main" id="{A84E3335-B7CC-47CF-91BE-5BC652150076}"/>
              </a:ext>
            </a:extLst>
          </p:cNvPr>
          <p:cNvSpPr/>
          <p:nvPr/>
        </p:nvSpPr>
        <p:spPr>
          <a:xfrm>
            <a:off x="208314" y="3718773"/>
            <a:ext cx="11072262" cy="646331"/>
          </a:xfrm>
          <a:prstGeom prst="rect">
            <a:avLst/>
          </a:prstGeom>
        </p:spPr>
        <p:txBody>
          <a:bodyPr wrap="none">
            <a:spAutoFit/>
          </a:bodyPr>
          <a:lstStyle/>
          <a:p>
            <a:pPr algn="just">
              <a:buFont typeface="Arial" panose="020B0604020202020204" pitchFamily="34" charset="0"/>
              <a:buNone/>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Gà</a:t>
            </a:r>
            <a:r>
              <a:rPr lang="en-US" sz="3600" b="1" dirty="0">
                <a:latin typeface="Times New Roman" pitchFamily="18" charset="0"/>
                <a:cs typeface="Times New Roman" pitchFamily="18" charset="0"/>
              </a:rPr>
              <a:t> tung tin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cặp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đang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chạy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a:t>
            </a:r>
          </a:p>
        </p:txBody>
      </p:sp>
      <p:sp>
        <p:nvSpPr>
          <p:cNvPr id="11" name="Rectangle: Rounded Corners 10">
            <a:extLst>
              <a:ext uri="{FF2B5EF4-FFF2-40B4-BE49-F238E27FC236}">
                <a16:creationId xmlns="" xmlns:a16="http://schemas.microsoft.com/office/drawing/2014/main" id="{8970DD7B-176A-4685-9B24-26E16B125AD7}"/>
              </a:ext>
            </a:extLst>
          </p:cNvPr>
          <p:cNvSpPr/>
          <p:nvPr/>
        </p:nvSpPr>
        <p:spPr>
          <a:xfrm>
            <a:off x="3927176" y="44624"/>
            <a:ext cx="8145488" cy="1368152"/>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Đọc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đoạn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2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và</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trả</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lời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hỏi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sau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 </a:t>
            </a:r>
          </a:p>
        </p:txBody>
      </p:sp>
    </p:spTree>
    <p:custDataLst>
      <p:tags r:id="rId1"/>
    </p:custDataLst>
    <p:extLst>
      <p:ext uri="{BB962C8B-B14F-4D97-AF65-F5344CB8AC3E}">
        <p14:creationId xmlns:p14="http://schemas.microsoft.com/office/powerpoint/2010/main" val="378764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61" y="1031599"/>
            <a:ext cx="4953000" cy="2819399"/>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5409" y="4154934"/>
            <a:ext cx="4769099" cy="25329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 xmlns:a16="http://schemas.microsoft.com/office/drawing/2014/main"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4" name="Rectangle 3">
            <a:extLst>
              <a:ext uri="{FF2B5EF4-FFF2-40B4-BE49-F238E27FC236}">
                <a16:creationId xmlns="" xmlns:a16="http://schemas.microsoft.com/office/drawing/2014/main" id="{0CD97169-AC96-4AF5-9D85-93583724C7B8}"/>
              </a:ext>
            </a:extLst>
          </p:cNvPr>
          <p:cNvSpPr/>
          <p:nvPr/>
        </p:nvSpPr>
        <p:spPr>
          <a:xfrm>
            <a:off x="2567608" y="4797152"/>
            <a:ext cx="6168752" cy="646331"/>
          </a:xfrm>
          <a:prstGeom prst="rect">
            <a:avLst/>
          </a:prstGeom>
        </p:spPr>
        <p:txBody>
          <a:bodyPr wrap="square">
            <a:spAutoFit/>
          </a:bodyPr>
          <a:lstStyle/>
          <a:p>
            <a:pPr>
              <a:buFont typeface="Arial" panose="020B0604020202020204" pitchFamily="34" charset="0"/>
              <a:buNone/>
            </a:pPr>
            <a:r>
              <a:rPr lang="en-US" sz="3600" b="1" dirty="0">
                <a:solidFill>
                  <a:srgbClr val="FF0000"/>
                </a:solidFill>
                <a:latin typeface="Times New Roman" pitchFamily="18" charset="0"/>
                <a:cs typeface="Times New Roman" pitchFamily="18" charset="0"/>
              </a:rPr>
              <a:t>- </a:t>
            </a:r>
            <a:r>
              <a:rPr lang="en-US" sz="3600" b="1" u="sng" dirty="0">
                <a:solidFill>
                  <a:srgbClr val="FF0000"/>
                </a:solidFill>
                <a:latin typeface="Times New Roman" pitchFamily="18" charset="0"/>
                <a:cs typeface="Times New Roman" pitchFamily="18" charset="0"/>
              </a:rPr>
              <a:t>Ý 2 </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Sự</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minh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Gà</a:t>
            </a:r>
            <a:r>
              <a:rPr lang="en-US" sz="3600" b="1" dirty="0">
                <a:solidFill>
                  <a:srgbClr val="FF0000"/>
                </a:solidFill>
                <a:latin typeface="Times New Roman" pitchFamily="18" charset="0"/>
                <a:cs typeface="Times New Roman" pitchFamily="18" charset="0"/>
              </a:rPr>
              <a:t>.</a:t>
            </a:r>
          </a:p>
        </p:txBody>
      </p:sp>
      <p:sp>
        <p:nvSpPr>
          <p:cNvPr id="2" name="Rectangle 1">
            <a:extLst>
              <a:ext uri="{FF2B5EF4-FFF2-40B4-BE49-F238E27FC236}">
                <a16:creationId xmlns="" xmlns:a16="http://schemas.microsoft.com/office/drawing/2014/main" id="{C1AED8BE-7078-4FFE-9DB3-83DF257AB64F}"/>
              </a:ext>
            </a:extLst>
          </p:cNvPr>
          <p:cNvSpPr/>
          <p:nvPr/>
        </p:nvSpPr>
        <p:spPr>
          <a:xfrm>
            <a:off x="3021751" y="4221088"/>
            <a:ext cx="5522521" cy="646331"/>
          </a:xfrm>
          <a:prstGeom prst="rect">
            <a:avLst/>
          </a:prstGeom>
        </p:spPr>
        <p:txBody>
          <a:bodyPr wrap="square">
            <a:spAutoFit/>
          </a:bodyPr>
          <a:lstStyle/>
          <a:p>
            <a:pPr>
              <a:buFont typeface="Arial" panose="020B0604020202020204" pitchFamily="34" charset="0"/>
              <a:buNone/>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2 </a:t>
            </a:r>
            <a:r>
              <a:rPr lang="en-US" sz="3600" b="1" dirty="0" err="1">
                <a:latin typeface="Times New Roman" pitchFamily="18" charset="0"/>
                <a:cs typeface="Times New Roman" pitchFamily="18" charset="0"/>
              </a:rPr>
              <a:t>nói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điều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a:t>
            </a:r>
          </a:p>
        </p:txBody>
      </p:sp>
      <p:sp>
        <p:nvSpPr>
          <p:cNvPr id="3" name="Rectangle 2">
            <a:extLst>
              <a:ext uri="{FF2B5EF4-FFF2-40B4-BE49-F238E27FC236}">
                <a16:creationId xmlns="" xmlns:a16="http://schemas.microsoft.com/office/drawing/2014/main" id="{BF3A2192-8A32-48AA-A974-FA0F788AEBBD}"/>
              </a:ext>
            </a:extLst>
          </p:cNvPr>
          <p:cNvSpPr/>
          <p:nvPr/>
        </p:nvSpPr>
        <p:spPr>
          <a:xfrm>
            <a:off x="2853799" y="2062589"/>
            <a:ext cx="5402441" cy="646331"/>
          </a:xfrm>
          <a:prstGeom prst="rect">
            <a:avLst/>
          </a:prstGeom>
        </p:spPr>
        <p:txBody>
          <a:bodyPr wrap="none">
            <a:spAutoFit/>
          </a:bodyPr>
          <a:lstStyle/>
          <a:p>
            <a:pPr>
              <a:buFont typeface="Arial" panose="020B0604020202020204" pitchFamily="34" charset="0"/>
              <a:buNone/>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thiệt</a:t>
            </a:r>
            <a:r>
              <a:rPr lang="en-US" sz="3600" b="1" dirty="0">
                <a:latin typeface="Times New Roman" pitchFamily="18" charset="0"/>
                <a:cs typeface="Times New Roman" pitchFamily="18" charset="0"/>
              </a:rPr>
              <a:t> h</a:t>
            </a:r>
            <a:r>
              <a:rPr lang="vi-VN" sz="3600" b="1" dirty="0">
                <a:latin typeface="Times New Roman" pitchFamily="18" charset="0"/>
                <a:cs typeface="Times New Roman" pitchFamily="18" charset="0"/>
              </a:rPr>
              <a:t>ơ</a:t>
            </a:r>
            <a:r>
              <a:rPr lang="en-US" sz="3600" b="1" dirty="0">
                <a:latin typeface="Times New Roman" pitchFamily="18" charset="0"/>
                <a:cs typeface="Times New Roman" pitchFamily="18" charset="0"/>
              </a:rPr>
              <a:t>n” </a:t>
            </a:r>
            <a:r>
              <a:rPr lang="en-US" sz="3600" b="1" dirty="0" err="1">
                <a:latin typeface="Times New Roman" pitchFamily="18" charset="0"/>
                <a:cs typeface="Times New Roman" pitchFamily="18" charset="0"/>
              </a:rPr>
              <a:t>nghĩa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 </a:t>
            </a:r>
          </a:p>
        </p:txBody>
      </p:sp>
      <p:sp>
        <p:nvSpPr>
          <p:cNvPr id="5" name="Rectangle 4">
            <a:extLst>
              <a:ext uri="{FF2B5EF4-FFF2-40B4-BE49-F238E27FC236}">
                <a16:creationId xmlns="" xmlns:a16="http://schemas.microsoft.com/office/drawing/2014/main" id="{2A8E19E9-1072-425C-9045-0CB271EBA68E}"/>
              </a:ext>
            </a:extLst>
          </p:cNvPr>
          <p:cNvSpPr/>
          <p:nvPr/>
        </p:nvSpPr>
        <p:spPr>
          <a:xfrm>
            <a:off x="2613992" y="2660719"/>
            <a:ext cx="7010400" cy="1200329"/>
          </a:xfrm>
          <a:prstGeom prst="rect">
            <a:avLst/>
          </a:prstGeom>
        </p:spPr>
        <p:txBody>
          <a:bodyPr wrap="square">
            <a:spAutoFit/>
          </a:bodyPr>
          <a:lstStyle/>
          <a:p>
            <a:pPr>
              <a:buFont typeface="Arial" panose="020B0604020202020204" pitchFamily="34" charset="0"/>
              <a:buNone/>
            </a:pP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a:solidFill>
                  <a:schemeClr val="accent6">
                    <a:lumMod val="75000"/>
                  </a:schemeClr>
                </a:solidFill>
                <a:latin typeface="Times New Roman" pitchFamily="18" charset="0"/>
                <a:cs typeface="Times New Roman" pitchFamily="18" charset="0"/>
              </a:rPr>
              <a:t>“</a:t>
            </a:r>
            <a:r>
              <a:rPr lang="en-US" sz="3600" b="1" dirty="0" err="1">
                <a:solidFill>
                  <a:schemeClr val="accent6">
                    <a:lumMod val="75000"/>
                  </a:schemeClr>
                </a:solidFill>
                <a:latin typeface="Times New Roman" pitchFamily="18" charset="0"/>
                <a:cs typeface="Times New Roman" pitchFamily="18" charset="0"/>
              </a:rPr>
              <a:t>thiệt</a:t>
            </a:r>
            <a:r>
              <a:rPr lang="en-US" sz="3600" b="1" dirty="0">
                <a:solidFill>
                  <a:schemeClr val="accent6">
                    <a:lumMod val="75000"/>
                  </a:schemeClr>
                </a:solidFill>
                <a:latin typeface="Times New Roman" pitchFamily="18" charset="0"/>
                <a:cs typeface="Times New Roman" pitchFamily="18" charset="0"/>
              </a:rPr>
              <a:t> h</a:t>
            </a:r>
            <a:r>
              <a:rPr lang="vi-VN" sz="3600" b="1" dirty="0">
                <a:solidFill>
                  <a:schemeClr val="accent6">
                    <a:lumMod val="75000"/>
                  </a:schemeClr>
                </a:solidFill>
                <a:latin typeface="Times New Roman" pitchFamily="18" charset="0"/>
                <a:cs typeface="Times New Roman" pitchFamily="18" charset="0"/>
              </a:rPr>
              <a:t>ơ</a:t>
            </a:r>
            <a:r>
              <a:rPr lang="en-US" sz="3600" b="1" dirty="0">
                <a:solidFill>
                  <a:schemeClr val="accent6">
                    <a:lumMod val="75000"/>
                  </a:schemeClr>
                </a:solidFill>
                <a:latin typeface="Times New Roman" pitchFamily="18" charset="0"/>
                <a:cs typeface="Times New Roman" pitchFamily="18" charset="0"/>
              </a:rPr>
              <a:t>n” </a:t>
            </a:r>
            <a:r>
              <a:rPr lang="en-US" sz="3600" b="1" dirty="0" err="1">
                <a:solidFill>
                  <a:schemeClr val="accent6">
                    <a:lumMod val="75000"/>
                  </a:schemeClr>
                </a:solidFill>
                <a:latin typeface="Times New Roman" pitchFamily="18" charset="0"/>
                <a:cs typeface="Times New Roman" pitchFamily="18" charset="0"/>
              </a:rPr>
              <a:t>là</a:t>
            </a:r>
            <a:r>
              <a:rPr lang="en-US" sz="3600" b="1" dirty="0">
                <a:solidFill>
                  <a:schemeClr val="accent6">
                    <a:lumMod val="75000"/>
                  </a:schemeClr>
                </a:solidFill>
                <a:latin typeface="Times New Roman" pitchFamily="18" charset="0"/>
                <a:cs typeface="Times New Roman" pitchFamily="18" charset="0"/>
              </a:rPr>
              <a:t> so </a:t>
            </a:r>
            <a:r>
              <a:rPr lang="en-US" sz="3600" b="1" dirty="0" err="1">
                <a:solidFill>
                  <a:schemeClr val="accent6">
                    <a:lumMod val="75000"/>
                  </a:schemeClr>
                </a:solidFill>
                <a:latin typeface="Times New Roman" pitchFamily="18" charset="0"/>
                <a:cs typeface="Times New Roman" pitchFamily="18" charset="0"/>
              </a:rPr>
              <a:t>đo</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tính</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toán</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xem</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lợi</a:t>
            </a:r>
            <a:r>
              <a:rPr lang="en-US" sz="3600" b="1" dirty="0">
                <a:solidFill>
                  <a:schemeClr val="accent6">
                    <a:lumMod val="75000"/>
                  </a:schemeClr>
                </a:solidFill>
                <a:latin typeface="Times New Roman" pitchFamily="18" charset="0"/>
                <a:cs typeface="Times New Roman" pitchFamily="18" charset="0"/>
              </a:rPr>
              <a:t> hay </a:t>
            </a:r>
            <a:r>
              <a:rPr lang="en-US" sz="3600" b="1" dirty="0" err="1">
                <a:solidFill>
                  <a:schemeClr val="accent6">
                    <a:lumMod val="75000"/>
                  </a:schemeClr>
                </a:solidFill>
                <a:latin typeface="Times New Roman" pitchFamily="18" charset="0"/>
                <a:cs typeface="Times New Roman" pitchFamily="18" charset="0"/>
              </a:rPr>
              <a:t>hại</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tốt</a:t>
            </a:r>
            <a:r>
              <a:rPr lang="en-US" sz="3600" b="1" dirty="0">
                <a:solidFill>
                  <a:schemeClr val="accent6">
                    <a:lumMod val="75000"/>
                  </a:schemeClr>
                </a:solidFill>
                <a:latin typeface="Times New Roman" pitchFamily="18" charset="0"/>
                <a:cs typeface="Times New Roman" pitchFamily="18" charset="0"/>
              </a:rPr>
              <a:t> hay </a:t>
            </a:r>
            <a:r>
              <a:rPr lang="en-US" sz="3600" b="1" dirty="0" err="1">
                <a:solidFill>
                  <a:schemeClr val="accent6">
                    <a:lumMod val="75000"/>
                  </a:schemeClr>
                </a:solidFill>
                <a:latin typeface="Times New Roman" pitchFamily="18" charset="0"/>
                <a:cs typeface="Times New Roman" pitchFamily="18" charset="0"/>
              </a:rPr>
              <a:t>xấu</a:t>
            </a:r>
            <a:r>
              <a:rPr lang="en-US" sz="3600" b="1" dirty="0">
                <a:solidFill>
                  <a:schemeClr val="accent6">
                    <a:lumMod val="75000"/>
                  </a:schemeClr>
                </a:solidFill>
                <a:latin typeface="Times New Roman" pitchFamily="18" charset="0"/>
                <a:cs typeface="Times New Roman" pitchFamily="18" charset="0"/>
              </a:rPr>
              <a:t>.</a:t>
            </a:r>
          </a:p>
        </p:txBody>
      </p:sp>
      <p:sp>
        <p:nvSpPr>
          <p:cNvPr id="11" name="Rectangle: Rounded Corners 10">
            <a:extLst>
              <a:ext uri="{FF2B5EF4-FFF2-40B4-BE49-F238E27FC236}">
                <a16:creationId xmlns="" xmlns:a16="http://schemas.microsoft.com/office/drawing/2014/main" id="{5C4E9299-A94B-4565-9D58-E58E2985D930}"/>
              </a:ext>
            </a:extLst>
          </p:cNvPr>
          <p:cNvSpPr/>
          <p:nvPr/>
        </p:nvSpPr>
        <p:spPr>
          <a:xfrm>
            <a:off x="2126976" y="116632"/>
            <a:ext cx="8145488" cy="1368152"/>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Đọc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đoạn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2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và</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trả</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lời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hỏi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sau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 </a:t>
            </a:r>
          </a:p>
        </p:txBody>
      </p:sp>
    </p:spTree>
    <p:custDataLst>
      <p:tags r:id="rId1"/>
    </p:custDataLst>
    <p:extLst>
      <p:ext uri="{BB962C8B-B14F-4D97-AF65-F5344CB8AC3E}">
        <p14:creationId xmlns:p14="http://schemas.microsoft.com/office/powerpoint/2010/main" val="346807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80">
                                          <p:stCondLst>
                                            <p:cond delay="0"/>
                                          </p:stCondLst>
                                        </p:cTn>
                                        <p:tgtEl>
                                          <p:spTgt spid="4"/>
                                        </p:tgtEl>
                                      </p:cBhvr>
                                    </p:animEffect>
                                    <p:anim calcmode="lin" valueType="num">
                                      <p:cBhvr>
                                        <p:cTn id="1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4" dur="26">
                                          <p:stCondLst>
                                            <p:cond delay="650"/>
                                          </p:stCondLst>
                                        </p:cTn>
                                        <p:tgtEl>
                                          <p:spTgt spid="4"/>
                                        </p:tgtEl>
                                      </p:cBhvr>
                                      <p:to x="100000" y="60000"/>
                                    </p:animScale>
                                    <p:animScale>
                                      <p:cBhvr>
                                        <p:cTn id="25" dur="166" decel="50000">
                                          <p:stCondLst>
                                            <p:cond delay="676"/>
                                          </p:stCondLst>
                                        </p:cTn>
                                        <p:tgtEl>
                                          <p:spTgt spid="4"/>
                                        </p:tgtEl>
                                      </p:cBhvr>
                                      <p:to x="100000" y="100000"/>
                                    </p:animScale>
                                    <p:animScale>
                                      <p:cBhvr>
                                        <p:cTn id="26" dur="26">
                                          <p:stCondLst>
                                            <p:cond delay="1312"/>
                                          </p:stCondLst>
                                        </p:cTn>
                                        <p:tgtEl>
                                          <p:spTgt spid="4"/>
                                        </p:tgtEl>
                                      </p:cBhvr>
                                      <p:to x="100000" y="80000"/>
                                    </p:animScale>
                                    <p:animScale>
                                      <p:cBhvr>
                                        <p:cTn id="27" dur="166" decel="50000">
                                          <p:stCondLst>
                                            <p:cond delay="1338"/>
                                          </p:stCondLst>
                                        </p:cTn>
                                        <p:tgtEl>
                                          <p:spTgt spid="4"/>
                                        </p:tgtEl>
                                      </p:cBhvr>
                                      <p:to x="100000" y="100000"/>
                                    </p:animScale>
                                    <p:animScale>
                                      <p:cBhvr>
                                        <p:cTn id="28" dur="26">
                                          <p:stCondLst>
                                            <p:cond delay="1642"/>
                                          </p:stCondLst>
                                        </p:cTn>
                                        <p:tgtEl>
                                          <p:spTgt spid="4"/>
                                        </p:tgtEl>
                                      </p:cBhvr>
                                      <p:to x="100000" y="90000"/>
                                    </p:animScale>
                                    <p:animScale>
                                      <p:cBhvr>
                                        <p:cTn id="29" dur="166" decel="50000">
                                          <p:stCondLst>
                                            <p:cond delay="1668"/>
                                          </p:stCondLst>
                                        </p:cTn>
                                        <p:tgtEl>
                                          <p:spTgt spid="4"/>
                                        </p:tgtEl>
                                      </p:cBhvr>
                                      <p:to x="100000" y="100000"/>
                                    </p:animScale>
                                    <p:animScale>
                                      <p:cBhvr>
                                        <p:cTn id="30" dur="26">
                                          <p:stCondLst>
                                            <p:cond delay="1808"/>
                                          </p:stCondLst>
                                        </p:cTn>
                                        <p:tgtEl>
                                          <p:spTgt spid="4"/>
                                        </p:tgtEl>
                                      </p:cBhvr>
                                      <p:to x="100000" y="95000"/>
                                    </p:animScale>
                                    <p:animScale>
                                      <p:cBhvr>
                                        <p:cTn id="3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9855E39-7EF1-4CBE-B063-0EE09ADF7B2D}"/>
              </a:ext>
            </a:extLst>
          </p:cNvPr>
          <p:cNvPicPr>
            <a:picLocks noChangeAspect="1"/>
          </p:cNvPicPr>
          <p:nvPr/>
        </p:nvPicPr>
        <p:blipFill rotWithShape="1">
          <a:blip r:embed="rId2">
            <a:extLst>
              <a:ext uri="{28A0092B-C50C-407E-A947-70E740481C1C}">
                <a14:useLocalDpi xmlns:a14="http://schemas.microsoft.com/office/drawing/2010/main" val="0"/>
              </a:ext>
            </a:extLst>
          </a:blip>
          <a:srcRect b="10269"/>
          <a:stretch/>
        </p:blipFill>
        <p:spPr>
          <a:xfrm>
            <a:off x="0" y="0"/>
            <a:ext cx="12192000" cy="6858000"/>
          </a:xfrm>
          <a:prstGeom prst="rect">
            <a:avLst/>
          </a:prstGeom>
        </p:spPr>
      </p:pic>
      <p:sp>
        <p:nvSpPr>
          <p:cNvPr id="3" name="Rectangle: Rounded Corners 2">
            <a:extLst>
              <a:ext uri="{FF2B5EF4-FFF2-40B4-BE49-F238E27FC236}">
                <a16:creationId xmlns="" xmlns:a16="http://schemas.microsoft.com/office/drawing/2014/main" id="{996BC113-130F-4E63-ADF6-B93BAE10A7A7}"/>
              </a:ext>
            </a:extLst>
          </p:cNvPr>
          <p:cNvSpPr/>
          <p:nvPr/>
        </p:nvSpPr>
        <p:spPr>
          <a:xfrm>
            <a:off x="228600" y="152400"/>
            <a:ext cx="11734800" cy="6553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 Box 4">
            <a:extLst>
              <a:ext uri="{FF2B5EF4-FFF2-40B4-BE49-F238E27FC236}">
                <a16:creationId xmlns="" xmlns:a16="http://schemas.microsoft.com/office/drawing/2014/main" id="{AEB1C4C9-217B-4517-981B-1092F721E5A4}"/>
              </a:ext>
            </a:extLst>
          </p:cNvPr>
          <p:cNvSpPr txBox="1">
            <a:spLocks noChangeArrowheads="1"/>
          </p:cNvSpPr>
          <p:nvPr/>
        </p:nvSpPr>
        <p:spPr bwMode="auto">
          <a:xfrm>
            <a:off x="2063552" y="1772523"/>
            <a:ext cx="7848872" cy="2539157"/>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600" i="0" u="none" strike="noStrike" kern="1200" cap="none" spc="0" normalizeH="0" baseline="0" noProof="0" dirty="0">
                <a:ln>
                  <a:noFill/>
                </a:ln>
                <a:solidFill>
                  <a:srgbClr val="FF0000"/>
                </a:solidFill>
                <a:effectLst/>
                <a:uLnTx/>
                <a:uFillTx/>
                <a:latin typeface="Times New Roman" pitchFamily="18" charset="0"/>
                <a:ea typeface="+mn-ea"/>
                <a:cs typeface="+mn-cs"/>
              </a:rPr>
              <a:t>3.</a:t>
            </a:r>
            <a:r>
              <a:rPr kumimoji="0" lang="en-US" sz="3600"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Cáo</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nghe</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hồn</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lạc</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phách</a:t>
            </a:r>
            <a:r>
              <a:rPr kumimoji="0" lang="en-US" sz="3600" i="0" u="none" strike="noStrike" kern="1200" cap="none" spc="0" normalizeH="0" baseline="0" noProof="0" dirty="0">
                <a:ln>
                  <a:noFill/>
                </a:ln>
                <a:effectLst/>
                <a:uLnTx/>
                <a:uFillTx/>
                <a:latin typeface="Times New Roman" pitchFamily="18" charset="0"/>
                <a:ea typeface="+mn-ea"/>
                <a:cs typeface="+mn-cs"/>
              </a:rPr>
              <a:t> bay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600" i="0" u="none" strike="noStrike" kern="1200" cap="none" spc="0" normalizeH="0" baseline="0" noProof="0" dirty="0" err="1">
                <a:ln>
                  <a:noFill/>
                </a:ln>
                <a:effectLst/>
                <a:uLnTx/>
                <a:uFillTx/>
                <a:latin typeface="Times New Roman" pitchFamily="18" charset="0"/>
                <a:ea typeface="+mn-ea"/>
                <a:cs typeface="+mn-cs"/>
              </a:rPr>
              <a:t>Quắp</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đuôi</a:t>
            </a:r>
            <a:r>
              <a:rPr kumimoji="0" lang="en-US" sz="3600" i="0" u="none" strike="noStrike" kern="1200" cap="none" spc="0" normalizeH="0" baseline="0" noProof="0" dirty="0">
                <a:ln>
                  <a:noFill/>
                </a:ln>
                <a:effectLst/>
                <a:uLnTx/>
                <a:uFillTx/>
                <a:latin typeface="Times New Roman" pitchFamily="18" charset="0"/>
                <a:ea typeface="+mn-ea"/>
                <a:cs typeface="+mn-cs"/>
              </a:rPr>
              <a:t>, co </a:t>
            </a:r>
            <a:r>
              <a:rPr kumimoji="0" lang="en-US" sz="3600" i="0" u="none" strike="noStrike" kern="1200" cap="none" spc="0" normalizeH="0" baseline="0" noProof="0" dirty="0" err="1">
                <a:ln>
                  <a:noFill/>
                </a:ln>
                <a:effectLst/>
                <a:uLnTx/>
                <a:uFillTx/>
                <a:latin typeface="Times New Roman" pitchFamily="18" charset="0"/>
                <a:ea typeface="+mn-ea"/>
                <a:cs typeface="+mn-cs"/>
              </a:rPr>
              <a:t>cẳng</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chạy</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ngay</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tức</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thì</a:t>
            </a:r>
            <a:endParaRPr kumimoji="0" lang="en-US" sz="3600" i="0" u="none" strike="noStrike" kern="1200" cap="none" spc="0" normalizeH="0" baseline="0" noProof="0" dirty="0">
              <a:ln>
                <a:noFill/>
              </a:ln>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600" i="0" u="none" strike="noStrike" kern="1200" cap="none" spc="0" normalizeH="0" baseline="0" noProof="0" dirty="0" err="1">
                <a:ln>
                  <a:noFill/>
                </a:ln>
                <a:effectLst/>
                <a:uLnTx/>
                <a:uFillTx/>
                <a:latin typeface="Times New Roman" pitchFamily="18" charset="0"/>
                <a:ea typeface="+mn-ea"/>
                <a:cs typeface="+mn-cs"/>
              </a:rPr>
              <a:t>Gà</a:t>
            </a:r>
            <a:r>
              <a:rPr kumimoji="0" lang="en-US" sz="3600" i="0" u="none" strike="noStrike" kern="1200" cap="none" spc="0" normalizeH="0" baseline="0" noProof="0" dirty="0">
                <a:ln>
                  <a:noFill/>
                </a:ln>
                <a:effectLst/>
                <a:uLnTx/>
                <a:uFillTx/>
                <a:latin typeface="Times New Roman" pitchFamily="18" charset="0"/>
                <a:ea typeface="+mn-ea"/>
                <a:cs typeface="+mn-cs"/>
              </a:rPr>
              <a:t> ta </a:t>
            </a:r>
            <a:r>
              <a:rPr kumimoji="0" lang="en-US" sz="3600" i="0" u="none" strike="noStrike" kern="1200" cap="none" spc="0" normalizeH="0" baseline="0" noProof="0" dirty="0" err="1">
                <a:ln>
                  <a:noFill/>
                </a:ln>
                <a:effectLst/>
                <a:uLnTx/>
                <a:uFillTx/>
                <a:latin typeface="Times New Roman" pitchFamily="18" charset="0"/>
                <a:ea typeface="+mn-ea"/>
                <a:cs typeface="+mn-cs"/>
              </a:rPr>
              <a:t>khoái</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chí</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cười</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phì</a:t>
            </a:r>
            <a:r>
              <a:rPr kumimoji="0" lang="en-US" sz="3600" i="0" u="none" strike="noStrike" kern="1200" cap="none" spc="0" normalizeH="0" baseline="0" noProof="0" dirty="0">
                <a:ln>
                  <a:noFill/>
                </a:ln>
                <a:effectLst/>
                <a:uLnTx/>
                <a:uFillTx/>
                <a:latin typeface="Times New Roman" pitchFamily="18" charset="0"/>
                <a:ea typeface="+mn-ea"/>
                <a:cs typeface="+mn-cs"/>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3600" i="0" u="none" strike="noStrike" kern="1200" cap="none" spc="0" normalizeH="0" baseline="0" noProof="0" dirty="0">
                <a:ln>
                  <a:noFill/>
                </a:ln>
                <a:effectLst/>
                <a:uLnTx/>
                <a:uFillTx/>
                <a:latin typeface="Times New Roman" pitchFamily="18" charset="0"/>
                <a:ea typeface="+mn-ea"/>
                <a:cs typeface="+mn-cs"/>
              </a:rPr>
              <a:t>“</a:t>
            </a:r>
            <a:r>
              <a:rPr kumimoji="0" lang="en-US" sz="3600" i="0" u="none" strike="noStrike" kern="1200" cap="none" spc="0" normalizeH="0" baseline="0" noProof="0" dirty="0" err="1">
                <a:ln>
                  <a:noFill/>
                </a:ln>
                <a:effectLst/>
                <a:uLnTx/>
                <a:uFillTx/>
                <a:latin typeface="Times New Roman" pitchFamily="18" charset="0"/>
                <a:ea typeface="+mn-ea"/>
                <a:cs typeface="+mn-cs"/>
              </a:rPr>
              <a:t>Rõ</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phường</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gian</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dối</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làm</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gì</a:t>
            </a:r>
            <a:r>
              <a:rPr kumimoji="0" lang="en-US" sz="3600" i="0" u="none" strike="noStrike" kern="1200" cap="none" spc="0" normalizeH="0" baseline="0" noProof="0" dirty="0">
                <a:ln>
                  <a:noFill/>
                </a:ln>
                <a:effectLst/>
                <a:uLnTx/>
                <a:uFillTx/>
                <a:latin typeface="Times New Roman" pitchFamily="18" charset="0"/>
                <a:ea typeface="+mn-ea"/>
                <a:cs typeface="+mn-cs"/>
              </a:rPr>
              <a:t> </a:t>
            </a:r>
            <a:r>
              <a:rPr kumimoji="0" lang="en-US" sz="3600" i="0" u="none" strike="noStrike" kern="1200" cap="none" spc="0" normalizeH="0" baseline="0" noProof="0" dirty="0" err="1">
                <a:ln>
                  <a:noFill/>
                </a:ln>
                <a:effectLst/>
                <a:uLnTx/>
                <a:uFillTx/>
                <a:latin typeface="Times New Roman" pitchFamily="18" charset="0"/>
                <a:ea typeface="+mn-ea"/>
                <a:cs typeface="+mn-cs"/>
              </a:rPr>
              <a:t>được</a:t>
            </a:r>
            <a:r>
              <a:rPr kumimoji="0" lang="en-US" sz="3600" i="0" u="none" strike="noStrike" kern="1200" cap="none" spc="0" normalizeH="0" baseline="0" noProof="0" dirty="0">
                <a:ln>
                  <a:noFill/>
                </a:ln>
                <a:effectLst/>
                <a:uLnTx/>
                <a:uFillTx/>
                <a:latin typeface="Times New Roman" pitchFamily="18" charset="0"/>
                <a:ea typeface="+mn-ea"/>
                <a:cs typeface="+mn-cs"/>
              </a:rPr>
              <a:t> ai.”</a:t>
            </a:r>
          </a:p>
        </p:txBody>
      </p:sp>
      <p:sp>
        <p:nvSpPr>
          <p:cNvPr id="5" name="TextBox 4">
            <a:extLst>
              <a:ext uri="{FF2B5EF4-FFF2-40B4-BE49-F238E27FC236}">
                <a16:creationId xmlns="" xmlns:a16="http://schemas.microsoft.com/office/drawing/2014/main" id="{538F09E7-B98A-4E6F-8F72-892A28CB506B}"/>
              </a:ext>
            </a:extLst>
          </p:cNvPr>
          <p:cNvSpPr txBox="1"/>
          <p:nvPr/>
        </p:nvSpPr>
        <p:spPr>
          <a:xfrm>
            <a:off x="3352800" y="245815"/>
            <a:ext cx="533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GÀ TRỐNG VÀ CÁO</a:t>
            </a:r>
          </a:p>
        </p:txBody>
      </p:sp>
      <p:pic>
        <p:nvPicPr>
          <p:cNvPr id="8" name="Picture 5" descr="c1">
            <a:extLst>
              <a:ext uri="{FF2B5EF4-FFF2-40B4-BE49-F238E27FC236}">
                <a16:creationId xmlns="" xmlns:a16="http://schemas.microsoft.com/office/drawing/2014/main" id="{A5DC650F-9283-43D1-A884-D16562CD73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11" y="132916"/>
            <a:ext cx="3307189" cy="1882553"/>
          </a:xfrm>
          <a:prstGeom prst="rect">
            <a:avLst/>
          </a:prstGeom>
          <a:ln>
            <a:noFill/>
          </a:ln>
          <a:effectLst>
            <a:softEdge rad="112500"/>
          </a:effectLst>
        </p:spPr>
      </p:pic>
      <p:pic>
        <p:nvPicPr>
          <p:cNvPr id="9" name="Picture 6" descr="c2">
            <a:extLst>
              <a:ext uri="{FF2B5EF4-FFF2-40B4-BE49-F238E27FC236}">
                <a16:creationId xmlns="" xmlns:a16="http://schemas.microsoft.com/office/drawing/2014/main" id="{5A1DB713-87D1-4BB3-847C-8C260756C9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144" y="4191805"/>
            <a:ext cx="4740450" cy="25177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17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55"/>
            <a:ext cx="4953000" cy="2819399"/>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2892" y="5029200"/>
            <a:ext cx="3156348" cy="1676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 xmlns:a16="http://schemas.microsoft.com/office/drawing/2014/main"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2" name="Rectangle 1">
            <a:extLst>
              <a:ext uri="{FF2B5EF4-FFF2-40B4-BE49-F238E27FC236}">
                <a16:creationId xmlns="" xmlns:a16="http://schemas.microsoft.com/office/drawing/2014/main" id="{32D72158-2EB4-41C1-877D-4C849DA53247}"/>
              </a:ext>
            </a:extLst>
          </p:cNvPr>
          <p:cNvSpPr/>
          <p:nvPr/>
        </p:nvSpPr>
        <p:spPr>
          <a:xfrm>
            <a:off x="407368" y="2325469"/>
            <a:ext cx="10467609" cy="646331"/>
          </a:xfrm>
          <a:prstGeom prst="rect">
            <a:avLst/>
          </a:prstGeom>
        </p:spPr>
        <p:txBody>
          <a:bodyPr wrap="none">
            <a:spAutoFit/>
          </a:bodyPr>
          <a:lstStyle/>
          <a:p>
            <a:pPr algn="just"/>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độ</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thế</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nghe</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nói</a:t>
            </a:r>
            <a:r>
              <a:rPr lang="en-US" sz="3600" b="1" dirty="0">
                <a:latin typeface="Times New Roman" pitchFamily="18" charset="0"/>
                <a:cs typeface="Times New Roman" pitchFamily="18" charset="0"/>
              </a:rPr>
              <a:t> ?</a:t>
            </a:r>
            <a:endParaRPr lang="en-US" sz="3600" b="1" i="1" dirty="0">
              <a:latin typeface="Times New Roman" pitchFamily="18" charset="0"/>
              <a:cs typeface="Times New Roman" pitchFamily="18" charset="0"/>
            </a:endParaRPr>
          </a:p>
        </p:txBody>
      </p:sp>
      <p:sp>
        <p:nvSpPr>
          <p:cNvPr id="3" name="Rectangle 2">
            <a:extLst>
              <a:ext uri="{FF2B5EF4-FFF2-40B4-BE49-F238E27FC236}">
                <a16:creationId xmlns="" xmlns:a16="http://schemas.microsoft.com/office/drawing/2014/main" id="{76C8F795-C6F3-4C83-83EE-CC4CF9FB8C55}"/>
              </a:ext>
            </a:extLst>
          </p:cNvPr>
          <p:cNvSpPr/>
          <p:nvPr/>
        </p:nvSpPr>
        <p:spPr>
          <a:xfrm>
            <a:off x="457200" y="5108991"/>
            <a:ext cx="9908825" cy="1200329"/>
          </a:xfrm>
          <a:prstGeom prst="rect">
            <a:avLst/>
          </a:prstGeom>
        </p:spPr>
        <p:txBody>
          <a:bodyPr wrap="square">
            <a:spAutoFit/>
          </a:bodyPr>
          <a:lstStyle/>
          <a:p>
            <a:pPr algn="just">
              <a:buFont typeface="Arial" panose="020B0604020202020204" pitchFamily="34" charset="0"/>
              <a:buNone/>
            </a:pP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Gà</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khoái</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chí</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cười</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phì</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vì</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Cáo</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đã</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lộ</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rõ</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bản</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chất</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gian</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dối</a:t>
            </a:r>
            <a:r>
              <a:rPr lang="en-US" sz="3600" b="1" dirty="0">
                <a:solidFill>
                  <a:srgbClr val="0000CC"/>
                </a:solidFill>
                <a:latin typeface="Times New Roman" panose="02020603050405020304" pitchFamily="18" charset="0"/>
                <a:cs typeface="Times New Roman" pitchFamily="18" charset="0"/>
              </a:rPr>
              <a:t>.</a:t>
            </a:r>
          </a:p>
        </p:txBody>
      </p:sp>
      <p:sp>
        <p:nvSpPr>
          <p:cNvPr id="4" name="Rectangle 3">
            <a:extLst>
              <a:ext uri="{FF2B5EF4-FFF2-40B4-BE49-F238E27FC236}">
                <a16:creationId xmlns="" xmlns:a16="http://schemas.microsoft.com/office/drawing/2014/main" id="{420725ED-EBEA-4DBA-971F-820C0CE81774}"/>
              </a:ext>
            </a:extLst>
          </p:cNvPr>
          <p:cNvSpPr/>
          <p:nvPr/>
        </p:nvSpPr>
        <p:spPr>
          <a:xfrm>
            <a:off x="457200" y="2971800"/>
            <a:ext cx="11201400" cy="1200329"/>
          </a:xfrm>
          <a:prstGeom prst="rect">
            <a:avLst/>
          </a:prstGeom>
        </p:spPr>
        <p:txBody>
          <a:bodyPr wrap="square">
            <a:spAutoFit/>
          </a:bodyPr>
          <a:lstStyle/>
          <a:p>
            <a:pPr algn="just">
              <a:buFont typeface="Arial" panose="020B0604020202020204" pitchFamily="34" charset="0"/>
              <a:buNone/>
            </a:pP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Cáo</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khiếp</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sợ</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hồn</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lạc</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phách</a:t>
            </a:r>
            <a:r>
              <a:rPr lang="en-US" sz="3600" b="1" dirty="0">
                <a:solidFill>
                  <a:srgbClr val="0000CC"/>
                </a:solidFill>
                <a:latin typeface="Times New Roman" panose="02020603050405020304" pitchFamily="18" charset="0"/>
                <a:cs typeface="Times New Roman" pitchFamily="18" charset="0"/>
              </a:rPr>
              <a:t> bay, </a:t>
            </a:r>
            <a:r>
              <a:rPr lang="en-US" sz="3600" b="1" dirty="0" err="1">
                <a:solidFill>
                  <a:srgbClr val="0000CC"/>
                </a:solidFill>
                <a:latin typeface="Times New Roman" panose="02020603050405020304" pitchFamily="18" charset="0"/>
                <a:cs typeface="Times New Roman" pitchFamily="18" charset="0"/>
              </a:rPr>
              <a:t>quắp</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đuôi</a:t>
            </a:r>
            <a:r>
              <a:rPr lang="en-US" sz="3600" b="1" dirty="0">
                <a:solidFill>
                  <a:srgbClr val="0000CC"/>
                </a:solidFill>
                <a:latin typeface="Times New Roman" panose="02020603050405020304" pitchFamily="18" charset="0"/>
                <a:cs typeface="Times New Roman" pitchFamily="18" charset="0"/>
              </a:rPr>
              <a:t>, co </a:t>
            </a:r>
            <a:r>
              <a:rPr lang="en-US" sz="3600" b="1" dirty="0" err="1">
                <a:solidFill>
                  <a:srgbClr val="0000CC"/>
                </a:solidFill>
                <a:latin typeface="Times New Roman" panose="02020603050405020304" pitchFamily="18" charset="0"/>
                <a:cs typeface="Times New Roman" pitchFamily="18" charset="0"/>
              </a:rPr>
              <a:t>cẳng</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bỏ</a:t>
            </a: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itchFamily="18" charset="0"/>
              </a:rPr>
              <a:t>chạy</a:t>
            </a:r>
            <a:r>
              <a:rPr lang="en-US" sz="3600" b="1" dirty="0">
                <a:solidFill>
                  <a:srgbClr val="0000CC"/>
                </a:solidFill>
                <a:latin typeface="Times New Roman" panose="02020603050405020304" pitchFamily="18" charset="0"/>
                <a:cs typeface="Times New Roman" pitchFamily="18" charset="0"/>
              </a:rPr>
              <a:t>.</a:t>
            </a:r>
          </a:p>
        </p:txBody>
      </p:sp>
      <p:sp>
        <p:nvSpPr>
          <p:cNvPr id="5" name="Rectangle 4">
            <a:extLst>
              <a:ext uri="{FF2B5EF4-FFF2-40B4-BE49-F238E27FC236}">
                <a16:creationId xmlns="" xmlns:a16="http://schemas.microsoft.com/office/drawing/2014/main" id="{A84E3335-B7CC-47CF-91BE-5BC652150076}"/>
              </a:ext>
            </a:extLst>
          </p:cNvPr>
          <p:cNvSpPr/>
          <p:nvPr/>
        </p:nvSpPr>
        <p:spPr>
          <a:xfrm>
            <a:off x="418789" y="4510861"/>
            <a:ext cx="8845563" cy="646331"/>
          </a:xfrm>
          <a:prstGeom prst="rect">
            <a:avLst/>
          </a:prstGeom>
        </p:spPr>
        <p:txBody>
          <a:bodyPr wrap="none">
            <a:spAutoFit/>
          </a:bodyPr>
          <a:lstStyle/>
          <a:p>
            <a:pPr algn="just">
              <a:buFont typeface="Arial" panose="020B0604020202020204" pitchFamily="34" charset="0"/>
              <a:buNone/>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bỏ</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chạy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độ</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Gà</a:t>
            </a:r>
            <a:r>
              <a:rPr lang="en-US" sz="3600" b="1" dirty="0">
                <a:latin typeface="Times New Roman" pitchFamily="18" charset="0"/>
                <a:cs typeface="Times New Roman" pitchFamily="18" charset="0"/>
              </a:rPr>
              <a:t> ra </a:t>
            </a:r>
            <a:r>
              <a:rPr lang="en-US" sz="3600" b="1" dirty="0" err="1">
                <a:latin typeface="Times New Roman" pitchFamily="18" charset="0"/>
                <a:cs typeface="Times New Roman" pitchFamily="18" charset="0"/>
              </a:rPr>
              <a:t>sao</a:t>
            </a:r>
            <a:r>
              <a:rPr lang="en-US" sz="3600" b="1" dirty="0">
                <a:latin typeface="Times New Roman" pitchFamily="18" charset="0"/>
                <a:cs typeface="Times New Roman" pitchFamily="18" charset="0"/>
              </a:rPr>
              <a:t> ?</a:t>
            </a:r>
          </a:p>
        </p:txBody>
      </p:sp>
      <p:sp>
        <p:nvSpPr>
          <p:cNvPr id="11" name="Rectangle: Rounded Corners 10">
            <a:extLst>
              <a:ext uri="{FF2B5EF4-FFF2-40B4-BE49-F238E27FC236}">
                <a16:creationId xmlns="" xmlns:a16="http://schemas.microsoft.com/office/drawing/2014/main" id="{9C4B98AD-3F83-4CF6-8F09-6AC6783D3A5A}"/>
              </a:ext>
            </a:extLst>
          </p:cNvPr>
          <p:cNvSpPr/>
          <p:nvPr/>
        </p:nvSpPr>
        <p:spPr>
          <a:xfrm>
            <a:off x="3999184" y="116632"/>
            <a:ext cx="8145488" cy="1368152"/>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Đọc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đoạn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3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và</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trả</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lời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hỏi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sau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 </a:t>
            </a:r>
          </a:p>
        </p:txBody>
      </p:sp>
    </p:spTree>
    <p:custDataLst>
      <p:tags r:id="rId1"/>
    </p:custDataLst>
    <p:extLst>
      <p:ext uri="{BB962C8B-B14F-4D97-AF65-F5344CB8AC3E}">
        <p14:creationId xmlns:p14="http://schemas.microsoft.com/office/powerpoint/2010/main" val="177121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8" y="91556"/>
            <a:ext cx="4420716" cy="2516407"/>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4495800"/>
            <a:ext cx="4160640" cy="2209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 xmlns:a16="http://schemas.microsoft.com/office/drawing/2014/main"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10" name="Title 1">
            <a:extLst>
              <a:ext uri="{FF2B5EF4-FFF2-40B4-BE49-F238E27FC236}">
                <a16:creationId xmlns="" xmlns:a16="http://schemas.microsoft.com/office/drawing/2014/main" id="{6609FF47-03AB-4BA0-82E6-C37257113980}"/>
              </a:ext>
            </a:extLst>
          </p:cNvPr>
          <p:cNvSpPr txBox="1">
            <a:spLocks/>
          </p:cNvSpPr>
          <p:nvPr/>
        </p:nvSpPr>
        <p:spPr>
          <a:xfrm>
            <a:off x="2279576" y="1524000"/>
            <a:ext cx="7272808"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b="1" dirty="0">
                <a:latin typeface="Times New Roman" pitchFamily="18" charset="0"/>
                <a:cs typeface="Times New Roman" pitchFamily="18" charset="0"/>
              </a:rPr>
              <a:t>* Theo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Trống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minh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p>
          <a:p>
            <a:pPr algn="just"/>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khéo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léo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thế</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nào</a:t>
            </a:r>
            <a:r>
              <a:rPr lang="en-US" sz="3600" b="1" dirty="0">
                <a:latin typeface="Times New Roman" pitchFamily="18" charset="0"/>
                <a:cs typeface="Times New Roman" pitchFamily="18" charset="0"/>
              </a:rPr>
              <a:t> ?</a:t>
            </a:r>
            <a:endParaRPr lang="en-US" sz="3600" b="1" u="sng" dirty="0">
              <a:latin typeface="Times New Roman" pitchFamily="18" charset="0"/>
              <a:cs typeface="Times New Roman" pitchFamily="18" charset="0"/>
            </a:endParaRPr>
          </a:p>
        </p:txBody>
      </p:sp>
      <p:sp>
        <p:nvSpPr>
          <p:cNvPr id="3" name="Rectangle 2">
            <a:extLst>
              <a:ext uri="{FF2B5EF4-FFF2-40B4-BE49-F238E27FC236}">
                <a16:creationId xmlns="" xmlns:a16="http://schemas.microsoft.com/office/drawing/2014/main" id="{76C8F795-C6F3-4C83-83EE-CC4CF9FB8C55}"/>
              </a:ext>
            </a:extLst>
          </p:cNvPr>
          <p:cNvSpPr/>
          <p:nvPr/>
        </p:nvSpPr>
        <p:spPr>
          <a:xfrm>
            <a:off x="2258767" y="2667000"/>
            <a:ext cx="7509641" cy="4031873"/>
          </a:xfrm>
          <a:prstGeom prst="rect">
            <a:avLst/>
          </a:prstGeom>
        </p:spPr>
        <p:txBody>
          <a:bodyPr wrap="square">
            <a:spAutoFit/>
          </a:bodyPr>
          <a:lstStyle/>
          <a:p>
            <a:pPr algn="just">
              <a:spcBef>
                <a:spcPts val="1200"/>
              </a:spcBef>
              <a:spcAft>
                <a:spcPts val="1200"/>
              </a:spcAft>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lập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tức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bóc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âm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mưu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của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bộ</a:t>
            </a:r>
            <a:r>
              <a:rPr lang="en-US" sz="3600" b="1" dirty="0">
                <a:solidFill>
                  <a:srgbClr val="0000CC"/>
                </a:solidFill>
                <a:latin typeface="Times New Roman" panose="02020603050405020304" pitchFamily="18" charset="0"/>
                <a:cs typeface="Times New Roman" panose="02020603050405020304" pitchFamily="18" charset="0"/>
              </a:rPr>
              <a:t> tin </a:t>
            </a:r>
            <a:r>
              <a:rPr lang="en-US" sz="3600" b="1" dirty="0" err="1">
                <a:solidFill>
                  <a:srgbClr val="0000CC"/>
                </a:solidFill>
                <a:latin typeface="Times New Roman" panose="02020603050405020304" pitchFamily="18" charset="0"/>
                <a:cs typeface="Times New Roman" panose="02020603050405020304" pitchFamily="18" charset="0"/>
              </a:rPr>
              <a:t>lời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Cáo</a:t>
            </a:r>
            <a:r>
              <a:rPr lang="en-US" sz="3600" b="1" dirty="0">
                <a:solidFill>
                  <a:srgbClr val="0000CC"/>
                </a:solidFill>
                <a:latin typeface="Times New Roman" panose="02020603050405020304" pitchFamily="18" charset="0"/>
                <a:cs typeface="Times New Roman" panose="02020603050405020304" pitchFamily="18" charset="0"/>
              </a:rPr>
              <a:t>.</a:t>
            </a:r>
          </a:p>
          <a:p>
            <a:pPr algn="just">
              <a:spcBef>
                <a:spcPts val="1200"/>
              </a:spcBef>
              <a:spcAft>
                <a:spcPts val="1200"/>
              </a:spcAft>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Báo</a:t>
            </a:r>
            <a:r>
              <a:rPr lang="en-US" sz="3600" b="1" dirty="0">
                <a:solidFill>
                  <a:srgbClr val="0000CC"/>
                </a:solidFill>
                <a:latin typeface="Times New Roman" panose="02020603050405020304" pitchFamily="18" charset="0"/>
                <a:cs typeface="Times New Roman" panose="02020603050405020304" pitchFamily="18" charset="0"/>
              </a:rPr>
              <a:t> tin </a:t>
            </a:r>
            <a:r>
              <a:rPr lang="en-US" sz="3600" b="1" dirty="0" err="1">
                <a:solidFill>
                  <a:srgbClr val="0000CC"/>
                </a:solidFill>
                <a:latin typeface="Times New Roman" panose="02020603050405020304" pitchFamily="18" charset="0"/>
                <a:cs typeface="Times New Roman" panose="02020603050405020304" pitchFamily="18" charset="0"/>
              </a:rPr>
              <a:t>ngược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err="1">
                <a:solidFill>
                  <a:srgbClr val="0000CC"/>
                </a:solidFill>
                <a:latin typeface="Times New Roman" panose="02020603050405020304" pitchFamily="18" charset="0"/>
                <a:cs typeface="Times New Roman" panose="02020603050405020304" pitchFamily="18" charset="0"/>
              </a:rPr>
              <a:t>có</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cặp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chó</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săn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đang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chạy</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tới</a:t>
            </a:r>
            <a:r>
              <a:rPr lang="en-US" sz="3600" b="1" i="1" dirty="0">
                <a:solidFill>
                  <a:srgbClr val="0000CC"/>
                </a:solidFill>
                <a:latin typeface="Times New Roman" panose="02020603050405020304" pitchFamily="18" charset="0"/>
                <a:cs typeface="Times New Roman" panose="02020603050405020304" pitchFamily="18" charset="0"/>
              </a:rPr>
              <a:t> loan tin”</a:t>
            </a:r>
          </a:p>
          <a:p>
            <a:pPr algn="just">
              <a:spcBef>
                <a:spcPts val="1200"/>
              </a:spcBef>
              <a:spcAft>
                <a:spcPts val="1200"/>
              </a:spcAft>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Hiểu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rõ</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nỗi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của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biết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kế</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err="1">
                <a:solidFill>
                  <a:srgbClr val="0000CC"/>
                </a:solidFill>
                <a:latin typeface="Times New Roman" panose="02020603050405020304" pitchFamily="18" charset="0"/>
                <a:cs typeface="Times New Roman" panose="02020603050405020304" pitchFamily="18" charset="0"/>
              </a:rPr>
              <a:t>Gậy</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lưng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3600" b="1" i="1" dirty="0">
                <a:solidFill>
                  <a:srgbClr val="0000CC"/>
                </a:solidFill>
                <a:latin typeface="Times New Roman" panose="02020603050405020304" pitchFamily="18" charset="0"/>
                <a:cs typeface="Times New Roman" panose="02020603050405020304" pitchFamily="18" charset="0"/>
              </a:rPr>
              <a:t>”.</a:t>
            </a:r>
            <a:endParaRPr lang="en-US" sz="3600" i="1" dirty="0">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 xmlns:a16="http://schemas.microsoft.com/office/drawing/2014/main" id="{32AF7994-08A6-4121-9767-8DEF8C131CC1}"/>
              </a:ext>
            </a:extLst>
          </p:cNvPr>
          <p:cNvSpPr/>
          <p:nvPr/>
        </p:nvSpPr>
        <p:spPr>
          <a:xfrm>
            <a:off x="2135560" y="116632"/>
            <a:ext cx="8145488" cy="1368152"/>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Đọc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đoạn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3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và</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trả</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lời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hỏi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sau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 </a:t>
            </a:r>
          </a:p>
        </p:txBody>
      </p:sp>
    </p:spTree>
    <p:custDataLst>
      <p:tags r:id="rId1"/>
    </p:custDataLst>
    <p:extLst>
      <p:ext uri="{BB962C8B-B14F-4D97-AF65-F5344CB8AC3E}">
        <p14:creationId xmlns:p14="http://schemas.microsoft.com/office/powerpoint/2010/main" val="145183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15" y="1305132"/>
            <a:ext cx="6008131" cy="3420012"/>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3426" y="3574758"/>
            <a:ext cx="5544616" cy="2944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 xmlns:a16="http://schemas.microsoft.com/office/drawing/2014/main"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4" name="Rectangle 3">
            <a:extLst>
              <a:ext uri="{FF2B5EF4-FFF2-40B4-BE49-F238E27FC236}">
                <a16:creationId xmlns="" xmlns:a16="http://schemas.microsoft.com/office/drawing/2014/main" id="{0CD97169-AC96-4AF5-9D85-93583724C7B8}"/>
              </a:ext>
            </a:extLst>
          </p:cNvPr>
          <p:cNvSpPr/>
          <p:nvPr/>
        </p:nvSpPr>
        <p:spPr>
          <a:xfrm>
            <a:off x="3815680" y="3140968"/>
            <a:ext cx="7176864" cy="646331"/>
          </a:xfrm>
          <a:prstGeom prst="rect">
            <a:avLst/>
          </a:prstGeom>
        </p:spPr>
        <p:txBody>
          <a:bodyPr wrap="square">
            <a:spAutoFit/>
          </a:bodyPr>
          <a:lstStyle/>
          <a:p>
            <a:pPr>
              <a:buFont typeface="Arial" panose="020B0604020202020204" pitchFamily="34" charset="0"/>
              <a:buNone/>
            </a:pPr>
            <a:r>
              <a:rPr lang="en-US" sz="3600" b="1" dirty="0">
                <a:solidFill>
                  <a:srgbClr val="FF0000"/>
                </a:solidFill>
                <a:latin typeface="Times New Roman" pitchFamily="18" charset="0"/>
                <a:cs typeface="Times New Roman" pitchFamily="18" charset="0"/>
              </a:rPr>
              <a:t>- </a:t>
            </a:r>
            <a:r>
              <a:rPr lang="en-US" sz="3600" b="1" u="sng" dirty="0">
                <a:solidFill>
                  <a:srgbClr val="FF0000"/>
                </a:solidFill>
                <a:latin typeface="Times New Roman" pitchFamily="18" charset="0"/>
                <a:cs typeface="Times New Roman" pitchFamily="18" charset="0"/>
              </a:rPr>
              <a:t>Ý 3</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Cáo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lộ</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rõ</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bản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chất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xảo</a:t>
            </a:r>
            <a:r>
              <a:rPr lang="en-US" sz="3600" b="1" dirty="0">
                <a:solidFill>
                  <a:srgbClr val="FF0000"/>
                </a:solidFill>
                <a:latin typeface="Times New Roman" pitchFamily="18" charset="0"/>
                <a:cs typeface="Times New Roman" pitchFamily="18" charset="0"/>
              </a:rPr>
              <a:t>.</a:t>
            </a:r>
          </a:p>
        </p:txBody>
      </p:sp>
      <p:sp>
        <p:nvSpPr>
          <p:cNvPr id="2" name="Rectangle 1">
            <a:extLst>
              <a:ext uri="{FF2B5EF4-FFF2-40B4-BE49-F238E27FC236}">
                <a16:creationId xmlns="" xmlns:a16="http://schemas.microsoft.com/office/drawing/2014/main" id="{C1AED8BE-7078-4FFE-9DB3-83DF257AB64F}"/>
              </a:ext>
            </a:extLst>
          </p:cNvPr>
          <p:cNvSpPr/>
          <p:nvPr/>
        </p:nvSpPr>
        <p:spPr>
          <a:xfrm>
            <a:off x="3599656" y="2492896"/>
            <a:ext cx="7608912" cy="646331"/>
          </a:xfrm>
          <a:prstGeom prst="rect">
            <a:avLst/>
          </a:prstGeom>
        </p:spPr>
        <p:txBody>
          <a:bodyPr wrap="square">
            <a:spAutoFit/>
          </a:bodyPr>
          <a:lstStyle/>
          <a:p>
            <a:pPr>
              <a:buFont typeface="Arial" panose="020B0604020202020204" pitchFamily="34" charset="0"/>
              <a:buNone/>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hãy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biết</a:t>
            </a:r>
            <a:r>
              <a:rPr lang="en-US" sz="3600" b="1" dirty="0">
                <a:latin typeface="Times New Roman" pitchFamily="18" charset="0"/>
                <a:cs typeface="Times New Roman" pitchFamily="18" charset="0"/>
              </a:rPr>
              <a:t> ý </a:t>
            </a:r>
            <a:r>
              <a:rPr lang="en-US" sz="3600" b="1" dirty="0" err="1">
                <a:latin typeface="Times New Roman" pitchFamily="18" charset="0"/>
                <a:cs typeface="Times New Roman" pitchFamily="18" charset="0"/>
              </a:rPr>
              <a:t>chính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3.</a:t>
            </a:r>
          </a:p>
        </p:txBody>
      </p:sp>
      <p:sp>
        <p:nvSpPr>
          <p:cNvPr id="10" name="Rectangle: Rounded Corners 9">
            <a:extLst>
              <a:ext uri="{FF2B5EF4-FFF2-40B4-BE49-F238E27FC236}">
                <a16:creationId xmlns="" xmlns:a16="http://schemas.microsoft.com/office/drawing/2014/main" id="{9B798CFC-27EC-465B-B31D-C2A1B2116443}"/>
              </a:ext>
            </a:extLst>
          </p:cNvPr>
          <p:cNvSpPr/>
          <p:nvPr/>
        </p:nvSpPr>
        <p:spPr>
          <a:xfrm>
            <a:off x="2135560" y="116632"/>
            <a:ext cx="8145488" cy="1368152"/>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Đọc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đoạn</a:t>
            </a:r>
            <a:r>
              <a:rPr lang="en-US" sz="3600" b="1" dirty="0">
                <a:solidFill>
                  <a:schemeClr val="accent2">
                    <a:lumMod val="75000"/>
                  </a:schemeClr>
                </a:solidFill>
                <a:latin typeface="Times New Roman" panose="02020603050405020304" pitchFamily="18" charset="0"/>
                <a:cs typeface="Times New Roman" panose="02020603050405020304" pitchFamily="18" charset="0"/>
              </a:rPr>
              <a:t> 3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và</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trả</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lời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các</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hỏi</a:t>
            </a:r>
            <a:r>
              <a:rPr lang="en-US" sz="3600" b="1" dirty="0">
                <a:solidFill>
                  <a:schemeClr val="accent2">
                    <a:lumMod val="75000"/>
                  </a:schemeClr>
                </a:solidFill>
                <a:latin typeface="Times New Roman" panose="02020603050405020304" pitchFamily="18" charset="0"/>
                <a:cs typeface="Times New Roman" panose="02020603050405020304" pitchFamily="18" charset="0"/>
              </a:rPr>
              <a:t> </a:t>
            </a:r>
            <a:r>
              <a:rPr lang="en-US" sz="3600" b="1" dirty="0" err="1">
                <a:solidFill>
                  <a:schemeClr val="accent2">
                    <a:lumMod val="75000"/>
                  </a:schemeClr>
                </a:solidFill>
                <a:latin typeface="Times New Roman" panose="02020603050405020304" pitchFamily="18" charset="0"/>
                <a:cs typeface="Times New Roman" panose="02020603050405020304" pitchFamily="18" charset="0"/>
              </a:rPr>
              <a:t>sau</a:t>
            </a:r>
            <a:r>
              <a:rPr lang="en-US" sz="3600" b="1" dirty="0">
                <a:solidFill>
                  <a:schemeClr val="accent2">
                    <a:lumMod val="75000"/>
                  </a:schemeClr>
                </a:solidFill>
                <a:latin typeface="Times New Roman" panose="02020603050405020304" pitchFamily="18" charset="0"/>
                <a:cs typeface="Times New Roman" panose="02020603050405020304" pitchFamily="18" charset="0"/>
              </a:rPr>
              <a:t> : </a:t>
            </a:r>
          </a:p>
        </p:txBody>
      </p:sp>
    </p:spTree>
    <p:custDataLst>
      <p:tags r:id="rId1"/>
    </p:custDataLst>
    <p:extLst>
      <p:ext uri="{BB962C8B-B14F-4D97-AF65-F5344CB8AC3E}">
        <p14:creationId xmlns:p14="http://schemas.microsoft.com/office/powerpoint/2010/main" val="174835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88" y="-47121"/>
            <a:ext cx="6408712" cy="3648035"/>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888" y="3076131"/>
            <a:ext cx="6993360" cy="37143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 xmlns:a16="http://schemas.microsoft.com/office/drawing/2014/main"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2" name="Rectangle 1">
            <a:extLst>
              <a:ext uri="{FF2B5EF4-FFF2-40B4-BE49-F238E27FC236}">
                <a16:creationId xmlns="" xmlns:a16="http://schemas.microsoft.com/office/drawing/2014/main" id="{32D72158-2EB4-41C1-877D-4C849DA53247}"/>
              </a:ext>
            </a:extLst>
          </p:cNvPr>
          <p:cNvSpPr/>
          <p:nvPr/>
        </p:nvSpPr>
        <p:spPr>
          <a:xfrm>
            <a:off x="402604" y="2060848"/>
            <a:ext cx="11554766" cy="2862322"/>
          </a:xfrm>
          <a:prstGeom prst="rect">
            <a:avLst/>
          </a:prstGeom>
        </p:spPr>
        <p:txBody>
          <a:bodyPr wrap="none">
            <a:spAutoFit/>
          </a:bodyPr>
          <a:lstStyle/>
          <a:p>
            <a:pPr algn="just"/>
            <a:r>
              <a:rPr lang="en-US" sz="3600" b="1" dirty="0">
                <a:latin typeface="Times New Roman" pitchFamily="18" charset="0"/>
                <a:cs typeface="Times New Roman" pitchFamily="18" charset="0"/>
              </a:rPr>
              <a:t>* Theo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bài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này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nhằm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mục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đích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a:t>
            </a:r>
          </a:p>
          <a:p>
            <a:pPr algn="just"/>
            <a:r>
              <a:rPr lang="en-US" sz="3600" b="1" dirty="0">
                <a:latin typeface="Times New Roman" pitchFamily="18" charset="0"/>
                <a:cs typeface="Times New Roman" pitchFamily="18" charset="0"/>
              </a:rPr>
              <a:t>	a. </a:t>
            </a:r>
            <a:r>
              <a:rPr lang="en-US" sz="3600" b="1" dirty="0" err="1">
                <a:latin typeface="Times New Roman" pitchFamily="18" charset="0"/>
                <a:cs typeface="Times New Roman" pitchFamily="18" charset="0"/>
              </a:rPr>
              <a:t>Kể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chuyện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ngoan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mắc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mưu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Trống</a:t>
            </a:r>
            <a:r>
              <a:rPr lang="en-US" sz="3600" b="1" dirty="0">
                <a:latin typeface="Times New Roman" pitchFamily="18" charset="0"/>
                <a:cs typeface="Times New Roman" pitchFamily="18" charset="0"/>
              </a:rPr>
              <a:t>.</a:t>
            </a:r>
          </a:p>
          <a:p>
            <a:pPr algn="just"/>
            <a:r>
              <a:rPr lang="en-US" sz="3600" b="1" dirty="0">
                <a:latin typeface="Times New Roman" pitchFamily="18" charset="0"/>
                <a:cs typeface="Times New Roman" pitchFamily="18" charset="0"/>
              </a:rPr>
              <a:t>	b. </a:t>
            </a:r>
            <a:r>
              <a:rPr lang="en-US" sz="3600" b="1" dirty="0" err="1">
                <a:latin typeface="Times New Roman" pitchFamily="18" charset="0"/>
                <a:cs typeface="Times New Roman" pitchFamily="18" charset="0"/>
              </a:rPr>
              <a:t>Kể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chuyện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Trống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mất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vía</a:t>
            </a:r>
            <a:r>
              <a:rPr lang="en-US" sz="3600" b="1" dirty="0">
                <a:latin typeface="Times New Roman" pitchFamily="18" charset="0"/>
                <a:cs typeface="Times New Roman" pitchFamily="18" charset="0"/>
              </a:rPr>
              <a:t>.</a:t>
            </a:r>
          </a:p>
          <a:p>
            <a:pPr algn="just"/>
            <a:r>
              <a:rPr lang="en-US" sz="3600" b="1" dirty="0">
                <a:latin typeface="Times New Roman" pitchFamily="18" charset="0"/>
                <a:cs typeface="Times New Roman" pitchFamily="18" charset="0"/>
              </a:rPr>
              <a:t>	c. </a:t>
            </a:r>
            <a:r>
              <a:rPr lang="en-US" sz="3600" b="1" dirty="0" err="1">
                <a:latin typeface="Times New Roman" pitchFamily="18" charset="0"/>
                <a:cs typeface="Times New Roman" pitchFamily="18" charset="0"/>
              </a:rPr>
              <a:t>Khuyên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người</a:t>
            </a:r>
            <a:r>
              <a:rPr lang="en-US" sz="3600" b="1" dirty="0">
                <a:latin typeface="Times New Roman" pitchFamily="18" charset="0"/>
                <a:cs typeface="Times New Roman" pitchFamily="18" charset="0"/>
              </a:rPr>
              <a:t> ta </a:t>
            </a:r>
            <a:r>
              <a:rPr lang="en-US" sz="3600" b="1" dirty="0" err="1">
                <a:latin typeface="Times New Roman" pitchFamily="18" charset="0"/>
                <a:cs typeface="Times New Roman" pitchFamily="18" charset="0"/>
              </a:rPr>
              <a:t>đừng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vội</a:t>
            </a:r>
            <a:r>
              <a:rPr lang="en-US" sz="3600" b="1" dirty="0">
                <a:latin typeface="Times New Roman" pitchFamily="18" charset="0"/>
                <a:cs typeface="Times New Roman" pitchFamily="18" charset="0"/>
              </a:rPr>
              <a:t> tin </a:t>
            </a:r>
            <a:r>
              <a:rPr lang="en-US" sz="3600" b="1" dirty="0" err="1">
                <a:latin typeface="Times New Roman" pitchFamily="18" charset="0"/>
                <a:cs typeface="Times New Roman" pitchFamily="18" charset="0"/>
              </a:rPr>
              <a:t>những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ngọt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ngào</a:t>
            </a:r>
            <a:r>
              <a:rPr lang="en-US" sz="3600" b="1" dirty="0">
                <a:latin typeface="Times New Roman" pitchFamily="18" charset="0"/>
                <a:cs typeface="Times New Roman" pitchFamily="18" charset="0"/>
              </a:rPr>
              <a:t>.</a:t>
            </a:r>
          </a:p>
          <a:p>
            <a:pPr algn="just"/>
            <a:endParaRPr lang="en-US" sz="3600" b="1" dirty="0">
              <a:latin typeface="Times New Roman" pitchFamily="18" charset="0"/>
              <a:cs typeface="Times New Roman" pitchFamily="18" charset="0"/>
            </a:endParaRPr>
          </a:p>
        </p:txBody>
      </p:sp>
      <p:sp>
        <p:nvSpPr>
          <p:cNvPr id="4" name="Oval 3">
            <a:extLst>
              <a:ext uri="{FF2B5EF4-FFF2-40B4-BE49-F238E27FC236}">
                <a16:creationId xmlns="" xmlns:a16="http://schemas.microsoft.com/office/drawing/2014/main" id="{3ECA821D-8392-402A-8D0E-07AD6B4296EF}"/>
              </a:ext>
            </a:extLst>
          </p:cNvPr>
          <p:cNvSpPr/>
          <p:nvPr/>
        </p:nvSpPr>
        <p:spPr>
          <a:xfrm>
            <a:off x="1271464" y="3838892"/>
            <a:ext cx="504056" cy="5262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8101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88" y="-47121"/>
            <a:ext cx="6408712" cy="3648035"/>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888" y="3076131"/>
            <a:ext cx="6993360" cy="37143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 xmlns:a16="http://schemas.microsoft.com/office/drawing/2014/main"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endParaRPr>
          </a:p>
        </p:txBody>
      </p:sp>
      <p:sp>
        <p:nvSpPr>
          <p:cNvPr id="2" name="Rectangle 1">
            <a:extLst>
              <a:ext uri="{FF2B5EF4-FFF2-40B4-BE49-F238E27FC236}">
                <a16:creationId xmlns="" xmlns:a16="http://schemas.microsoft.com/office/drawing/2014/main" id="{32D72158-2EB4-41C1-877D-4C849DA53247}"/>
              </a:ext>
            </a:extLst>
          </p:cNvPr>
          <p:cNvSpPr/>
          <p:nvPr/>
        </p:nvSpPr>
        <p:spPr>
          <a:xfrm>
            <a:off x="1780751" y="1796623"/>
            <a:ext cx="8403262" cy="1200329"/>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36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thơ</a:t>
            </a:r>
            <a:r>
              <a:rPr kumimoji="0" lang="en-US" sz="36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muốn</a:t>
            </a:r>
            <a:r>
              <a:rPr kumimoji="0" lang="en-US" sz="36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khuyên</a:t>
            </a:r>
            <a:r>
              <a:rPr kumimoji="0" lang="en-US" sz="36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chúng</a:t>
            </a:r>
            <a:r>
              <a:rPr kumimoji="0" lang="en-US" sz="36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ta </a:t>
            </a:r>
            <a:r>
              <a:rPr kumimoji="0" lang="en-US" sz="3600" b="1"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điều</a:t>
            </a:r>
            <a:r>
              <a:rPr kumimoji="0" lang="en-US" sz="36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gì</a:t>
            </a:r>
            <a:r>
              <a:rPr kumimoji="0" lang="en-US" sz="36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
        <p:nvSpPr>
          <p:cNvPr id="3" name="TextBox 2">
            <a:extLst>
              <a:ext uri="{FF2B5EF4-FFF2-40B4-BE49-F238E27FC236}">
                <a16:creationId xmlns="" xmlns:a16="http://schemas.microsoft.com/office/drawing/2014/main" id="{C2EB4488-1DBD-4B8F-B748-5399B987AD72}"/>
              </a:ext>
            </a:extLst>
          </p:cNvPr>
          <p:cNvSpPr txBox="1"/>
          <p:nvPr/>
        </p:nvSpPr>
        <p:spPr>
          <a:xfrm>
            <a:off x="1127448" y="2492896"/>
            <a:ext cx="10585176" cy="1754326"/>
          </a:xfrm>
          <a:prstGeom prst="rect">
            <a:avLst/>
          </a:prstGeom>
          <a:noFill/>
        </p:spPr>
        <p:txBody>
          <a:bodyPr wrap="square" rtlCol="0">
            <a:spAutoFit/>
          </a:bodyPr>
          <a:lstStyle/>
          <a:p>
            <a:r>
              <a:rPr lang="en-US" sz="3600" b="1" u="sng" dirty="0">
                <a:solidFill>
                  <a:srgbClr val="FF0000"/>
                </a:solidFill>
                <a:latin typeface="Times New Roman" panose="02020603050405020304" pitchFamily="18" charset="0"/>
                <a:cs typeface="Times New Roman" panose="02020603050405020304" pitchFamily="18" charset="0"/>
              </a:rPr>
              <a:t>Ý </a:t>
            </a:r>
            <a:r>
              <a:rPr lang="en-US" sz="3600" b="1" u="sng" dirty="0" err="1">
                <a:solidFill>
                  <a:srgbClr val="FF0000"/>
                </a:solidFill>
                <a:latin typeface="Times New Roman" panose="02020603050405020304" pitchFamily="18" charset="0"/>
                <a:cs typeface="Times New Roman" panose="02020603050405020304" pitchFamily="18" charset="0"/>
              </a:rPr>
              <a:t>nghĩa</a:t>
            </a:r>
            <a:r>
              <a:rPr lang="en-US" sz="3600" b="1" u="sng"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Khuyên con người hãy cảnh giác, thông minh như Gà Trống, chớ tin những lời lẽ ngọt ngào của kẻ xấu như Cáo.</a:t>
            </a:r>
            <a:r>
              <a:rPr lang="en-US" sz="3600" b="1" dirty="0">
                <a:solidFill>
                  <a:srgbClr val="FF0000"/>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379980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1524000" y="188640"/>
            <a:ext cx="906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dirty="0" err="1">
                <a:ln>
                  <a:noFill/>
                </a:ln>
                <a:solidFill>
                  <a:srgbClr val="0303DF"/>
                </a:solidFill>
                <a:effectLst/>
                <a:uLnTx/>
                <a:uFillTx/>
                <a:latin typeface="HP001 4 hàng" panose="020B0603050302020204" pitchFamily="34" charset="0"/>
                <a:ea typeface="+mn-ea"/>
                <a:cs typeface="Times New Roman" panose="02020603050405020304" pitchFamily="18" charset="0"/>
              </a:rPr>
              <a:t>Thứ</a:t>
            </a:r>
            <a:r>
              <a:rPr kumimoji="0" lang="en-US" altLang="en-US" sz="3600" b="1" i="0" u="none" strike="noStrike" kern="1200" cap="none" spc="0" normalizeH="0" baseline="0" noProof="0" dirty="0">
                <a:ln>
                  <a:noFill/>
                </a:ln>
                <a:solidFill>
                  <a:srgbClr val="0303DF"/>
                </a:solidFill>
                <a:effectLst/>
                <a:uLnTx/>
                <a:uFillTx/>
                <a:latin typeface="HP001 4 hàng" panose="020B0603050302020204" pitchFamily="34"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303DF"/>
                </a:solidFill>
                <a:effectLst/>
                <a:uLnTx/>
                <a:uFillTx/>
                <a:latin typeface="HP001 4 hàng" panose="020B0603050302020204" pitchFamily="34" charset="0"/>
                <a:ea typeface="+mn-ea"/>
                <a:cs typeface="Times New Roman" panose="02020603050405020304" pitchFamily="18" charset="0"/>
              </a:rPr>
              <a:t>tư</a:t>
            </a:r>
            <a:r>
              <a:rPr kumimoji="0" lang="en-US" altLang="en-US" sz="3600" b="1" i="0" u="none" strike="noStrike" kern="1200" cap="none" spc="0" normalizeH="0" baseline="0" noProof="0" dirty="0">
                <a:ln>
                  <a:noFill/>
                </a:ln>
                <a:solidFill>
                  <a:srgbClr val="0303DF"/>
                </a:solidFill>
                <a:effectLst/>
                <a:uLnTx/>
                <a:uFillTx/>
                <a:latin typeface="HP001 4 hàng" panose="020B0603050302020204" pitchFamily="34"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0303DF"/>
                </a:solidFill>
                <a:effectLst/>
                <a:uLnTx/>
                <a:uFillTx/>
                <a:latin typeface="HP001 4 hàng" panose="020B0603050302020204" pitchFamily="34" charset="0"/>
                <a:ea typeface="+mn-ea"/>
                <a:cs typeface="Times New Roman" panose="02020603050405020304" pitchFamily="18" charset="0"/>
              </a:rPr>
              <a:t>ngày</a:t>
            </a:r>
            <a:r>
              <a:rPr kumimoji="0" lang="en-US" altLang="en-US" sz="3600" b="1" i="0" u="none" strike="noStrike" kern="1200" cap="none" spc="0" normalizeH="0" baseline="0" noProof="0" dirty="0">
                <a:ln>
                  <a:noFill/>
                </a:ln>
                <a:solidFill>
                  <a:srgbClr val="0303DF"/>
                </a:solidFill>
                <a:effectLst/>
                <a:uLnTx/>
                <a:uFillTx/>
                <a:latin typeface="HP001 4 hàng" panose="020B0603050302020204" pitchFamily="34" charset="0"/>
                <a:ea typeface="+mn-ea"/>
                <a:cs typeface="Times New Roman" panose="02020603050405020304" pitchFamily="18" charset="0"/>
              </a:rPr>
              <a:t> </a:t>
            </a:r>
            <a:r>
              <a:rPr lang="en-US" altLang="en-US" sz="3600" b="1" dirty="0">
                <a:solidFill>
                  <a:srgbClr val="0303DF"/>
                </a:solidFill>
                <a:latin typeface="HP001 4 hàng" panose="020B0603050302020204" pitchFamily="34" charset="0"/>
                <a:cs typeface="Times New Roman" panose="02020603050405020304" pitchFamily="18" charset="0"/>
              </a:rPr>
              <a:t>5</a:t>
            </a:r>
            <a:r>
              <a:rPr kumimoji="0" lang="en-US" altLang="en-US" sz="3600" b="1" i="0" u="none" strike="noStrike" kern="1200" cap="none" spc="0" normalizeH="0" baseline="0" noProof="0" dirty="0" smtClean="0">
                <a:ln>
                  <a:noFill/>
                </a:ln>
                <a:solidFill>
                  <a:srgbClr val="0303DF"/>
                </a:solidFill>
                <a:effectLst/>
                <a:uLnTx/>
                <a:uFillTx/>
                <a:latin typeface="HP001 4 hàng" panose="020B0603050302020204" pitchFamily="34" charset="0"/>
                <a:ea typeface="+mn-ea"/>
                <a:cs typeface="Times New Roman" panose="02020603050405020304" pitchFamily="18" charset="0"/>
              </a:rPr>
              <a:t> </a:t>
            </a:r>
            <a:r>
              <a:rPr kumimoji="0" lang="en-US" altLang="en-US" sz="3600" b="1" i="0" u="none" strike="noStrike" kern="1200" cap="none" spc="0" normalizeH="0" baseline="0" noProof="0" dirty="0">
                <a:ln>
                  <a:noFill/>
                </a:ln>
                <a:solidFill>
                  <a:srgbClr val="0303DF"/>
                </a:solidFill>
                <a:effectLst/>
                <a:uLnTx/>
                <a:uFillTx/>
                <a:latin typeface="HP001 4 hàng" panose="020B0603050302020204" pitchFamily="34" charset="0"/>
                <a:ea typeface="+mn-ea"/>
                <a:cs typeface="Times New Roman" panose="02020603050405020304" pitchFamily="18" charset="0"/>
              </a:rPr>
              <a:t>tháng 10 </a:t>
            </a:r>
            <a:r>
              <a:rPr kumimoji="0" lang="en-US" altLang="en-US" sz="3600" b="1" i="0" u="none" strike="noStrike" kern="1200" cap="none" spc="0" normalizeH="0" baseline="0" noProof="0" dirty="0" err="1">
                <a:ln>
                  <a:noFill/>
                </a:ln>
                <a:solidFill>
                  <a:srgbClr val="0303DF"/>
                </a:solidFill>
                <a:effectLst/>
                <a:uLnTx/>
                <a:uFillTx/>
                <a:latin typeface="HP001 4 hàng" panose="020B0603050302020204" pitchFamily="34" charset="0"/>
                <a:ea typeface="+mn-ea"/>
                <a:cs typeface="Times New Roman" panose="02020603050405020304" pitchFamily="18" charset="0"/>
              </a:rPr>
              <a:t>năm</a:t>
            </a:r>
            <a:r>
              <a:rPr kumimoji="0" lang="en-US" altLang="en-US" sz="3600" b="1" i="0" u="none" strike="noStrike" kern="1200" cap="none" spc="0" normalizeH="0" baseline="0" noProof="0" dirty="0">
                <a:ln>
                  <a:noFill/>
                </a:ln>
                <a:solidFill>
                  <a:srgbClr val="0303DF"/>
                </a:solidFill>
                <a:effectLst/>
                <a:uLnTx/>
                <a:uFillTx/>
                <a:latin typeface="HP001 4 hàng" panose="020B0603050302020204" pitchFamily="34" charset="0"/>
                <a:ea typeface="+mn-ea"/>
                <a:cs typeface="Times New Roman" panose="02020603050405020304" pitchFamily="18" charset="0"/>
              </a:rPr>
              <a:t> </a:t>
            </a:r>
            <a:r>
              <a:rPr kumimoji="0" lang="en-US" altLang="en-US" sz="3600" b="1" i="0" u="none" strike="noStrike" kern="1200" cap="none" spc="0" normalizeH="0" baseline="0" noProof="0" dirty="0" smtClean="0">
                <a:ln>
                  <a:noFill/>
                </a:ln>
                <a:solidFill>
                  <a:srgbClr val="0303DF"/>
                </a:solidFill>
                <a:effectLst/>
                <a:uLnTx/>
                <a:uFillTx/>
                <a:latin typeface="HP001 4 hàng" panose="020B0603050302020204" pitchFamily="34" charset="0"/>
                <a:ea typeface="+mn-ea"/>
                <a:cs typeface="Times New Roman" panose="02020603050405020304" pitchFamily="18" charset="0"/>
              </a:rPr>
              <a:t>2022</a:t>
            </a:r>
            <a:endParaRPr kumimoji="0" lang="en-US" altLang="en-US" sz="3600" b="1" i="0" u="none" strike="noStrike" kern="1200" cap="none" spc="0" normalizeH="0" baseline="0" noProof="0" dirty="0">
              <a:ln>
                <a:noFill/>
              </a:ln>
              <a:solidFill>
                <a:srgbClr val="0303DF"/>
              </a:solidFill>
              <a:effectLst/>
              <a:uLnTx/>
              <a:uFillTx/>
              <a:latin typeface="HP001 4 hàng" panose="020B0603050302020204" pitchFamily="34" charset="0"/>
              <a:ea typeface="+mn-ea"/>
              <a:cs typeface="Times New Roman" panose="02020603050405020304" pitchFamily="18" charset="0"/>
            </a:endParaRPr>
          </a:p>
        </p:txBody>
      </p:sp>
      <p:sp>
        <p:nvSpPr>
          <p:cNvPr id="2" name="TextBox 1"/>
          <p:cNvSpPr txBox="1"/>
          <p:nvPr/>
        </p:nvSpPr>
        <p:spPr>
          <a:xfrm>
            <a:off x="3719736" y="1828800"/>
            <a:ext cx="44196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0" cap="none" spc="0" normalizeH="0" baseline="0" noProof="0" dirty="0" err="1">
                <a:ln>
                  <a:noFill/>
                </a:ln>
                <a:solidFill>
                  <a:srgbClr val="FF0000"/>
                </a:solidFill>
                <a:effectLst/>
                <a:uLnTx/>
                <a:uFillTx/>
                <a:latin typeface="HP001 4 hàng" panose="020B0603050302020204" pitchFamily="34" charset="0"/>
                <a:ea typeface="+mn-ea"/>
                <a:cs typeface="Times New Roman" panose="02020603050405020304" pitchFamily="18" charset="0"/>
              </a:rPr>
              <a:t>Gà</a:t>
            </a:r>
            <a:r>
              <a:rPr kumimoji="0" lang="en-US" sz="4000" b="1" i="0" u="none" strike="noStrike" kern="10" cap="none" spc="0" normalizeH="0" baseline="0" noProof="0" dirty="0">
                <a:ln>
                  <a:noFill/>
                </a:ln>
                <a:solidFill>
                  <a:srgbClr val="FF0000"/>
                </a:solidFill>
                <a:effectLst/>
                <a:uLnTx/>
                <a:uFillTx/>
                <a:latin typeface="HP001 4 hàng" panose="020B0603050302020204" pitchFamily="34" charset="0"/>
                <a:ea typeface="+mn-ea"/>
                <a:cs typeface="Times New Roman" panose="02020603050405020304" pitchFamily="18" charset="0"/>
              </a:rPr>
              <a:t> </a:t>
            </a:r>
            <a:r>
              <a:rPr kumimoji="0" lang="en-US" sz="4000" b="1" i="0" u="none" strike="noStrike" kern="10" cap="none" spc="0" normalizeH="0" baseline="0" noProof="0" dirty="0" err="1">
                <a:ln>
                  <a:noFill/>
                </a:ln>
                <a:solidFill>
                  <a:srgbClr val="FF0000"/>
                </a:solidFill>
                <a:effectLst/>
                <a:uLnTx/>
                <a:uFillTx/>
                <a:latin typeface="HP001 4 hàng" panose="020B0603050302020204" pitchFamily="34" charset="0"/>
                <a:ea typeface="+mn-ea"/>
                <a:cs typeface="Times New Roman" panose="02020603050405020304" pitchFamily="18" charset="0"/>
              </a:rPr>
              <a:t>Trống</a:t>
            </a:r>
            <a:r>
              <a:rPr kumimoji="0" lang="en-US" sz="4000" b="1" i="0" u="none" strike="noStrike" kern="10" cap="none" spc="0" normalizeH="0" baseline="0" noProof="0" dirty="0">
                <a:ln>
                  <a:noFill/>
                </a:ln>
                <a:solidFill>
                  <a:srgbClr val="FF0000"/>
                </a:solidFill>
                <a:effectLst/>
                <a:uLnTx/>
                <a:uFillTx/>
                <a:latin typeface="HP001 4 hàng" panose="020B0603050302020204" pitchFamily="34" charset="0"/>
                <a:ea typeface="+mn-ea"/>
                <a:cs typeface="Times New Roman" panose="02020603050405020304" pitchFamily="18" charset="0"/>
              </a:rPr>
              <a:t> </a:t>
            </a:r>
            <a:r>
              <a:rPr kumimoji="0" lang="en-US" sz="4000" b="1" i="0" u="none" strike="noStrike" kern="10" cap="none" spc="0" normalizeH="0" baseline="0" noProof="0" dirty="0" err="1">
                <a:ln>
                  <a:noFill/>
                </a:ln>
                <a:solidFill>
                  <a:srgbClr val="FF0000"/>
                </a:solidFill>
                <a:effectLst/>
                <a:uLnTx/>
                <a:uFillTx/>
                <a:latin typeface="HP001 4 hàng" panose="020B0603050302020204" pitchFamily="34" charset="0"/>
                <a:ea typeface="+mn-ea"/>
                <a:cs typeface="Times New Roman" panose="02020603050405020304" pitchFamily="18" charset="0"/>
              </a:rPr>
              <a:t>và</a:t>
            </a:r>
            <a:r>
              <a:rPr kumimoji="0" lang="en-US" sz="4000" b="1" i="0" u="none" strike="noStrike" kern="10" cap="none" spc="0" normalizeH="0" baseline="0" noProof="0" dirty="0">
                <a:ln>
                  <a:noFill/>
                </a:ln>
                <a:solidFill>
                  <a:srgbClr val="FF0000"/>
                </a:solidFill>
                <a:effectLst/>
                <a:uLnTx/>
                <a:uFillTx/>
                <a:latin typeface="HP001 4 hàng" panose="020B0603050302020204" pitchFamily="34" charset="0"/>
                <a:ea typeface="+mn-ea"/>
                <a:cs typeface="Times New Roman" panose="02020603050405020304" pitchFamily="18" charset="0"/>
              </a:rPr>
              <a:t> </a:t>
            </a:r>
            <a:r>
              <a:rPr kumimoji="0" lang="en-US" sz="4000" b="1" i="0" u="none" strike="noStrike" kern="10" cap="none" spc="0" normalizeH="0" baseline="0" noProof="0" dirty="0" err="1">
                <a:ln>
                  <a:noFill/>
                </a:ln>
                <a:solidFill>
                  <a:srgbClr val="FF0000"/>
                </a:solidFill>
                <a:effectLst/>
                <a:uLnTx/>
                <a:uFillTx/>
                <a:latin typeface="HP001 4 hàng" panose="020B0603050302020204" pitchFamily="34" charset="0"/>
                <a:ea typeface="+mn-ea"/>
                <a:cs typeface="Times New Roman" panose="02020603050405020304" pitchFamily="18" charset="0"/>
              </a:rPr>
              <a:t>Cáo</a:t>
            </a:r>
            <a:endParaRPr kumimoji="0" lang="en-US" sz="4000" b="1" i="0" u="none" strike="noStrike" kern="10" cap="none" spc="0" normalizeH="0" baseline="0" noProof="0" dirty="0">
              <a:ln>
                <a:noFill/>
              </a:ln>
              <a:solidFill>
                <a:srgbClr val="FF0000"/>
              </a:solidFill>
              <a:effectLst/>
              <a:uLnTx/>
              <a:uFillTx/>
              <a:latin typeface="HP001 4 hàng" panose="020B0603050302020204" pitchFamily="34" charset="0"/>
              <a:ea typeface="+mn-ea"/>
              <a:cs typeface="Times New Roman" panose="02020603050405020304" pitchFamily="18" charset="0"/>
            </a:endParaRPr>
          </a:p>
        </p:txBody>
      </p:sp>
      <p:sp>
        <p:nvSpPr>
          <p:cNvPr id="6" name="TextBox 5"/>
          <p:cNvSpPr txBox="1"/>
          <p:nvPr/>
        </p:nvSpPr>
        <p:spPr>
          <a:xfrm>
            <a:off x="2131629" y="2682786"/>
            <a:ext cx="8140835"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a:noFill/>
                </a:ln>
                <a:solidFill>
                  <a:srgbClr val="0303DF"/>
                </a:solidFill>
                <a:effectLst/>
                <a:uLnTx/>
                <a:uFillTx/>
                <a:latin typeface="HP001 4 hàng" panose="020B0603050302020204" pitchFamily="34" charset="0"/>
                <a:ea typeface="+mn-ea"/>
                <a:cs typeface="Times New Roman" panose="02020603050405020304" pitchFamily="18" charset="0"/>
              </a:rPr>
              <a:t>Ý </a:t>
            </a:r>
            <a:r>
              <a:rPr kumimoji="0" lang="en-US" sz="3600" b="1" i="0" u="none" strike="noStrike" kern="10" cap="none" spc="0" normalizeH="0" baseline="0" noProof="0" dirty="0" err="1">
                <a:ln>
                  <a:noFill/>
                </a:ln>
                <a:solidFill>
                  <a:srgbClr val="0303DF"/>
                </a:solidFill>
                <a:effectLst/>
                <a:uLnTx/>
                <a:uFillTx/>
                <a:latin typeface="HP001 4 hàng" panose="020B0603050302020204" pitchFamily="34" charset="0"/>
                <a:ea typeface="+mn-ea"/>
                <a:cs typeface="Times New Roman" panose="02020603050405020304" pitchFamily="18" charset="0"/>
              </a:rPr>
              <a:t>nghĩa</a:t>
            </a:r>
            <a:r>
              <a:rPr kumimoji="0" lang="en-US" sz="3600" b="1" i="0" u="none" strike="noStrike" kern="10" cap="none" spc="0" normalizeH="0" baseline="0" noProof="0" dirty="0">
                <a:ln>
                  <a:noFill/>
                </a:ln>
                <a:solidFill>
                  <a:srgbClr val="0303DF"/>
                </a:solidFill>
                <a:effectLst/>
                <a:uLnTx/>
                <a:uFillTx/>
                <a:latin typeface="HP001 4 hàng" panose="020B0603050302020204" pitchFamily="34" charset="0"/>
                <a:ea typeface="+mn-ea"/>
                <a:cs typeface="Times New Roman" panose="02020603050405020304" pitchFamily="18" charset="0"/>
              </a:rPr>
              <a:t> : </a:t>
            </a:r>
            <a:r>
              <a:rPr kumimoji="0" lang="vi-VN" sz="3600" b="1" i="0" u="none" strike="noStrike" kern="10" cap="none" spc="0" normalizeH="0" baseline="0" noProof="0" dirty="0">
                <a:ln>
                  <a:noFill/>
                </a:ln>
                <a:solidFill>
                  <a:srgbClr val="0303DF"/>
                </a:solidFill>
                <a:effectLst/>
                <a:uLnTx/>
                <a:uFillTx/>
                <a:latin typeface="HP001 4 hàng" panose="020B0603050302020204" pitchFamily="34" charset="0"/>
                <a:ea typeface="+mn-ea"/>
                <a:cs typeface="Times New Roman" panose="02020603050405020304" pitchFamily="18" charset="0"/>
              </a:rPr>
              <a:t>Khuyên con người hãy cảnh giác, thông minh như Gà Trống, chớ tin những lời lẽ ngọt ngào của kẻ xấu như Cáo. </a:t>
            </a:r>
            <a:endParaRPr kumimoji="0" lang="en-US" sz="3600" b="1" i="0" u="none" strike="noStrike" kern="10" cap="none" spc="0" normalizeH="0" baseline="0" noProof="0" dirty="0">
              <a:ln>
                <a:noFill/>
              </a:ln>
              <a:solidFill>
                <a:srgbClr val="0303DF"/>
              </a:solidFill>
              <a:effectLst/>
              <a:uLnTx/>
              <a:uFillTx/>
              <a:latin typeface="HP001 4 hàng" panose="020B0603050302020204" pitchFamily="34" charset="0"/>
              <a:ea typeface="+mn-ea"/>
              <a:cs typeface="Times New Roman" panose="02020603050405020304" pitchFamily="18" charset="0"/>
            </a:endParaRPr>
          </a:p>
        </p:txBody>
      </p:sp>
      <p:pic>
        <p:nvPicPr>
          <p:cNvPr id="9" name="Picture 6" descr="c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8208" y="4991110"/>
            <a:ext cx="3996680" cy="16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 xmlns:a16="http://schemas.microsoft.com/office/drawing/2014/main" id="{3C11D3CA-3BE1-4223-AFAC-47049934CA9E}"/>
              </a:ext>
            </a:extLst>
          </p:cNvPr>
          <p:cNvCxnSpPr/>
          <p:nvPr/>
        </p:nvCxnSpPr>
        <p:spPr>
          <a:xfrm>
            <a:off x="4799856" y="980728"/>
            <a:ext cx="2160240" cy="0"/>
          </a:xfrm>
          <a:prstGeom prst="line">
            <a:avLst/>
          </a:prstGeom>
          <a:ln w="12700">
            <a:solidFill>
              <a:srgbClr val="0303D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1544B8E0-3EAA-4E3B-8A0F-AD98FEE296C8}"/>
              </a:ext>
            </a:extLst>
          </p:cNvPr>
          <p:cNvSpPr txBox="1"/>
          <p:nvPr/>
        </p:nvSpPr>
        <p:spPr>
          <a:xfrm>
            <a:off x="5052392" y="1126485"/>
            <a:ext cx="19797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CC"/>
                </a:solidFill>
                <a:effectLst/>
                <a:uLnTx/>
                <a:uFillTx/>
                <a:latin typeface="HP001 4 hàng" panose="020B0603050302020204" pitchFamily="34" charset="0"/>
                <a:ea typeface="+mn-ea"/>
                <a:cs typeface="+mn-cs"/>
              </a:rPr>
              <a:t>Tập</a:t>
            </a:r>
            <a:r>
              <a:rPr kumimoji="0" lang="en-US" sz="3600" b="1" i="0" u="none" strike="noStrike" kern="1200" cap="none" spc="0" normalizeH="0" baseline="0" noProof="0" dirty="0">
                <a:ln>
                  <a:noFill/>
                </a:ln>
                <a:solidFill>
                  <a:srgbClr val="0000CC"/>
                </a:solidFill>
                <a:effectLst/>
                <a:uLnTx/>
                <a:uFillTx/>
                <a:latin typeface="HP001 4 hàng" panose="020B0603050302020204" pitchFamily="34" charset="0"/>
                <a:ea typeface="+mn-ea"/>
                <a:cs typeface="+mn-cs"/>
              </a:rPr>
              <a:t> </a:t>
            </a:r>
            <a:r>
              <a:rPr kumimoji="0" lang="en-US" sz="3600" b="1" i="0" u="none" strike="noStrike" kern="1200" cap="none" spc="0" normalizeH="0" baseline="0" noProof="0" dirty="0" err="1">
                <a:ln>
                  <a:noFill/>
                </a:ln>
                <a:solidFill>
                  <a:srgbClr val="0000CC"/>
                </a:solidFill>
                <a:effectLst/>
                <a:uLnTx/>
                <a:uFillTx/>
                <a:latin typeface="HP001 4 hàng" panose="020B0603050302020204" pitchFamily="34" charset="0"/>
                <a:ea typeface="+mn-ea"/>
                <a:cs typeface="+mn-cs"/>
              </a:rPr>
              <a:t>đọc</a:t>
            </a:r>
            <a:endParaRPr kumimoji="0" lang="en-US" sz="3600" b="1" i="0" u="none" strike="noStrike" kern="1200" cap="none" spc="0" normalizeH="0" baseline="0" noProof="0" dirty="0">
              <a:ln>
                <a:noFill/>
              </a:ln>
              <a:solidFill>
                <a:srgbClr val="0000CC"/>
              </a:solidFill>
              <a:effectLst/>
              <a:uLnTx/>
              <a:uFillTx/>
              <a:latin typeface="HP001 4 hàng" panose="020B0603050302020204" pitchFamily="34" charset="0"/>
              <a:ea typeface="+mn-ea"/>
              <a:cs typeface="+mn-cs"/>
            </a:endParaRPr>
          </a:p>
        </p:txBody>
      </p:sp>
      <p:pic>
        <p:nvPicPr>
          <p:cNvPr id="11" name="Picture 5" descr="c1">
            <a:extLst>
              <a:ext uri="{FF2B5EF4-FFF2-40B4-BE49-F238E27FC236}">
                <a16:creationId xmlns="" xmlns:a16="http://schemas.microsoft.com/office/drawing/2014/main" id="{5D1963B2-5D2A-43E6-AD67-028E08FE44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6" y="155998"/>
            <a:ext cx="2105788" cy="163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 xmlns:a16="http://schemas.microsoft.com/office/drawing/2014/main" id="{5155B521-08D6-4C1B-836A-03BDA8E4E4EE}"/>
              </a:ext>
            </a:extLst>
          </p:cNvPr>
          <p:cNvCxnSpPr>
            <a:cxnSpLocks/>
          </p:cNvCxnSpPr>
          <p:nvPr/>
        </p:nvCxnSpPr>
        <p:spPr>
          <a:xfrm>
            <a:off x="2423592" y="3140968"/>
            <a:ext cx="1512168" cy="0"/>
          </a:xfrm>
          <a:prstGeom prst="line">
            <a:avLst/>
          </a:prstGeom>
          <a:ln w="12700">
            <a:solidFill>
              <a:srgbClr val="0303D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F9762224-90CE-4775-9314-2C759C2F7EAD}"/>
              </a:ext>
            </a:extLst>
          </p:cNvPr>
          <p:cNvCxnSpPr>
            <a:cxnSpLocks/>
          </p:cNvCxnSpPr>
          <p:nvPr/>
        </p:nvCxnSpPr>
        <p:spPr>
          <a:xfrm flipV="1">
            <a:off x="2495600" y="2453695"/>
            <a:ext cx="144016" cy="112961"/>
          </a:xfrm>
          <a:prstGeom prst="line">
            <a:avLst/>
          </a:prstGeom>
          <a:ln w="28575">
            <a:solidFill>
              <a:srgbClr val="0303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917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c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59" y="-1"/>
            <a:ext cx="5316361" cy="3026235"/>
          </a:xfrm>
          <a:prstGeom prst="rect">
            <a:avLst/>
          </a:prstGeom>
          <a:ln>
            <a:noFill/>
          </a:ln>
          <a:effectLst>
            <a:softEdge rad="112500"/>
          </a:effectLst>
        </p:spPr>
      </p:pic>
      <p:pic>
        <p:nvPicPr>
          <p:cNvPr id="15" name="Picture 6" descr="c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041" y="3828181"/>
            <a:ext cx="5704584" cy="30298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 xmlns:a16="http://schemas.microsoft.com/office/drawing/2014/main" id="{7779D61B-5C65-4C40-8B3A-3C971BFF45C6}"/>
              </a:ext>
            </a:extLst>
          </p:cNvPr>
          <p:cNvSpPr/>
          <p:nvPr/>
        </p:nvSpPr>
        <p:spPr>
          <a:xfrm>
            <a:off x="1847528" y="1628800"/>
            <a:ext cx="8784976" cy="3240360"/>
          </a:xfrm>
          <a:prstGeom prst="ellipse">
            <a:avLst/>
          </a:prstGeom>
          <a:solidFill>
            <a:schemeClr val="accent2">
              <a:lumMod val="20000"/>
              <a:lumOff val="80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Luyện</a:t>
            </a:r>
            <a:r>
              <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đọc</a:t>
            </a:r>
            <a:endPar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err="1">
                <a:solidFill>
                  <a:srgbClr val="FF0000"/>
                </a:solidFill>
                <a:latin typeface="Times New Roman" panose="02020603050405020304" pitchFamily="18" charset="0"/>
                <a:cs typeface="Times New Roman" panose="02020603050405020304" pitchFamily="18" charset="0"/>
              </a:rPr>
              <a:t>diễn</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cảm</a:t>
            </a:r>
            <a:endParaRPr kumimoji="0" lang="en-US" sz="7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88376537"/>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47822F7-BF2D-45B0-8F88-B5839B3E32A4}"/>
              </a:ext>
            </a:extLst>
          </p:cNvPr>
          <p:cNvSpPr txBox="1"/>
          <p:nvPr/>
        </p:nvSpPr>
        <p:spPr>
          <a:xfrm>
            <a:off x="6816080" y="910461"/>
            <a:ext cx="4752528" cy="646331"/>
          </a:xfrm>
          <a:prstGeom prst="rect">
            <a:avLst/>
          </a:prstGeom>
          <a:noFill/>
        </p:spPr>
        <p:txBody>
          <a:bodyPr wrap="square" rtlCol="0">
            <a:spAutoFit/>
          </a:bodyPr>
          <a:lstStyle/>
          <a:p>
            <a:r>
              <a:rPr lang="en-US" sz="3600" dirty="0" err="1">
                <a:solidFill>
                  <a:srgbClr val="0000CC"/>
                </a:solidFill>
                <a:latin typeface="Times New Roman" panose="02020603050405020304" pitchFamily="18" charset="0"/>
                <a:cs typeface="Times New Roman" panose="02020603050405020304" pitchFamily="18" charset="0"/>
              </a:rPr>
              <a:t>Em</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thấy</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gì</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trong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hình</a:t>
            </a:r>
            <a:r>
              <a:rPr lang="en-US" sz="3600" dirty="0">
                <a:solidFill>
                  <a:srgbClr val="0000C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718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6C8F795-C6F3-4C83-83EE-CC4CF9FB8C55}"/>
              </a:ext>
            </a:extLst>
          </p:cNvPr>
          <p:cNvSpPr/>
          <p:nvPr/>
        </p:nvSpPr>
        <p:spPr>
          <a:xfrm>
            <a:off x="695400" y="1640989"/>
            <a:ext cx="10820400" cy="4524315"/>
          </a:xfrm>
          <a:prstGeom prst="rect">
            <a:avLst/>
          </a:prstGeom>
        </p:spPr>
        <p:txBody>
          <a:bodyPr wrap="square">
            <a:spAutoFit/>
          </a:bodyPr>
          <a:lstStyle/>
          <a:p>
            <a:pPr lvl="0"/>
            <a:r>
              <a:rPr lang="en-US" sz="3600" b="1" dirty="0" err="1">
                <a:solidFill>
                  <a:srgbClr val="0000CC"/>
                </a:solidFill>
                <a:latin typeface="Times New Roman" pitchFamily="18" charset="0"/>
                <a:cs typeface="Times New Roman" pitchFamily="18" charset="0"/>
              </a:rPr>
              <a:t>Cả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bài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đọc</a:t>
            </a:r>
            <a:r>
              <a:rPr lang="en-US" sz="3600" b="1" dirty="0">
                <a:solidFill>
                  <a:srgbClr val="0000CC"/>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giọng vui, dí dỏm, thể hiện được tâm trạng và tính cách các nhân vật.</a:t>
            </a:r>
            <a:endParaRPr lang="en-US" sz="3600" b="1" dirty="0">
              <a:solidFill>
                <a:srgbClr val="0000CC"/>
              </a:solidFill>
              <a:latin typeface="Times New Roman" pitchFamily="18" charset="0"/>
              <a:cs typeface="Times New Roman" pitchFamily="18" charset="0"/>
            </a:endParaRPr>
          </a:p>
          <a:p>
            <a:pPr marL="571500" lvl="0" indent="-571500">
              <a:buFontTx/>
              <a:buChar char="-"/>
            </a:pPr>
            <a:r>
              <a:rPr lang="en-US" sz="3600" b="1" dirty="0" err="1">
                <a:solidFill>
                  <a:srgbClr val="0000CC"/>
                </a:solidFill>
                <a:latin typeface="Times New Roman" pitchFamily="18" charset="0"/>
                <a:cs typeface="Times New Roman" pitchFamily="18" charset="0"/>
              </a:rPr>
              <a:t>Đoạn</a:t>
            </a:r>
            <a:r>
              <a:rPr lang="en-US" sz="3600" b="1" dirty="0">
                <a:solidFill>
                  <a:srgbClr val="0000CC"/>
                </a:solidFill>
                <a:latin typeface="Times New Roman" pitchFamily="18" charset="0"/>
                <a:cs typeface="Times New Roman" pitchFamily="18" charset="0"/>
              </a:rPr>
              <a:t> 1 : </a:t>
            </a:r>
            <a:r>
              <a:rPr lang="en-US" sz="3600" b="1" dirty="0" err="1">
                <a:solidFill>
                  <a:srgbClr val="0000CC"/>
                </a:solidFill>
                <a:latin typeface="Times New Roman" pitchFamily="18" charset="0"/>
                <a:cs typeface="Times New Roman" pitchFamily="18" charset="0"/>
              </a:rPr>
              <a:t>Giọng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nhẹ</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nhàng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mọc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Cáo</a:t>
            </a:r>
            <a:r>
              <a:rPr lang="en-US" sz="3600" b="1" dirty="0">
                <a:solidFill>
                  <a:srgbClr val="0000CC"/>
                </a:solidFill>
                <a:latin typeface="Times New Roman" pitchFamily="18" charset="0"/>
                <a:cs typeface="Times New Roman" pitchFamily="18" charset="0"/>
              </a:rPr>
              <a:t>.</a:t>
            </a:r>
          </a:p>
          <a:p>
            <a:pPr marL="571500" lvl="0" indent="-571500">
              <a:buFontTx/>
              <a:buChar char="-"/>
            </a:pPr>
            <a:r>
              <a:rPr lang="en-US" sz="3600" b="1" dirty="0" err="1">
                <a:solidFill>
                  <a:srgbClr val="0000CC"/>
                </a:solidFill>
                <a:latin typeface="Times New Roman" pitchFamily="18" charset="0"/>
                <a:cs typeface="Times New Roman" pitchFamily="18" charset="0"/>
              </a:rPr>
              <a:t>Đoạn</a:t>
            </a:r>
            <a:r>
              <a:rPr lang="en-US" sz="3600" b="1" dirty="0">
                <a:solidFill>
                  <a:srgbClr val="0000CC"/>
                </a:solidFill>
                <a:latin typeface="Times New Roman" pitchFamily="18" charset="0"/>
                <a:cs typeface="Times New Roman" pitchFamily="18" charset="0"/>
              </a:rPr>
              <a:t> 2 : </a:t>
            </a:r>
            <a:r>
              <a:rPr lang="en-US" sz="3600" b="1" dirty="0" err="1">
                <a:solidFill>
                  <a:srgbClr val="0000CC"/>
                </a:solidFill>
                <a:latin typeface="Times New Roman" pitchFamily="18" charset="0"/>
                <a:cs typeface="Times New Roman" pitchFamily="18" charset="0"/>
              </a:rPr>
              <a:t>Đọc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nhanh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hơn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giọng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ngọt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hù</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doạ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Trống</a:t>
            </a:r>
            <a:r>
              <a:rPr lang="en-US" sz="3600" b="1" dirty="0">
                <a:solidFill>
                  <a:srgbClr val="0000CC"/>
                </a:solidFill>
                <a:latin typeface="Times New Roman" pitchFamily="18" charset="0"/>
                <a:cs typeface="Times New Roman" pitchFamily="18" charset="0"/>
              </a:rPr>
              <a:t>.</a:t>
            </a:r>
          </a:p>
          <a:p>
            <a:pPr marL="571500" lvl="0" indent="-571500">
              <a:buFontTx/>
              <a:buChar char="-"/>
            </a:pPr>
            <a:r>
              <a:rPr lang="en-US" sz="3600" b="1" dirty="0" err="1">
                <a:solidFill>
                  <a:srgbClr val="0000CC"/>
                </a:solidFill>
                <a:latin typeface="Times New Roman" pitchFamily="18" charset="0"/>
                <a:cs typeface="Times New Roman" pitchFamily="18" charset="0"/>
              </a:rPr>
              <a:t>Đoạn</a:t>
            </a:r>
            <a:r>
              <a:rPr lang="en-US" sz="3600" b="1" dirty="0">
                <a:solidFill>
                  <a:srgbClr val="0000CC"/>
                </a:solidFill>
                <a:latin typeface="Times New Roman" pitchFamily="18" charset="0"/>
                <a:cs typeface="Times New Roman" pitchFamily="18" charset="0"/>
              </a:rPr>
              <a:t> 3 : </a:t>
            </a:r>
            <a:r>
              <a:rPr lang="en-US" sz="3600" b="1" dirty="0" err="1">
                <a:solidFill>
                  <a:srgbClr val="0000CC"/>
                </a:solidFill>
                <a:latin typeface="Times New Roman" pitchFamily="18" charset="0"/>
                <a:cs typeface="Times New Roman" pitchFamily="18" charset="0"/>
              </a:rPr>
              <a:t>Giọng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hốt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hoảng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hãi</a:t>
            </a:r>
            <a:r>
              <a:rPr lang="en-US" sz="3600" b="1" dirty="0">
                <a:solidFill>
                  <a:srgbClr val="0000CC"/>
                </a:solidFill>
                <a:latin typeface="Times New Roman" pitchFamily="18" charset="0"/>
                <a:cs typeface="Times New Roman" pitchFamily="18" charset="0"/>
              </a:rPr>
              <a:t> (2 </a:t>
            </a:r>
            <a:r>
              <a:rPr lang="en-US" sz="3600" b="1" dirty="0" err="1">
                <a:solidFill>
                  <a:srgbClr val="0000CC"/>
                </a:solidFill>
                <a:latin typeface="Times New Roman" pitchFamily="18" charset="0"/>
                <a:cs typeface="Times New Roman" pitchFamily="18" charset="0"/>
              </a:rPr>
              <a:t>câu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đầu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giọng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khoái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chí</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đắc</a:t>
            </a:r>
            <a:r>
              <a:rPr lang="en-US" sz="3600" b="1" dirty="0">
                <a:solidFill>
                  <a:srgbClr val="0000CC"/>
                </a:solidFill>
                <a:latin typeface="Times New Roman" pitchFamily="18" charset="0"/>
                <a:cs typeface="Times New Roman" pitchFamily="18" charset="0"/>
              </a:rPr>
              <a:t> ý (2 </a:t>
            </a:r>
            <a:r>
              <a:rPr lang="en-US" sz="3600" b="1" dirty="0" err="1">
                <a:solidFill>
                  <a:srgbClr val="0000CC"/>
                </a:solidFill>
                <a:latin typeface="Times New Roman" pitchFamily="18" charset="0"/>
                <a:cs typeface="Times New Roman" pitchFamily="18" charset="0"/>
              </a:rPr>
              <a:t>câu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sau</a:t>
            </a:r>
            <a:r>
              <a:rPr lang="en-US" sz="3600" b="1" dirty="0">
                <a:solidFill>
                  <a:srgbClr val="0000CC"/>
                </a:solidFill>
                <a:latin typeface="Times New Roman" pitchFamily="18" charset="0"/>
                <a:cs typeface="Times New Roman" pitchFamily="18" charset="0"/>
              </a:rPr>
              <a:t>).</a:t>
            </a:r>
          </a:p>
          <a:p>
            <a:pPr lvl="0"/>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pic>
        <p:nvPicPr>
          <p:cNvPr id="5" name="Picture 5" descr="c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3855"/>
            <a:ext cx="3071663" cy="1763199"/>
          </a:xfrm>
          <a:prstGeom prst="rect">
            <a:avLst/>
          </a:prstGeom>
          <a:ln>
            <a:noFill/>
          </a:ln>
          <a:effectLst>
            <a:softEdge rad="112500"/>
          </a:effectLst>
        </p:spPr>
      </p:pic>
      <p:pic>
        <p:nvPicPr>
          <p:cNvPr id="6" name="Picture 6" descr="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280" y="4903530"/>
            <a:ext cx="3392960" cy="18020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 xmlns:a16="http://schemas.microsoft.com/office/drawing/2014/main" id="{81CB2844-AC7D-49E0-A463-F930E3D290C1}"/>
              </a:ext>
            </a:extLst>
          </p:cNvPr>
          <p:cNvSpPr/>
          <p:nvPr/>
        </p:nvSpPr>
        <p:spPr>
          <a:xfrm>
            <a:off x="4151784" y="116632"/>
            <a:ext cx="4392488" cy="1224136"/>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accent2">
                    <a:lumMod val="75000"/>
                  </a:schemeClr>
                </a:solidFill>
                <a:latin typeface="Times New Roman" panose="02020603050405020304" pitchFamily="18" charset="0"/>
                <a:cs typeface="Times New Roman" panose="02020603050405020304" pitchFamily="18" charset="0"/>
              </a:rPr>
              <a:t>Giọng</a:t>
            </a:r>
            <a:r>
              <a:rPr lang="en-US" sz="4400" b="1" dirty="0">
                <a:solidFill>
                  <a:schemeClr val="accent2">
                    <a:lumMod val="75000"/>
                  </a:schemeClr>
                </a:solidFill>
                <a:latin typeface="Times New Roman" panose="02020603050405020304" pitchFamily="18" charset="0"/>
                <a:cs typeface="Times New Roman" panose="02020603050405020304" pitchFamily="18" charset="0"/>
              </a:rPr>
              <a:t> </a:t>
            </a:r>
            <a:r>
              <a:rPr lang="en-US" sz="4400" b="1" dirty="0" err="1">
                <a:solidFill>
                  <a:schemeClr val="accent2">
                    <a:lumMod val="75000"/>
                  </a:schemeClr>
                </a:solidFill>
                <a:latin typeface="Times New Roman" panose="02020603050405020304" pitchFamily="18" charset="0"/>
                <a:cs typeface="Times New Roman" panose="02020603050405020304" pitchFamily="18" charset="0"/>
              </a:rPr>
              <a:t>đọc</a:t>
            </a:r>
            <a:endParaRPr lang="en-US" sz="44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08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1211"/>
            <a:ext cx="4439816" cy="2548547"/>
          </a:xfrm>
          <a:prstGeom prst="rect">
            <a:avLst/>
          </a:prstGeom>
          <a:ln>
            <a:noFill/>
          </a:ln>
          <a:effectLst>
            <a:softEdge rad="112500"/>
          </a:effectLst>
        </p:spPr>
      </p:pic>
      <p:pic>
        <p:nvPicPr>
          <p:cNvPr id="6" name="Picture 6" descr="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128" y="4212645"/>
            <a:ext cx="4761112" cy="25287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 xmlns:a16="http://schemas.microsoft.com/office/drawing/2014/main" id="{81CB2844-AC7D-49E0-A463-F930E3D290C1}"/>
              </a:ext>
            </a:extLst>
          </p:cNvPr>
          <p:cNvSpPr/>
          <p:nvPr/>
        </p:nvSpPr>
        <p:spPr>
          <a:xfrm>
            <a:off x="3935760" y="116632"/>
            <a:ext cx="4392488" cy="1224136"/>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ED7D31">
                    <a:lumMod val="75000"/>
                  </a:srgbClr>
                </a:solidFill>
                <a:latin typeface="Times New Roman" panose="02020603050405020304" pitchFamily="18" charset="0"/>
                <a:cs typeface="Times New Roman" panose="02020603050405020304" pitchFamily="18" charset="0"/>
              </a:rPr>
              <a:t>Đoạn</a:t>
            </a:r>
            <a:r>
              <a:rPr lang="en-US" sz="4400" b="1" dirty="0">
                <a:solidFill>
                  <a:srgbClr val="ED7D31">
                    <a:lumMod val="75000"/>
                  </a:srgbClr>
                </a:solidFill>
                <a:latin typeface="Times New Roman" panose="02020603050405020304" pitchFamily="18" charset="0"/>
                <a:cs typeface="Times New Roman" panose="02020603050405020304" pitchFamily="18" charset="0"/>
              </a:rPr>
              <a:t> 2</a:t>
            </a:r>
            <a:endParaRPr kumimoji="0" lang="en-US"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 xmlns:a16="http://schemas.microsoft.com/office/drawing/2014/main" id="{F44ECD73-6D13-4E58-9E37-F275F24CBCF4}"/>
              </a:ext>
            </a:extLst>
          </p:cNvPr>
          <p:cNvSpPr txBox="1"/>
          <p:nvPr/>
        </p:nvSpPr>
        <p:spPr>
          <a:xfrm>
            <a:off x="2423592" y="1916832"/>
            <a:ext cx="8712968" cy="3416320"/>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	</a:t>
            </a:r>
            <a:r>
              <a:rPr lang="vi-VN" sz="3600" b="1" dirty="0">
                <a:solidFill>
                  <a:srgbClr val="0303DF"/>
                </a:solidFill>
                <a:latin typeface="Times New Roman" panose="02020603050405020304" pitchFamily="18" charset="0"/>
                <a:cs typeface="Times New Roman" panose="02020603050405020304" pitchFamily="18" charset="0"/>
              </a:rPr>
              <a:t>Nghe lời Cáo dụ thiệt hơn</a:t>
            </a:r>
          </a:p>
          <a:p>
            <a:r>
              <a:rPr lang="vi-VN" sz="3600" b="1" dirty="0">
                <a:solidFill>
                  <a:srgbClr val="0303DF"/>
                </a:solidFill>
                <a:latin typeface="Times New Roman" panose="02020603050405020304" pitchFamily="18" charset="0"/>
                <a:cs typeface="Times New Roman" panose="02020603050405020304" pitchFamily="18" charset="0"/>
              </a:rPr>
              <a:t>Gà rằng</a:t>
            </a:r>
            <a:r>
              <a:rPr lang="en-US" sz="3600" b="1" dirty="0">
                <a:solidFill>
                  <a:srgbClr val="0303DF"/>
                </a:solidFill>
                <a:latin typeface="Times New Roman" panose="02020603050405020304" pitchFamily="18" charset="0"/>
                <a:cs typeface="Times New Roman" panose="02020603050405020304" pitchFamily="18" charset="0"/>
              </a:rPr>
              <a:t> </a:t>
            </a:r>
            <a:r>
              <a:rPr lang="vi-VN" sz="3600" b="1" dirty="0">
                <a:solidFill>
                  <a:srgbClr val="0303DF"/>
                </a:solidFill>
                <a:latin typeface="Times New Roman" panose="02020603050405020304" pitchFamily="18" charset="0"/>
                <a:cs typeface="Times New Roman" panose="02020603050405020304" pitchFamily="18" charset="0"/>
              </a:rPr>
              <a:t>: “ Xin được </a:t>
            </a:r>
            <a:r>
              <a:rPr lang="vi-VN" sz="3600" b="1" dirty="0">
                <a:solidFill>
                  <a:srgbClr val="FF0000"/>
                </a:solidFill>
                <a:latin typeface="Times New Roman" panose="02020603050405020304" pitchFamily="18" charset="0"/>
                <a:cs typeface="Times New Roman" panose="02020603050405020304" pitchFamily="18" charset="0"/>
              </a:rPr>
              <a:t>ghi ơn </a:t>
            </a:r>
            <a:r>
              <a:rPr lang="vi-VN" sz="3600" b="1" dirty="0">
                <a:solidFill>
                  <a:srgbClr val="0303DF"/>
                </a:solidFill>
                <a:latin typeface="Times New Roman" panose="02020603050405020304" pitchFamily="18" charset="0"/>
                <a:cs typeface="Times New Roman" panose="02020603050405020304" pitchFamily="18" charset="0"/>
              </a:rPr>
              <a:t>trong lòng</a:t>
            </a:r>
          </a:p>
          <a:p>
            <a:r>
              <a:rPr lang="vi-VN" sz="3600" b="1" dirty="0">
                <a:solidFill>
                  <a:srgbClr val="0303DF"/>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Hòa bình</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0303DF"/>
                </a:solidFill>
                <a:latin typeface="Times New Roman" panose="02020603050405020304" pitchFamily="18" charset="0"/>
                <a:cs typeface="Times New Roman" panose="02020603050405020304" pitchFamily="18" charset="0"/>
              </a:rPr>
              <a:t>gà cáo sống chung</a:t>
            </a:r>
          </a:p>
          <a:p>
            <a:r>
              <a:rPr lang="vi-VN" sz="3600" b="1" dirty="0">
                <a:solidFill>
                  <a:srgbClr val="0303DF"/>
                </a:solidFill>
                <a:latin typeface="Times New Roman" panose="02020603050405020304" pitchFamily="18" charset="0"/>
                <a:cs typeface="Times New Roman" panose="02020603050405020304" pitchFamily="18" charset="0"/>
              </a:rPr>
              <a:t>Mừng này</a:t>
            </a:r>
            <a:r>
              <a:rPr lang="en-US" sz="3600" b="1" dirty="0">
                <a:solidFill>
                  <a:srgbClr val="0303DF"/>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vi-VN" sz="3600" b="1" dirty="0">
                <a:solidFill>
                  <a:srgbClr val="0303DF"/>
                </a:solidFill>
                <a:latin typeface="Times New Roman" panose="02020603050405020304" pitchFamily="18" charset="0"/>
                <a:cs typeface="Times New Roman" panose="02020603050405020304" pitchFamily="18" charset="0"/>
              </a:rPr>
              <a:t> </a:t>
            </a:r>
            <a:r>
              <a:rPr lang="en-US" sz="3600" b="1" dirty="0" err="1">
                <a:solidFill>
                  <a:srgbClr val="0303DF"/>
                </a:solidFill>
                <a:latin typeface="Times New Roman" panose="02020603050405020304" pitchFamily="18" charset="0"/>
                <a:cs typeface="Times New Roman" panose="02020603050405020304" pitchFamily="18" charset="0"/>
              </a:rPr>
              <a:t>còn</a:t>
            </a:r>
            <a:r>
              <a:rPr lang="vi-VN" sz="3600" b="1" dirty="0">
                <a:solidFill>
                  <a:srgbClr val="0303DF"/>
                </a:solidFill>
                <a:latin typeface="Times New Roman" panose="02020603050405020304" pitchFamily="18" charset="0"/>
                <a:cs typeface="Times New Roman" panose="02020603050405020304" pitchFamily="18" charset="0"/>
              </a:rPr>
              <a:t> có </a:t>
            </a:r>
            <a:r>
              <a:rPr lang="vi-VN" sz="3600" b="1" dirty="0">
                <a:solidFill>
                  <a:srgbClr val="FF0000"/>
                </a:solidFill>
                <a:latin typeface="Times New Roman" panose="02020603050405020304" pitchFamily="18" charset="0"/>
                <a:cs typeface="Times New Roman" panose="02020603050405020304" pitchFamily="18" charset="0"/>
              </a:rPr>
              <a:t>tin mừng</a:t>
            </a:r>
            <a:r>
              <a:rPr lang="vi-VN" sz="3600" b="1" dirty="0">
                <a:solidFill>
                  <a:srgbClr val="0303DF"/>
                </a:solidFill>
                <a:latin typeface="Times New Roman" panose="02020603050405020304" pitchFamily="18" charset="0"/>
                <a:cs typeface="Times New Roman" panose="02020603050405020304" pitchFamily="18" charset="0"/>
              </a:rPr>
              <a:t> nào hơn</a:t>
            </a:r>
          </a:p>
          <a:p>
            <a:r>
              <a:rPr lang="vi-VN" sz="3600" b="1" dirty="0">
                <a:solidFill>
                  <a:srgbClr val="0303DF"/>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Kìa</a:t>
            </a:r>
            <a:r>
              <a:rPr lang="vi-VN" sz="3600" b="1" dirty="0">
                <a:solidFill>
                  <a:srgbClr val="0303DF"/>
                </a:solidFill>
                <a:latin typeface="Times New Roman" panose="02020603050405020304" pitchFamily="18" charset="0"/>
                <a:cs typeface="Times New Roman" panose="02020603050405020304" pitchFamily="18" charset="0"/>
              </a:rPr>
              <a:t>, tôi thấy cặp chó săn</a:t>
            </a:r>
          </a:p>
          <a:p>
            <a:r>
              <a:rPr lang="vi-VN" sz="3600" b="1" dirty="0">
                <a:solidFill>
                  <a:srgbClr val="0303DF"/>
                </a:solidFill>
                <a:latin typeface="Times New Roman" panose="02020603050405020304" pitchFamily="18" charset="0"/>
                <a:cs typeface="Times New Roman" panose="02020603050405020304" pitchFamily="18" charset="0"/>
              </a:rPr>
              <a:t>Từ xa chạy lại</a:t>
            </a:r>
            <a:r>
              <a:rPr lang="en-US" sz="3600" b="1" dirty="0">
                <a:solidFill>
                  <a:srgbClr val="0303DF"/>
                </a:solidFill>
                <a:latin typeface="Times New Roman" panose="02020603050405020304" pitchFamily="18" charset="0"/>
                <a:cs typeface="Times New Roman" panose="02020603050405020304" pitchFamily="18" charset="0"/>
              </a:rPr>
              <a:t>,</a:t>
            </a:r>
            <a:r>
              <a:rPr lang="vi-VN" sz="3600" b="1" dirty="0">
                <a:solidFill>
                  <a:srgbClr val="0303DF"/>
                </a:solidFill>
                <a:latin typeface="Times New Roman" panose="02020603050405020304" pitchFamily="18" charset="0"/>
                <a:cs typeface="Times New Roman" panose="02020603050405020304" pitchFamily="18" charset="0"/>
              </a:rPr>
              <a:t> chắc </a:t>
            </a:r>
            <a:r>
              <a:rPr lang="vi-VN" sz="3600" b="1" dirty="0">
                <a:solidFill>
                  <a:srgbClr val="FF0000"/>
                </a:solidFill>
                <a:latin typeface="Times New Roman" panose="02020603050405020304" pitchFamily="18" charset="0"/>
                <a:cs typeface="Times New Roman" panose="02020603050405020304" pitchFamily="18" charset="0"/>
              </a:rPr>
              <a:t>loan tin </a:t>
            </a:r>
            <a:r>
              <a:rPr lang="vi-VN" sz="3600" b="1" dirty="0">
                <a:solidFill>
                  <a:srgbClr val="0303DF"/>
                </a:solidFill>
                <a:latin typeface="Times New Roman" panose="02020603050405020304" pitchFamily="18" charset="0"/>
                <a:cs typeface="Times New Roman" panose="02020603050405020304" pitchFamily="18" charset="0"/>
              </a:rPr>
              <a:t>này.”</a:t>
            </a:r>
          </a:p>
        </p:txBody>
      </p:sp>
    </p:spTree>
    <p:extLst>
      <p:ext uri="{BB962C8B-B14F-4D97-AF65-F5344CB8AC3E}">
        <p14:creationId xmlns:p14="http://schemas.microsoft.com/office/powerpoint/2010/main" val="3042797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6C8F795-C6F3-4C83-83EE-CC4CF9FB8C55}"/>
              </a:ext>
            </a:extLst>
          </p:cNvPr>
          <p:cNvSpPr/>
          <p:nvPr/>
        </p:nvSpPr>
        <p:spPr>
          <a:xfrm>
            <a:off x="1055440" y="3068960"/>
            <a:ext cx="10153128" cy="1200329"/>
          </a:xfrm>
          <a:prstGeom prst="rect">
            <a:avLst/>
          </a:prstGeom>
        </p:spPr>
        <p:txBody>
          <a:bodyPr wrap="square">
            <a:spAutoFit/>
          </a:bodyPr>
          <a:lstStyle/>
          <a:p>
            <a:pPr algn="just">
              <a:buNone/>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Trong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cuộc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sống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chúng</a:t>
            </a:r>
            <a:r>
              <a:rPr lang="en-US" sz="3600" b="1" dirty="0">
                <a:solidFill>
                  <a:srgbClr val="0000CC"/>
                </a:solidFill>
                <a:latin typeface="Times New Roman" pitchFamily="18" charset="0"/>
                <a:cs typeface="Times New Roman" pitchFamily="18" charset="0"/>
              </a:rPr>
              <a:t> ta </a:t>
            </a:r>
            <a:r>
              <a:rPr lang="en-US" sz="3600" b="1" dirty="0" err="1">
                <a:solidFill>
                  <a:srgbClr val="0000CC"/>
                </a:solidFill>
                <a:latin typeface="Times New Roman" pitchFamily="18" charset="0"/>
                <a:cs typeface="Times New Roman" pitchFamily="18" charset="0"/>
              </a:rPr>
              <a:t>phải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thần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cảnh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mới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phòng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tránh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được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nguy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hiểm</a:t>
            </a:r>
            <a:r>
              <a:rPr lang="en-US" sz="3600" b="1" dirty="0">
                <a:solidFill>
                  <a:srgbClr val="0000CC"/>
                </a:solidFill>
                <a:latin typeface="Times New Roman" pitchFamily="18" charset="0"/>
                <a:cs typeface="Times New Roman" pitchFamily="18" charset="0"/>
              </a:rPr>
              <a:t>.</a:t>
            </a:r>
          </a:p>
        </p:txBody>
      </p:sp>
      <p:sp>
        <p:nvSpPr>
          <p:cNvPr id="4" name="Rectangle 3">
            <a:extLst>
              <a:ext uri="{FF2B5EF4-FFF2-40B4-BE49-F238E27FC236}">
                <a16:creationId xmlns="" xmlns:a16="http://schemas.microsoft.com/office/drawing/2014/main" id="{76C8F795-C6F3-4C83-83EE-CC4CF9FB8C55}"/>
              </a:ext>
            </a:extLst>
          </p:cNvPr>
          <p:cNvSpPr/>
          <p:nvPr/>
        </p:nvSpPr>
        <p:spPr>
          <a:xfrm>
            <a:off x="1199456" y="2209800"/>
            <a:ext cx="10820400" cy="646331"/>
          </a:xfrm>
          <a:prstGeom prst="rect">
            <a:avLst/>
          </a:prstGeom>
        </p:spPr>
        <p:txBody>
          <a:bodyPr wrap="square">
            <a:spAutoFit/>
          </a:bodyPr>
          <a:lstStyle/>
          <a:p>
            <a:pPr>
              <a:buNone/>
            </a:pPr>
            <a:r>
              <a:rPr lang="en-US" sz="3600" b="1" dirty="0">
                <a:solidFill>
                  <a:srgbClr val="FF0000"/>
                </a:solidFill>
                <a:latin typeface="Times New Roman" pitchFamily="18" charset="0"/>
                <a:cs typeface="Times New Roman" pitchFamily="18" charset="0"/>
              </a:rPr>
              <a:t>* Qua </a:t>
            </a: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liên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hệ</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bản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thân</a:t>
            </a:r>
            <a:r>
              <a:rPr lang="en-US" sz="3600" b="1" dirty="0">
                <a:solidFill>
                  <a:srgbClr val="FF0000"/>
                </a:solidFill>
                <a:latin typeface="Times New Roman" pitchFamily="18" charset="0"/>
                <a:cs typeface="Times New Roman" pitchFamily="18" charset="0"/>
              </a:rPr>
              <a:t> ?</a:t>
            </a:r>
          </a:p>
        </p:txBody>
      </p:sp>
      <p:pic>
        <p:nvPicPr>
          <p:cNvPr id="5" name="Picture 5" descr="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56"/>
            <a:ext cx="4079775" cy="2341876"/>
          </a:xfrm>
          <a:prstGeom prst="rect">
            <a:avLst/>
          </a:prstGeom>
          <a:ln>
            <a:noFill/>
          </a:ln>
          <a:effectLst>
            <a:softEdge rad="112500"/>
          </a:effectLst>
        </p:spPr>
      </p:pic>
      <p:pic>
        <p:nvPicPr>
          <p:cNvPr id="6" name="Picture 6" descr="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12" y="4100387"/>
            <a:ext cx="4905128" cy="26052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55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81CB2844-AC7D-49E0-A463-F930E3D290C1}"/>
              </a:ext>
            </a:extLst>
          </p:cNvPr>
          <p:cNvSpPr/>
          <p:nvPr/>
        </p:nvSpPr>
        <p:spPr>
          <a:xfrm>
            <a:off x="2999656" y="116632"/>
            <a:ext cx="6120680" cy="977044"/>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ED7D31">
                    <a:lumMod val="75000"/>
                  </a:srgbClr>
                </a:solidFill>
                <a:latin typeface="Times New Roman" panose="02020603050405020304" pitchFamily="18" charset="0"/>
                <a:cs typeface="Times New Roman" panose="02020603050405020304" pitchFamily="18" charset="0"/>
              </a:rPr>
              <a:t>Giới</a:t>
            </a:r>
            <a:r>
              <a:rPr lang="en-US" sz="4400" b="1" dirty="0">
                <a:solidFill>
                  <a:srgbClr val="ED7D31">
                    <a:lumMod val="75000"/>
                  </a:srgbClr>
                </a:solidFill>
                <a:latin typeface="Times New Roman" panose="02020603050405020304" pitchFamily="18" charset="0"/>
                <a:cs typeface="Times New Roman" panose="02020603050405020304" pitchFamily="18" charset="0"/>
              </a:rPr>
              <a:t> </a:t>
            </a:r>
            <a:r>
              <a:rPr lang="en-US" sz="4400" b="1" dirty="0" err="1">
                <a:solidFill>
                  <a:srgbClr val="ED7D31">
                    <a:lumMod val="75000"/>
                  </a:srgbClr>
                </a:solidFill>
                <a:latin typeface="Times New Roman" panose="02020603050405020304" pitchFamily="18" charset="0"/>
                <a:cs typeface="Times New Roman" panose="02020603050405020304" pitchFamily="18" charset="0"/>
              </a:rPr>
              <a:t>thiệu</a:t>
            </a:r>
            <a:r>
              <a:rPr lang="en-US" sz="4400" b="1" dirty="0">
                <a:solidFill>
                  <a:srgbClr val="ED7D31">
                    <a:lumMod val="75000"/>
                  </a:srgbClr>
                </a:solidFill>
                <a:latin typeface="Times New Roman" panose="02020603050405020304" pitchFamily="18" charset="0"/>
                <a:cs typeface="Times New Roman" panose="02020603050405020304" pitchFamily="18" charset="0"/>
              </a:rPr>
              <a:t> </a:t>
            </a:r>
            <a:r>
              <a:rPr lang="en-US" sz="4400" b="1" dirty="0" err="1">
                <a:solidFill>
                  <a:srgbClr val="ED7D31">
                    <a:lumMod val="75000"/>
                  </a:srgbClr>
                </a:solidFill>
                <a:latin typeface="Times New Roman" panose="02020603050405020304" pitchFamily="18" charset="0"/>
                <a:cs typeface="Times New Roman" panose="02020603050405020304" pitchFamily="18" charset="0"/>
              </a:rPr>
              <a:t>sách</a:t>
            </a:r>
            <a:endParaRPr kumimoji="0" lang="en-US" sz="44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 xmlns:a16="http://schemas.microsoft.com/office/drawing/2014/main" id="{EB665677-7D97-4C8F-A53C-4355F2FA66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47" y="1093676"/>
            <a:ext cx="3897283" cy="5791363"/>
          </a:xfrm>
          <a:prstGeom prst="rect">
            <a:avLst/>
          </a:prstGeom>
        </p:spPr>
      </p:pic>
      <p:pic>
        <p:nvPicPr>
          <p:cNvPr id="9" name="Picture 8">
            <a:extLst>
              <a:ext uri="{FF2B5EF4-FFF2-40B4-BE49-F238E27FC236}">
                <a16:creationId xmlns="" xmlns:a16="http://schemas.microsoft.com/office/drawing/2014/main" id="{4F5A905B-6F4B-47ED-97AD-041F8E59E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3535" y="1093677"/>
            <a:ext cx="3981428" cy="5733256"/>
          </a:xfrm>
          <a:prstGeom prst="rect">
            <a:avLst/>
          </a:prstGeom>
        </p:spPr>
      </p:pic>
      <p:pic>
        <p:nvPicPr>
          <p:cNvPr id="11" name="Picture 10">
            <a:extLst>
              <a:ext uri="{FF2B5EF4-FFF2-40B4-BE49-F238E27FC236}">
                <a16:creationId xmlns="" xmlns:a16="http://schemas.microsoft.com/office/drawing/2014/main" id="{4306259E-9B2B-4D64-8EF5-BDC66C5626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4077" y="1124744"/>
            <a:ext cx="4147923" cy="5733256"/>
          </a:xfrm>
          <a:prstGeom prst="rect">
            <a:avLst/>
          </a:prstGeom>
        </p:spPr>
      </p:pic>
      <p:sp>
        <p:nvSpPr>
          <p:cNvPr id="12" name="Rectangle 11">
            <a:extLst>
              <a:ext uri="{FF2B5EF4-FFF2-40B4-BE49-F238E27FC236}">
                <a16:creationId xmlns="" xmlns:a16="http://schemas.microsoft.com/office/drawing/2014/main" id="{586F6B69-F607-481A-900A-73DEB1518F01}"/>
              </a:ext>
            </a:extLst>
          </p:cNvPr>
          <p:cNvSpPr/>
          <p:nvPr/>
        </p:nvSpPr>
        <p:spPr>
          <a:xfrm>
            <a:off x="5303912" y="6453336"/>
            <a:ext cx="165618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Thỏ</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Rùa</a:t>
            </a:r>
            <a:endParaRPr lang="en-US" dirty="0">
              <a:solidFill>
                <a:schemeClr val="tx1"/>
              </a:solidFill>
            </a:endParaRPr>
          </a:p>
        </p:txBody>
      </p:sp>
      <p:sp>
        <p:nvSpPr>
          <p:cNvPr id="14" name="Rectangle 13">
            <a:extLst>
              <a:ext uri="{FF2B5EF4-FFF2-40B4-BE49-F238E27FC236}">
                <a16:creationId xmlns="" xmlns:a16="http://schemas.microsoft.com/office/drawing/2014/main" id="{F8CE0B42-4B5A-4F61-B645-54CF7B24F9A0}"/>
              </a:ext>
            </a:extLst>
          </p:cNvPr>
          <p:cNvSpPr/>
          <p:nvPr/>
        </p:nvSpPr>
        <p:spPr>
          <a:xfrm>
            <a:off x="9285340" y="6453336"/>
            <a:ext cx="165618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Cáo</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Quạ</a:t>
            </a:r>
            <a:endParaRPr lang="en-US" dirty="0">
              <a:solidFill>
                <a:schemeClr val="tx1"/>
              </a:solidFill>
            </a:endParaRPr>
          </a:p>
        </p:txBody>
      </p:sp>
    </p:spTree>
    <p:extLst>
      <p:ext uri="{BB962C8B-B14F-4D97-AF65-F5344CB8AC3E}">
        <p14:creationId xmlns:p14="http://schemas.microsoft.com/office/powerpoint/2010/main" val="1592309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4782052" y="1743670"/>
            <a:ext cx="3199915" cy="1015663"/>
          </a:xfrm>
          <a:prstGeom prst="rect">
            <a:avLst/>
          </a:prstGeom>
          <a:noFill/>
        </p:spPr>
        <p:txBody>
          <a:bodyPr wrap="none">
            <a:spAutoFit/>
          </a:bodyPr>
          <a:lstStyle/>
          <a:p>
            <a:pPr algn="ctr" eaLnBrk="1" fontAlgn="auto" hangingPunct="1">
              <a:spcBef>
                <a:spcPts val="0"/>
              </a:spcBef>
              <a:spcAft>
                <a:spcPts val="0"/>
              </a:spcAft>
              <a:defRPr/>
            </a:pPr>
            <a:r>
              <a:rPr lang="en-US" sz="60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DẶN DÒ</a:t>
            </a:r>
          </a:p>
        </p:txBody>
      </p:sp>
      <p:sp>
        <p:nvSpPr>
          <p:cNvPr id="63491" name="TextBox 2"/>
          <p:cNvSpPr txBox="1">
            <a:spLocks noChangeArrowheads="1"/>
          </p:cNvSpPr>
          <p:nvPr/>
        </p:nvSpPr>
        <p:spPr bwMode="auto">
          <a:xfrm>
            <a:off x="2567608" y="2852738"/>
            <a:ext cx="755729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4000" b="1" dirty="0" err="1">
                <a:solidFill>
                  <a:srgbClr val="0303DF"/>
                </a:solidFill>
                <a:latin typeface="Times New Roman" panose="02020603050405020304" pitchFamily="18" charset="0"/>
                <a:cs typeface="Times New Roman" panose="02020603050405020304" pitchFamily="18" charset="0"/>
              </a:rPr>
              <a:t>Học</a:t>
            </a:r>
            <a:r>
              <a:rPr lang="en-US" altLang="en-US" sz="4000" b="1" dirty="0">
                <a:solidFill>
                  <a:srgbClr val="0303DF"/>
                </a:solidFill>
                <a:latin typeface="Times New Roman" panose="02020603050405020304" pitchFamily="18" charset="0"/>
                <a:cs typeface="Times New Roman" panose="02020603050405020304" pitchFamily="18" charset="0"/>
              </a:rPr>
              <a:t> </a:t>
            </a:r>
            <a:r>
              <a:rPr lang="en-US" altLang="en-US" sz="4000" b="1" dirty="0" err="1">
                <a:solidFill>
                  <a:srgbClr val="0303DF"/>
                </a:solidFill>
                <a:latin typeface="Times New Roman" panose="02020603050405020304" pitchFamily="18" charset="0"/>
                <a:cs typeface="Times New Roman" panose="02020603050405020304" pitchFamily="18" charset="0"/>
              </a:rPr>
              <a:t>thuộc</a:t>
            </a:r>
            <a:r>
              <a:rPr lang="en-US" altLang="en-US" sz="4000" b="1" dirty="0">
                <a:solidFill>
                  <a:srgbClr val="0303DF"/>
                </a:solidFill>
                <a:latin typeface="Times New Roman" panose="02020603050405020304" pitchFamily="18" charset="0"/>
                <a:cs typeface="Times New Roman" panose="02020603050405020304" pitchFamily="18" charset="0"/>
              </a:rPr>
              <a:t> </a:t>
            </a:r>
            <a:r>
              <a:rPr lang="en-US" altLang="en-US" sz="4000" b="1" dirty="0" err="1">
                <a:solidFill>
                  <a:srgbClr val="0303DF"/>
                </a:solidFill>
                <a:latin typeface="Times New Roman" panose="02020603050405020304" pitchFamily="18" charset="0"/>
                <a:cs typeface="Times New Roman" panose="02020603050405020304" pitchFamily="18" charset="0"/>
              </a:rPr>
              <a:t>lòng</a:t>
            </a:r>
            <a:r>
              <a:rPr lang="en-US" altLang="en-US" sz="4000" b="1" dirty="0">
                <a:solidFill>
                  <a:srgbClr val="0303DF"/>
                </a:solidFill>
                <a:latin typeface="Times New Roman" panose="02020603050405020304" pitchFamily="18" charset="0"/>
                <a:cs typeface="Times New Roman" panose="02020603050405020304" pitchFamily="18" charset="0"/>
              </a:rPr>
              <a:t> </a:t>
            </a:r>
            <a:r>
              <a:rPr lang="en-US" altLang="en-US" sz="4000" b="1" dirty="0" err="1">
                <a:solidFill>
                  <a:srgbClr val="0303DF"/>
                </a:solidFill>
                <a:latin typeface="Times New Roman" panose="02020603050405020304" pitchFamily="18" charset="0"/>
                <a:cs typeface="Times New Roman" panose="02020603050405020304" pitchFamily="18" charset="0"/>
              </a:rPr>
              <a:t>bài</a:t>
            </a:r>
            <a:r>
              <a:rPr lang="en-US" altLang="en-US" sz="4000" b="1" dirty="0">
                <a:solidFill>
                  <a:srgbClr val="0303DF"/>
                </a:solidFill>
                <a:latin typeface="Times New Roman" panose="02020603050405020304" pitchFamily="18" charset="0"/>
                <a:cs typeface="Times New Roman" panose="02020603050405020304" pitchFamily="18" charset="0"/>
              </a:rPr>
              <a:t> </a:t>
            </a:r>
            <a:r>
              <a:rPr lang="en-US" altLang="en-US" sz="4000" b="1" dirty="0" err="1">
                <a:solidFill>
                  <a:srgbClr val="0303DF"/>
                </a:solidFill>
                <a:latin typeface="Times New Roman" panose="02020603050405020304" pitchFamily="18" charset="0"/>
                <a:cs typeface="Times New Roman" panose="02020603050405020304" pitchFamily="18" charset="0"/>
              </a:rPr>
              <a:t>thơ</a:t>
            </a:r>
            <a:r>
              <a:rPr lang="en-US" altLang="en-US" sz="4000" b="1" dirty="0">
                <a:solidFill>
                  <a:srgbClr val="0303DF"/>
                </a:solidFill>
                <a:latin typeface="Times New Roman" panose="02020603050405020304" pitchFamily="18" charset="0"/>
                <a:cs typeface="Times New Roman" panose="02020603050405020304" pitchFamily="18" charset="0"/>
              </a:rPr>
              <a:t>.</a:t>
            </a:r>
          </a:p>
          <a:p>
            <a:pPr eaLnBrk="1" hangingPunct="1">
              <a:spcBef>
                <a:spcPct val="0"/>
              </a:spcBef>
            </a:pPr>
            <a:r>
              <a:rPr lang="en-US" altLang="en-US" sz="4000" b="1" dirty="0" err="1">
                <a:solidFill>
                  <a:srgbClr val="0303DF"/>
                </a:solidFill>
                <a:latin typeface="Times New Roman" panose="02020603050405020304" pitchFamily="18" charset="0"/>
                <a:cs typeface="Times New Roman" panose="02020603050405020304" pitchFamily="18" charset="0"/>
              </a:rPr>
              <a:t>Chuẩn</a:t>
            </a:r>
            <a:r>
              <a:rPr lang="en-US" altLang="en-US" sz="4000" b="1" dirty="0">
                <a:solidFill>
                  <a:srgbClr val="0303DF"/>
                </a:solidFill>
                <a:latin typeface="Times New Roman" panose="02020603050405020304" pitchFamily="18" charset="0"/>
                <a:cs typeface="Times New Roman" panose="02020603050405020304" pitchFamily="18" charset="0"/>
              </a:rPr>
              <a:t> </a:t>
            </a:r>
            <a:r>
              <a:rPr lang="en-US" altLang="en-US" sz="4000" b="1" dirty="0" err="1">
                <a:solidFill>
                  <a:srgbClr val="0303DF"/>
                </a:solidFill>
                <a:latin typeface="Times New Roman" panose="02020603050405020304" pitchFamily="18" charset="0"/>
                <a:cs typeface="Times New Roman" panose="02020603050405020304" pitchFamily="18" charset="0"/>
              </a:rPr>
              <a:t>bị</a:t>
            </a:r>
            <a:r>
              <a:rPr lang="en-US" altLang="en-US" sz="4000" b="1" dirty="0">
                <a:solidFill>
                  <a:srgbClr val="0303DF"/>
                </a:solidFill>
                <a:latin typeface="Times New Roman" panose="02020603050405020304" pitchFamily="18" charset="0"/>
                <a:cs typeface="Times New Roman" panose="02020603050405020304" pitchFamily="18" charset="0"/>
              </a:rPr>
              <a:t> </a:t>
            </a:r>
            <a:r>
              <a:rPr lang="en-US" altLang="en-US" sz="4000" b="1" dirty="0" err="1">
                <a:solidFill>
                  <a:srgbClr val="0303DF"/>
                </a:solidFill>
                <a:latin typeface="Times New Roman" panose="02020603050405020304" pitchFamily="18" charset="0"/>
                <a:cs typeface="Times New Roman" panose="02020603050405020304" pitchFamily="18" charset="0"/>
              </a:rPr>
              <a:t>bài</a:t>
            </a:r>
            <a:r>
              <a:rPr lang="en-US" altLang="en-US" sz="4000" b="1" dirty="0">
                <a:solidFill>
                  <a:srgbClr val="0303DF"/>
                </a:solidFill>
                <a:latin typeface="Times New Roman" panose="02020603050405020304" pitchFamily="18" charset="0"/>
                <a:cs typeface="Times New Roman" panose="02020603050405020304" pitchFamily="18" charset="0"/>
              </a:rPr>
              <a:t> : </a:t>
            </a:r>
            <a:r>
              <a:rPr lang="en-US" altLang="en-US" sz="4000" b="1" dirty="0" err="1">
                <a:solidFill>
                  <a:srgbClr val="0303DF"/>
                </a:solidFill>
                <a:latin typeface="Times New Roman" panose="02020603050405020304" pitchFamily="18" charset="0"/>
                <a:cs typeface="Times New Roman" panose="02020603050405020304" pitchFamily="18" charset="0"/>
              </a:rPr>
              <a:t>Nỗi</a:t>
            </a:r>
            <a:r>
              <a:rPr lang="en-US" altLang="en-US" sz="4000" b="1" dirty="0">
                <a:solidFill>
                  <a:srgbClr val="0303DF"/>
                </a:solidFill>
                <a:latin typeface="Times New Roman" panose="02020603050405020304" pitchFamily="18" charset="0"/>
                <a:cs typeface="Times New Roman" panose="02020603050405020304" pitchFamily="18" charset="0"/>
              </a:rPr>
              <a:t> </a:t>
            </a:r>
            <a:r>
              <a:rPr lang="en-US" altLang="en-US" sz="4000" b="1" dirty="0" err="1">
                <a:solidFill>
                  <a:srgbClr val="0303DF"/>
                </a:solidFill>
                <a:latin typeface="Times New Roman" panose="02020603050405020304" pitchFamily="18" charset="0"/>
                <a:cs typeface="Times New Roman" panose="02020603050405020304" pitchFamily="18" charset="0"/>
              </a:rPr>
              <a:t>dằn</a:t>
            </a:r>
            <a:r>
              <a:rPr lang="en-US" altLang="en-US" sz="4000" b="1" dirty="0">
                <a:solidFill>
                  <a:srgbClr val="0303DF"/>
                </a:solidFill>
                <a:latin typeface="Times New Roman" panose="02020603050405020304" pitchFamily="18" charset="0"/>
                <a:cs typeface="Times New Roman" panose="02020603050405020304" pitchFamily="18" charset="0"/>
              </a:rPr>
              <a:t> </a:t>
            </a:r>
            <a:r>
              <a:rPr lang="en-US" altLang="en-US" sz="4000" b="1" dirty="0" err="1">
                <a:solidFill>
                  <a:srgbClr val="0303DF"/>
                </a:solidFill>
                <a:latin typeface="Times New Roman" panose="02020603050405020304" pitchFamily="18" charset="0"/>
                <a:cs typeface="Times New Roman" panose="02020603050405020304" pitchFamily="18" charset="0"/>
              </a:rPr>
              <a:t>vặt</a:t>
            </a:r>
            <a:r>
              <a:rPr lang="en-US" altLang="en-US" sz="4000" b="1" dirty="0">
                <a:solidFill>
                  <a:srgbClr val="0303DF"/>
                </a:solidFill>
                <a:latin typeface="Times New Roman" panose="02020603050405020304" pitchFamily="18" charset="0"/>
                <a:cs typeface="Times New Roman" panose="02020603050405020304" pitchFamily="18" charset="0"/>
              </a:rPr>
              <a:t> </a:t>
            </a:r>
            <a:r>
              <a:rPr lang="en-US" altLang="en-US" sz="4000" b="1" dirty="0" err="1">
                <a:solidFill>
                  <a:srgbClr val="0303DF"/>
                </a:solidFill>
                <a:latin typeface="Times New Roman" panose="02020603050405020304" pitchFamily="18" charset="0"/>
                <a:cs typeface="Times New Roman" panose="02020603050405020304" pitchFamily="18" charset="0"/>
              </a:rPr>
              <a:t>của</a:t>
            </a:r>
            <a:r>
              <a:rPr lang="en-US" altLang="en-US" sz="4000" b="1" dirty="0">
                <a:solidFill>
                  <a:srgbClr val="0303DF"/>
                </a:solidFill>
                <a:latin typeface="Times New Roman" panose="02020603050405020304" pitchFamily="18" charset="0"/>
                <a:cs typeface="Times New Roman" panose="02020603050405020304" pitchFamily="18" charset="0"/>
              </a:rPr>
              <a:t> An-</a:t>
            </a:r>
            <a:r>
              <a:rPr lang="en-US" altLang="en-US" sz="4000" b="1" dirty="0" err="1">
                <a:solidFill>
                  <a:srgbClr val="0303DF"/>
                </a:solidFill>
                <a:latin typeface="Times New Roman" panose="02020603050405020304" pitchFamily="18" charset="0"/>
                <a:cs typeface="Times New Roman" panose="02020603050405020304" pitchFamily="18" charset="0"/>
              </a:rPr>
              <a:t>đrây</a:t>
            </a:r>
            <a:r>
              <a:rPr lang="en-US" altLang="en-US" sz="4000" b="1" dirty="0">
                <a:solidFill>
                  <a:srgbClr val="0303DF"/>
                </a:solidFill>
                <a:latin typeface="Times New Roman" panose="02020603050405020304" pitchFamily="18" charset="0"/>
                <a:cs typeface="Times New Roman" panose="02020603050405020304" pitchFamily="18" charset="0"/>
              </a:rPr>
              <a:t>-ca/ 55.</a:t>
            </a:r>
          </a:p>
        </p:txBody>
      </p:sp>
    </p:spTree>
    <p:extLst>
      <p:ext uri="{BB962C8B-B14F-4D97-AF65-F5344CB8AC3E}">
        <p14:creationId xmlns:p14="http://schemas.microsoft.com/office/powerpoint/2010/main" val="1376220300"/>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8" name="Picture 14"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5048" y="4649293"/>
            <a:ext cx="5916952" cy="2208707"/>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767" y="4588813"/>
            <a:ext cx="5253943" cy="1271211"/>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784" y="4026742"/>
            <a:ext cx="4881714" cy="993661"/>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0104" y="3255608"/>
            <a:ext cx="4702696" cy="1700099"/>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79077">
            <a:off x="2145715" y="2886445"/>
            <a:ext cx="4618375" cy="2669402"/>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0104" y="1554185"/>
            <a:ext cx="5845201" cy="1749774"/>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0354" y="1405733"/>
            <a:ext cx="5687974" cy="928687"/>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9333" y="859224"/>
            <a:ext cx="4460874" cy="1029941"/>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32345" y="-4489"/>
            <a:ext cx="4820110" cy="1890713"/>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58137">
            <a:off x="2683045" y="844137"/>
            <a:ext cx="4475161" cy="281069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 y="1287464"/>
            <a:ext cx="4040188" cy="42751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1">
            <a:extLst>
              <a:ext uri="{FF2B5EF4-FFF2-40B4-BE49-F238E27FC236}">
                <a16:creationId xmlns="" xmlns:a16="http://schemas.microsoft.com/office/drawing/2014/main" id="{1A6D6ADA-35C1-4774-969A-F445566C9C9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45788" y="-61705"/>
            <a:ext cx="2264029" cy="1299600"/>
          </a:xfrm>
          <a:prstGeom prst="rect">
            <a:avLst/>
          </a:prstGeom>
          <a:ln>
            <a:noFill/>
          </a:ln>
          <a:effectLst>
            <a:softEdge rad="112500"/>
          </a:effectLst>
        </p:spPr>
      </p:pic>
      <p:pic>
        <p:nvPicPr>
          <p:cNvPr id="14" name="Picture 6" descr="c2">
            <a:extLst>
              <a:ext uri="{FF2B5EF4-FFF2-40B4-BE49-F238E27FC236}">
                <a16:creationId xmlns="" xmlns:a16="http://schemas.microsoft.com/office/drawing/2014/main" id="{F2FA7B52-0106-4929-A57E-403A6B7C99B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52393" y="5060659"/>
            <a:ext cx="2889103" cy="15344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865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1524000" y="188640"/>
            <a:ext cx="906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3600" b="1" i="0" u="none" strike="noStrike" kern="1200" cap="none" spc="0" normalizeH="0" baseline="0" noProof="0" dirty="0" err="1">
                <a:ln>
                  <a:noFill/>
                </a:ln>
                <a:solidFill>
                  <a:srgbClr val="0303DF"/>
                </a:solidFill>
                <a:effectLst/>
                <a:uLnTx/>
                <a:uFillTx/>
                <a:latin typeface="HP001 4 hàng" panose="020B0603050302020204" pitchFamily="34" charset="0"/>
                <a:cs typeface="Times New Roman" panose="02020603050405020304" pitchFamily="18" charset="0"/>
              </a:rPr>
              <a:t>Thứ</a:t>
            </a:r>
            <a:r>
              <a:rPr kumimoji="0" lang="en-US" altLang="en-US" sz="3600" b="1" i="0" u="none" strike="noStrike" kern="1200" cap="none" spc="0" normalizeH="0" baseline="0" noProof="0" dirty="0">
                <a:ln>
                  <a:noFill/>
                </a:ln>
                <a:solidFill>
                  <a:srgbClr val="0303DF"/>
                </a:solidFill>
                <a:effectLst/>
                <a:uLnTx/>
                <a:uFillTx/>
                <a:latin typeface="HP001 4 hàng" panose="020B0603050302020204" pitchFamily="34"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303DF"/>
                </a:solidFill>
                <a:effectLst/>
                <a:uLnTx/>
                <a:uFillTx/>
                <a:latin typeface="HP001 4 hàng" panose="020B0603050302020204" pitchFamily="34" charset="0"/>
                <a:cs typeface="Times New Roman" panose="02020603050405020304" pitchFamily="18" charset="0"/>
              </a:rPr>
              <a:t>tư</a:t>
            </a:r>
            <a:r>
              <a:rPr kumimoji="0" lang="en-US" altLang="en-US" sz="3600" b="1" i="0" u="none" strike="noStrike" kern="1200" cap="none" spc="0" normalizeH="0" baseline="0" noProof="0" dirty="0">
                <a:ln>
                  <a:noFill/>
                </a:ln>
                <a:solidFill>
                  <a:srgbClr val="0303DF"/>
                </a:solidFill>
                <a:effectLst/>
                <a:uLnTx/>
                <a:uFillTx/>
                <a:latin typeface="HP001 4 hàng" panose="020B0603050302020204" pitchFamily="34"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303DF"/>
                </a:solidFill>
                <a:effectLst/>
                <a:uLnTx/>
                <a:uFillTx/>
                <a:latin typeface="HP001 4 hàng" panose="020B0603050302020204" pitchFamily="34" charset="0"/>
                <a:cs typeface="Times New Roman" panose="02020603050405020304" pitchFamily="18" charset="0"/>
              </a:rPr>
              <a:t>ngày</a:t>
            </a:r>
            <a:r>
              <a:rPr kumimoji="0" lang="en-US" altLang="en-US" sz="3600" b="1" i="0" u="none" strike="noStrike" kern="1200" cap="none" spc="0" normalizeH="0" baseline="0" noProof="0" dirty="0">
                <a:ln>
                  <a:noFill/>
                </a:ln>
                <a:solidFill>
                  <a:srgbClr val="0303DF"/>
                </a:solidFill>
                <a:effectLst/>
                <a:uLnTx/>
                <a:uFillTx/>
                <a:latin typeface="HP001 4 hàng" panose="020B0603050302020204" pitchFamily="34" charset="0"/>
                <a:cs typeface="Times New Roman" panose="02020603050405020304" pitchFamily="18" charset="0"/>
              </a:rPr>
              <a:t> </a:t>
            </a:r>
            <a:r>
              <a:rPr lang="en-US" altLang="en-US" sz="3600" b="1" dirty="0">
                <a:solidFill>
                  <a:srgbClr val="0303DF"/>
                </a:solidFill>
                <a:latin typeface="HP001 4 hàng" panose="020B0603050302020204" pitchFamily="34" charset="0"/>
                <a:cs typeface="Times New Roman" panose="02020603050405020304" pitchFamily="18" charset="0"/>
              </a:rPr>
              <a:t>5</a:t>
            </a:r>
            <a:r>
              <a:rPr kumimoji="0" lang="en-US" altLang="en-US" sz="3600" b="1" i="0" u="none" strike="noStrike" kern="1200" cap="none" spc="0" normalizeH="0" baseline="0" noProof="0" dirty="0" smtClean="0">
                <a:ln>
                  <a:noFill/>
                </a:ln>
                <a:solidFill>
                  <a:srgbClr val="0303DF"/>
                </a:solidFill>
                <a:effectLst/>
                <a:uLnTx/>
                <a:uFillTx/>
                <a:latin typeface="HP001 4 hàng" panose="020B0603050302020204" pitchFamily="34" charset="0"/>
                <a:cs typeface="Times New Roman" panose="02020603050405020304" pitchFamily="18" charset="0"/>
              </a:rPr>
              <a:t> </a:t>
            </a:r>
            <a:r>
              <a:rPr kumimoji="0" lang="en-US" altLang="en-US" sz="3600" b="1" i="0" u="none" strike="noStrike" kern="1200" cap="none" spc="0" normalizeH="0" baseline="0" noProof="0" dirty="0">
                <a:ln>
                  <a:noFill/>
                </a:ln>
                <a:solidFill>
                  <a:srgbClr val="0303DF"/>
                </a:solidFill>
                <a:effectLst/>
                <a:uLnTx/>
                <a:uFillTx/>
                <a:latin typeface="HP001 4 hàng" panose="020B0603050302020204" pitchFamily="34" charset="0"/>
                <a:cs typeface="Times New Roman" panose="02020603050405020304" pitchFamily="18" charset="0"/>
              </a:rPr>
              <a:t>tháng 10 </a:t>
            </a:r>
            <a:r>
              <a:rPr kumimoji="0" lang="en-US" altLang="en-US" sz="3600" b="1" i="0" u="none" strike="noStrike" kern="1200" cap="none" spc="0" normalizeH="0" baseline="0" noProof="0" dirty="0" err="1">
                <a:ln>
                  <a:noFill/>
                </a:ln>
                <a:solidFill>
                  <a:srgbClr val="0303DF"/>
                </a:solidFill>
                <a:effectLst/>
                <a:uLnTx/>
                <a:uFillTx/>
                <a:latin typeface="HP001 4 hàng" panose="020B0603050302020204" pitchFamily="34" charset="0"/>
                <a:cs typeface="Times New Roman" panose="02020603050405020304" pitchFamily="18" charset="0"/>
              </a:rPr>
              <a:t>năm</a:t>
            </a:r>
            <a:r>
              <a:rPr kumimoji="0" lang="en-US" altLang="en-US" sz="3600" b="1" i="0" u="none" strike="noStrike" kern="1200" cap="none" spc="0" normalizeH="0" baseline="0" noProof="0" dirty="0">
                <a:ln>
                  <a:noFill/>
                </a:ln>
                <a:solidFill>
                  <a:srgbClr val="0303DF"/>
                </a:solidFill>
                <a:effectLst/>
                <a:uLnTx/>
                <a:uFillTx/>
                <a:latin typeface="HP001 4 hàng" panose="020B0603050302020204" pitchFamily="34" charset="0"/>
                <a:cs typeface="Times New Roman" panose="02020603050405020304" pitchFamily="18" charset="0"/>
              </a:rPr>
              <a:t> </a:t>
            </a:r>
            <a:r>
              <a:rPr kumimoji="0" lang="en-US" altLang="en-US" sz="3600" b="1" i="0" u="none" strike="noStrike" kern="1200" cap="none" spc="0" normalizeH="0" baseline="0" noProof="0" dirty="0" smtClean="0">
                <a:ln>
                  <a:noFill/>
                </a:ln>
                <a:solidFill>
                  <a:srgbClr val="0303DF"/>
                </a:solidFill>
                <a:effectLst/>
                <a:uLnTx/>
                <a:uFillTx/>
                <a:latin typeface="HP001 4 hàng" panose="020B0603050302020204" pitchFamily="34" charset="0"/>
                <a:cs typeface="Times New Roman" panose="02020603050405020304" pitchFamily="18" charset="0"/>
              </a:rPr>
              <a:t>2022</a:t>
            </a:r>
            <a:endParaRPr kumimoji="0" lang="en-US" altLang="en-US" sz="3600" b="1" i="0" u="none" strike="noStrike" kern="1200" cap="none" spc="0" normalizeH="0" baseline="0" noProof="0" dirty="0">
              <a:ln>
                <a:noFill/>
              </a:ln>
              <a:solidFill>
                <a:srgbClr val="0303DF"/>
              </a:solidFill>
              <a:effectLst/>
              <a:uLnTx/>
              <a:uFillTx/>
              <a:latin typeface="HP001 4 hàng" panose="020B0603050302020204" pitchFamily="34" charset="0"/>
              <a:cs typeface="Times New Roman" panose="02020603050405020304" pitchFamily="18" charset="0"/>
            </a:endParaRPr>
          </a:p>
        </p:txBody>
      </p:sp>
      <p:sp>
        <p:nvSpPr>
          <p:cNvPr id="2" name="TextBox 1"/>
          <p:cNvSpPr txBox="1"/>
          <p:nvPr/>
        </p:nvSpPr>
        <p:spPr>
          <a:xfrm>
            <a:off x="3719736" y="1828800"/>
            <a:ext cx="44196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0" cap="none" spc="0" normalizeH="0" baseline="0" noProof="0" dirty="0" err="1">
                <a:ln>
                  <a:noFill/>
                </a:ln>
                <a:solidFill>
                  <a:srgbClr val="FF0000"/>
                </a:solidFill>
                <a:effectLst/>
                <a:uLnTx/>
                <a:uFillTx/>
                <a:latin typeface="HP001 4 hàng" panose="020B0603050302020204" pitchFamily="34" charset="0"/>
                <a:cs typeface="Times New Roman" panose="02020603050405020304" pitchFamily="18" charset="0"/>
              </a:rPr>
              <a:t>Gà</a:t>
            </a:r>
            <a:r>
              <a:rPr kumimoji="0" lang="en-US" sz="4000" b="1" i="0" u="none" strike="noStrike" kern="10" cap="none" spc="0" normalizeH="0" baseline="0" noProof="0" dirty="0">
                <a:ln>
                  <a:noFill/>
                </a:ln>
                <a:solidFill>
                  <a:srgbClr val="FF0000"/>
                </a:solidFill>
                <a:effectLst/>
                <a:uLnTx/>
                <a:uFillTx/>
                <a:latin typeface="HP001 4 hàng" panose="020B0603050302020204" pitchFamily="34" charset="0"/>
                <a:cs typeface="Times New Roman" panose="02020603050405020304" pitchFamily="18" charset="0"/>
              </a:rPr>
              <a:t> </a:t>
            </a:r>
            <a:r>
              <a:rPr kumimoji="0" lang="en-US" sz="4000" b="1" i="0" u="none" strike="noStrike" kern="10" cap="none" spc="0" normalizeH="0" baseline="0" noProof="0" dirty="0" err="1">
                <a:ln>
                  <a:noFill/>
                </a:ln>
                <a:solidFill>
                  <a:srgbClr val="FF0000"/>
                </a:solidFill>
                <a:effectLst/>
                <a:uLnTx/>
                <a:uFillTx/>
                <a:latin typeface="HP001 4 hàng" panose="020B0603050302020204" pitchFamily="34" charset="0"/>
                <a:cs typeface="Times New Roman" panose="02020603050405020304" pitchFamily="18" charset="0"/>
              </a:rPr>
              <a:t>Trống</a:t>
            </a:r>
            <a:r>
              <a:rPr kumimoji="0" lang="en-US" sz="4000" b="1" i="0" u="none" strike="noStrike" kern="10" cap="none" spc="0" normalizeH="0" baseline="0" noProof="0" dirty="0">
                <a:ln>
                  <a:noFill/>
                </a:ln>
                <a:solidFill>
                  <a:srgbClr val="FF0000"/>
                </a:solidFill>
                <a:effectLst/>
                <a:uLnTx/>
                <a:uFillTx/>
                <a:latin typeface="HP001 4 hàng" panose="020B0603050302020204" pitchFamily="34" charset="0"/>
                <a:cs typeface="Times New Roman" panose="02020603050405020304" pitchFamily="18" charset="0"/>
              </a:rPr>
              <a:t> </a:t>
            </a:r>
            <a:r>
              <a:rPr kumimoji="0" lang="en-US" sz="4000" b="1" i="0" u="none" strike="noStrike" kern="10" cap="none" spc="0" normalizeH="0" baseline="0" noProof="0" dirty="0" err="1">
                <a:ln>
                  <a:noFill/>
                </a:ln>
                <a:solidFill>
                  <a:srgbClr val="FF0000"/>
                </a:solidFill>
                <a:effectLst/>
                <a:uLnTx/>
                <a:uFillTx/>
                <a:latin typeface="HP001 4 hàng" panose="020B0603050302020204" pitchFamily="34" charset="0"/>
                <a:cs typeface="Times New Roman" panose="02020603050405020304" pitchFamily="18" charset="0"/>
              </a:rPr>
              <a:t>và</a:t>
            </a:r>
            <a:r>
              <a:rPr kumimoji="0" lang="en-US" sz="4000" b="1" i="0" u="none" strike="noStrike" kern="10" cap="none" spc="0" normalizeH="0" baseline="0" noProof="0" dirty="0">
                <a:ln>
                  <a:noFill/>
                </a:ln>
                <a:solidFill>
                  <a:srgbClr val="FF0000"/>
                </a:solidFill>
                <a:effectLst/>
                <a:uLnTx/>
                <a:uFillTx/>
                <a:latin typeface="HP001 4 hàng" panose="020B0603050302020204" pitchFamily="34" charset="0"/>
                <a:cs typeface="Times New Roman" panose="02020603050405020304" pitchFamily="18" charset="0"/>
              </a:rPr>
              <a:t> </a:t>
            </a:r>
            <a:r>
              <a:rPr kumimoji="0" lang="en-US" sz="4000" b="1" i="0" u="none" strike="noStrike" kern="10" cap="none" spc="0" normalizeH="0" baseline="0" noProof="0" dirty="0" err="1">
                <a:ln>
                  <a:noFill/>
                </a:ln>
                <a:solidFill>
                  <a:srgbClr val="FF0000"/>
                </a:solidFill>
                <a:effectLst/>
                <a:uLnTx/>
                <a:uFillTx/>
                <a:latin typeface="HP001 4 hàng" panose="020B0603050302020204" pitchFamily="34" charset="0"/>
                <a:cs typeface="Times New Roman" panose="02020603050405020304" pitchFamily="18" charset="0"/>
              </a:rPr>
              <a:t>Cáo</a:t>
            </a:r>
            <a:endParaRPr kumimoji="0" lang="en-US" sz="4000" b="1" i="0" u="none" strike="noStrike" kern="10" cap="none" spc="0" normalizeH="0" baseline="0" noProof="0" dirty="0">
              <a:ln>
                <a:noFill/>
              </a:ln>
              <a:solidFill>
                <a:srgbClr val="FF0000"/>
              </a:solidFill>
              <a:effectLst/>
              <a:uLnTx/>
              <a:uFillTx/>
              <a:latin typeface="HP001 4 hàng" panose="020B0603050302020204" pitchFamily="34" charset="0"/>
              <a:cs typeface="Times New Roman" panose="02020603050405020304" pitchFamily="18" charset="0"/>
            </a:endParaRPr>
          </a:p>
        </p:txBody>
      </p:sp>
      <p:sp>
        <p:nvSpPr>
          <p:cNvPr id="6" name="TextBox 5"/>
          <p:cNvSpPr txBox="1"/>
          <p:nvPr/>
        </p:nvSpPr>
        <p:spPr>
          <a:xfrm>
            <a:off x="6705600" y="2590800"/>
            <a:ext cx="2994731" cy="646331"/>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a:noFill/>
                </a:ln>
                <a:solidFill>
                  <a:srgbClr val="7030A0"/>
                </a:solidFill>
                <a:effectLst/>
                <a:uLnTx/>
                <a:uFillTx/>
                <a:latin typeface="HP001 4 hàng" panose="020B0603050302020204" pitchFamily="34" charset="0"/>
                <a:cs typeface="Times New Roman" panose="02020603050405020304" pitchFamily="18" charset="0"/>
              </a:rPr>
              <a:t>La </a:t>
            </a:r>
            <a:r>
              <a:rPr kumimoji="0" lang="en-US" sz="3600" b="1" i="0" u="none" strike="noStrike" kern="10" cap="none" spc="0" normalizeH="0" baseline="0" noProof="0" dirty="0" err="1">
                <a:ln>
                  <a:noFill/>
                </a:ln>
                <a:solidFill>
                  <a:srgbClr val="7030A0"/>
                </a:solidFill>
                <a:effectLst/>
                <a:uLnTx/>
                <a:uFillTx/>
                <a:latin typeface="HP001 4 hàng" panose="020B0603050302020204" pitchFamily="34" charset="0"/>
                <a:cs typeface="Times New Roman" panose="02020603050405020304" pitchFamily="18" charset="0"/>
              </a:rPr>
              <a:t>Phông</a:t>
            </a:r>
            <a:r>
              <a:rPr kumimoji="0" lang="en-US" sz="3600" b="1" i="0" u="none" strike="noStrike" kern="10" cap="none" spc="0" normalizeH="0" baseline="0" noProof="0" dirty="0">
                <a:ln>
                  <a:noFill/>
                </a:ln>
                <a:solidFill>
                  <a:srgbClr val="7030A0"/>
                </a:solidFill>
                <a:effectLst/>
                <a:uLnTx/>
                <a:uFillTx/>
                <a:latin typeface="HP001 4 hàng" panose="020B0603050302020204" pitchFamily="34" charset="0"/>
                <a:cs typeface="Times New Roman" panose="02020603050405020304" pitchFamily="18" charset="0"/>
              </a:rPr>
              <a:t>-ten</a:t>
            </a:r>
          </a:p>
        </p:txBody>
      </p:sp>
      <p:sp>
        <p:nvSpPr>
          <p:cNvPr id="24582" name="TextBox 1"/>
          <p:cNvSpPr txBox="1">
            <a:spLocks noChangeArrowheads="1"/>
          </p:cNvSpPr>
          <p:nvPr/>
        </p:nvSpPr>
        <p:spPr bwMode="auto">
          <a:xfrm>
            <a:off x="4943872" y="3212976"/>
            <a:ext cx="2517106" cy="50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6" tIns="34288" rIns="68576" bIns="3428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b="1" i="0" u="none" strike="noStrike" kern="1200" cap="none" spc="0" normalizeH="0" baseline="0" noProof="0" dirty="0">
                <a:ln>
                  <a:noFill/>
                </a:ln>
                <a:effectLst/>
                <a:uLnTx/>
                <a:uFillTx/>
                <a:latin typeface="HP001 4 hàng" panose="020B0603050302020204" pitchFamily="34" charset="0"/>
              </a:rPr>
              <a:t>(Trang</a:t>
            </a:r>
            <a:r>
              <a:rPr kumimoji="0" lang="en-US" altLang="en-US" b="1" i="0" u="none" strike="noStrike" kern="1200" cap="none" spc="0" normalizeH="0" baseline="0" noProof="0" dirty="0">
                <a:ln>
                  <a:noFill/>
                </a:ln>
                <a:effectLst/>
                <a:uLnTx/>
                <a:uFillTx/>
                <a:latin typeface="Times New Roman" panose="02020603050405020304" pitchFamily="18" charset="0"/>
                <a:ea typeface="+mn-ea"/>
                <a:cs typeface="+mn-cs"/>
              </a:rPr>
              <a:t> </a:t>
            </a:r>
            <a:r>
              <a:rPr kumimoji="0" lang="en-US" altLang="en-US" b="1" i="0" u="none" strike="noStrike" kern="1200" cap="none" spc="0" normalizeH="0" baseline="0" noProof="0" dirty="0">
                <a:ln>
                  <a:noFill/>
                </a:ln>
                <a:effectLst/>
                <a:uLnTx/>
                <a:uFillTx/>
                <a:latin typeface="HP001 4 hàng" panose="020B0603050302020204" pitchFamily="34" charset="0"/>
              </a:rPr>
              <a:t>50)</a:t>
            </a:r>
          </a:p>
        </p:txBody>
      </p:sp>
      <p:pic>
        <p:nvPicPr>
          <p:cNvPr id="9" name="Picture 6" descr="c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0016" y="4309738"/>
            <a:ext cx="5652864" cy="239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 xmlns:a16="http://schemas.microsoft.com/office/drawing/2014/main" id="{3C11D3CA-3BE1-4223-AFAC-47049934CA9E}"/>
              </a:ext>
            </a:extLst>
          </p:cNvPr>
          <p:cNvCxnSpPr/>
          <p:nvPr/>
        </p:nvCxnSpPr>
        <p:spPr>
          <a:xfrm>
            <a:off x="4799856" y="980728"/>
            <a:ext cx="2160240" cy="0"/>
          </a:xfrm>
          <a:prstGeom prst="line">
            <a:avLst/>
          </a:prstGeom>
          <a:ln w="12700">
            <a:solidFill>
              <a:srgbClr val="0303D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1544B8E0-3EAA-4E3B-8A0F-AD98FEE296C8}"/>
              </a:ext>
            </a:extLst>
          </p:cNvPr>
          <p:cNvSpPr txBox="1"/>
          <p:nvPr/>
        </p:nvSpPr>
        <p:spPr>
          <a:xfrm>
            <a:off x="5052392" y="1126485"/>
            <a:ext cx="1979712" cy="646331"/>
          </a:xfrm>
          <a:prstGeom prst="rect">
            <a:avLst/>
          </a:prstGeom>
          <a:noFill/>
        </p:spPr>
        <p:txBody>
          <a:bodyPr wrap="square" rtlCol="0">
            <a:spAutoFit/>
          </a:bodyPr>
          <a:lstStyle/>
          <a:p>
            <a:r>
              <a:rPr lang="en-US" sz="3600" b="1" dirty="0" err="1">
                <a:solidFill>
                  <a:srgbClr val="0000CC"/>
                </a:solidFill>
                <a:latin typeface="HP001 4 hàng" panose="020B0603050302020204" pitchFamily="34" charset="0"/>
              </a:rPr>
              <a:t>Tập</a:t>
            </a:r>
            <a:r>
              <a:rPr lang="en-US" sz="3600" b="1" dirty="0">
                <a:solidFill>
                  <a:srgbClr val="0000CC"/>
                </a:solidFill>
                <a:latin typeface="HP001 4 hàng" panose="020B0603050302020204" pitchFamily="34" charset="0"/>
              </a:rPr>
              <a:t> </a:t>
            </a:r>
            <a:r>
              <a:rPr lang="en-US" sz="3600" b="1" dirty="0" err="1">
                <a:solidFill>
                  <a:srgbClr val="0000CC"/>
                </a:solidFill>
                <a:latin typeface="HP001 4 hàng" panose="020B0603050302020204" pitchFamily="34" charset="0"/>
              </a:rPr>
              <a:t>đọc</a:t>
            </a:r>
            <a:endParaRPr lang="en-US" sz="3600" b="1" dirty="0">
              <a:solidFill>
                <a:srgbClr val="0000CC"/>
              </a:solidFill>
              <a:latin typeface="HP001 4 hàng" panose="020B0603050302020204" pitchFamily="34" charset="0"/>
            </a:endParaRPr>
          </a:p>
        </p:txBody>
      </p:sp>
      <p:pic>
        <p:nvPicPr>
          <p:cNvPr id="11" name="Picture 5" descr="c1">
            <a:extLst>
              <a:ext uri="{FF2B5EF4-FFF2-40B4-BE49-F238E27FC236}">
                <a16:creationId xmlns="" xmlns:a16="http://schemas.microsoft.com/office/drawing/2014/main" id="{5D1963B2-5D2A-43E6-AD67-028E08FE44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100" y="692696"/>
            <a:ext cx="3636644" cy="247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674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0E7"/>
        </a:solidFill>
        <a:effectLst/>
      </p:bgPr>
    </p:bg>
    <p:spTree>
      <p:nvGrpSpPr>
        <p:cNvPr id="1" name=""/>
        <p:cNvGrpSpPr/>
        <p:nvPr/>
      </p:nvGrpSpPr>
      <p:grpSpPr>
        <a:xfrm>
          <a:off x="0" y="0"/>
          <a:ext cx="0" cy="0"/>
          <a:chOff x="0" y="0"/>
          <a:chExt cx="0" cy="0"/>
        </a:xfrm>
      </p:grpSpPr>
      <p:sp>
        <p:nvSpPr>
          <p:cNvPr id="7171" name="Text Box 5" descr="White marble"/>
          <p:cNvSpPr txBox="1">
            <a:spLocks noChangeArrowheads="1"/>
          </p:cNvSpPr>
          <p:nvPr/>
        </p:nvSpPr>
        <p:spPr bwMode="auto">
          <a:xfrm>
            <a:off x="-304800" y="5715000"/>
            <a:ext cx="6324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JEAN DE LA FONTAIN</a:t>
            </a:r>
          </a:p>
          <a:p>
            <a:pPr algn="ctr" eaLnBrk="1" hangingPunct="1">
              <a:spcBef>
                <a:spcPts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(1621 – 1695)</a:t>
            </a:r>
          </a:p>
        </p:txBody>
      </p:sp>
      <p:pic>
        <p:nvPicPr>
          <p:cNvPr id="6" name="Picture 5">
            <a:extLst>
              <a:ext uri="{FF2B5EF4-FFF2-40B4-BE49-F238E27FC236}">
                <a16:creationId xmlns="" xmlns:a16="http://schemas.microsoft.com/office/drawing/2014/main" id="{B2C56594-11CC-446C-A2C7-D1A3AA2CE9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39213"/>
            <a:ext cx="4258597" cy="5358973"/>
          </a:xfrm>
          <a:prstGeom prst="rect">
            <a:avLst/>
          </a:prstGeom>
          <a:ln>
            <a:noFill/>
          </a:ln>
          <a:effectLst>
            <a:outerShdw blurRad="292100" dist="139700" dir="2700000" algn="tl" rotWithShape="0">
              <a:srgbClr val="333333">
                <a:alpha val="65000"/>
              </a:srgbClr>
            </a:outerShdw>
          </a:effectLst>
        </p:spPr>
      </p:pic>
      <p:graphicFrame>
        <p:nvGraphicFramePr>
          <p:cNvPr id="7" name="Diagram 6">
            <a:extLst>
              <a:ext uri="{FF2B5EF4-FFF2-40B4-BE49-F238E27FC236}">
                <a16:creationId xmlns="" xmlns:a16="http://schemas.microsoft.com/office/drawing/2014/main" id="{6901DD38-5E6E-422F-9743-7278B82E90D8}"/>
              </a:ext>
            </a:extLst>
          </p:cNvPr>
          <p:cNvGraphicFramePr/>
          <p:nvPr>
            <p:extLst>
              <p:ext uri="{D42A27DB-BD31-4B8C-83A1-F6EECF244321}">
                <p14:modId xmlns:p14="http://schemas.microsoft.com/office/powerpoint/2010/main" val="3432008379"/>
              </p:ext>
            </p:extLst>
          </p:nvPr>
        </p:nvGraphicFramePr>
        <p:xfrm>
          <a:off x="5143704" y="620688"/>
          <a:ext cx="6883400" cy="46143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98704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ppt_x"/>
                                          </p:val>
                                        </p:tav>
                                        <p:tav tm="100000">
                                          <p:val>
                                            <p:strVal val="#ppt_x"/>
                                          </p:val>
                                        </p:tav>
                                      </p:tavLst>
                                    </p:anim>
                                    <p:anim calcmode="lin" valueType="num">
                                      <p:cBhvr additive="base">
                                        <p:cTn id="8"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9855E39-7EF1-4CBE-B063-0EE09ADF7B2D}"/>
              </a:ext>
            </a:extLst>
          </p:cNvPr>
          <p:cNvPicPr>
            <a:picLocks noChangeAspect="1"/>
          </p:cNvPicPr>
          <p:nvPr/>
        </p:nvPicPr>
        <p:blipFill rotWithShape="1">
          <a:blip r:embed="rId2">
            <a:extLst>
              <a:ext uri="{28A0092B-C50C-407E-A947-70E740481C1C}">
                <a14:useLocalDpi xmlns:a14="http://schemas.microsoft.com/office/drawing/2010/main" val="0"/>
              </a:ext>
            </a:extLst>
          </a:blip>
          <a:srcRect b="10269"/>
          <a:stretch/>
        </p:blipFill>
        <p:spPr>
          <a:xfrm>
            <a:off x="0" y="0"/>
            <a:ext cx="12192000" cy="6858000"/>
          </a:xfrm>
          <a:prstGeom prst="rect">
            <a:avLst/>
          </a:prstGeom>
        </p:spPr>
      </p:pic>
      <p:sp>
        <p:nvSpPr>
          <p:cNvPr id="3" name="Rectangle: Rounded Corners 2">
            <a:extLst>
              <a:ext uri="{FF2B5EF4-FFF2-40B4-BE49-F238E27FC236}">
                <a16:creationId xmlns="" xmlns:a16="http://schemas.microsoft.com/office/drawing/2014/main" id="{996BC113-130F-4E63-ADF6-B93BAE10A7A7}"/>
              </a:ext>
            </a:extLst>
          </p:cNvPr>
          <p:cNvSpPr/>
          <p:nvPr/>
        </p:nvSpPr>
        <p:spPr>
          <a:xfrm>
            <a:off x="228600" y="152400"/>
            <a:ext cx="11734800" cy="6553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ext Box 4">
            <a:extLst>
              <a:ext uri="{FF2B5EF4-FFF2-40B4-BE49-F238E27FC236}">
                <a16:creationId xmlns="" xmlns:a16="http://schemas.microsoft.com/office/drawing/2014/main" id="{AEB1C4C9-217B-4517-981B-1092F721E5A4}"/>
              </a:ext>
            </a:extLst>
          </p:cNvPr>
          <p:cNvSpPr txBox="1">
            <a:spLocks noChangeArrowheads="1"/>
          </p:cNvSpPr>
          <p:nvPr/>
        </p:nvSpPr>
        <p:spPr bwMode="auto">
          <a:xfrm>
            <a:off x="6019800" y="1045715"/>
            <a:ext cx="5638800" cy="4478149"/>
          </a:xfrm>
          <a:prstGeom prst="rect">
            <a:avLst/>
          </a:prstGeom>
          <a:noFill/>
          <a:ln w="9525">
            <a:noFill/>
            <a:miter lim="800000"/>
            <a:headEnd/>
            <a:tailEnd/>
          </a:ln>
          <a:effectLst/>
        </p:spPr>
        <p:txBody>
          <a:bodyPr wrap="square">
            <a:spAutoFit/>
          </a:bodyPr>
          <a:lstStyle/>
          <a:p>
            <a:pPr algn="ctr">
              <a:spcBef>
                <a:spcPts val="600"/>
              </a:spcBef>
            </a:pPr>
            <a:r>
              <a:rPr lang="en-US" sz="2400" dirty="0">
                <a:latin typeface="Times New Roman" pitchFamily="18" charset="0"/>
              </a:rPr>
              <a:t>Nghe </a:t>
            </a:r>
            <a:r>
              <a:rPr lang="en-US" sz="2400" dirty="0" err="1">
                <a:latin typeface="Times New Roman" pitchFamily="18" charset="0"/>
              </a:rPr>
              <a:t>lời</a:t>
            </a:r>
            <a:r>
              <a:rPr lang="en-US" sz="2400" dirty="0">
                <a:latin typeface="Times New Roman" pitchFamily="18" charset="0"/>
              </a:rPr>
              <a:t> </a:t>
            </a:r>
            <a:r>
              <a:rPr lang="en-US" sz="2400" dirty="0" err="1">
                <a:latin typeface="Times New Roman" pitchFamily="18" charset="0"/>
              </a:rPr>
              <a:t>Cáo</a:t>
            </a:r>
            <a:r>
              <a:rPr lang="en-US" sz="2400" dirty="0">
                <a:latin typeface="Times New Roman" pitchFamily="18" charset="0"/>
              </a:rPr>
              <a:t> </a:t>
            </a:r>
            <a:r>
              <a:rPr lang="en-US" sz="2400" dirty="0" err="1">
                <a:latin typeface="Times New Roman" pitchFamily="18" charset="0"/>
              </a:rPr>
              <a:t>dụ</a:t>
            </a:r>
            <a:r>
              <a:rPr lang="en-US" sz="2400" dirty="0">
                <a:latin typeface="Times New Roman" pitchFamily="18" charset="0"/>
              </a:rPr>
              <a:t> </a:t>
            </a:r>
            <a:r>
              <a:rPr lang="en-US" sz="2400" dirty="0" err="1">
                <a:latin typeface="Times New Roman" pitchFamily="18" charset="0"/>
              </a:rPr>
              <a:t>thiệt</a:t>
            </a:r>
            <a:r>
              <a:rPr lang="en-US" sz="2400" dirty="0">
                <a:latin typeface="Times New Roman" pitchFamily="18" charset="0"/>
              </a:rPr>
              <a:t> </a:t>
            </a:r>
            <a:r>
              <a:rPr lang="en-US" sz="2400" dirty="0" err="1">
                <a:latin typeface="Times New Roman" pitchFamily="18" charset="0"/>
              </a:rPr>
              <a:t>hơn</a:t>
            </a:r>
            <a:endParaRPr lang="en-US" sz="2400" dirty="0">
              <a:latin typeface="Times New Roman" pitchFamily="18" charset="0"/>
            </a:endParaRPr>
          </a:p>
          <a:p>
            <a:pPr algn="ctr">
              <a:spcBef>
                <a:spcPts val="600"/>
              </a:spcBef>
            </a:pPr>
            <a:r>
              <a:rPr lang="en-US" sz="2400" dirty="0" err="1">
                <a:latin typeface="Times New Roman" pitchFamily="18" charset="0"/>
              </a:rPr>
              <a:t>Gà</a:t>
            </a:r>
            <a:r>
              <a:rPr lang="en-US" sz="2400" dirty="0">
                <a:latin typeface="Times New Roman" pitchFamily="18" charset="0"/>
              </a:rPr>
              <a:t> </a:t>
            </a:r>
            <a:r>
              <a:rPr lang="en-US" sz="2400" dirty="0" err="1">
                <a:latin typeface="Times New Roman" pitchFamily="18" charset="0"/>
              </a:rPr>
              <a:t>rằng</a:t>
            </a:r>
            <a:r>
              <a:rPr lang="en-US" sz="2400" dirty="0">
                <a:latin typeface="Times New Roman" pitchFamily="18" charset="0"/>
              </a:rPr>
              <a:t> : “Xin </a:t>
            </a:r>
            <a:r>
              <a:rPr lang="en-US" sz="2400" dirty="0" err="1">
                <a:latin typeface="Times New Roman" pitchFamily="18" charset="0"/>
              </a:rPr>
              <a:t>được</a:t>
            </a:r>
            <a:r>
              <a:rPr lang="en-US" sz="2400" dirty="0">
                <a:latin typeface="Times New Roman" pitchFamily="18" charset="0"/>
              </a:rPr>
              <a:t> </a:t>
            </a:r>
            <a:r>
              <a:rPr lang="en-US" sz="2400" dirty="0" err="1">
                <a:latin typeface="Times New Roman" pitchFamily="18" charset="0"/>
              </a:rPr>
              <a:t>ghi</a:t>
            </a:r>
            <a:r>
              <a:rPr lang="en-US" sz="2400" dirty="0">
                <a:latin typeface="Times New Roman" pitchFamily="18" charset="0"/>
              </a:rPr>
              <a:t> </a:t>
            </a:r>
            <a:r>
              <a:rPr lang="en-US" sz="2400" dirty="0" err="1">
                <a:latin typeface="Times New Roman" pitchFamily="18" charset="0"/>
              </a:rPr>
              <a:t>ơn</a:t>
            </a:r>
            <a:r>
              <a:rPr lang="en-US" sz="2400" dirty="0">
                <a:latin typeface="Times New Roman" pitchFamily="18" charset="0"/>
              </a:rPr>
              <a:t> </a:t>
            </a:r>
            <a:r>
              <a:rPr lang="en-US" sz="2400" dirty="0" err="1">
                <a:latin typeface="Times New Roman" pitchFamily="18" charset="0"/>
              </a:rPr>
              <a:t>trong</a:t>
            </a:r>
            <a:r>
              <a:rPr lang="en-US" sz="2400" dirty="0">
                <a:latin typeface="Times New Roman" pitchFamily="18" charset="0"/>
              </a:rPr>
              <a:t> </a:t>
            </a:r>
            <a:r>
              <a:rPr lang="en-US" sz="2400" dirty="0" err="1">
                <a:latin typeface="Times New Roman" pitchFamily="18" charset="0"/>
              </a:rPr>
              <a:t>lòng</a:t>
            </a:r>
            <a:endParaRPr lang="en-US" sz="2400" dirty="0">
              <a:latin typeface="Times New Roman" pitchFamily="18" charset="0"/>
            </a:endParaRPr>
          </a:p>
          <a:p>
            <a:pPr algn="ctr">
              <a:spcBef>
                <a:spcPts val="600"/>
              </a:spcBef>
            </a:pPr>
            <a:r>
              <a:rPr lang="en-US" sz="2400" dirty="0" err="1">
                <a:latin typeface="Times New Roman" pitchFamily="18" charset="0"/>
              </a:rPr>
              <a:t>Hòa</a:t>
            </a:r>
            <a:r>
              <a:rPr lang="en-US" sz="2400" dirty="0">
                <a:latin typeface="Times New Roman" pitchFamily="18" charset="0"/>
              </a:rPr>
              <a:t> </a:t>
            </a:r>
            <a:r>
              <a:rPr lang="en-US" sz="2400" dirty="0" err="1">
                <a:latin typeface="Times New Roman" pitchFamily="18" charset="0"/>
              </a:rPr>
              <a:t>bình</a:t>
            </a:r>
            <a:r>
              <a:rPr lang="en-US" sz="2400" dirty="0">
                <a:latin typeface="Times New Roman" pitchFamily="18" charset="0"/>
              </a:rPr>
              <a:t> </a:t>
            </a:r>
            <a:r>
              <a:rPr lang="en-US" sz="2400" dirty="0" err="1">
                <a:latin typeface="Times New Roman" pitchFamily="18" charset="0"/>
              </a:rPr>
              <a:t>gà</a:t>
            </a:r>
            <a:r>
              <a:rPr lang="en-US" sz="2400" dirty="0">
                <a:latin typeface="Times New Roman" pitchFamily="18" charset="0"/>
              </a:rPr>
              <a:t> </a:t>
            </a:r>
            <a:r>
              <a:rPr lang="en-US" sz="2400" dirty="0" err="1">
                <a:latin typeface="Times New Roman" pitchFamily="18" charset="0"/>
              </a:rPr>
              <a:t>cáo</a:t>
            </a:r>
            <a:r>
              <a:rPr lang="en-US" sz="2400" dirty="0">
                <a:latin typeface="Times New Roman" pitchFamily="18" charset="0"/>
              </a:rPr>
              <a:t> </a:t>
            </a:r>
            <a:r>
              <a:rPr lang="en-US" sz="2400" dirty="0" err="1">
                <a:latin typeface="Times New Roman" pitchFamily="18" charset="0"/>
              </a:rPr>
              <a:t>sống</a:t>
            </a:r>
            <a:r>
              <a:rPr lang="en-US" sz="2400" dirty="0">
                <a:latin typeface="Times New Roman" pitchFamily="18" charset="0"/>
              </a:rPr>
              <a:t> </a:t>
            </a:r>
            <a:r>
              <a:rPr lang="en-US" sz="2400" dirty="0" err="1">
                <a:latin typeface="Times New Roman" pitchFamily="18" charset="0"/>
              </a:rPr>
              <a:t>chung</a:t>
            </a:r>
            <a:endParaRPr lang="en-US" sz="2400" dirty="0">
              <a:latin typeface="Times New Roman" pitchFamily="18" charset="0"/>
            </a:endParaRPr>
          </a:p>
          <a:p>
            <a:pPr algn="ctr">
              <a:spcBef>
                <a:spcPts val="600"/>
              </a:spcBef>
            </a:pPr>
            <a:r>
              <a:rPr lang="en-US" sz="2400" dirty="0" err="1">
                <a:latin typeface="Times New Roman" pitchFamily="18" charset="0"/>
              </a:rPr>
              <a:t>Mừng</a:t>
            </a:r>
            <a:r>
              <a:rPr lang="en-US" sz="2400" dirty="0">
                <a:latin typeface="Times New Roman" pitchFamily="18" charset="0"/>
              </a:rPr>
              <a:t> </a:t>
            </a:r>
            <a:r>
              <a:rPr lang="en-US" sz="2400" dirty="0" err="1">
                <a:latin typeface="Times New Roman" pitchFamily="18" charset="0"/>
              </a:rPr>
              <a:t>này</a:t>
            </a:r>
            <a:r>
              <a:rPr lang="en-US" sz="2400" dirty="0">
                <a:latin typeface="Times New Roman" pitchFamily="18" charset="0"/>
              </a:rPr>
              <a:t> </a:t>
            </a:r>
            <a:r>
              <a:rPr lang="en-US" sz="2400" dirty="0" err="1">
                <a:latin typeface="Times New Roman" pitchFamily="18" charset="0"/>
              </a:rPr>
              <a:t>còn</a:t>
            </a:r>
            <a:r>
              <a:rPr lang="en-US" sz="2400" dirty="0">
                <a:latin typeface="Times New Roman" pitchFamily="18" charset="0"/>
              </a:rPr>
              <a:t> </a:t>
            </a:r>
            <a:r>
              <a:rPr lang="en-US" sz="2400" dirty="0" err="1">
                <a:latin typeface="Times New Roman" pitchFamily="18" charset="0"/>
              </a:rPr>
              <a:t>có</a:t>
            </a:r>
            <a:r>
              <a:rPr lang="en-US" sz="2400" dirty="0">
                <a:latin typeface="Times New Roman" pitchFamily="18" charset="0"/>
              </a:rPr>
              <a:t> tin </a:t>
            </a:r>
            <a:r>
              <a:rPr lang="en-US" sz="2400" dirty="0" err="1">
                <a:latin typeface="Times New Roman" pitchFamily="18" charset="0"/>
              </a:rPr>
              <a:t>mừng</a:t>
            </a:r>
            <a:r>
              <a:rPr lang="en-US" sz="2400" dirty="0">
                <a:latin typeface="Times New Roman" pitchFamily="18" charset="0"/>
              </a:rPr>
              <a:t> </a:t>
            </a:r>
            <a:r>
              <a:rPr lang="en-US" sz="2400" dirty="0" err="1">
                <a:latin typeface="Times New Roman" pitchFamily="18" charset="0"/>
              </a:rPr>
              <a:t>nào</a:t>
            </a:r>
            <a:r>
              <a:rPr lang="en-US" sz="2400" dirty="0">
                <a:latin typeface="Times New Roman" pitchFamily="18" charset="0"/>
              </a:rPr>
              <a:t> </a:t>
            </a:r>
            <a:r>
              <a:rPr lang="en-US" sz="2400" dirty="0" err="1">
                <a:latin typeface="Times New Roman" pitchFamily="18" charset="0"/>
              </a:rPr>
              <a:t>hơn</a:t>
            </a:r>
            <a:endParaRPr lang="en-US" sz="2400" dirty="0">
              <a:latin typeface="Times New Roman" pitchFamily="18" charset="0"/>
            </a:endParaRPr>
          </a:p>
          <a:p>
            <a:pPr algn="ctr">
              <a:spcBef>
                <a:spcPts val="600"/>
              </a:spcBef>
            </a:pPr>
            <a:r>
              <a:rPr lang="en-US" sz="2400" dirty="0" err="1">
                <a:latin typeface="Times New Roman" pitchFamily="18" charset="0"/>
              </a:rPr>
              <a:t>Kìa</a:t>
            </a:r>
            <a:r>
              <a:rPr lang="en-US" sz="2400" dirty="0">
                <a:latin typeface="Times New Roman" pitchFamily="18" charset="0"/>
              </a:rPr>
              <a:t>, </a:t>
            </a:r>
            <a:r>
              <a:rPr lang="en-US" sz="2400" dirty="0" err="1">
                <a:latin typeface="Times New Roman" pitchFamily="18" charset="0"/>
              </a:rPr>
              <a:t>tôi</a:t>
            </a:r>
            <a:r>
              <a:rPr lang="en-US" sz="2400" dirty="0">
                <a:latin typeface="Times New Roman" pitchFamily="18" charset="0"/>
              </a:rPr>
              <a:t> </a:t>
            </a:r>
            <a:r>
              <a:rPr lang="en-US" sz="2400" dirty="0" err="1">
                <a:latin typeface="Times New Roman" pitchFamily="18" charset="0"/>
              </a:rPr>
              <a:t>thấy</a:t>
            </a:r>
            <a:r>
              <a:rPr lang="en-US" sz="2400" dirty="0">
                <a:latin typeface="Times New Roman" pitchFamily="18" charset="0"/>
              </a:rPr>
              <a:t> </a:t>
            </a:r>
            <a:r>
              <a:rPr lang="en-US" sz="2400" dirty="0" err="1">
                <a:latin typeface="Times New Roman" pitchFamily="18" charset="0"/>
              </a:rPr>
              <a:t>cặp</a:t>
            </a:r>
            <a:r>
              <a:rPr lang="en-US" sz="2400" dirty="0">
                <a:latin typeface="Times New Roman" pitchFamily="18" charset="0"/>
              </a:rPr>
              <a:t> </a:t>
            </a:r>
            <a:r>
              <a:rPr lang="en-US" sz="2400" dirty="0" err="1">
                <a:latin typeface="Times New Roman" pitchFamily="18" charset="0"/>
              </a:rPr>
              <a:t>chó</a:t>
            </a:r>
            <a:r>
              <a:rPr lang="en-US" sz="2400" dirty="0">
                <a:latin typeface="Times New Roman" pitchFamily="18" charset="0"/>
              </a:rPr>
              <a:t> </a:t>
            </a:r>
            <a:r>
              <a:rPr lang="en-US" sz="2400" dirty="0" err="1">
                <a:latin typeface="Times New Roman" pitchFamily="18" charset="0"/>
              </a:rPr>
              <a:t>săn</a:t>
            </a:r>
            <a:endParaRPr lang="en-US" sz="2400" dirty="0">
              <a:latin typeface="Times New Roman" pitchFamily="18" charset="0"/>
            </a:endParaRPr>
          </a:p>
          <a:p>
            <a:pPr algn="ctr">
              <a:spcBef>
                <a:spcPts val="600"/>
              </a:spcBef>
            </a:pPr>
            <a:r>
              <a:rPr lang="en-US" sz="2400" dirty="0" err="1">
                <a:latin typeface="Times New Roman" pitchFamily="18" charset="0"/>
              </a:rPr>
              <a:t>Từ</a:t>
            </a:r>
            <a:r>
              <a:rPr lang="en-US" sz="2400" dirty="0">
                <a:latin typeface="Times New Roman" pitchFamily="18" charset="0"/>
              </a:rPr>
              <a:t> </a:t>
            </a:r>
            <a:r>
              <a:rPr lang="en-US" sz="2400" dirty="0" err="1">
                <a:latin typeface="Times New Roman" pitchFamily="18" charset="0"/>
              </a:rPr>
              <a:t>xa</a:t>
            </a:r>
            <a:r>
              <a:rPr lang="en-US" sz="2400" dirty="0">
                <a:latin typeface="Times New Roman" pitchFamily="18" charset="0"/>
              </a:rPr>
              <a:t> </a:t>
            </a:r>
            <a:r>
              <a:rPr lang="en-US" sz="2400" dirty="0" err="1">
                <a:latin typeface="Times New Roman" pitchFamily="18" charset="0"/>
              </a:rPr>
              <a:t>chạy</a:t>
            </a:r>
            <a:r>
              <a:rPr lang="en-US" sz="2400" dirty="0">
                <a:latin typeface="Times New Roman" pitchFamily="18" charset="0"/>
              </a:rPr>
              <a:t> </a:t>
            </a:r>
            <a:r>
              <a:rPr lang="en-US" sz="2400" dirty="0" err="1">
                <a:latin typeface="Times New Roman" pitchFamily="18" charset="0"/>
              </a:rPr>
              <a:t>lại</a:t>
            </a:r>
            <a:r>
              <a:rPr lang="en-US" sz="2400" dirty="0">
                <a:latin typeface="Times New Roman" pitchFamily="18" charset="0"/>
              </a:rPr>
              <a:t>, </a:t>
            </a:r>
            <a:r>
              <a:rPr lang="en-US" sz="2400" dirty="0" err="1">
                <a:latin typeface="Times New Roman" pitchFamily="18" charset="0"/>
              </a:rPr>
              <a:t>chắc</a:t>
            </a:r>
            <a:r>
              <a:rPr lang="en-US" sz="2400" dirty="0">
                <a:latin typeface="Times New Roman" pitchFamily="18" charset="0"/>
              </a:rPr>
              <a:t> loan tin </a:t>
            </a:r>
            <a:r>
              <a:rPr lang="en-US" sz="2400" dirty="0" err="1">
                <a:latin typeface="Times New Roman" pitchFamily="18" charset="0"/>
              </a:rPr>
              <a:t>này</a:t>
            </a:r>
            <a:r>
              <a:rPr lang="en-US" sz="2400" dirty="0">
                <a:latin typeface="Times New Roman" pitchFamily="18" charset="0"/>
              </a:rPr>
              <a:t>.”</a:t>
            </a:r>
          </a:p>
          <a:p>
            <a:pPr algn="ctr">
              <a:spcBef>
                <a:spcPts val="600"/>
              </a:spcBef>
            </a:pPr>
            <a:r>
              <a:rPr lang="en-US" sz="2400" dirty="0" err="1">
                <a:latin typeface="Times New Roman" pitchFamily="18" charset="0"/>
              </a:rPr>
              <a:t>Cáo</a:t>
            </a:r>
            <a:r>
              <a:rPr lang="en-US" sz="2400" dirty="0">
                <a:latin typeface="Times New Roman" pitchFamily="18" charset="0"/>
              </a:rPr>
              <a:t> </a:t>
            </a:r>
            <a:r>
              <a:rPr lang="en-US" sz="2400" dirty="0" err="1">
                <a:latin typeface="Times New Roman" pitchFamily="18" charset="0"/>
              </a:rPr>
              <a:t>nghe</a:t>
            </a:r>
            <a:r>
              <a:rPr lang="en-US" sz="2400" dirty="0">
                <a:latin typeface="Times New Roman" pitchFamily="18" charset="0"/>
              </a:rPr>
              <a:t>, </a:t>
            </a:r>
            <a:r>
              <a:rPr lang="en-US" sz="2400" dirty="0" err="1">
                <a:latin typeface="Times New Roman" pitchFamily="18" charset="0"/>
              </a:rPr>
              <a:t>hồn</a:t>
            </a:r>
            <a:r>
              <a:rPr lang="en-US" sz="2400" dirty="0">
                <a:latin typeface="Times New Roman" pitchFamily="18" charset="0"/>
              </a:rPr>
              <a:t> </a:t>
            </a:r>
            <a:r>
              <a:rPr lang="en-US" sz="2400" dirty="0" err="1">
                <a:latin typeface="Times New Roman" pitchFamily="18" charset="0"/>
              </a:rPr>
              <a:t>lạc</a:t>
            </a:r>
            <a:r>
              <a:rPr lang="en-US" sz="2400" dirty="0">
                <a:latin typeface="Times New Roman" pitchFamily="18" charset="0"/>
              </a:rPr>
              <a:t> </a:t>
            </a:r>
            <a:r>
              <a:rPr lang="en-US" sz="2400" dirty="0" err="1">
                <a:latin typeface="Times New Roman" pitchFamily="18" charset="0"/>
              </a:rPr>
              <a:t>phách</a:t>
            </a:r>
            <a:r>
              <a:rPr lang="en-US" sz="2400" dirty="0">
                <a:latin typeface="Times New Roman" pitchFamily="18" charset="0"/>
              </a:rPr>
              <a:t> bay </a:t>
            </a:r>
          </a:p>
          <a:p>
            <a:pPr algn="ctr">
              <a:spcBef>
                <a:spcPts val="600"/>
              </a:spcBef>
            </a:pPr>
            <a:r>
              <a:rPr lang="en-US" sz="2400" dirty="0" err="1">
                <a:latin typeface="Times New Roman" pitchFamily="18" charset="0"/>
              </a:rPr>
              <a:t>Quắp</a:t>
            </a:r>
            <a:r>
              <a:rPr lang="en-US" sz="2400" dirty="0">
                <a:latin typeface="Times New Roman" pitchFamily="18" charset="0"/>
              </a:rPr>
              <a:t> </a:t>
            </a:r>
            <a:r>
              <a:rPr lang="en-US" sz="2400" dirty="0" err="1">
                <a:latin typeface="Times New Roman" pitchFamily="18" charset="0"/>
              </a:rPr>
              <a:t>đuôi</a:t>
            </a:r>
            <a:r>
              <a:rPr lang="en-US" sz="2400" dirty="0">
                <a:latin typeface="Times New Roman" pitchFamily="18" charset="0"/>
              </a:rPr>
              <a:t>, co </a:t>
            </a:r>
            <a:r>
              <a:rPr lang="en-US" sz="2400" dirty="0" err="1">
                <a:latin typeface="Times New Roman" pitchFamily="18" charset="0"/>
              </a:rPr>
              <a:t>cẳng</a:t>
            </a:r>
            <a:r>
              <a:rPr lang="en-US" sz="2400" dirty="0">
                <a:latin typeface="Times New Roman" pitchFamily="18" charset="0"/>
              </a:rPr>
              <a:t> </a:t>
            </a:r>
            <a:r>
              <a:rPr lang="en-US" sz="2400" dirty="0" err="1">
                <a:latin typeface="Times New Roman" pitchFamily="18" charset="0"/>
              </a:rPr>
              <a:t>chạy</a:t>
            </a:r>
            <a:r>
              <a:rPr lang="en-US" sz="2400" dirty="0">
                <a:latin typeface="Times New Roman" pitchFamily="18" charset="0"/>
              </a:rPr>
              <a:t> </a:t>
            </a:r>
            <a:r>
              <a:rPr lang="en-US" sz="2400" dirty="0" err="1">
                <a:latin typeface="Times New Roman" pitchFamily="18" charset="0"/>
              </a:rPr>
              <a:t>ngay</a:t>
            </a:r>
            <a:r>
              <a:rPr lang="en-US" sz="2400" dirty="0">
                <a:latin typeface="Times New Roman" pitchFamily="18" charset="0"/>
              </a:rPr>
              <a:t> </a:t>
            </a:r>
            <a:r>
              <a:rPr lang="en-US" sz="2400" dirty="0" err="1">
                <a:latin typeface="Times New Roman" pitchFamily="18" charset="0"/>
              </a:rPr>
              <a:t>tức</a:t>
            </a:r>
            <a:r>
              <a:rPr lang="en-US" sz="2400" dirty="0">
                <a:latin typeface="Times New Roman" pitchFamily="18" charset="0"/>
              </a:rPr>
              <a:t> </a:t>
            </a:r>
            <a:r>
              <a:rPr lang="en-US" sz="2400" dirty="0" err="1">
                <a:latin typeface="Times New Roman" pitchFamily="18" charset="0"/>
              </a:rPr>
              <a:t>thì</a:t>
            </a:r>
            <a:r>
              <a:rPr lang="en-US" sz="2400" dirty="0">
                <a:latin typeface="Times New Roman" pitchFamily="18" charset="0"/>
              </a:rPr>
              <a:t>.</a:t>
            </a:r>
          </a:p>
          <a:p>
            <a:pPr algn="ctr">
              <a:spcBef>
                <a:spcPts val="600"/>
              </a:spcBef>
            </a:pPr>
            <a:r>
              <a:rPr lang="en-US" sz="2400" dirty="0" err="1">
                <a:latin typeface="Times New Roman" pitchFamily="18" charset="0"/>
              </a:rPr>
              <a:t>Gà</a:t>
            </a:r>
            <a:r>
              <a:rPr lang="en-US" sz="2400" dirty="0">
                <a:latin typeface="Times New Roman" pitchFamily="18" charset="0"/>
              </a:rPr>
              <a:t> ta </a:t>
            </a:r>
            <a:r>
              <a:rPr lang="en-US" sz="2400" dirty="0" err="1">
                <a:latin typeface="Times New Roman" pitchFamily="18" charset="0"/>
              </a:rPr>
              <a:t>khoái</a:t>
            </a:r>
            <a:r>
              <a:rPr lang="en-US" sz="2400" dirty="0">
                <a:latin typeface="Times New Roman" pitchFamily="18" charset="0"/>
              </a:rPr>
              <a:t> </a:t>
            </a:r>
            <a:r>
              <a:rPr lang="en-US" sz="2400" dirty="0" err="1">
                <a:latin typeface="Times New Roman" pitchFamily="18" charset="0"/>
              </a:rPr>
              <a:t>chí</a:t>
            </a:r>
            <a:r>
              <a:rPr lang="en-US" sz="2400" dirty="0">
                <a:latin typeface="Times New Roman" pitchFamily="18" charset="0"/>
              </a:rPr>
              <a:t> </a:t>
            </a:r>
            <a:r>
              <a:rPr lang="en-US" sz="2400" dirty="0" err="1">
                <a:latin typeface="Times New Roman" pitchFamily="18" charset="0"/>
              </a:rPr>
              <a:t>cười</a:t>
            </a:r>
            <a:r>
              <a:rPr lang="en-US" sz="2400" dirty="0">
                <a:latin typeface="Times New Roman" pitchFamily="18" charset="0"/>
              </a:rPr>
              <a:t> </a:t>
            </a:r>
            <a:r>
              <a:rPr lang="en-US" sz="2400" dirty="0" err="1">
                <a:latin typeface="Times New Roman" pitchFamily="18" charset="0"/>
              </a:rPr>
              <a:t>phì</a:t>
            </a:r>
            <a:r>
              <a:rPr lang="en-US" sz="2400" dirty="0">
                <a:latin typeface="Times New Roman" pitchFamily="18" charset="0"/>
              </a:rPr>
              <a:t> :</a:t>
            </a:r>
          </a:p>
          <a:p>
            <a:pPr algn="ctr">
              <a:spcBef>
                <a:spcPts val="600"/>
              </a:spcBef>
            </a:pPr>
            <a:r>
              <a:rPr lang="en-US" sz="2400" dirty="0">
                <a:latin typeface="Times New Roman" pitchFamily="18" charset="0"/>
              </a:rPr>
              <a:t>“</a:t>
            </a:r>
            <a:r>
              <a:rPr lang="en-US" sz="2400" dirty="0" err="1">
                <a:latin typeface="Times New Roman" pitchFamily="18" charset="0"/>
              </a:rPr>
              <a:t>Rõ</a:t>
            </a:r>
            <a:r>
              <a:rPr lang="en-US" sz="2400" dirty="0">
                <a:latin typeface="Times New Roman" pitchFamily="18" charset="0"/>
              </a:rPr>
              <a:t> </a:t>
            </a:r>
            <a:r>
              <a:rPr lang="en-US" sz="2400" dirty="0" err="1">
                <a:latin typeface="Times New Roman" pitchFamily="18" charset="0"/>
              </a:rPr>
              <a:t>phường</a:t>
            </a:r>
            <a:r>
              <a:rPr lang="en-US" sz="2400" dirty="0">
                <a:latin typeface="Times New Roman" pitchFamily="18" charset="0"/>
              </a:rPr>
              <a:t> </a:t>
            </a:r>
            <a:r>
              <a:rPr lang="en-US" sz="2400" dirty="0" err="1">
                <a:latin typeface="Times New Roman" pitchFamily="18" charset="0"/>
              </a:rPr>
              <a:t>gian</a:t>
            </a:r>
            <a:r>
              <a:rPr lang="en-US" sz="2400" dirty="0">
                <a:latin typeface="Times New Roman" pitchFamily="18" charset="0"/>
              </a:rPr>
              <a:t> </a:t>
            </a:r>
            <a:r>
              <a:rPr lang="en-US" sz="2400" dirty="0" err="1">
                <a:latin typeface="Times New Roman" pitchFamily="18" charset="0"/>
              </a:rPr>
              <a:t>dối</a:t>
            </a:r>
            <a:r>
              <a:rPr lang="en-US" sz="2400" dirty="0">
                <a:latin typeface="Times New Roman" pitchFamily="18" charset="0"/>
              </a:rPr>
              <a:t>, </a:t>
            </a:r>
            <a:r>
              <a:rPr lang="en-US" sz="2400" dirty="0" err="1">
                <a:latin typeface="Times New Roman" pitchFamily="18" charset="0"/>
              </a:rPr>
              <a:t>làm</a:t>
            </a:r>
            <a:r>
              <a:rPr lang="en-US" sz="2400" dirty="0">
                <a:latin typeface="Times New Roman" pitchFamily="18" charset="0"/>
              </a:rPr>
              <a:t> </a:t>
            </a:r>
            <a:r>
              <a:rPr lang="en-US" sz="2400" dirty="0" err="1">
                <a:latin typeface="Times New Roman" pitchFamily="18" charset="0"/>
              </a:rPr>
              <a:t>gì</a:t>
            </a:r>
            <a:r>
              <a:rPr lang="en-US" sz="2400" dirty="0">
                <a:latin typeface="Times New Roman" pitchFamily="18" charset="0"/>
              </a:rPr>
              <a:t> </a:t>
            </a:r>
            <a:r>
              <a:rPr lang="en-US" sz="2400" dirty="0" err="1">
                <a:latin typeface="Times New Roman" pitchFamily="18" charset="0"/>
              </a:rPr>
              <a:t>được</a:t>
            </a:r>
            <a:r>
              <a:rPr lang="en-US" sz="2400" dirty="0">
                <a:latin typeface="Times New Roman" pitchFamily="18" charset="0"/>
              </a:rPr>
              <a:t> ai.”</a:t>
            </a:r>
          </a:p>
        </p:txBody>
      </p:sp>
      <p:sp>
        <p:nvSpPr>
          <p:cNvPr id="5" name="TextBox 4">
            <a:extLst>
              <a:ext uri="{FF2B5EF4-FFF2-40B4-BE49-F238E27FC236}">
                <a16:creationId xmlns="" xmlns:a16="http://schemas.microsoft.com/office/drawing/2014/main" id="{538F09E7-B98A-4E6F-8F72-892A28CB506B}"/>
              </a:ext>
            </a:extLst>
          </p:cNvPr>
          <p:cNvSpPr txBox="1"/>
          <p:nvPr/>
        </p:nvSpPr>
        <p:spPr>
          <a:xfrm>
            <a:off x="3352800" y="245815"/>
            <a:ext cx="53340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GÀ TRỐNG VÀ CÁO</a:t>
            </a:r>
          </a:p>
        </p:txBody>
      </p:sp>
      <p:sp>
        <p:nvSpPr>
          <p:cNvPr id="6" name="Text Box 4">
            <a:extLst>
              <a:ext uri="{FF2B5EF4-FFF2-40B4-BE49-F238E27FC236}">
                <a16:creationId xmlns="" xmlns:a16="http://schemas.microsoft.com/office/drawing/2014/main" id="{B5133523-0E80-4CD6-BA4A-7714F7750CA1}"/>
              </a:ext>
            </a:extLst>
          </p:cNvPr>
          <p:cNvSpPr txBox="1">
            <a:spLocks noChangeArrowheads="1"/>
          </p:cNvSpPr>
          <p:nvPr/>
        </p:nvSpPr>
        <p:spPr bwMode="auto">
          <a:xfrm>
            <a:off x="207818" y="1072709"/>
            <a:ext cx="5638800" cy="4478149"/>
          </a:xfrm>
          <a:prstGeom prst="rect">
            <a:avLst/>
          </a:prstGeom>
          <a:noFill/>
          <a:ln w="9525">
            <a:noFill/>
            <a:miter lim="800000"/>
            <a:headEnd/>
            <a:tailEnd/>
          </a:ln>
          <a:effectLst/>
        </p:spPr>
        <p:txBody>
          <a:bodyPr wrap="square">
            <a:spAutoFit/>
          </a:bodyPr>
          <a:lstStyle/>
          <a:p>
            <a:pPr algn="ctr">
              <a:spcBef>
                <a:spcPts val="600"/>
              </a:spcBef>
            </a:pPr>
            <a:r>
              <a:rPr lang="en-US" sz="2400" dirty="0" err="1">
                <a:latin typeface="Times New Roman" pitchFamily="18" charset="0"/>
              </a:rPr>
              <a:t>Nhác</a:t>
            </a:r>
            <a:r>
              <a:rPr lang="en-US" sz="2400" dirty="0">
                <a:latin typeface="Times New Roman" pitchFamily="18" charset="0"/>
              </a:rPr>
              <a:t> </a:t>
            </a:r>
            <a:r>
              <a:rPr lang="en-US" sz="2400" dirty="0" err="1">
                <a:latin typeface="Times New Roman" pitchFamily="18" charset="0"/>
              </a:rPr>
              <a:t>trông</a:t>
            </a:r>
            <a:r>
              <a:rPr lang="en-US" sz="2400" dirty="0">
                <a:latin typeface="Times New Roman" pitchFamily="18" charset="0"/>
              </a:rPr>
              <a:t> </a:t>
            </a:r>
            <a:r>
              <a:rPr lang="en-US" sz="2400" dirty="0" err="1">
                <a:latin typeface="Times New Roman" pitchFamily="18" charset="0"/>
              </a:rPr>
              <a:t>vắt</a:t>
            </a:r>
            <a:r>
              <a:rPr lang="en-US" sz="2400" dirty="0">
                <a:latin typeface="Times New Roman" pitchFamily="18" charset="0"/>
              </a:rPr>
              <a:t> </a:t>
            </a:r>
            <a:r>
              <a:rPr lang="en-US" sz="2400" dirty="0" err="1">
                <a:latin typeface="Times New Roman" pitchFamily="18" charset="0"/>
              </a:rPr>
              <a:t>vẻo</a:t>
            </a:r>
            <a:r>
              <a:rPr lang="en-US" sz="2400" dirty="0">
                <a:latin typeface="Times New Roman" pitchFamily="18" charset="0"/>
              </a:rPr>
              <a:t> </a:t>
            </a:r>
            <a:r>
              <a:rPr lang="en-US" sz="2400" dirty="0" err="1">
                <a:latin typeface="Times New Roman" pitchFamily="18" charset="0"/>
              </a:rPr>
              <a:t>trên</a:t>
            </a:r>
            <a:r>
              <a:rPr lang="en-US" sz="2400" dirty="0">
                <a:latin typeface="Times New Roman" pitchFamily="18" charset="0"/>
              </a:rPr>
              <a:t> </a:t>
            </a:r>
            <a:r>
              <a:rPr lang="en-US" sz="2400" dirty="0" err="1">
                <a:latin typeface="Times New Roman" pitchFamily="18" charset="0"/>
              </a:rPr>
              <a:t>cành</a:t>
            </a:r>
            <a:r>
              <a:rPr lang="en-US" sz="2400" dirty="0">
                <a:latin typeface="Times New Roman" pitchFamily="18" charset="0"/>
              </a:rPr>
              <a:t> </a:t>
            </a:r>
          </a:p>
          <a:p>
            <a:pPr algn="ctr">
              <a:spcBef>
                <a:spcPts val="600"/>
              </a:spcBef>
            </a:pPr>
            <a:r>
              <a:rPr lang="en-US" sz="2400" dirty="0" err="1">
                <a:latin typeface="Times New Roman" pitchFamily="18" charset="0"/>
              </a:rPr>
              <a:t>Anh</a:t>
            </a:r>
            <a:r>
              <a:rPr lang="en-US" sz="2400" dirty="0">
                <a:latin typeface="Times New Roman" pitchFamily="18" charset="0"/>
              </a:rPr>
              <a:t> </a:t>
            </a:r>
            <a:r>
              <a:rPr lang="en-US" sz="2400" dirty="0" err="1">
                <a:latin typeface="Times New Roman" pitchFamily="18" charset="0"/>
              </a:rPr>
              <a:t>chàng</a:t>
            </a:r>
            <a:r>
              <a:rPr lang="en-US" sz="2400" dirty="0">
                <a:latin typeface="Times New Roman" pitchFamily="18" charset="0"/>
              </a:rPr>
              <a:t> </a:t>
            </a:r>
            <a:r>
              <a:rPr lang="en-US" sz="2400" dirty="0" err="1">
                <a:latin typeface="Times New Roman" pitchFamily="18" charset="0"/>
              </a:rPr>
              <a:t>Gà</a:t>
            </a:r>
            <a:r>
              <a:rPr lang="en-US" sz="2400" dirty="0">
                <a:latin typeface="Times New Roman" pitchFamily="18" charset="0"/>
              </a:rPr>
              <a:t> </a:t>
            </a:r>
            <a:r>
              <a:rPr lang="en-US" sz="2400" dirty="0" err="1">
                <a:latin typeface="Times New Roman" pitchFamily="18" charset="0"/>
              </a:rPr>
              <a:t>Trống</a:t>
            </a:r>
            <a:r>
              <a:rPr lang="en-US" sz="2400" dirty="0">
                <a:latin typeface="Times New Roman" pitchFamily="18" charset="0"/>
              </a:rPr>
              <a:t> </a:t>
            </a:r>
            <a:r>
              <a:rPr lang="en-US" sz="2400" dirty="0" err="1">
                <a:latin typeface="Times New Roman" pitchFamily="18" charset="0"/>
              </a:rPr>
              <a:t>tinh</a:t>
            </a:r>
            <a:r>
              <a:rPr lang="en-US" sz="2400" dirty="0">
                <a:latin typeface="Times New Roman" pitchFamily="18" charset="0"/>
              </a:rPr>
              <a:t> </a:t>
            </a:r>
            <a:r>
              <a:rPr lang="en-US" sz="2400" dirty="0" err="1">
                <a:latin typeface="Times New Roman" pitchFamily="18" charset="0"/>
              </a:rPr>
              <a:t>nhanh</a:t>
            </a:r>
            <a:r>
              <a:rPr lang="en-US" sz="2400" dirty="0">
                <a:latin typeface="Times New Roman" pitchFamily="18" charset="0"/>
              </a:rPr>
              <a:t> </a:t>
            </a:r>
            <a:r>
              <a:rPr lang="en-US" sz="2400" dirty="0" err="1">
                <a:latin typeface="Times New Roman" pitchFamily="18" charset="0"/>
              </a:rPr>
              <a:t>lõi</a:t>
            </a:r>
            <a:r>
              <a:rPr lang="en-US" sz="2400" dirty="0">
                <a:latin typeface="Times New Roman" pitchFamily="18" charset="0"/>
              </a:rPr>
              <a:t> </a:t>
            </a:r>
            <a:r>
              <a:rPr lang="en-US" sz="2400" dirty="0" err="1">
                <a:latin typeface="Times New Roman" pitchFamily="18" charset="0"/>
              </a:rPr>
              <a:t>đời</a:t>
            </a:r>
            <a:r>
              <a:rPr lang="en-US" sz="2400" dirty="0">
                <a:latin typeface="Times New Roman" pitchFamily="18" charset="0"/>
              </a:rPr>
              <a:t>,</a:t>
            </a:r>
          </a:p>
          <a:p>
            <a:pPr algn="ctr">
              <a:spcBef>
                <a:spcPts val="600"/>
              </a:spcBef>
            </a:pPr>
            <a:r>
              <a:rPr lang="en-US" sz="2400" dirty="0" err="1">
                <a:latin typeface="Times New Roman" pitchFamily="18" charset="0"/>
              </a:rPr>
              <a:t>Cáo</a:t>
            </a:r>
            <a:r>
              <a:rPr lang="en-US" sz="2400" dirty="0">
                <a:latin typeface="Times New Roman" pitchFamily="18" charset="0"/>
              </a:rPr>
              <a:t> kia </a:t>
            </a:r>
            <a:r>
              <a:rPr lang="en-US" sz="2400" dirty="0" err="1">
                <a:latin typeface="Times New Roman" pitchFamily="18" charset="0"/>
              </a:rPr>
              <a:t>đon</a:t>
            </a:r>
            <a:r>
              <a:rPr lang="en-US" sz="2400" dirty="0">
                <a:latin typeface="Times New Roman" pitchFamily="18" charset="0"/>
              </a:rPr>
              <a:t> </a:t>
            </a:r>
            <a:r>
              <a:rPr lang="en-US" sz="2400" dirty="0" err="1">
                <a:latin typeface="Times New Roman" pitchFamily="18" charset="0"/>
              </a:rPr>
              <a:t>đả</a:t>
            </a:r>
            <a:r>
              <a:rPr lang="en-US" sz="2400" dirty="0">
                <a:latin typeface="Times New Roman" pitchFamily="18" charset="0"/>
              </a:rPr>
              <a:t> </a:t>
            </a:r>
            <a:r>
              <a:rPr lang="en-US" sz="2400" dirty="0" err="1">
                <a:latin typeface="Times New Roman" pitchFamily="18" charset="0"/>
              </a:rPr>
              <a:t>ngỏ</a:t>
            </a:r>
            <a:r>
              <a:rPr lang="en-US" sz="2400" dirty="0">
                <a:latin typeface="Times New Roman" pitchFamily="18" charset="0"/>
              </a:rPr>
              <a:t> </a:t>
            </a:r>
            <a:r>
              <a:rPr lang="en-US" sz="2400" dirty="0" err="1">
                <a:latin typeface="Times New Roman" pitchFamily="18" charset="0"/>
              </a:rPr>
              <a:t>lời</a:t>
            </a:r>
            <a:r>
              <a:rPr lang="en-US" sz="2400" dirty="0">
                <a:latin typeface="Times New Roman" pitchFamily="18" charset="0"/>
              </a:rPr>
              <a:t> :</a:t>
            </a:r>
          </a:p>
          <a:p>
            <a:pPr algn="ctr">
              <a:spcBef>
                <a:spcPts val="600"/>
              </a:spcBef>
            </a:pPr>
            <a:r>
              <a:rPr lang="en-US" sz="2400" dirty="0">
                <a:latin typeface="Times New Roman" pitchFamily="18" charset="0"/>
              </a:rPr>
              <a:t>“</a:t>
            </a:r>
            <a:r>
              <a:rPr lang="en-US" sz="2400" dirty="0" err="1">
                <a:latin typeface="Times New Roman" pitchFamily="18" charset="0"/>
              </a:rPr>
              <a:t>Kìa</a:t>
            </a:r>
            <a:r>
              <a:rPr lang="en-US" sz="2400" dirty="0">
                <a:latin typeface="Times New Roman" pitchFamily="18" charset="0"/>
              </a:rPr>
              <a:t> </a:t>
            </a:r>
            <a:r>
              <a:rPr lang="en-US" sz="2400" dirty="0" err="1">
                <a:latin typeface="Times New Roman" pitchFamily="18" charset="0"/>
              </a:rPr>
              <a:t>anh</a:t>
            </a:r>
            <a:r>
              <a:rPr lang="en-US" sz="2400" dirty="0">
                <a:latin typeface="Times New Roman" pitchFamily="18" charset="0"/>
              </a:rPr>
              <a:t> </a:t>
            </a:r>
            <a:r>
              <a:rPr lang="en-US" sz="2400" dirty="0" err="1">
                <a:latin typeface="Times New Roman" pitchFamily="18" charset="0"/>
              </a:rPr>
              <a:t>bạn</a:t>
            </a:r>
            <a:r>
              <a:rPr lang="en-US" sz="2400" dirty="0">
                <a:latin typeface="Times New Roman" pitchFamily="18" charset="0"/>
              </a:rPr>
              <a:t> </a:t>
            </a:r>
            <a:r>
              <a:rPr lang="en-US" sz="2400" dirty="0" err="1">
                <a:latin typeface="Times New Roman" pitchFamily="18" charset="0"/>
              </a:rPr>
              <a:t>quý</a:t>
            </a:r>
            <a:r>
              <a:rPr lang="en-US" sz="2400" dirty="0">
                <a:latin typeface="Times New Roman" pitchFamily="18" charset="0"/>
              </a:rPr>
              <a:t>, </a:t>
            </a:r>
            <a:r>
              <a:rPr lang="en-US" sz="2400" dirty="0" err="1">
                <a:latin typeface="Times New Roman" pitchFamily="18" charset="0"/>
              </a:rPr>
              <a:t>xin</a:t>
            </a:r>
            <a:r>
              <a:rPr lang="en-US" sz="2400" dirty="0">
                <a:latin typeface="Times New Roman" pitchFamily="18" charset="0"/>
              </a:rPr>
              <a:t> </a:t>
            </a:r>
            <a:r>
              <a:rPr lang="en-US" sz="2400" dirty="0" err="1">
                <a:latin typeface="Times New Roman" pitchFamily="18" charset="0"/>
              </a:rPr>
              <a:t>mời</a:t>
            </a:r>
            <a:r>
              <a:rPr lang="en-US" sz="2400" dirty="0">
                <a:latin typeface="Times New Roman" pitchFamily="18" charset="0"/>
              </a:rPr>
              <a:t> </a:t>
            </a:r>
            <a:r>
              <a:rPr lang="en-US" sz="2400" dirty="0" err="1">
                <a:latin typeface="Times New Roman" pitchFamily="18" charset="0"/>
              </a:rPr>
              <a:t>xuống</a:t>
            </a:r>
            <a:r>
              <a:rPr lang="en-US" sz="2400" dirty="0">
                <a:latin typeface="Times New Roman" pitchFamily="18" charset="0"/>
              </a:rPr>
              <a:t> </a:t>
            </a:r>
            <a:r>
              <a:rPr lang="en-US" sz="2400" dirty="0" err="1">
                <a:latin typeface="Times New Roman" pitchFamily="18" charset="0"/>
              </a:rPr>
              <a:t>đây</a:t>
            </a:r>
            <a:endParaRPr lang="en-US" sz="2400" dirty="0">
              <a:latin typeface="Times New Roman" pitchFamily="18" charset="0"/>
            </a:endParaRPr>
          </a:p>
          <a:p>
            <a:pPr algn="ctr">
              <a:spcBef>
                <a:spcPts val="600"/>
              </a:spcBef>
            </a:pPr>
            <a:r>
              <a:rPr lang="en-US" sz="2400" dirty="0" err="1">
                <a:latin typeface="Times New Roman" pitchFamily="18" charset="0"/>
              </a:rPr>
              <a:t>Để</a:t>
            </a:r>
            <a:r>
              <a:rPr lang="en-US" sz="2400" dirty="0">
                <a:latin typeface="Times New Roman" pitchFamily="18" charset="0"/>
              </a:rPr>
              <a:t> </a:t>
            </a:r>
            <a:r>
              <a:rPr lang="en-US" sz="2400" dirty="0" err="1">
                <a:latin typeface="Times New Roman" pitchFamily="18" charset="0"/>
              </a:rPr>
              <a:t>nghe</a:t>
            </a:r>
            <a:r>
              <a:rPr lang="en-US" sz="2400" dirty="0">
                <a:latin typeface="Times New Roman" pitchFamily="18" charset="0"/>
              </a:rPr>
              <a:t> </a:t>
            </a:r>
            <a:r>
              <a:rPr lang="en-US" sz="2400" dirty="0" err="1">
                <a:latin typeface="Times New Roman" pitchFamily="18" charset="0"/>
              </a:rPr>
              <a:t>cho</a:t>
            </a:r>
            <a:r>
              <a:rPr lang="en-US" sz="2400" dirty="0">
                <a:latin typeface="Times New Roman" pitchFamily="18" charset="0"/>
              </a:rPr>
              <a:t> </a:t>
            </a:r>
            <a:r>
              <a:rPr lang="en-US" sz="2400" dirty="0" err="1">
                <a:latin typeface="Times New Roman" pitchFamily="18" charset="0"/>
              </a:rPr>
              <a:t>rõ</a:t>
            </a:r>
            <a:r>
              <a:rPr lang="en-US" sz="2400" dirty="0">
                <a:latin typeface="Times New Roman" pitchFamily="18" charset="0"/>
              </a:rPr>
              <a:t> tin </a:t>
            </a:r>
            <a:r>
              <a:rPr lang="en-US" sz="2400" dirty="0" err="1">
                <a:latin typeface="Times New Roman" pitchFamily="18" charset="0"/>
              </a:rPr>
              <a:t>này</a:t>
            </a:r>
            <a:endParaRPr lang="en-US" sz="2400" dirty="0">
              <a:latin typeface="Times New Roman" pitchFamily="18" charset="0"/>
            </a:endParaRPr>
          </a:p>
          <a:p>
            <a:pPr algn="ctr">
              <a:spcBef>
                <a:spcPts val="600"/>
              </a:spcBef>
            </a:pPr>
            <a:r>
              <a:rPr lang="en-US" sz="2400" dirty="0" err="1">
                <a:latin typeface="Times New Roman" pitchFamily="18" charset="0"/>
              </a:rPr>
              <a:t>Muôn</a:t>
            </a:r>
            <a:r>
              <a:rPr lang="en-US" sz="2400" dirty="0">
                <a:latin typeface="Times New Roman" pitchFamily="18" charset="0"/>
              </a:rPr>
              <a:t> </a:t>
            </a:r>
            <a:r>
              <a:rPr lang="en-US" sz="2400" dirty="0" err="1">
                <a:latin typeface="Times New Roman" pitchFamily="18" charset="0"/>
              </a:rPr>
              <a:t>loài</a:t>
            </a:r>
            <a:r>
              <a:rPr lang="en-US" sz="2400" dirty="0">
                <a:latin typeface="Times New Roman" pitchFamily="18" charset="0"/>
              </a:rPr>
              <a:t> </a:t>
            </a:r>
            <a:r>
              <a:rPr lang="en-US" sz="2400" dirty="0" err="1">
                <a:latin typeface="Times New Roman" pitchFamily="18" charset="0"/>
              </a:rPr>
              <a:t>mạnh</a:t>
            </a:r>
            <a:r>
              <a:rPr lang="en-US" sz="2400" dirty="0">
                <a:latin typeface="Times New Roman" pitchFamily="18" charset="0"/>
              </a:rPr>
              <a:t> </a:t>
            </a:r>
            <a:r>
              <a:rPr lang="en-US" sz="2400" dirty="0" err="1">
                <a:latin typeface="Times New Roman" pitchFamily="18" charset="0"/>
              </a:rPr>
              <a:t>yếu</a:t>
            </a:r>
            <a:r>
              <a:rPr lang="en-US" sz="2400" dirty="0">
                <a:latin typeface="Times New Roman" pitchFamily="18" charset="0"/>
              </a:rPr>
              <a:t> </a:t>
            </a:r>
            <a:r>
              <a:rPr lang="en-US" sz="2400" dirty="0" err="1">
                <a:latin typeface="Times New Roman" pitchFamily="18" charset="0"/>
              </a:rPr>
              <a:t>từ</a:t>
            </a:r>
            <a:r>
              <a:rPr lang="en-US" sz="2400" dirty="0">
                <a:latin typeface="Times New Roman" pitchFamily="18" charset="0"/>
              </a:rPr>
              <a:t> </a:t>
            </a:r>
            <a:r>
              <a:rPr lang="en-US" sz="2400" dirty="0" err="1">
                <a:latin typeface="Times New Roman" pitchFamily="18" charset="0"/>
              </a:rPr>
              <a:t>rày</a:t>
            </a:r>
            <a:r>
              <a:rPr lang="en-US" sz="2400" dirty="0">
                <a:latin typeface="Times New Roman" pitchFamily="18" charset="0"/>
              </a:rPr>
              <a:t> </a:t>
            </a:r>
            <a:r>
              <a:rPr lang="en-US" sz="2400" dirty="0" err="1">
                <a:latin typeface="Times New Roman" pitchFamily="18" charset="0"/>
              </a:rPr>
              <a:t>kết</a:t>
            </a:r>
            <a:r>
              <a:rPr lang="en-US" sz="2400" dirty="0">
                <a:latin typeface="Times New Roman" pitchFamily="18" charset="0"/>
              </a:rPr>
              <a:t> </a:t>
            </a:r>
            <a:r>
              <a:rPr lang="en-US" sz="2400" dirty="0" err="1">
                <a:latin typeface="Times New Roman" pitchFamily="18" charset="0"/>
              </a:rPr>
              <a:t>thân</a:t>
            </a:r>
            <a:endParaRPr lang="en-US" sz="2400" dirty="0">
              <a:latin typeface="Times New Roman" pitchFamily="18" charset="0"/>
            </a:endParaRPr>
          </a:p>
          <a:p>
            <a:pPr algn="ctr">
              <a:spcBef>
                <a:spcPts val="600"/>
              </a:spcBef>
            </a:pPr>
            <a:r>
              <a:rPr lang="en-US" sz="2400" dirty="0" err="1">
                <a:latin typeface="Times New Roman" pitchFamily="18" charset="0"/>
              </a:rPr>
              <a:t>Lòng</a:t>
            </a:r>
            <a:r>
              <a:rPr lang="en-US" sz="2400" dirty="0">
                <a:latin typeface="Times New Roman" pitchFamily="18" charset="0"/>
              </a:rPr>
              <a:t> </a:t>
            </a:r>
            <a:r>
              <a:rPr lang="en-US" sz="2400" dirty="0" err="1">
                <a:latin typeface="Times New Roman" pitchFamily="18" charset="0"/>
              </a:rPr>
              <a:t>tôi</a:t>
            </a:r>
            <a:r>
              <a:rPr lang="en-US" sz="2400" dirty="0">
                <a:latin typeface="Times New Roman" pitchFamily="18" charset="0"/>
              </a:rPr>
              <a:t> sung </a:t>
            </a:r>
            <a:r>
              <a:rPr lang="en-US" sz="2400" dirty="0" err="1">
                <a:latin typeface="Times New Roman" pitchFamily="18" charset="0"/>
              </a:rPr>
              <a:t>sướng</a:t>
            </a:r>
            <a:r>
              <a:rPr lang="en-US" sz="2400" dirty="0">
                <a:latin typeface="Times New Roman" pitchFamily="18" charset="0"/>
              </a:rPr>
              <a:t> </a:t>
            </a:r>
            <a:r>
              <a:rPr lang="en-US" sz="2400" dirty="0" err="1">
                <a:latin typeface="Times New Roman" pitchFamily="18" charset="0"/>
              </a:rPr>
              <a:t>muôn</a:t>
            </a:r>
            <a:r>
              <a:rPr lang="en-US" sz="2400" dirty="0">
                <a:latin typeface="Times New Roman" pitchFamily="18" charset="0"/>
              </a:rPr>
              <a:t> </a:t>
            </a:r>
            <a:r>
              <a:rPr lang="en-US" sz="2400" dirty="0" err="1">
                <a:latin typeface="Times New Roman" pitchFamily="18" charset="0"/>
              </a:rPr>
              <a:t>phần</a:t>
            </a:r>
            <a:r>
              <a:rPr lang="en-US" sz="2400" dirty="0">
                <a:latin typeface="Times New Roman" pitchFamily="18" charset="0"/>
              </a:rPr>
              <a:t> </a:t>
            </a:r>
          </a:p>
          <a:p>
            <a:pPr algn="ctr">
              <a:spcBef>
                <a:spcPts val="600"/>
              </a:spcBef>
            </a:pPr>
            <a:r>
              <a:rPr lang="en-US" sz="2400" dirty="0" err="1">
                <a:latin typeface="Times New Roman" pitchFamily="18" charset="0"/>
              </a:rPr>
              <a:t>Báo</a:t>
            </a:r>
            <a:r>
              <a:rPr lang="en-US" sz="2400" dirty="0">
                <a:latin typeface="Times New Roman" pitchFamily="18" charset="0"/>
              </a:rPr>
              <a:t> </a:t>
            </a:r>
            <a:r>
              <a:rPr lang="en-US" sz="2400" dirty="0" err="1">
                <a:latin typeface="Times New Roman" pitchFamily="18" charset="0"/>
              </a:rPr>
              <a:t>cho</a:t>
            </a:r>
            <a:r>
              <a:rPr lang="en-US" sz="2400" dirty="0">
                <a:latin typeface="Times New Roman" pitchFamily="18" charset="0"/>
              </a:rPr>
              <a:t> </a:t>
            </a:r>
            <a:r>
              <a:rPr lang="en-US" sz="2400" dirty="0" err="1">
                <a:latin typeface="Times New Roman" pitchFamily="18" charset="0"/>
              </a:rPr>
              <a:t>bạn</a:t>
            </a:r>
            <a:r>
              <a:rPr lang="en-US" sz="2400" dirty="0">
                <a:latin typeface="Times New Roman" pitchFamily="18" charset="0"/>
              </a:rPr>
              <a:t> </a:t>
            </a:r>
            <a:r>
              <a:rPr lang="en-US" sz="2400" dirty="0" err="1">
                <a:latin typeface="Times New Roman" pitchFamily="18" charset="0"/>
              </a:rPr>
              <a:t>hữu</a:t>
            </a:r>
            <a:r>
              <a:rPr lang="en-US" sz="2400" dirty="0">
                <a:latin typeface="Times New Roman" pitchFamily="18" charset="0"/>
              </a:rPr>
              <a:t> </a:t>
            </a:r>
            <a:r>
              <a:rPr lang="en-US" sz="2400" dirty="0" err="1">
                <a:latin typeface="Times New Roman" pitchFamily="18" charset="0"/>
              </a:rPr>
              <a:t>xa</a:t>
            </a:r>
            <a:r>
              <a:rPr lang="en-US" sz="2400" dirty="0">
                <a:latin typeface="Times New Roman" pitchFamily="18" charset="0"/>
              </a:rPr>
              <a:t> </a:t>
            </a:r>
            <a:r>
              <a:rPr lang="en-US" sz="2400" dirty="0" err="1">
                <a:latin typeface="Times New Roman" pitchFamily="18" charset="0"/>
              </a:rPr>
              <a:t>gần</a:t>
            </a:r>
            <a:r>
              <a:rPr lang="en-US" sz="2400" dirty="0">
                <a:latin typeface="Times New Roman" pitchFamily="18" charset="0"/>
              </a:rPr>
              <a:t> </a:t>
            </a:r>
            <a:r>
              <a:rPr lang="en-US" sz="2400" dirty="0" err="1">
                <a:latin typeface="Times New Roman" pitchFamily="18" charset="0"/>
              </a:rPr>
              <a:t>đều</a:t>
            </a:r>
            <a:r>
              <a:rPr lang="en-US" sz="2400" dirty="0">
                <a:latin typeface="Times New Roman" pitchFamily="18" charset="0"/>
              </a:rPr>
              <a:t> hay</a:t>
            </a:r>
          </a:p>
          <a:p>
            <a:pPr algn="ctr">
              <a:spcBef>
                <a:spcPts val="600"/>
              </a:spcBef>
            </a:pPr>
            <a:r>
              <a:rPr lang="en-US" sz="2400" dirty="0">
                <a:latin typeface="Times New Roman" pitchFamily="18" charset="0"/>
              </a:rPr>
              <a:t>Xin </a:t>
            </a:r>
            <a:r>
              <a:rPr lang="en-US" sz="2400" dirty="0" err="1">
                <a:latin typeface="Times New Roman" pitchFamily="18" charset="0"/>
              </a:rPr>
              <a:t>đừng</a:t>
            </a:r>
            <a:r>
              <a:rPr lang="en-US" sz="2400" dirty="0">
                <a:latin typeface="Times New Roman" pitchFamily="18" charset="0"/>
              </a:rPr>
              <a:t> e </a:t>
            </a:r>
            <a:r>
              <a:rPr lang="en-US" sz="2400" dirty="0" err="1">
                <a:latin typeface="Times New Roman" pitchFamily="18" charset="0"/>
              </a:rPr>
              <a:t>ngại</a:t>
            </a:r>
            <a:r>
              <a:rPr lang="en-US" sz="2400" dirty="0">
                <a:latin typeface="Times New Roman" pitchFamily="18" charset="0"/>
              </a:rPr>
              <a:t>, </a:t>
            </a:r>
            <a:r>
              <a:rPr lang="en-US" sz="2400" dirty="0" err="1">
                <a:latin typeface="Times New Roman" pitchFamily="18" charset="0"/>
              </a:rPr>
              <a:t>xuống</a:t>
            </a:r>
            <a:r>
              <a:rPr lang="en-US" sz="2400" dirty="0">
                <a:latin typeface="Times New Roman" pitchFamily="18" charset="0"/>
              </a:rPr>
              <a:t> </a:t>
            </a:r>
            <a:r>
              <a:rPr lang="en-US" sz="2400" dirty="0" err="1">
                <a:latin typeface="Times New Roman" pitchFamily="18" charset="0"/>
              </a:rPr>
              <a:t>đây</a:t>
            </a:r>
            <a:r>
              <a:rPr lang="en-US" sz="2400" dirty="0">
                <a:latin typeface="Times New Roman" pitchFamily="18" charset="0"/>
              </a:rPr>
              <a:t> </a:t>
            </a:r>
          </a:p>
          <a:p>
            <a:pPr algn="ctr">
              <a:spcBef>
                <a:spcPts val="600"/>
              </a:spcBef>
            </a:pPr>
            <a:r>
              <a:rPr lang="en-US" sz="2400" dirty="0">
                <a:latin typeface="Times New Roman" pitchFamily="18" charset="0"/>
              </a:rPr>
              <a:t>Cho </a:t>
            </a:r>
            <a:r>
              <a:rPr lang="en-US" sz="2400" dirty="0" err="1">
                <a:latin typeface="Times New Roman" pitchFamily="18" charset="0"/>
              </a:rPr>
              <a:t>tôi</a:t>
            </a:r>
            <a:r>
              <a:rPr lang="en-US" sz="2400" dirty="0">
                <a:latin typeface="Times New Roman" pitchFamily="18" charset="0"/>
              </a:rPr>
              <a:t> </a:t>
            </a:r>
            <a:r>
              <a:rPr lang="en-US" sz="2400" dirty="0" err="1">
                <a:latin typeface="Times New Roman" pitchFamily="18" charset="0"/>
              </a:rPr>
              <a:t>hôn</a:t>
            </a:r>
            <a:r>
              <a:rPr lang="en-US" sz="2400" dirty="0">
                <a:latin typeface="Times New Roman" pitchFamily="18" charset="0"/>
              </a:rPr>
              <a:t> </a:t>
            </a:r>
            <a:r>
              <a:rPr lang="en-US" sz="2400" dirty="0" err="1">
                <a:latin typeface="Times New Roman" pitchFamily="18" charset="0"/>
              </a:rPr>
              <a:t>bạn</a:t>
            </a:r>
            <a:r>
              <a:rPr lang="en-US" sz="2400" dirty="0">
                <a:latin typeface="Times New Roman" pitchFamily="18" charset="0"/>
              </a:rPr>
              <a:t>, </a:t>
            </a:r>
            <a:r>
              <a:rPr lang="en-US" sz="2400" dirty="0" err="1">
                <a:latin typeface="Times New Roman" pitchFamily="18" charset="0"/>
              </a:rPr>
              <a:t>tỏ</a:t>
            </a:r>
            <a:r>
              <a:rPr lang="en-US" sz="2400" dirty="0">
                <a:latin typeface="Times New Roman" pitchFamily="18" charset="0"/>
              </a:rPr>
              <a:t> </a:t>
            </a:r>
            <a:r>
              <a:rPr lang="en-US" sz="2400" dirty="0" err="1">
                <a:latin typeface="Times New Roman" pitchFamily="18" charset="0"/>
              </a:rPr>
              <a:t>bày</a:t>
            </a:r>
            <a:r>
              <a:rPr lang="en-US" sz="2400" dirty="0">
                <a:latin typeface="Times New Roman" pitchFamily="18" charset="0"/>
              </a:rPr>
              <a:t> </a:t>
            </a:r>
            <a:r>
              <a:rPr lang="en-US" sz="2400" dirty="0" err="1">
                <a:latin typeface="Times New Roman" pitchFamily="18" charset="0"/>
              </a:rPr>
              <a:t>tình</a:t>
            </a:r>
            <a:r>
              <a:rPr lang="en-US" sz="2400" dirty="0">
                <a:latin typeface="Times New Roman" pitchFamily="18" charset="0"/>
              </a:rPr>
              <a:t> </a:t>
            </a:r>
            <a:r>
              <a:rPr lang="en-US" sz="2400" dirty="0" err="1">
                <a:latin typeface="Times New Roman" pitchFamily="18" charset="0"/>
              </a:rPr>
              <a:t>thân</a:t>
            </a:r>
            <a:r>
              <a:rPr lang="en-US" sz="2400" dirty="0">
                <a:latin typeface="Times New Roman" pitchFamily="18" charset="0"/>
              </a:rPr>
              <a:t>.”</a:t>
            </a:r>
            <a:endParaRPr lang="en-US" sz="2800" dirty="0">
              <a:latin typeface="Times New Roman" pitchFamily="18" charset="0"/>
            </a:endParaRPr>
          </a:p>
        </p:txBody>
      </p:sp>
      <p:sp>
        <p:nvSpPr>
          <p:cNvPr id="7" name="TextBox 6">
            <a:extLst>
              <a:ext uri="{FF2B5EF4-FFF2-40B4-BE49-F238E27FC236}">
                <a16:creationId xmlns="" xmlns:a16="http://schemas.microsoft.com/office/drawing/2014/main" id="{B0C8867F-76DF-4CD5-9113-D77A050E4030}"/>
              </a:ext>
            </a:extLst>
          </p:cNvPr>
          <p:cNvSpPr txBox="1"/>
          <p:nvPr/>
        </p:nvSpPr>
        <p:spPr>
          <a:xfrm>
            <a:off x="8305800" y="5676264"/>
            <a:ext cx="3352800" cy="646331"/>
          </a:xfrm>
          <a:prstGeom prst="rect">
            <a:avLst/>
          </a:prstGeom>
          <a:solidFill>
            <a:schemeClr val="bg1"/>
          </a:solid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LA PHÔNG – TEN</a:t>
            </a:r>
          </a:p>
          <a:p>
            <a:pPr algn="ctr"/>
            <a:r>
              <a:rPr lang="en-US" b="1" dirty="0">
                <a:solidFill>
                  <a:srgbClr val="FF0000"/>
                </a:solidFill>
                <a:latin typeface="Times New Roman" panose="02020603050405020304" pitchFamily="18" charset="0"/>
                <a:cs typeface="Times New Roman" panose="02020603050405020304" pitchFamily="18" charset="0"/>
              </a:rPr>
              <a:t>(</a:t>
            </a:r>
            <a:r>
              <a:rPr lang="en-US" b="1" dirty="0" err="1">
                <a:solidFill>
                  <a:srgbClr val="FF0000"/>
                </a:solidFill>
                <a:latin typeface="Times New Roman" panose="02020603050405020304" pitchFamily="18" charset="0"/>
                <a:cs typeface="Times New Roman" panose="02020603050405020304" pitchFamily="18" charset="0"/>
              </a:rPr>
              <a:t>Nguyễn</a:t>
            </a:r>
            <a:r>
              <a:rPr lang="en-US" b="1" dirty="0">
                <a:solidFill>
                  <a:srgbClr val="FF0000"/>
                </a:solidFill>
                <a:latin typeface="Times New Roman" panose="02020603050405020304" pitchFamily="18" charset="0"/>
                <a:cs typeface="Times New Roman" panose="02020603050405020304" pitchFamily="18" charset="0"/>
              </a:rPr>
              <a:t> Minh </a:t>
            </a:r>
            <a:r>
              <a:rPr lang="en-US" b="1" dirty="0" err="1">
                <a:solidFill>
                  <a:srgbClr val="FF0000"/>
                </a:solidFill>
                <a:latin typeface="Times New Roman" panose="02020603050405020304" pitchFamily="18" charset="0"/>
                <a:cs typeface="Times New Roman" panose="02020603050405020304" pitchFamily="18" charset="0"/>
              </a:rPr>
              <a:t>lược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dịch</a:t>
            </a:r>
            <a:r>
              <a:rPr lang="en-US" b="1" dirty="0">
                <a:solidFill>
                  <a:srgbClr val="FF0000"/>
                </a:solidFill>
                <a:latin typeface="Times New Roman" panose="02020603050405020304" pitchFamily="18" charset="0"/>
                <a:cs typeface="Times New Roman" panose="02020603050405020304" pitchFamily="18" charset="0"/>
              </a:rPr>
              <a:t>)</a:t>
            </a:r>
          </a:p>
        </p:txBody>
      </p:sp>
      <p:pic>
        <p:nvPicPr>
          <p:cNvPr id="8" name="Picture 5" descr="c1">
            <a:extLst>
              <a:ext uri="{FF2B5EF4-FFF2-40B4-BE49-F238E27FC236}">
                <a16:creationId xmlns="" xmlns:a16="http://schemas.microsoft.com/office/drawing/2014/main" id="{1650214C-E8BE-43F8-82D4-98CE0869C5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424" y="220117"/>
            <a:ext cx="1376509" cy="95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2">
            <a:extLst>
              <a:ext uri="{FF2B5EF4-FFF2-40B4-BE49-F238E27FC236}">
                <a16:creationId xmlns="" xmlns:a16="http://schemas.microsoft.com/office/drawing/2014/main" id="{44DC1D9A-1399-4433-960C-D126DCFDB9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100" y="5295495"/>
            <a:ext cx="2252600" cy="11964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957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46920" y="2362200"/>
            <a:ext cx="8229600" cy="1143000"/>
          </a:xfrm>
        </p:spPr>
        <p:txBody>
          <a:bodyPr>
            <a:normAutofit/>
          </a:bodyPr>
          <a:lstStyle/>
          <a:p>
            <a:r>
              <a:rPr lang="en-US" sz="4800" b="1" dirty="0" err="1">
                <a:solidFill>
                  <a:srgbClr val="FF0000"/>
                </a:solidFill>
                <a:latin typeface="Times New Roman" panose="02020603050405020304" pitchFamily="18" charset="0"/>
                <a:cs typeface="Times New Roman" panose="02020603050405020304" pitchFamily="18" charset="0"/>
              </a:rPr>
              <a:t>Bài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thơ</a:t>
            </a:r>
            <a:r>
              <a:rPr lang="en-US" sz="4800" b="1" dirty="0">
                <a:solidFill>
                  <a:srgbClr val="FF0000"/>
                </a:solidFill>
                <a:latin typeface="Times New Roman" panose="02020603050405020304" pitchFamily="18" charset="0"/>
                <a:cs typeface="Times New Roman" panose="02020603050405020304" pitchFamily="18" charset="0"/>
              </a:rPr>
              <a:t> chia </a:t>
            </a:r>
            <a:r>
              <a:rPr lang="en-US" sz="4800" b="1" dirty="0" err="1">
                <a:solidFill>
                  <a:srgbClr val="FF0000"/>
                </a:solidFill>
                <a:latin typeface="Times New Roman" panose="02020603050405020304" pitchFamily="18" charset="0"/>
                <a:cs typeface="Times New Roman" panose="02020603050405020304" pitchFamily="18" charset="0"/>
              </a:rPr>
              <a:t>làm</a:t>
            </a:r>
            <a:r>
              <a:rPr lang="en-US" sz="4800" b="1" dirty="0">
                <a:solidFill>
                  <a:srgbClr val="FF0000"/>
                </a:solidFill>
                <a:latin typeface="Times New Roman" panose="02020603050405020304" pitchFamily="18" charset="0"/>
                <a:cs typeface="Times New Roman" panose="02020603050405020304" pitchFamily="18" charset="0"/>
              </a:rPr>
              <a:t> 3 </a:t>
            </a:r>
            <a:r>
              <a:rPr lang="en-US" sz="4800" b="1" dirty="0" err="1">
                <a:solidFill>
                  <a:srgbClr val="FF0000"/>
                </a:solidFill>
                <a:latin typeface="Times New Roman" panose="02020603050405020304" pitchFamily="18" charset="0"/>
                <a:cs typeface="Times New Roman" panose="02020603050405020304" pitchFamily="18" charset="0"/>
              </a:rPr>
              <a:t>đoạn</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91544" y="3561929"/>
            <a:ext cx="10210800" cy="2819399"/>
          </a:xfrm>
        </p:spPr>
        <p:txBody>
          <a:bodyPr>
            <a:normAutofit fontScale="62500" lnSpcReduction="20000"/>
          </a:bodyPr>
          <a:lstStyle/>
          <a:p>
            <a:pPr>
              <a:buNone/>
            </a:pP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Đoạn</a:t>
            </a:r>
            <a:r>
              <a:rPr lang="en-US" sz="4800" b="1" dirty="0">
                <a:solidFill>
                  <a:srgbClr val="FF0000"/>
                </a:solidFill>
                <a:latin typeface="Times New Roman" pitchFamily="18" charset="0"/>
                <a:cs typeface="Times New Roman" pitchFamily="18" charset="0"/>
              </a:rPr>
              <a:t> 1 : </a:t>
            </a:r>
            <a:r>
              <a:rPr lang="en-US" altLang="en-US" sz="4800" b="1" dirty="0" err="1">
                <a:solidFill>
                  <a:srgbClr val="000066"/>
                </a:solidFill>
                <a:latin typeface="HP001 4 hàng" pitchFamily="34" charset="0"/>
              </a:rPr>
              <a:t>Nhác</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trông</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đến</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tỏ</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bày</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tình</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thân</a:t>
            </a:r>
            <a:r>
              <a:rPr lang="en-US" altLang="en-US" sz="4800" b="1" dirty="0">
                <a:solidFill>
                  <a:srgbClr val="000066"/>
                </a:solidFill>
                <a:latin typeface="HP001 4 hàng" pitchFamily="34" charset="0"/>
              </a:rPr>
              <a:t>. </a:t>
            </a:r>
          </a:p>
          <a:p>
            <a:pPr>
              <a:buNone/>
            </a:pPr>
            <a:r>
              <a:rPr lang="en-US" sz="4800" b="1" dirty="0">
                <a:latin typeface="Times New Roman" pitchFamily="18" charset="0"/>
                <a:cs typeface="Times New Roman" pitchFamily="18" charset="0"/>
              </a:rPr>
              <a:t>			</a:t>
            </a:r>
            <a:r>
              <a:rPr lang="en-US" sz="3800" b="1" dirty="0">
                <a:solidFill>
                  <a:srgbClr val="00B050"/>
                </a:solidFill>
                <a:latin typeface="Times New Roman" pitchFamily="18" charset="0"/>
                <a:cs typeface="Times New Roman" pitchFamily="18" charset="0"/>
              </a:rPr>
              <a:t>(10 </a:t>
            </a:r>
            <a:r>
              <a:rPr lang="en-US" sz="3800" b="1" dirty="0" err="1">
                <a:solidFill>
                  <a:srgbClr val="00B050"/>
                </a:solidFill>
                <a:latin typeface="Times New Roman" pitchFamily="18" charset="0"/>
                <a:cs typeface="Times New Roman" pitchFamily="18" charset="0"/>
              </a:rPr>
              <a:t>dòng</a:t>
            </a:r>
            <a:r>
              <a:rPr lang="en-US" sz="3800" b="1" dirty="0">
                <a:solidFill>
                  <a:srgbClr val="00B050"/>
                </a:solidFill>
                <a:latin typeface="Times New Roman" pitchFamily="18" charset="0"/>
                <a:cs typeface="Times New Roman" pitchFamily="18" charset="0"/>
              </a:rPr>
              <a:t> </a:t>
            </a:r>
            <a:r>
              <a:rPr lang="en-US" sz="3800" b="1" dirty="0" err="1">
                <a:solidFill>
                  <a:srgbClr val="00B050"/>
                </a:solidFill>
                <a:latin typeface="Times New Roman" pitchFamily="18" charset="0"/>
                <a:cs typeface="Times New Roman" pitchFamily="18" charset="0"/>
              </a:rPr>
              <a:t>đầu</a:t>
            </a:r>
            <a:r>
              <a:rPr lang="en-US" sz="3800" b="1" dirty="0">
                <a:solidFill>
                  <a:srgbClr val="00B050"/>
                </a:solidFill>
                <a:latin typeface="Times New Roman" pitchFamily="18" charset="0"/>
                <a:cs typeface="Times New Roman" pitchFamily="18" charset="0"/>
              </a:rPr>
              <a:t>)</a:t>
            </a:r>
          </a:p>
          <a:p>
            <a:pPr>
              <a:buNone/>
            </a:pP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Đoạn</a:t>
            </a:r>
            <a:r>
              <a:rPr lang="en-US" sz="4800" b="1" dirty="0">
                <a:solidFill>
                  <a:srgbClr val="FF0000"/>
                </a:solidFill>
                <a:latin typeface="Times New Roman" pitchFamily="18" charset="0"/>
                <a:cs typeface="Times New Roman" pitchFamily="18" charset="0"/>
              </a:rPr>
              <a:t> 2 : </a:t>
            </a:r>
            <a:r>
              <a:rPr lang="en-US" altLang="en-US" sz="4800" b="1" dirty="0" err="1">
                <a:solidFill>
                  <a:srgbClr val="000066"/>
                </a:solidFill>
                <a:latin typeface="HP001 4 hàng" pitchFamily="34" charset="0"/>
              </a:rPr>
              <a:t>Nghe</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lời</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Cáo</a:t>
            </a:r>
            <a:r>
              <a:rPr lang="en-US" altLang="en-US" sz="4800" b="1" dirty="0">
                <a:solidFill>
                  <a:srgbClr val="000066"/>
                </a:solidFill>
                <a:latin typeface="HP001 4 hàng" pitchFamily="34" charset="0"/>
              </a:rPr>
              <a:t>…</a:t>
            </a:r>
            <a:r>
              <a:rPr lang="en-US" altLang="en-US" sz="4800" b="1" dirty="0" err="1">
                <a:solidFill>
                  <a:srgbClr val="000066"/>
                </a:solidFill>
                <a:latin typeface="HP001 4 hàng" pitchFamily="34" charset="0"/>
              </a:rPr>
              <a:t>đến</a:t>
            </a:r>
            <a:r>
              <a:rPr lang="en-US" altLang="en-US" sz="4800" b="1" dirty="0">
                <a:solidFill>
                  <a:srgbClr val="000066"/>
                </a:solidFill>
                <a:latin typeface="HP001 4 hàng" pitchFamily="34" charset="0"/>
              </a:rPr>
              <a:t> loan tin </a:t>
            </a:r>
            <a:r>
              <a:rPr lang="en-US" altLang="en-US" sz="4800" b="1" dirty="0" err="1">
                <a:solidFill>
                  <a:srgbClr val="000066"/>
                </a:solidFill>
                <a:latin typeface="HP001 4 hàng" pitchFamily="34" charset="0"/>
              </a:rPr>
              <a:t>này</a:t>
            </a:r>
            <a:r>
              <a:rPr lang="en-US" altLang="en-US" sz="4800" b="1" dirty="0">
                <a:solidFill>
                  <a:srgbClr val="000066"/>
                </a:solidFill>
                <a:latin typeface="HP001 4 hàng" pitchFamily="34" charset="0"/>
              </a:rPr>
              <a:t>. </a:t>
            </a:r>
          </a:p>
          <a:p>
            <a:pPr>
              <a:buNone/>
            </a:pPr>
            <a:r>
              <a:rPr lang="en-US" sz="4800" b="1" dirty="0">
                <a:solidFill>
                  <a:srgbClr val="000066"/>
                </a:solidFill>
                <a:latin typeface="HP001 4 hàng" pitchFamily="34" charset="0"/>
                <a:cs typeface="Times New Roman" pitchFamily="18" charset="0"/>
              </a:rPr>
              <a:t>			</a:t>
            </a:r>
            <a:r>
              <a:rPr lang="en-US" sz="3800" b="1" dirty="0">
                <a:solidFill>
                  <a:srgbClr val="00B050"/>
                </a:solidFill>
                <a:latin typeface="HP001 4 hàng" pitchFamily="34" charset="0"/>
                <a:cs typeface="Times New Roman" pitchFamily="18" charset="0"/>
              </a:rPr>
              <a:t>(</a:t>
            </a:r>
            <a:r>
              <a:rPr lang="en-US" sz="3800" b="1" dirty="0">
                <a:solidFill>
                  <a:srgbClr val="00B050"/>
                </a:solidFill>
                <a:latin typeface="Times New Roman" pitchFamily="18" charset="0"/>
                <a:cs typeface="Times New Roman" pitchFamily="18" charset="0"/>
              </a:rPr>
              <a:t>6 </a:t>
            </a:r>
            <a:r>
              <a:rPr lang="en-US" sz="3800" b="1" dirty="0" err="1">
                <a:solidFill>
                  <a:srgbClr val="00B050"/>
                </a:solidFill>
                <a:latin typeface="Times New Roman" pitchFamily="18" charset="0"/>
                <a:cs typeface="Times New Roman" pitchFamily="18" charset="0"/>
              </a:rPr>
              <a:t>dòng</a:t>
            </a:r>
            <a:r>
              <a:rPr lang="en-US" sz="3800" b="1" dirty="0">
                <a:solidFill>
                  <a:srgbClr val="00B050"/>
                </a:solidFill>
                <a:latin typeface="Times New Roman" pitchFamily="18" charset="0"/>
                <a:cs typeface="Times New Roman" pitchFamily="18" charset="0"/>
              </a:rPr>
              <a:t> </a:t>
            </a:r>
            <a:r>
              <a:rPr lang="en-US" sz="3800" b="1" dirty="0" err="1">
                <a:solidFill>
                  <a:srgbClr val="00B050"/>
                </a:solidFill>
                <a:latin typeface="Times New Roman" pitchFamily="18" charset="0"/>
                <a:cs typeface="Times New Roman" pitchFamily="18" charset="0"/>
              </a:rPr>
              <a:t>tiếp</a:t>
            </a:r>
            <a:r>
              <a:rPr lang="en-US" sz="3800" b="1" dirty="0">
                <a:solidFill>
                  <a:srgbClr val="00B050"/>
                </a:solidFill>
                <a:latin typeface="Times New Roman" pitchFamily="18" charset="0"/>
                <a:cs typeface="Times New Roman" pitchFamily="18" charset="0"/>
              </a:rPr>
              <a:t> </a:t>
            </a:r>
            <a:r>
              <a:rPr lang="en-US" sz="3800" b="1" dirty="0" err="1">
                <a:solidFill>
                  <a:srgbClr val="00B050"/>
                </a:solidFill>
                <a:latin typeface="Times New Roman" pitchFamily="18" charset="0"/>
                <a:cs typeface="Times New Roman" pitchFamily="18" charset="0"/>
              </a:rPr>
              <a:t>theo</a:t>
            </a:r>
            <a:r>
              <a:rPr lang="en-US" sz="3800" b="1" dirty="0">
                <a:solidFill>
                  <a:srgbClr val="00B050"/>
                </a:solidFill>
                <a:latin typeface="Times New Roman" pitchFamily="18" charset="0"/>
                <a:cs typeface="Times New Roman" pitchFamily="18" charset="0"/>
              </a:rPr>
              <a:t>)</a:t>
            </a:r>
          </a:p>
          <a:p>
            <a:pPr>
              <a:buNone/>
            </a:pP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Đoạn</a:t>
            </a:r>
            <a:r>
              <a:rPr lang="en-US" sz="4800" b="1" dirty="0">
                <a:solidFill>
                  <a:srgbClr val="FF0000"/>
                </a:solidFill>
                <a:latin typeface="Times New Roman" pitchFamily="18" charset="0"/>
                <a:cs typeface="Times New Roman" pitchFamily="18" charset="0"/>
              </a:rPr>
              <a:t> 3 :</a:t>
            </a:r>
            <a:r>
              <a:rPr lang="en-US" sz="4800" b="1" dirty="0">
                <a:latin typeface="Times New Roman" pitchFamily="18" charset="0"/>
                <a:cs typeface="Times New Roman" pitchFamily="18" charset="0"/>
              </a:rPr>
              <a:t> </a:t>
            </a:r>
            <a:r>
              <a:rPr lang="en-US" altLang="en-US" sz="4800" b="1" dirty="0" err="1">
                <a:solidFill>
                  <a:srgbClr val="000066"/>
                </a:solidFill>
                <a:latin typeface="HP001 4 hàng" pitchFamily="34" charset="0"/>
              </a:rPr>
              <a:t>Cáo</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nghe</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đến</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làm</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gì</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được</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ai</a:t>
            </a:r>
            <a:r>
              <a:rPr lang="en-US" altLang="en-US" sz="4800" b="1" dirty="0">
                <a:solidFill>
                  <a:srgbClr val="000066"/>
                </a:solidFill>
                <a:latin typeface="HP001 4 hàng" pitchFamily="34" charset="0"/>
              </a:rPr>
              <a:t>. </a:t>
            </a:r>
          </a:p>
          <a:p>
            <a:pPr>
              <a:buNone/>
            </a:pPr>
            <a:r>
              <a:rPr lang="en-US" sz="4800" b="1" dirty="0">
                <a:solidFill>
                  <a:srgbClr val="000066"/>
                </a:solidFill>
                <a:latin typeface="HP001 4 hàng" pitchFamily="34" charset="0"/>
                <a:cs typeface="Times New Roman" pitchFamily="18" charset="0"/>
              </a:rPr>
              <a:t>			</a:t>
            </a:r>
            <a:r>
              <a:rPr lang="en-US" sz="3800" b="1" dirty="0">
                <a:solidFill>
                  <a:srgbClr val="00B050"/>
                </a:solidFill>
                <a:latin typeface="HP001 4 hàng" pitchFamily="34" charset="0"/>
                <a:cs typeface="Times New Roman" pitchFamily="18" charset="0"/>
              </a:rPr>
              <a:t>(</a:t>
            </a:r>
            <a:r>
              <a:rPr lang="en-US" sz="3800" b="1" dirty="0">
                <a:solidFill>
                  <a:srgbClr val="00B050"/>
                </a:solidFill>
                <a:latin typeface="Times New Roman" pitchFamily="18" charset="0"/>
                <a:cs typeface="Times New Roman" pitchFamily="18" charset="0"/>
              </a:rPr>
              <a:t>4 </a:t>
            </a:r>
            <a:r>
              <a:rPr lang="en-US" sz="3800" b="1" dirty="0" err="1">
                <a:solidFill>
                  <a:srgbClr val="00B050"/>
                </a:solidFill>
                <a:latin typeface="Times New Roman" pitchFamily="18" charset="0"/>
                <a:cs typeface="Times New Roman" pitchFamily="18" charset="0"/>
              </a:rPr>
              <a:t>dòng</a:t>
            </a:r>
            <a:r>
              <a:rPr lang="en-US" sz="3800" b="1" dirty="0">
                <a:solidFill>
                  <a:srgbClr val="00B050"/>
                </a:solidFill>
                <a:latin typeface="Times New Roman" pitchFamily="18" charset="0"/>
                <a:cs typeface="Times New Roman" pitchFamily="18" charset="0"/>
              </a:rPr>
              <a:t> </a:t>
            </a:r>
            <a:r>
              <a:rPr lang="en-US" sz="3800" b="1" dirty="0" err="1">
                <a:solidFill>
                  <a:srgbClr val="00B050"/>
                </a:solidFill>
                <a:latin typeface="Times New Roman" pitchFamily="18" charset="0"/>
                <a:cs typeface="Times New Roman" pitchFamily="18" charset="0"/>
              </a:rPr>
              <a:t>cuối</a:t>
            </a:r>
            <a:r>
              <a:rPr lang="en-US" sz="3800" b="1" dirty="0">
                <a:solidFill>
                  <a:srgbClr val="00B050"/>
                </a:solidFill>
                <a:latin typeface="Times New Roman" pitchFamily="18" charset="0"/>
                <a:cs typeface="Times New Roman" pitchFamily="18"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F9855E39-7EF1-4CBE-B063-0EE09ADF7B2D}"/>
              </a:ext>
            </a:extLst>
          </p:cNvPr>
          <p:cNvPicPr>
            <a:picLocks noChangeAspect="1"/>
          </p:cNvPicPr>
          <p:nvPr/>
        </p:nvPicPr>
        <p:blipFill rotWithShape="1">
          <a:blip r:embed="rId2">
            <a:extLst>
              <a:ext uri="{28A0092B-C50C-407E-A947-70E740481C1C}">
                <a14:useLocalDpi xmlns:a14="http://schemas.microsoft.com/office/drawing/2010/main" val="0"/>
              </a:ext>
            </a:extLst>
          </a:blip>
          <a:srcRect b="10269"/>
          <a:stretch/>
        </p:blipFill>
        <p:spPr>
          <a:xfrm>
            <a:off x="0" y="0"/>
            <a:ext cx="12192000" cy="6858000"/>
          </a:xfrm>
          <a:prstGeom prst="rect">
            <a:avLst/>
          </a:prstGeom>
        </p:spPr>
      </p:pic>
      <p:sp>
        <p:nvSpPr>
          <p:cNvPr id="3" name="Rectangle: Rounded Corners 2">
            <a:extLst>
              <a:ext uri="{FF2B5EF4-FFF2-40B4-BE49-F238E27FC236}">
                <a16:creationId xmlns="" xmlns:a16="http://schemas.microsoft.com/office/drawing/2014/main" id="{996BC113-130F-4E63-ADF6-B93BAE10A7A7}"/>
              </a:ext>
            </a:extLst>
          </p:cNvPr>
          <p:cNvSpPr/>
          <p:nvPr/>
        </p:nvSpPr>
        <p:spPr>
          <a:xfrm>
            <a:off x="228600" y="152400"/>
            <a:ext cx="11734800" cy="6553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 Box 4">
            <a:extLst>
              <a:ext uri="{FF2B5EF4-FFF2-40B4-BE49-F238E27FC236}">
                <a16:creationId xmlns="" xmlns:a16="http://schemas.microsoft.com/office/drawing/2014/main" id="{AEB1C4C9-217B-4517-981B-1092F721E5A4}"/>
              </a:ext>
            </a:extLst>
          </p:cNvPr>
          <p:cNvSpPr txBox="1">
            <a:spLocks noChangeArrowheads="1"/>
          </p:cNvSpPr>
          <p:nvPr/>
        </p:nvSpPr>
        <p:spPr bwMode="auto">
          <a:xfrm>
            <a:off x="6019800" y="1045715"/>
            <a:ext cx="5638800" cy="447814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mn-cs"/>
              </a:rPr>
              <a:t>2.</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Nghe</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lời</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Cáo</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dụ</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thiệt</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hơn</a:t>
            </a:r>
            <a:endPar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Gà</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rằng</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“Xin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được</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ghi</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ơn</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trong</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lòng</a:t>
            </a:r>
            <a:endPar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Hòa</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bình</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gà</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cáo</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sống</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chung</a:t>
            </a:r>
            <a:endPar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Mừng</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này</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còn</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có</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tin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mừng</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nào</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hơn</a:t>
            </a:r>
            <a:endPar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Kìa</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tôi</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thấy</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cặp</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chó</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săn</a:t>
            </a:r>
            <a:endPar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Từ</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xa</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chạy</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lại</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chắc</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 loan tin </a:t>
            </a:r>
            <a:r>
              <a:rPr kumimoji="0" lang="en-US" sz="2400" b="1" i="0" u="none" strike="noStrike" kern="1200" cap="none" spc="0" normalizeH="0" baseline="0" noProof="0" dirty="0" err="1">
                <a:ln>
                  <a:noFill/>
                </a:ln>
                <a:solidFill>
                  <a:srgbClr val="00B050"/>
                </a:solidFill>
                <a:effectLst/>
                <a:uLnTx/>
                <a:uFillTx/>
                <a:latin typeface="Times New Roman" pitchFamily="18" charset="0"/>
                <a:ea typeface="+mn-ea"/>
                <a:cs typeface="+mn-cs"/>
              </a:rPr>
              <a:t>này</a:t>
            </a: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mn-cs"/>
              </a:rPr>
              <a:t>”</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mn-cs"/>
              </a:rPr>
              <a:t> 3.</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Cáo</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nghe</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hồn</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lạc</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phách</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bay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Quắp</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đuôi</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co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cẳng</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chạy</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ngay</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tức</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thì</a:t>
            </a:r>
            <a:endPar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Gà</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ta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khoái</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chí</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cười</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phì</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Rõ</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phường</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gian</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dối</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làm</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gì</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được</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srgbClr val="0070C0"/>
                </a:solidFill>
                <a:effectLst/>
                <a:uLnTx/>
                <a:uFillTx/>
                <a:latin typeface="Times New Roman" pitchFamily="18" charset="0"/>
                <a:ea typeface="+mn-ea"/>
                <a:cs typeface="+mn-cs"/>
              </a:rPr>
              <a:t>ai</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mn-cs"/>
              </a:rPr>
              <a:t>”</a:t>
            </a:r>
          </a:p>
        </p:txBody>
      </p:sp>
      <p:sp>
        <p:nvSpPr>
          <p:cNvPr id="5" name="TextBox 4">
            <a:extLst>
              <a:ext uri="{FF2B5EF4-FFF2-40B4-BE49-F238E27FC236}">
                <a16:creationId xmlns="" xmlns:a16="http://schemas.microsoft.com/office/drawing/2014/main" id="{538F09E7-B98A-4E6F-8F72-892A28CB506B}"/>
              </a:ext>
            </a:extLst>
          </p:cNvPr>
          <p:cNvSpPr txBox="1"/>
          <p:nvPr/>
        </p:nvSpPr>
        <p:spPr>
          <a:xfrm>
            <a:off x="3352800" y="245815"/>
            <a:ext cx="533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GÀ TRỐNG VÀ CÁO</a:t>
            </a:r>
          </a:p>
        </p:txBody>
      </p:sp>
      <p:sp>
        <p:nvSpPr>
          <p:cNvPr id="6" name="Text Box 4">
            <a:extLst>
              <a:ext uri="{FF2B5EF4-FFF2-40B4-BE49-F238E27FC236}">
                <a16:creationId xmlns="" xmlns:a16="http://schemas.microsoft.com/office/drawing/2014/main" id="{B5133523-0E80-4CD6-BA4A-7714F7750CA1}"/>
              </a:ext>
            </a:extLst>
          </p:cNvPr>
          <p:cNvSpPr txBox="1">
            <a:spLocks noChangeArrowheads="1"/>
          </p:cNvSpPr>
          <p:nvPr/>
        </p:nvSpPr>
        <p:spPr bwMode="auto">
          <a:xfrm>
            <a:off x="207818" y="1072709"/>
            <a:ext cx="5638800" cy="447814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mn-cs"/>
              </a:rPr>
              <a:t>1.</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Nhác</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trông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vắt</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vẻo</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trên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cành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Anh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chàng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Gà</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Trống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tinh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nhanh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lõi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đời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Cáo</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kia</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đon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đả</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ngỏ</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lời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Kìa</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anh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bạn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quý</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xin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mời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xuống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đây</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Để</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nghe</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cho</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rõ</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tin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này</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Muôn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loài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mạnh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yếu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từ</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rày</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kết</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thân</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Lòng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tôi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sung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sướng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muôn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phần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Báo</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cho</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bạn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hữu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xa</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gần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đều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hay</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Xin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đừng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e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ngại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xuống</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đây</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Cho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tôi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hôn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bạn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tỏ</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bày</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tình</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mn-cs"/>
              </a:rPr>
              <a:t>thân</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7" name="TextBox 6">
            <a:extLst>
              <a:ext uri="{FF2B5EF4-FFF2-40B4-BE49-F238E27FC236}">
                <a16:creationId xmlns="" xmlns:a16="http://schemas.microsoft.com/office/drawing/2014/main" id="{B0C8867F-76DF-4CD5-9113-D77A050E4030}"/>
              </a:ext>
            </a:extLst>
          </p:cNvPr>
          <p:cNvSpPr txBox="1"/>
          <p:nvPr/>
        </p:nvSpPr>
        <p:spPr>
          <a:xfrm>
            <a:off x="8305800" y="5676264"/>
            <a:ext cx="3352800" cy="64633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LA PHÔNG–TEN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Nguyễn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Minh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lược</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dịch</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cxnSp>
        <p:nvCxnSpPr>
          <p:cNvPr id="9" name="Straight Connector 8">
            <a:extLst>
              <a:ext uri="{FF2B5EF4-FFF2-40B4-BE49-F238E27FC236}">
                <a16:creationId xmlns="" xmlns:a16="http://schemas.microsoft.com/office/drawing/2014/main" id="{32A8BEBA-495B-4C17-B4B6-12E43F1E34B8}"/>
              </a:ext>
            </a:extLst>
          </p:cNvPr>
          <p:cNvCxnSpPr>
            <a:cxnSpLocks/>
          </p:cNvCxnSpPr>
          <p:nvPr/>
        </p:nvCxnSpPr>
        <p:spPr>
          <a:xfrm>
            <a:off x="6019800" y="921435"/>
            <a:ext cx="76200" cy="495934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773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c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59" y="-1"/>
            <a:ext cx="5316361" cy="3026235"/>
          </a:xfrm>
          <a:prstGeom prst="rect">
            <a:avLst/>
          </a:prstGeom>
          <a:ln>
            <a:noFill/>
          </a:ln>
          <a:effectLst>
            <a:softEdge rad="112500"/>
          </a:effectLst>
        </p:spPr>
      </p:pic>
      <p:pic>
        <p:nvPicPr>
          <p:cNvPr id="15" name="Picture 6" descr="c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041" y="3828181"/>
            <a:ext cx="5704584" cy="30298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 xmlns:a16="http://schemas.microsoft.com/office/drawing/2014/main" id="{7779D61B-5C65-4C40-8B3A-3C971BFF45C6}"/>
              </a:ext>
            </a:extLst>
          </p:cNvPr>
          <p:cNvSpPr/>
          <p:nvPr/>
        </p:nvSpPr>
        <p:spPr>
          <a:xfrm>
            <a:off x="1847528" y="1916832"/>
            <a:ext cx="8784976" cy="2592288"/>
          </a:xfrm>
          <a:prstGeom prst="ellipse">
            <a:avLst/>
          </a:prstGeom>
          <a:solidFill>
            <a:schemeClr val="accent2">
              <a:lumMod val="20000"/>
              <a:lumOff val="80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err="1">
                <a:solidFill>
                  <a:srgbClr val="FF0000"/>
                </a:solidFill>
                <a:latin typeface="Times New Roman" panose="02020603050405020304" pitchFamily="18" charset="0"/>
                <a:cs typeface="Times New Roman" panose="02020603050405020304" pitchFamily="18" charset="0"/>
              </a:rPr>
              <a:t>Luyện</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đọc</a:t>
            </a:r>
            <a:endParaRPr lang="en-US" sz="7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408199"/>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3"/>
  <p:tag name="MMPROD_UIDATA" val="&lt;database version=&quot;11.0&quot;&gt;&lt;object type=&quot;1&quot; unique_id=&quot;10001&quot;&gt;&lt;object type=&quot;2&quot; unique_id=&quot;10104&quot;&gt;&lt;object type=&quot;3&quot; unique_id=&quot;10110&quot;&gt;&lt;property id=&quot;20148&quot; value=&quot;5&quot;/&gt;&lt;property id=&quot;20300&quot; value=&quot;Slide 3&quot;/&gt;&lt;property id=&quot;20307&quot; value=&quot;414&quot;/&gt;&lt;/object&gt;&lt;object type=&quot;3&quot; unique_id=&quot;10111&quot;&gt;&lt;property id=&quot;20148&quot; value=&quot;5&quot;/&gt;&lt;property id=&quot;20300&quot; value=&quot;Slide 4&quot;/&gt;&lt;property id=&quot;20307&quot; value=&quot;410&quot;/&gt;&lt;/object&gt;&lt;object type=&quot;3&quot; unique_id=&quot;10112&quot;&gt;&lt;property id=&quot;20148&quot; value=&quot;5&quot;/&gt;&lt;property id=&quot;20300&quot; value=&quot;Slide 5&quot;/&gt;&lt;property id=&quot;20307&quot; value=&quot;297&quot;/&gt;&lt;/object&gt;&lt;object type=&quot;3&quot; unique_id=&quot;10113&quot;&gt;&lt;property id=&quot;20148&quot; value=&quot;5&quot;/&gt;&lt;property id=&quot;20300&quot; value=&quot;Slide 6&quot;/&gt;&lt;property id=&quot;20307&quot; value=&quot;342&quot;/&gt;&lt;/object&gt;&lt;object type=&quot;3&quot; unique_id=&quot;10114&quot;&gt;&lt;property id=&quot;20148&quot; value=&quot;5&quot;/&gt;&lt;property id=&quot;20300&quot; value=&quot;Slide 7 - &amp;quot;Bài thơ chia làm 3 đoạn&amp;quot;&quot;/&gt;&lt;property id=&quot;20307&quot; value=&quot;273&quot;/&gt;&lt;/object&gt;&lt;object type=&quot;3&quot; unique_id=&quot;10115&quot;&gt;&lt;property id=&quot;20148&quot; value=&quot;5&quot;/&gt;&lt;property id=&quot;20300&quot; value=&quot;Slide 8&quot;/&gt;&lt;property id=&quot;20307&quot; value=&quot;428&quot;/&gt;&lt;/object&gt;&lt;object type=&quot;3&quot; unique_id=&quot;10116&quot;&gt;&lt;property id=&quot;20148&quot; value=&quot;5&quot;/&gt;&lt;property id=&quot;20300&quot; value=&quot;Slide 9&quot;/&gt;&lt;property id=&quot;20307&quot; value=&quot;418&quot;/&gt;&lt;/object&gt;&lt;object type=&quot;3&quot; unique_id=&quot;10117&quot;&gt;&lt;property id=&quot;20148&quot; value=&quot;5&quot;/&gt;&lt;property id=&quot;20300&quot; value=&quot;Slide 10&quot;/&gt;&lt;property id=&quot;20307&quot; value=&quot;416&quot;/&gt;&lt;/object&gt;&lt;object type=&quot;3&quot; unique_id=&quot;10118&quot;&gt;&lt;property id=&quot;20148&quot; value=&quot;5&quot;/&gt;&lt;property id=&quot;20300&quot; value=&quot;Slide 11&quot;/&gt;&lt;property id=&quot;20307&quot; value=&quot;417&quot;/&gt;&lt;/object&gt;&lt;object type=&quot;3&quot; unique_id=&quot;10119&quot;&gt;&lt;property id=&quot;20148&quot; value=&quot;5&quot;/&gt;&lt;property id=&quot;20300&quot; value=&quot;Slide 12&quot;/&gt;&lt;property id=&quot;20307&quot; value=&quot;419&quot;/&gt;&lt;/object&gt;&lt;object type=&quot;3&quot; unique_id=&quot;10120&quot;&gt;&lt;property id=&quot;20148&quot; value=&quot;5&quot;/&gt;&lt;property id=&quot;20300&quot; value=&quot;Slide 13&quot;/&gt;&lt;property id=&quot;20307&quot; value=&quot;300&quot;/&gt;&lt;/object&gt;&lt;object type=&quot;3&quot; unique_id=&quot;10121&quot;&gt;&lt;property id=&quot;20148&quot; value=&quot;5&quot;/&gt;&lt;property id=&quot;20300&quot; value=&quot;Slide 14&quot;/&gt;&lt;property id=&quot;20307&quot; value=&quot;415&quot;/&gt;&lt;/object&gt;&lt;object type=&quot;3&quot; unique_id=&quot;10122&quot;&gt;&lt;property id=&quot;20148&quot; value=&quot;5&quot;/&gt;&lt;property id=&quot;20300&quot; value=&quot;Slide 15&quot;/&gt;&lt;property id=&quot;20307&quot; value=&quot;348&quot;/&gt;&lt;/object&gt;&lt;object type=&quot;3&quot; unique_id=&quot;10123&quot;&gt;&lt;property id=&quot;20148&quot; value=&quot;5&quot;/&gt;&lt;property id=&quot;20300&quot; value=&quot;Slide 16&quot;/&gt;&lt;property id=&quot;20307&quot; value=&quot;310&quot;/&gt;&lt;/object&gt;&lt;object type=&quot;3&quot; unique_id=&quot;10124&quot;&gt;&lt;property id=&quot;20148&quot; value=&quot;5&quot;/&gt;&lt;property id=&quot;20300&quot; value=&quot;Slide 17&quot;/&gt;&lt;property id=&quot;20307&quot; value=&quot;349&quot;/&gt;&lt;/object&gt;&lt;object type=&quot;3&quot; unique_id=&quot;10125&quot;&gt;&lt;property id=&quot;20148&quot; value=&quot;5&quot;/&gt;&lt;property id=&quot;20300&quot; value=&quot;Slide 18&quot;/&gt;&lt;property id=&quot;20307&quot; value=&quot;350&quot;/&gt;&lt;/object&gt;&lt;object type=&quot;3&quot; unique_id=&quot;10126&quot;&gt;&lt;property id=&quot;20148&quot; value=&quot;5&quot;/&gt;&lt;property id=&quot;20300&quot; value=&quot;Slide 19&quot;/&gt;&lt;property id=&quot;20307&quot; value=&quot;426&quot;/&gt;&lt;/object&gt;&lt;object type=&quot;3&quot; unique_id=&quot;10127&quot;&gt;&lt;property id=&quot;20148&quot; value=&quot;5&quot;/&gt;&lt;property id=&quot;20300&quot; value=&quot;Slide 20&quot;/&gt;&lt;property id=&quot;20307&quot; value=&quot;344&quot;/&gt;&lt;/object&gt;&lt;object type=&quot;3&quot; unique_id=&quot;10128&quot;&gt;&lt;property id=&quot;20148&quot; value=&quot;5&quot;/&gt;&lt;property id=&quot;20300&quot; value=&quot;Slide 21&quot;/&gt;&lt;property id=&quot;20307&quot; value=&quot;351&quot;/&gt;&lt;/object&gt;&lt;object type=&quot;3&quot; unique_id=&quot;10129&quot;&gt;&lt;property id=&quot;20148&quot; value=&quot;5&quot;/&gt;&lt;property id=&quot;20300&quot; value=&quot;Slide 22&quot;/&gt;&lt;property id=&quot;20307&quot; value=&quot;427&quot;/&gt;&lt;/object&gt;&lt;object type=&quot;3&quot; unique_id=&quot;10130&quot;&gt;&lt;property id=&quot;20148&quot; value=&quot;5&quot;/&gt;&lt;property id=&quot;20300&quot; value=&quot;Slide 23&quot;/&gt;&lt;property id=&quot;20307&quot; value=&quot;352&quot;/&gt;&lt;/object&gt;&lt;object type=&quot;3&quot; unique_id=&quot;10131&quot;&gt;&lt;property id=&quot;20148&quot; value=&quot;5&quot;/&gt;&lt;property id=&quot;20300&quot; value=&quot;Slide 24&quot;/&gt;&lt;property id=&quot;20307&quot; value=&quot;345&quot;/&gt;&lt;/object&gt;&lt;object type=&quot;3&quot; unique_id=&quot;10132&quot;&gt;&lt;property id=&quot;20148&quot; value=&quot;5&quot;/&gt;&lt;property id=&quot;20300&quot; value=&quot;Slide 25&quot;/&gt;&lt;property id=&quot;20307&quot; value=&quot;353&quot;/&gt;&lt;/object&gt;&lt;object type=&quot;3&quot; unique_id=&quot;10133&quot;&gt;&lt;property id=&quot;20148&quot; value=&quot;5&quot;/&gt;&lt;property id=&quot;20300&quot; value=&quot;Slide 26&quot;/&gt;&lt;property id=&quot;20307&quot; value=&quot;346&quot;/&gt;&lt;/object&gt;&lt;object type=&quot;3&quot; unique_id=&quot;10134&quot;&gt;&lt;property id=&quot;20148&quot; value=&quot;5&quot;/&gt;&lt;property id=&quot;20300&quot; value=&quot;Slide 27&quot;/&gt;&lt;property id=&quot;20307&quot; value=&quot;420&quot;/&gt;&lt;/object&gt;&lt;object type=&quot;3&quot; unique_id=&quot;10135&quot;&gt;&lt;property id=&quot;20148&quot; value=&quot;5&quot;/&gt;&lt;property id=&quot;20300&quot; value=&quot;Slide 28&quot;/&gt;&lt;property id=&quot;20307&quot; value=&quot;425&quot;/&gt;&lt;/object&gt;&lt;object type=&quot;3&quot; unique_id=&quot;10136&quot;&gt;&lt;property id=&quot;20148&quot; value=&quot;5&quot;/&gt;&lt;property id=&quot;20300&quot; value=&quot;Slide 29&quot;/&gt;&lt;property id=&quot;20307&quot; value=&quot;421&quot;/&gt;&lt;/object&gt;&lt;object type=&quot;3&quot; unique_id=&quot;10137&quot;&gt;&lt;property id=&quot;20148&quot; value=&quot;5&quot;/&gt;&lt;property id=&quot;20300&quot; value=&quot;Slide 30&quot;/&gt;&lt;property id=&quot;20307&quot; value=&quot;422&quot;/&gt;&lt;/object&gt;&lt;object type=&quot;3&quot; unique_id=&quot;10138&quot;&gt;&lt;property id=&quot;20148&quot; value=&quot;5&quot;/&gt;&lt;property id=&quot;20300&quot; value=&quot;Slide 31&quot;/&gt;&lt;property id=&quot;20307&quot; value=&quot;423&quot;/&gt;&lt;/object&gt;&lt;object type=&quot;3&quot; unique_id=&quot;10139&quot;&gt;&lt;property id=&quot;20148&quot; value=&quot;5&quot;/&gt;&lt;property id=&quot;20300&quot; value=&quot;Slide 32&quot;/&gt;&lt;property id=&quot;20307&quot; value=&quot;411&quot;/&gt;&lt;/object&gt;&lt;object type=&quot;3&quot; unique_id=&quot;10140&quot;&gt;&lt;property id=&quot;20148&quot; value=&quot;5&quot;/&gt;&lt;property id=&quot;20300&quot; value=&quot;Slide 33&quot;/&gt;&lt;property id=&quot;20307&quot; value=&quot;429&quot;/&gt;&lt;/object&gt;&lt;object type=&quot;3&quot; unique_id=&quot;10141&quot;&gt;&lt;property id=&quot;20148&quot; value=&quot;5&quot;/&gt;&lt;property id=&quot;20300&quot; value=&quot;Slide 34&quot;/&gt;&lt;property id=&quot;20307&quot; value=&quot;413&quot;/&gt;&lt;/object&gt;&lt;object type=&quot;3&quot; unique_id=&quot;10142&quot;&gt;&lt;property id=&quot;20148&quot; value=&quot;5&quot;/&gt;&lt;property id=&quot;20300&quot; value=&quot;Slide 35&quot;/&gt;&lt;property id=&quot;20307&quot; value=&quot;294&quot;/&gt;&lt;/object&gt;&lt;object type=&quot;3&quot; unique_id=&quot;10401&quot;&gt;&lt;property id=&quot;20148&quot; value=&quot;5&quot;/&gt;&lt;property id=&quot;20300&quot; value=&quot;Slide 1&quot;/&gt;&lt;property id=&quot;20307&quot; value=&quot;430&quot;/&gt;&lt;/object&gt;&lt;object type=&quot;3&quot; unique_id=&quot;10402&quot;&gt;&lt;property id=&quot;20148&quot; value=&quot;5&quot;/&gt;&lt;property id=&quot;20300&quot; value=&quot;Slide 2&quot;/&gt;&lt;property id=&quot;20307&quot; value=&quot;431&quot;/&gt;&lt;/object&gt;&lt;/object&gt;&lt;object type=&quot;8&quot; unique_id=&quot;10182&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2.7|1.3|12"/>
</p:tagLst>
</file>

<file path=ppt/tags/tag11.xml><?xml version="1.0" encoding="utf-8"?>
<p:tagLst xmlns:a="http://schemas.openxmlformats.org/drawingml/2006/main" xmlns:r="http://schemas.openxmlformats.org/officeDocument/2006/relationships" xmlns:p="http://schemas.openxmlformats.org/presentationml/2006/main">
  <p:tag name="TIMING" val="|2.7|1.3|12"/>
</p:tagLst>
</file>

<file path=ppt/tags/tag12.xml><?xml version="1.0" encoding="utf-8"?>
<p:tagLst xmlns:a="http://schemas.openxmlformats.org/drawingml/2006/main" xmlns:r="http://schemas.openxmlformats.org/officeDocument/2006/relationships" xmlns:p="http://schemas.openxmlformats.org/presentationml/2006/main">
  <p:tag name="TIMING" val="|2.7|1.3|12"/>
</p:tagLst>
</file>

<file path=ppt/tags/tag13.xml><?xml version="1.0" encoding="utf-8"?>
<p:tagLst xmlns:a="http://schemas.openxmlformats.org/drawingml/2006/main" xmlns:r="http://schemas.openxmlformats.org/officeDocument/2006/relationships" xmlns:p="http://schemas.openxmlformats.org/presentationml/2006/main">
  <p:tag name="TIMING" val="|2.7|1.3|12"/>
</p:tagLst>
</file>

<file path=ppt/tags/tag14.xml><?xml version="1.0" encoding="utf-8"?>
<p:tagLst xmlns:a="http://schemas.openxmlformats.org/drawingml/2006/main" xmlns:r="http://schemas.openxmlformats.org/officeDocument/2006/relationships" xmlns:p="http://schemas.openxmlformats.org/presentationml/2006/main">
  <p:tag name="TIMING" val="|2.7|1.3|12"/>
</p:tagLst>
</file>

<file path=ppt/tags/tag15.xml><?xml version="1.0" encoding="utf-8"?>
<p:tagLst xmlns:a="http://schemas.openxmlformats.org/drawingml/2006/main" xmlns:r="http://schemas.openxmlformats.org/officeDocument/2006/relationships" xmlns:p="http://schemas.openxmlformats.org/presentationml/2006/main">
  <p:tag name="TIMING" val="|2.7|1.3|12"/>
</p:tagLst>
</file>

<file path=ppt/tags/tag2.xml><?xml version="1.0" encoding="utf-8"?>
<p:tagLst xmlns:a="http://schemas.openxmlformats.org/drawingml/2006/main" xmlns:r="http://schemas.openxmlformats.org/officeDocument/2006/relationships" xmlns:p="http://schemas.openxmlformats.org/presentationml/2006/main">
  <p:tag name="TIMING" val="|3.4"/>
</p:tagLst>
</file>

<file path=ppt/tags/tag3.xml><?xml version="1.0" encoding="utf-8"?>
<p:tagLst xmlns:a="http://schemas.openxmlformats.org/drawingml/2006/main" xmlns:r="http://schemas.openxmlformats.org/officeDocument/2006/relationships" xmlns:p="http://schemas.openxmlformats.org/presentationml/2006/main">
  <p:tag name="TIMING" val="|4.6|2.6|1.6|3.4|1|2.1"/>
</p:tagLst>
</file>

<file path=ppt/tags/tag4.xml><?xml version="1.0" encoding="utf-8"?>
<p:tagLst xmlns:a="http://schemas.openxmlformats.org/drawingml/2006/main" xmlns:r="http://schemas.openxmlformats.org/officeDocument/2006/relationships" xmlns:p="http://schemas.openxmlformats.org/presentationml/2006/main">
  <p:tag name="TIMING" val="|8.4|1.9|4.1|1.5|4.4|0.9|3.9|1.9"/>
</p:tagLst>
</file>

<file path=ppt/tags/tag5.xml><?xml version="1.0" encoding="utf-8"?>
<p:tagLst xmlns:a="http://schemas.openxmlformats.org/drawingml/2006/main" xmlns:r="http://schemas.openxmlformats.org/officeDocument/2006/relationships" xmlns:p="http://schemas.openxmlformats.org/presentationml/2006/main">
  <p:tag name="TIMING" val="|2.7|1.3|12"/>
</p:tagLst>
</file>

<file path=ppt/tags/tag6.xml><?xml version="1.0" encoding="utf-8"?>
<p:tagLst xmlns:a="http://schemas.openxmlformats.org/drawingml/2006/main" xmlns:r="http://schemas.openxmlformats.org/officeDocument/2006/relationships" xmlns:p="http://schemas.openxmlformats.org/presentationml/2006/main">
  <p:tag name="TIMING" val="|2.7|1.3|12"/>
</p:tagLst>
</file>

<file path=ppt/tags/tag7.xml><?xml version="1.0" encoding="utf-8"?>
<p:tagLst xmlns:a="http://schemas.openxmlformats.org/drawingml/2006/main" xmlns:r="http://schemas.openxmlformats.org/officeDocument/2006/relationships" xmlns:p="http://schemas.openxmlformats.org/presentationml/2006/main">
  <p:tag name="TIMING" val="|2.7|1.3|12"/>
</p:tagLst>
</file>

<file path=ppt/tags/tag8.xml><?xml version="1.0" encoding="utf-8"?>
<p:tagLst xmlns:a="http://schemas.openxmlformats.org/drawingml/2006/main" xmlns:r="http://schemas.openxmlformats.org/officeDocument/2006/relationships" xmlns:p="http://schemas.openxmlformats.org/presentationml/2006/main">
  <p:tag name="TIMING" val="|2.7|1.3|12"/>
</p:tagLst>
</file>

<file path=ppt/tags/tag9.xml><?xml version="1.0" encoding="utf-8"?>
<p:tagLst xmlns:a="http://schemas.openxmlformats.org/drawingml/2006/main" xmlns:r="http://schemas.openxmlformats.org/officeDocument/2006/relationships" xmlns:p="http://schemas.openxmlformats.org/presentationml/2006/main">
  <p:tag name="TIMING" val="|2.7|1.3|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2710</TotalTime>
  <Words>1785</Words>
  <Application>Microsoft Office PowerPoint</Application>
  <PresentationFormat>Custom</PresentationFormat>
  <Paragraphs>211</Paragraphs>
  <Slides>35</Slides>
  <Notes>1</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Bài thơ chia làm 3 đoạn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LATE BETTER THAN NEVER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 KIM QUY</dc:creator>
  <cp:lastModifiedBy>welcome</cp:lastModifiedBy>
  <cp:revision>268</cp:revision>
  <dcterms:created xsi:type="dcterms:W3CDTF">2001-12-31T17:04:00Z</dcterms:created>
  <dcterms:modified xsi:type="dcterms:W3CDTF">2022-10-05T01:26:26Z</dcterms:modified>
</cp:coreProperties>
</file>