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8" r:id="rId6"/>
  </p:sldMasterIdLst>
  <p:notesMasterIdLst>
    <p:notesMasterId r:id="rId8"/>
  </p:notesMasterIdLst>
  <p:sldIdLst>
    <p:sldId id="283" r:id="rId7"/>
    <p:sldId id="257" r:id="rId9"/>
    <p:sldId id="282" r:id="rId10"/>
    <p:sldId id="258" r:id="rId11"/>
    <p:sldId id="259" r:id="rId12"/>
    <p:sldId id="260" r:id="rId13"/>
    <p:sldId id="261" r:id="rId14"/>
    <p:sldId id="265" r:id="rId15"/>
    <p:sldId id="268" r:id="rId16"/>
    <p:sldId id="305" r:id="rId17"/>
    <p:sldId id="270" r:id="rId18"/>
    <p:sldId id="266" r:id="rId19"/>
    <p:sldId id="271" r:id="rId20"/>
    <p:sldId id="272" r:id="rId21"/>
    <p:sldId id="273" r:id="rId22"/>
    <p:sldId id="285" r:id="rId23"/>
    <p:sldId id="286" r:id="rId24"/>
    <p:sldId id="275" r:id="rId25"/>
    <p:sldId id="287" r:id="rId26"/>
    <p:sldId id="277" r:id="rId27"/>
    <p:sldId id="288" r:id="rId28"/>
    <p:sldId id="2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21" autoAdjust="0"/>
  </p:normalViewPr>
  <p:slideViewPr>
    <p:cSldViewPr snapToGrid="0">
      <p:cViewPr varScale="1">
        <p:scale>
          <a:sx n="66" d="100"/>
          <a:sy n="66" d="100"/>
        </p:scale>
        <p:origin x="90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B57DB-6DB5-45F9-8AD2-7444BAA27A2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389CC-F7A7-4C3A-9A45-94AD39AAE64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389CC-F7A7-4C3A-9A45-94AD39AAE649}"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352CD7-1DF0-4B83-8F3F-96473DC7051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AE376-BC20-4985-ABC0-50769C9B8ECA}"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9352CD7-1DF0-4B83-8F3F-96473DC7051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AE376-BC20-4985-ABC0-50769C9B8EC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9352CD7-1DF0-4B83-8F3F-96473DC7051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AE376-BC20-4985-ABC0-50769C9B8ECA}"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C9352CD7-1DF0-4B83-8F3F-96473DC7051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AE376-BC20-4985-ABC0-50769C9B8ECA}"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C9352CD7-1DF0-4B83-8F3F-96473DC7051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AE376-BC20-4985-ABC0-50769C9B8ECA}"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C9352CD7-1DF0-4B83-8F3F-96473DC7051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AE376-BC20-4985-ABC0-50769C9B8ECA}"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8" name="页脚占位符 7"/>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9" name="灯片编号占位符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4" name="页脚占位符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灯片编号占位符 4"/>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3" name="页脚占位符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4" name="灯片编号占位符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C9352CD7-1DF0-4B83-8F3F-96473DC7051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AE376-BC20-4985-ABC0-50769C9B8ECA}"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8" name="页脚占位符 7"/>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9" name="灯片编号占位符 8"/>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4" name="页脚占位符 3"/>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灯片编号占位符 4"/>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3" name="页脚占位符 2"/>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4" name="灯片编号占位符 3"/>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352CD7-1DF0-4B83-8F3F-96473DC7051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AE376-BC20-4985-ABC0-50769C9B8EC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52CD7-1DF0-4B83-8F3F-96473DC7051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9AE376-BC20-4985-ABC0-50769C9B8EC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C9352CD7-1DF0-4B83-8F3F-96473DC7051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AE376-BC20-4985-ABC0-50769C9B8ECA}"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C9352CD7-1DF0-4B83-8F3F-96473DC7051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AE376-BC20-4985-ABC0-50769C9B8EC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5" Type="http://schemas.openxmlformats.org/officeDocument/2006/relationships/theme" Target="../theme/theme4.xml"/><Relationship Id="rId14" Type="http://schemas.openxmlformats.org/officeDocument/2006/relationships/image" Target="../media/image1.png"/><Relationship Id="rId13" Type="http://schemas.openxmlformats.org/officeDocument/2006/relationships/slideLayout" Target="../slideLayouts/slideLayout46.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5" Type="http://schemas.openxmlformats.org/officeDocument/2006/relationships/theme" Target="../theme/theme5.xml"/><Relationship Id="rId14" Type="http://schemas.openxmlformats.org/officeDocument/2006/relationships/image" Target="../media/image1.png"/><Relationship Id="rId13" Type="http://schemas.openxmlformats.org/officeDocument/2006/relationships/slideLayout" Target="../slideLayouts/slideLayout59.xml"/><Relationship Id="rId12" Type="http://schemas.openxmlformats.org/officeDocument/2006/relationships/slideLayout" Target="../slideLayouts/slideLayout58.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52CD7-1DF0-4B83-8F3F-96473DC70516}"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9AE376-BC20-4985-ABC0-50769C9B8EC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F337AE9-7493-4D06-9A54-306D6C40B0E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2E98C82-7458-43E2-95C6-6D06F0A2825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00" rtl="0" eaLnBrk="1" fontAlgn="auto" latinLnBrk="0" hangingPunct="1">
              <a:lnSpc>
                <a:spcPct val="100000"/>
              </a:lnSpc>
              <a:spcBef>
                <a:spcPts val="0"/>
              </a:spcBef>
              <a:spcAft>
                <a:spcPts val="0"/>
              </a:spcAft>
              <a:buClrTx/>
              <a:buSzTx/>
              <a:buFontTx/>
              <a:buNone/>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00" rtl="0" eaLnBrk="1" fontAlgn="auto" latinLnBrk="0" hangingPunct="1">
              <a:lnSpc>
                <a:spcPct val="100000"/>
              </a:lnSpc>
              <a:spcBef>
                <a:spcPts val="0"/>
              </a:spcBef>
              <a:spcAft>
                <a:spcPts val="0"/>
              </a:spcAft>
              <a:buClrTx/>
              <a:buSzTx/>
              <a:buFontTx/>
              <a:buNone/>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14507" y="0"/>
            <a:ext cx="977493" cy="894476"/>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3BE2C917-C185-4529-B658-720C4C5476D1}"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C491C6F-6071-4143-8F1A-3CF48A43A451}"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cs typeface="+mn-cs"/>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14507" y="0"/>
            <a:ext cx="977493" cy="894476"/>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microsoft.com/office/2007/relationships/hdphoto" Target="../media/image9.wdp"/><Relationship Id="rId7" Type="http://schemas.openxmlformats.org/officeDocument/2006/relationships/image" Target="../media/image8.png"/><Relationship Id="rId6" Type="http://schemas.microsoft.com/office/2007/relationships/hdphoto" Target="../media/image7.wdp"/><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3" Type="http://schemas.openxmlformats.org/officeDocument/2006/relationships/notesSlide" Target="../notesSlides/notesSlide1.xml"/><Relationship Id="rId12" Type="http://schemas.openxmlformats.org/officeDocument/2006/relationships/slideLayout" Target="../slideLayouts/slideLayout2.xml"/><Relationship Id="rId11" Type="http://schemas.openxmlformats.org/officeDocument/2006/relationships/audio" Target="../media/audio1.wav"/><Relationship Id="rId10" Type="http://schemas.microsoft.com/office/2007/relationships/hdphoto" Target="../media/image11.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15.wdp"/><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16.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image" Target="../media/image32.jpeg"/><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2.xml"/><Relationship Id="rId7" Type="http://schemas.openxmlformats.org/officeDocument/2006/relationships/image" Target="../media/image40.png"/><Relationship Id="rId6" Type="http://schemas.openxmlformats.org/officeDocument/2006/relationships/image" Target="../media/image37.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microsoft.com/office/2007/relationships/hdphoto" Target="../media/image19.wdp"/><Relationship Id="rId5" Type="http://schemas.openxmlformats.org/officeDocument/2006/relationships/image" Target="../media/image18.png"/><Relationship Id="rId4" Type="http://schemas.microsoft.com/office/2007/relationships/hdphoto" Target="../media/image17.wdp"/><Relationship Id="rId3" Type="http://schemas.openxmlformats.org/officeDocument/2006/relationships/image" Target="../media/image16.png"/><Relationship Id="rId2" Type="http://schemas.microsoft.com/office/2007/relationships/hdphoto" Target="../media/image15.wdp"/><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24000" y="288"/>
            <a:ext cx="9144000" cy="6857712"/>
          </a:xfrm>
          <a:prstGeom prst="rect">
            <a:avLst/>
          </a:prstGeom>
        </p:spPr>
      </p:pic>
      <p:pic>
        <p:nvPicPr>
          <p:cNvPr id="115" name="图片 4"/>
          <p:cNvPicPr>
            <a:picLocks noChangeAspect="1"/>
          </p:cNvPicPr>
          <p:nvPr/>
        </p:nvPicPr>
        <p:blipFill rotWithShape="1">
          <a:blip r:embed="rId2" cstate="print">
            <a:extLst>
              <a:ext uri="{28A0092B-C50C-407E-A947-70E740481C1C}">
                <a14:useLocalDpi xmlns:a14="http://schemas.microsoft.com/office/drawing/2010/main" val="0"/>
              </a:ext>
            </a:extLst>
          </a:blip>
          <a:srcRect r="82565"/>
          <a:stretch>
            <a:fillRect/>
          </a:stretch>
        </p:blipFill>
        <p:spPr>
          <a:xfrm>
            <a:off x="2543042" y="3855932"/>
            <a:ext cx="1419072" cy="2165092"/>
          </a:xfrm>
          <a:prstGeom prst="rect">
            <a:avLst/>
          </a:prstGeom>
        </p:spPr>
      </p:pic>
      <p:pic>
        <p:nvPicPr>
          <p:cNvPr id="116" name="Picture 1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12094" y="5123091"/>
            <a:ext cx="1175513" cy="1567392"/>
          </a:xfrm>
          <a:prstGeom prst="rect">
            <a:avLst/>
          </a:prstGeom>
        </p:spPr>
      </p:pic>
      <p:pic>
        <p:nvPicPr>
          <p:cNvPr id="117" name="图片 4"/>
          <p:cNvPicPr>
            <a:picLocks noChangeAspect="1"/>
          </p:cNvPicPr>
          <p:nvPr/>
        </p:nvPicPr>
        <p:blipFill rotWithShape="1">
          <a:blip r:embed="rId2" cstate="print">
            <a:extLst>
              <a:ext uri="{28A0092B-C50C-407E-A947-70E740481C1C}">
                <a14:useLocalDpi xmlns:a14="http://schemas.microsoft.com/office/drawing/2010/main" val="0"/>
              </a:ext>
            </a:extLst>
          </a:blip>
          <a:srcRect l="63298" r="4383"/>
          <a:stretch>
            <a:fillRect/>
          </a:stretch>
        </p:blipFill>
        <p:spPr>
          <a:xfrm>
            <a:off x="6480872" y="4301530"/>
            <a:ext cx="2630563" cy="2165092"/>
          </a:xfrm>
          <a:prstGeom prst="rect">
            <a:avLst/>
          </a:prstGeom>
        </p:spPr>
      </p:pic>
      <p:pic>
        <p:nvPicPr>
          <p:cNvPr id="118" name="Picture 1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8469" y="4771845"/>
            <a:ext cx="1018384" cy="1357881"/>
          </a:xfrm>
          <a:prstGeom prst="rect">
            <a:avLst/>
          </a:prstGeom>
        </p:spPr>
      </p:pic>
      <p:sp>
        <p:nvSpPr>
          <p:cNvPr id="10" name="Rectangle 9"/>
          <p:cNvSpPr/>
          <p:nvPr/>
        </p:nvSpPr>
        <p:spPr>
          <a:xfrm>
            <a:off x="2089229" y="2351203"/>
            <a:ext cx="8101327" cy="1116785"/>
          </a:xfrm>
          <a:prstGeom prst="rect">
            <a:avLst/>
          </a:prstGeom>
          <a:noFill/>
        </p:spPr>
        <p:txBody>
          <a:bodyPr wrap="none" lIns="69663" tIns="34832" rIns="69663" bIns="34832">
            <a:spAutoFit/>
          </a:bodyPr>
          <a:lstStyle/>
          <a:p>
            <a:pPr algn="ctr">
              <a:defRPr/>
            </a:pPr>
            <a:r>
              <a:rPr lang="en-US" sz="3400" b="1"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Tập</a:t>
            </a:r>
            <a:r>
              <a:rPr lang="en-US" sz="34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3400" b="1"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đọc</a:t>
            </a:r>
            <a:endParaRPr lang="en-US" sz="34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endParaRPr>
          </a:p>
          <a:p>
            <a:pPr algn="ctr">
              <a:defRPr/>
            </a:pPr>
            <a:r>
              <a:rPr lang="en-US" sz="3400" b="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Tiết 2: Dế </a:t>
            </a:r>
            <a:r>
              <a:rPr lang="en-US" sz="3400" b="1"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Mèn</a:t>
            </a:r>
            <a:r>
              <a:rPr lang="en-US" sz="34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3400" b="1"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bênh</a:t>
            </a:r>
            <a:r>
              <a:rPr lang="en-US" sz="34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3400" b="1"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vực</a:t>
            </a:r>
            <a:r>
              <a:rPr lang="en-US" sz="34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3400" b="1"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kẻ</a:t>
            </a:r>
            <a:r>
              <a:rPr lang="en-US" sz="3400" b="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 </a:t>
            </a:r>
            <a:r>
              <a:rPr lang="en-US" sz="3400" b="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yếu (tiếp </a:t>
            </a:r>
            <a:r>
              <a:rPr lang="en-US" sz="3400" b="1" dirty="0" err="1">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theo</a:t>
            </a:r>
            <a:r>
              <a:rPr lang="en-US" sz="34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rPr>
              <a:t>)</a:t>
            </a:r>
            <a:endParaRPr lang="en-US" sz="3400" b="1" dirty="0">
              <a:ln w="12700" cmpd="sng">
                <a:solidFill>
                  <a:schemeClr val="accent4"/>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667098" y="2695575"/>
            <a:ext cx="6527877" cy="1778504"/>
          </a:xfrm>
          <a:prstGeom prst="rect">
            <a:avLst/>
          </a:prstGeom>
          <a:noFill/>
        </p:spPr>
        <p:txBody>
          <a:bodyPr lIns="69663" tIns="34832" rIns="69663" bIns="34832">
            <a:spAutoFit/>
          </a:bodyPr>
          <a:lstStyle/>
          <a:p>
            <a:pPr algn="ctr">
              <a:defRPr/>
            </a:pPr>
            <a:r>
              <a:rPr lang="en-US" sz="3700" b="1" i="1" kern="0" spc="32" dirty="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endParaRPr lang="en-US" sz="3700" b="1" i="1" kern="0" spc="32" dirty="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defRPr/>
            </a:pPr>
            <a:r>
              <a:rPr lang="vi-VN" sz="3700" b="1" i="1" kern="0" spc="32" dirty="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endParaRPr lang="en-US" sz="3700" b="1" i="1" kern="0" spc="32" dirty="0">
              <a:ln w="11430"/>
              <a:solidFill>
                <a:srgbClr val="00206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a:defRPr/>
            </a:pPr>
            <a:endParaRPr lang="en-US" sz="37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VNI-Times" pitchFamily="2" charset="0"/>
              <a:cs typeface="Arial" panose="020B0604020202020204" pitchFamily="34" charset="0"/>
            </a:endParaRPr>
          </a:p>
        </p:txBody>
      </p:sp>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417012" y="5124741"/>
            <a:ext cx="1661819" cy="1969615"/>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5833">
                        <a14:foregroundMark x1="76333" y1="52514" x2="76333" y2="52514"/>
                        <a14:foregroundMark x1="76333" y1="52514" x2="76333" y2="52514"/>
                        <a14:foregroundMark x1="92500" y1="50652" x2="92500" y2="50652"/>
                        <a14:foregroundMark x1="92500" y1="50652" x2="92500" y2="50652"/>
                      </a14:backgroundRemoval>
                    </a14:imgEffect>
                  </a14:imgLayer>
                </a14:imgProps>
              </a:ext>
              <a:ext uri="{28A0092B-C50C-407E-A947-70E740481C1C}">
                <a14:useLocalDpi xmlns:a14="http://schemas.microsoft.com/office/drawing/2010/main" val="0"/>
              </a:ext>
            </a:extLst>
          </a:blip>
          <a:stretch>
            <a:fillRect/>
          </a:stretch>
        </p:blipFill>
        <p:spPr>
          <a:xfrm rot="20556132">
            <a:off x="1805824" y="4697681"/>
            <a:ext cx="884192" cy="1055162"/>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9078272" y="5124742"/>
            <a:ext cx="1661819" cy="1969615"/>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3108" b="96757" l="7333" r="90000">
                        <a14:foregroundMark x1="22778" y1="39459" x2="22778" y2="39459"/>
                        <a14:foregroundMark x1="22778" y1="39459" x2="22778" y2="39459"/>
                        <a14:foregroundMark x1="22778" y1="39459" x2="25222" y2="45405"/>
                        <a14:foregroundMark x1="39333" y1="41081" x2="41778" y2="43378"/>
                      </a14:backgroundRemoval>
                    </a14:imgEffect>
                  </a14:imgLayer>
                </a14:imgProps>
              </a:ext>
              <a:ext uri="{28A0092B-C50C-407E-A947-70E740481C1C}">
                <a14:useLocalDpi xmlns:a14="http://schemas.microsoft.com/office/drawing/2010/main" val="0"/>
              </a:ext>
            </a:extLst>
          </a:blip>
          <a:stretch>
            <a:fillRect/>
          </a:stretch>
        </p:blipFill>
        <p:spPr>
          <a:xfrm>
            <a:off x="9283436" y="4365841"/>
            <a:ext cx="1384444" cy="15178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anim calcmode="lin" valueType="num">
                                      <p:cBhvr>
                                        <p:cTn id="8" dur="500" fill="hold"/>
                                        <p:tgtEl>
                                          <p:spTgt spid="115"/>
                                        </p:tgtEl>
                                        <p:attrNameLst>
                                          <p:attrName>ppt_x</p:attrName>
                                        </p:attrNameLst>
                                      </p:cBhvr>
                                      <p:tavLst>
                                        <p:tav tm="0">
                                          <p:val>
                                            <p:strVal val="#ppt_x"/>
                                          </p:val>
                                        </p:tav>
                                        <p:tav tm="100000">
                                          <p:val>
                                            <p:strVal val="#ppt_x"/>
                                          </p:val>
                                        </p:tav>
                                      </p:tavLst>
                                    </p:anim>
                                    <p:anim calcmode="lin" valueType="num">
                                      <p:cBhvr>
                                        <p:cTn id="9" dur="500" fill="hold"/>
                                        <p:tgtEl>
                                          <p:spTgt spid="1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500"/>
                                        <p:tgtEl>
                                          <p:spTgt spid="117"/>
                                        </p:tgtEl>
                                      </p:cBhvr>
                                    </p:animEffect>
                                    <p:anim calcmode="lin" valueType="num">
                                      <p:cBhvr>
                                        <p:cTn id="14" dur="500" fill="hold"/>
                                        <p:tgtEl>
                                          <p:spTgt spid="117"/>
                                        </p:tgtEl>
                                        <p:attrNameLst>
                                          <p:attrName>ppt_x</p:attrName>
                                        </p:attrNameLst>
                                      </p:cBhvr>
                                      <p:tavLst>
                                        <p:tav tm="0">
                                          <p:val>
                                            <p:strVal val="#ppt_x"/>
                                          </p:val>
                                        </p:tav>
                                        <p:tav tm="100000">
                                          <p:val>
                                            <p:strVal val="#ppt_x"/>
                                          </p:val>
                                        </p:tav>
                                      </p:tavLst>
                                    </p:anim>
                                    <p:anim calcmode="lin" valueType="num">
                                      <p:cBhvr>
                                        <p:cTn id="15" dur="500" fill="hold"/>
                                        <p:tgtEl>
                                          <p:spTgt spid="11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anim calcmode="lin" valueType="num">
                                      <p:cBhvr>
                                        <p:cTn id="20" dur="500" fill="hold"/>
                                        <p:tgtEl>
                                          <p:spTgt spid="116"/>
                                        </p:tgtEl>
                                        <p:attrNameLst>
                                          <p:attrName>ppt_x</p:attrName>
                                        </p:attrNameLst>
                                      </p:cBhvr>
                                      <p:tavLst>
                                        <p:tav tm="0">
                                          <p:val>
                                            <p:strVal val="#ppt_x"/>
                                          </p:val>
                                        </p:tav>
                                        <p:tav tm="100000">
                                          <p:val>
                                            <p:strVal val="#ppt_x"/>
                                          </p:val>
                                        </p:tav>
                                      </p:tavLst>
                                    </p:anim>
                                    <p:anim calcmode="lin" valueType="num">
                                      <p:cBhvr>
                                        <p:cTn id="21" dur="500" fill="hold"/>
                                        <p:tgtEl>
                                          <p:spTgt spid="11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anim calcmode="lin" valueType="num">
                                      <p:cBhvr>
                                        <p:cTn id="26" dur="500" fill="hold"/>
                                        <p:tgtEl>
                                          <p:spTgt spid="118"/>
                                        </p:tgtEl>
                                        <p:attrNameLst>
                                          <p:attrName>ppt_x</p:attrName>
                                        </p:attrNameLst>
                                      </p:cBhvr>
                                      <p:tavLst>
                                        <p:tav tm="0">
                                          <p:val>
                                            <p:strVal val="#ppt_x"/>
                                          </p:val>
                                        </p:tav>
                                        <p:tav tm="100000">
                                          <p:val>
                                            <p:strVal val="#ppt_x"/>
                                          </p:val>
                                        </p:tav>
                                      </p:tavLst>
                                    </p:anim>
                                    <p:anim calcmode="lin" valueType="num">
                                      <p:cBhvr>
                                        <p:cTn id="27" dur="500" fill="hold"/>
                                        <p:tgtEl>
                                          <p:spTgt spid="118"/>
                                        </p:tgtEl>
                                        <p:attrNameLst>
                                          <p:attrName>ppt_y</p:attrName>
                                        </p:attrNameLst>
                                      </p:cBhvr>
                                      <p:tavLst>
                                        <p:tav tm="0">
                                          <p:val>
                                            <p:strVal val="#ppt_y+.1"/>
                                          </p:val>
                                        </p:tav>
                                        <p:tav tm="100000">
                                          <p:val>
                                            <p:strVal val="#ppt_y"/>
                                          </p:val>
                                        </p:tav>
                                      </p:tavLst>
                                    </p:anim>
                                  </p:childTnLst>
                                </p:cTn>
                              </p:par>
                              <p:par>
                                <p:cTn id="28" presetID="14"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11" name="e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40-hinh-nen-powerpoint-dep-nhieu-chu-de-1"/>
          <p:cNvPicPr>
            <a:picLocks noChangeAspect="1"/>
          </p:cNvPicPr>
          <p:nvPr/>
        </p:nvPicPr>
        <p:blipFill>
          <a:blip r:embed="rId1"/>
          <a:stretch>
            <a:fillRect/>
          </a:stretch>
        </p:blipFill>
        <p:spPr>
          <a:xfrm>
            <a:off x="0" y="23495"/>
            <a:ext cx="12192000" cy="6858000"/>
          </a:xfrm>
          <a:prstGeom prst="rect">
            <a:avLst/>
          </a:prstGeom>
        </p:spPr>
      </p:pic>
      <p:sp>
        <p:nvSpPr>
          <p:cNvPr id="3" name="Text Box 2"/>
          <p:cNvSpPr txBox="1"/>
          <p:nvPr/>
        </p:nvSpPr>
        <p:spPr>
          <a:xfrm>
            <a:off x="2812415" y="335915"/>
            <a:ext cx="5551805" cy="6185535"/>
          </a:xfrm>
          <a:prstGeom prst="rect">
            <a:avLst/>
          </a:prstGeom>
          <a:noFill/>
        </p:spPr>
        <p:txBody>
          <a:bodyPr wrap="square" rtlCol="0">
            <a:spAutoFit/>
          </a:bodyPr>
          <a:p>
            <a:r>
              <a:rPr lang="en-US" sz="4400" b="1"/>
              <a:t>Sừng sững</a:t>
            </a:r>
            <a:endParaRPr lang="en-US" sz="4400" b="1"/>
          </a:p>
          <a:p>
            <a:r>
              <a:rPr lang="en-US" sz="4400" b="1"/>
              <a:t>Lủng củng</a:t>
            </a:r>
            <a:endParaRPr lang="en-US" sz="4400" b="1"/>
          </a:p>
          <a:p>
            <a:r>
              <a:rPr lang="en-US" sz="4400" b="1"/>
              <a:t>Béo múp béo míp</a:t>
            </a:r>
            <a:endParaRPr lang="en-US" sz="4400" b="1"/>
          </a:p>
          <a:p>
            <a:r>
              <a:rPr lang="en-US" sz="4400" b="1"/>
              <a:t>Cuống cuồng</a:t>
            </a:r>
            <a:endParaRPr lang="en-US" sz="4400" b="1"/>
          </a:p>
          <a:p>
            <a:r>
              <a:rPr lang="en-US" sz="4400" b="1"/>
              <a:t>Phanh phách</a:t>
            </a:r>
            <a:endParaRPr lang="en-US" sz="4400" b="1"/>
          </a:p>
          <a:p>
            <a:r>
              <a:rPr lang="en-US" sz="4400" b="1"/>
              <a:t>Quay phắt</a:t>
            </a:r>
            <a:endParaRPr lang="en-US" sz="4400" b="1"/>
          </a:p>
          <a:p>
            <a:r>
              <a:rPr lang="en-US" sz="4400" b="1"/>
              <a:t>Rập</a:t>
            </a:r>
            <a:endParaRPr lang="en-US" sz="4400" b="1"/>
          </a:p>
          <a:p>
            <a:r>
              <a:rPr lang="en-US" sz="4400" b="1"/>
              <a:t>Dạ ran</a:t>
            </a:r>
            <a:endParaRPr lang="en-US" sz="4400" b="1"/>
          </a:p>
          <a:p>
            <a:endParaRPr lang="en-US" sz="4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grpSp>
        <p:nvGrpSpPr>
          <p:cNvPr id="2" name="Group 2"/>
          <p:cNvGrpSpPr/>
          <p:nvPr/>
        </p:nvGrpSpPr>
        <p:grpSpPr>
          <a:xfrm>
            <a:off x="377530" y="304474"/>
            <a:ext cx="11436941" cy="6249053"/>
            <a:chOff x="0" y="0"/>
            <a:chExt cx="19254110" cy="10520290"/>
          </a:xfrm>
        </p:grpSpPr>
        <p:sp>
          <p:nvSpPr>
            <p:cNvPr id="3" name="Freeform 3"/>
            <p:cNvSpPr/>
            <p:nvPr/>
          </p:nvSpPr>
          <p:spPr>
            <a:xfrm>
              <a:off x="72390" y="72390"/>
              <a:ext cx="19109331" cy="10375510"/>
            </a:xfrm>
            <a:custGeom>
              <a:avLst/>
              <a:gdLst/>
              <a:ahLst/>
              <a:cxnLst/>
              <a:rect l="l" t="t" r="r" b="b"/>
              <a:pathLst>
                <a:path w="19109331" h="10375510">
                  <a:moveTo>
                    <a:pt x="0" y="0"/>
                  </a:moveTo>
                  <a:lnTo>
                    <a:pt x="19109331" y="0"/>
                  </a:lnTo>
                  <a:lnTo>
                    <a:pt x="19109331" y="10375510"/>
                  </a:lnTo>
                  <a:lnTo>
                    <a:pt x="0" y="10375510"/>
                  </a:lnTo>
                  <a:lnTo>
                    <a:pt x="0" y="0"/>
                  </a:lnTo>
                  <a:close/>
                </a:path>
              </a:pathLst>
            </a:custGeom>
            <a:solidFill>
              <a:srgbClr val="FFFFFF"/>
            </a:solidFill>
          </p:spPr>
        </p:sp>
        <p:sp>
          <p:nvSpPr>
            <p:cNvPr id="4" name="Freeform 4"/>
            <p:cNvSpPr/>
            <p:nvPr/>
          </p:nvSpPr>
          <p:spPr>
            <a:xfrm>
              <a:off x="0" y="0"/>
              <a:ext cx="19254110" cy="10520290"/>
            </a:xfrm>
            <a:custGeom>
              <a:avLst/>
              <a:gdLst/>
              <a:ahLst/>
              <a:cxnLst/>
              <a:rect l="l" t="t" r="r" b="b"/>
              <a:pathLst>
                <a:path w="19254110" h="10520290">
                  <a:moveTo>
                    <a:pt x="19109330" y="10375511"/>
                  </a:moveTo>
                  <a:lnTo>
                    <a:pt x="19254110" y="10375511"/>
                  </a:lnTo>
                  <a:lnTo>
                    <a:pt x="19254110" y="10520290"/>
                  </a:lnTo>
                  <a:lnTo>
                    <a:pt x="19109330" y="10520290"/>
                  </a:lnTo>
                  <a:lnTo>
                    <a:pt x="19109330" y="10375510"/>
                  </a:lnTo>
                  <a:close/>
                  <a:moveTo>
                    <a:pt x="0" y="144780"/>
                  </a:moveTo>
                  <a:lnTo>
                    <a:pt x="144780" y="144780"/>
                  </a:lnTo>
                  <a:lnTo>
                    <a:pt x="144780" y="10375511"/>
                  </a:lnTo>
                  <a:lnTo>
                    <a:pt x="0" y="10375511"/>
                  </a:lnTo>
                  <a:lnTo>
                    <a:pt x="0" y="144780"/>
                  </a:lnTo>
                  <a:close/>
                  <a:moveTo>
                    <a:pt x="0" y="10375511"/>
                  </a:moveTo>
                  <a:lnTo>
                    <a:pt x="144780" y="10375511"/>
                  </a:lnTo>
                  <a:lnTo>
                    <a:pt x="144780" y="10520290"/>
                  </a:lnTo>
                  <a:lnTo>
                    <a:pt x="0" y="10520290"/>
                  </a:lnTo>
                  <a:lnTo>
                    <a:pt x="0" y="10375510"/>
                  </a:lnTo>
                  <a:close/>
                  <a:moveTo>
                    <a:pt x="19109330" y="144780"/>
                  </a:moveTo>
                  <a:lnTo>
                    <a:pt x="19254110" y="144780"/>
                  </a:lnTo>
                  <a:lnTo>
                    <a:pt x="19254110" y="10375511"/>
                  </a:lnTo>
                  <a:lnTo>
                    <a:pt x="19109330" y="10375511"/>
                  </a:lnTo>
                  <a:lnTo>
                    <a:pt x="19109330" y="144780"/>
                  </a:lnTo>
                  <a:close/>
                  <a:moveTo>
                    <a:pt x="144780" y="10375511"/>
                  </a:moveTo>
                  <a:lnTo>
                    <a:pt x="19109330" y="10375511"/>
                  </a:lnTo>
                  <a:lnTo>
                    <a:pt x="19109330" y="10520290"/>
                  </a:lnTo>
                  <a:lnTo>
                    <a:pt x="144780" y="10520290"/>
                  </a:lnTo>
                  <a:lnTo>
                    <a:pt x="144780" y="10375510"/>
                  </a:lnTo>
                  <a:close/>
                  <a:moveTo>
                    <a:pt x="19109330" y="0"/>
                  </a:moveTo>
                  <a:lnTo>
                    <a:pt x="19254110" y="0"/>
                  </a:lnTo>
                  <a:lnTo>
                    <a:pt x="19254110" y="144780"/>
                  </a:lnTo>
                  <a:lnTo>
                    <a:pt x="19109330" y="144780"/>
                  </a:lnTo>
                  <a:lnTo>
                    <a:pt x="19109330" y="0"/>
                  </a:lnTo>
                  <a:close/>
                  <a:moveTo>
                    <a:pt x="0" y="0"/>
                  </a:moveTo>
                  <a:lnTo>
                    <a:pt x="144780" y="0"/>
                  </a:lnTo>
                  <a:lnTo>
                    <a:pt x="144780" y="144780"/>
                  </a:lnTo>
                  <a:lnTo>
                    <a:pt x="0" y="144780"/>
                  </a:lnTo>
                  <a:lnTo>
                    <a:pt x="0" y="0"/>
                  </a:lnTo>
                  <a:close/>
                  <a:moveTo>
                    <a:pt x="144780" y="0"/>
                  </a:moveTo>
                  <a:lnTo>
                    <a:pt x="19109330" y="0"/>
                  </a:lnTo>
                  <a:lnTo>
                    <a:pt x="19109330" y="144780"/>
                  </a:lnTo>
                  <a:lnTo>
                    <a:pt x="144780" y="144780"/>
                  </a:lnTo>
                  <a:lnTo>
                    <a:pt x="144780" y="0"/>
                  </a:lnTo>
                  <a:close/>
                </a:path>
              </a:pathLst>
            </a:custGeom>
            <a:solidFill>
              <a:srgbClr val="000000"/>
            </a:solidFill>
          </p:spPr>
        </p:sp>
      </p:grpSp>
      <p:grpSp>
        <p:nvGrpSpPr>
          <p:cNvPr id="5" name="Group 5"/>
          <p:cNvGrpSpPr/>
          <p:nvPr/>
        </p:nvGrpSpPr>
        <p:grpSpPr>
          <a:xfrm>
            <a:off x="778301" y="685800"/>
            <a:ext cx="10635399" cy="5486400"/>
            <a:chOff x="0" y="0"/>
            <a:chExt cx="17904712" cy="9236364"/>
          </a:xfrm>
        </p:grpSpPr>
        <p:sp>
          <p:nvSpPr>
            <p:cNvPr id="6" name="Freeform 6"/>
            <p:cNvSpPr/>
            <p:nvPr/>
          </p:nvSpPr>
          <p:spPr>
            <a:xfrm>
              <a:off x="72390" y="72390"/>
              <a:ext cx="17759932" cy="9091584"/>
            </a:xfrm>
            <a:custGeom>
              <a:avLst/>
              <a:gdLst/>
              <a:ahLst/>
              <a:cxnLst/>
              <a:rect l="l" t="t" r="r" b="b"/>
              <a:pathLst>
                <a:path w="17759932" h="9091584">
                  <a:moveTo>
                    <a:pt x="0" y="0"/>
                  </a:moveTo>
                  <a:lnTo>
                    <a:pt x="17759932" y="0"/>
                  </a:lnTo>
                  <a:lnTo>
                    <a:pt x="17759932" y="9091584"/>
                  </a:lnTo>
                  <a:lnTo>
                    <a:pt x="0" y="9091584"/>
                  </a:lnTo>
                  <a:lnTo>
                    <a:pt x="0" y="0"/>
                  </a:lnTo>
                  <a:close/>
                </a:path>
              </a:pathLst>
            </a:custGeom>
            <a:solidFill>
              <a:srgbClr val="FFFFFF"/>
            </a:solidFill>
          </p:spPr>
        </p:sp>
        <p:sp>
          <p:nvSpPr>
            <p:cNvPr id="7" name="Freeform 7"/>
            <p:cNvSpPr/>
            <p:nvPr/>
          </p:nvSpPr>
          <p:spPr>
            <a:xfrm>
              <a:off x="0" y="0"/>
              <a:ext cx="17904712" cy="9236363"/>
            </a:xfrm>
            <a:custGeom>
              <a:avLst/>
              <a:gdLst/>
              <a:ahLst/>
              <a:cxnLst/>
              <a:rect l="l" t="t" r="r" b="b"/>
              <a:pathLst>
                <a:path w="17904712" h="9236363">
                  <a:moveTo>
                    <a:pt x="17759931" y="9091584"/>
                  </a:moveTo>
                  <a:lnTo>
                    <a:pt x="17904712" y="9091584"/>
                  </a:lnTo>
                  <a:lnTo>
                    <a:pt x="17904712" y="9236363"/>
                  </a:lnTo>
                  <a:lnTo>
                    <a:pt x="17759931" y="9236363"/>
                  </a:lnTo>
                  <a:lnTo>
                    <a:pt x="17759931" y="9091584"/>
                  </a:lnTo>
                  <a:close/>
                  <a:moveTo>
                    <a:pt x="0" y="144780"/>
                  </a:moveTo>
                  <a:lnTo>
                    <a:pt x="144780" y="144780"/>
                  </a:lnTo>
                  <a:lnTo>
                    <a:pt x="144780" y="9091584"/>
                  </a:lnTo>
                  <a:lnTo>
                    <a:pt x="0" y="9091584"/>
                  </a:lnTo>
                  <a:lnTo>
                    <a:pt x="0" y="144780"/>
                  </a:lnTo>
                  <a:close/>
                  <a:moveTo>
                    <a:pt x="0" y="9091584"/>
                  </a:moveTo>
                  <a:lnTo>
                    <a:pt x="144780" y="9091584"/>
                  </a:lnTo>
                  <a:lnTo>
                    <a:pt x="144780" y="9236363"/>
                  </a:lnTo>
                  <a:lnTo>
                    <a:pt x="0" y="9236363"/>
                  </a:lnTo>
                  <a:lnTo>
                    <a:pt x="0" y="9091584"/>
                  </a:lnTo>
                  <a:close/>
                  <a:moveTo>
                    <a:pt x="17759931" y="144780"/>
                  </a:moveTo>
                  <a:lnTo>
                    <a:pt x="17904712" y="144780"/>
                  </a:lnTo>
                  <a:lnTo>
                    <a:pt x="17904712" y="9091584"/>
                  </a:lnTo>
                  <a:lnTo>
                    <a:pt x="17759931" y="9091584"/>
                  </a:lnTo>
                  <a:lnTo>
                    <a:pt x="17759931" y="144780"/>
                  </a:lnTo>
                  <a:close/>
                  <a:moveTo>
                    <a:pt x="144780" y="9091584"/>
                  </a:moveTo>
                  <a:lnTo>
                    <a:pt x="17759931" y="9091584"/>
                  </a:lnTo>
                  <a:lnTo>
                    <a:pt x="17759931" y="9236363"/>
                  </a:lnTo>
                  <a:lnTo>
                    <a:pt x="144780" y="9236363"/>
                  </a:lnTo>
                  <a:lnTo>
                    <a:pt x="144780" y="9091584"/>
                  </a:lnTo>
                  <a:close/>
                  <a:moveTo>
                    <a:pt x="17759931" y="0"/>
                  </a:moveTo>
                  <a:lnTo>
                    <a:pt x="17904712" y="0"/>
                  </a:lnTo>
                  <a:lnTo>
                    <a:pt x="17904712" y="144780"/>
                  </a:lnTo>
                  <a:lnTo>
                    <a:pt x="17759931" y="144780"/>
                  </a:lnTo>
                  <a:lnTo>
                    <a:pt x="17759931" y="0"/>
                  </a:lnTo>
                  <a:close/>
                  <a:moveTo>
                    <a:pt x="0" y="0"/>
                  </a:moveTo>
                  <a:lnTo>
                    <a:pt x="144780" y="0"/>
                  </a:lnTo>
                  <a:lnTo>
                    <a:pt x="144780" y="144780"/>
                  </a:lnTo>
                  <a:lnTo>
                    <a:pt x="0" y="144780"/>
                  </a:lnTo>
                  <a:lnTo>
                    <a:pt x="0" y="0"/>
                  </a:lnTo>
                  <a:close/>
                  <a:moveTo>
                    <a:pt x="144780" y="0"/>
                  </a:moveTo>
                  <a:lnTo>
                    <a:pt x="17759931" y="0"/>
                  </a:lnTo>
                  <a:lnTo>
                    <a:pt x="17759931" y="144780"/>
                  </a:lnTo>
                  <a:lnTo>
                    <a:pt x="144780" y="144780"/>
                  </a:lnTo>
                  <a:lnTo>
                    <a:pt x="144780" y="0"/>
                  </a:lnTo>
                  <a:close/>
                </a:path>
              </a:pathLst>
            </a:custGeom>
            <a:solidFill>
              <a:srgbClr val="1F1D1E"/>
            </a:solidFill>
          </p:spPr>
        </p:sp>
      </p:grpSp>
      <p:pic>
        <p:nvPicPr>
          <p:cNvPr id="8" name="Picture 8"/>
          <p:cNvPicPr>
            <a:picLocks noChangeAspect="1"/>
          </p:cNvPicPr>
          <p:nvPr/>
        </p:nvPicPr>
        <p:blipFill>
          <a:blip/>
          <a:srcRect t="34029" b="36045"/>
          <a:stretch>
            <a:fillRect/>
          </a:stretch>
        </p:blipFill>
        <p:spPr>
          <a:xfrm>
            <a:off x="0" y="998605"/>
            <a:ext cx="9034945" cy="1446479"/>
          </a:xfrm>
          <a:prstGeom prst="rect">
            <a:avLst/>
          </a:prstGeom>
        </p:spPr>
      </p:pic>
      <p:sp>
        <p:nvSpPr>
          <p:cNvPr id="10" name="TextBox 10"/>
          <p:cNvSpPr txBox="1"/>
          <p:nvPr/>
        </p:nvSpPr>
        <p:spPr>
          <a:xfrm>
            <a:off x="821300" y="1229467"/>
            <a:ext cx="6152155" cy="910506"/>
          </a:xfrm>
          <a:prstGeom prst="rect">
            <a:avLst/>
          </a:prstGeom>
        </p:spPr>
        <p:txBody>
          <a:bodyPr wrap="square" lIns="0" tIns="0" rIns="0" bIns="0" rtlCol="0" anchor="t">
            <a:spAutoFit/>
          </a:bodyPr>
          <a:lstStyle/>
          <a:p>
            <a:pPr marL="0" marR="0" lvl="0" indent="0" algn="l" defTabSz="609600" rtl="0" eaLnBrk="1" fontAlgn="auto" latinLnBrk="0" hangingPunct="1">
              <a:lnSpc>
                <a:spcPts val="7110"/>
              </a:lnSpc>
              <a:spcBef>
                <a:spcPts val="0"/>
              </a:spcBef>
              <a:spcAft>
                <a:spcPts val="0"/>
              </a:spcAft>
              <a:buClrTx/>
              <a:buSzTx/>
              <a:buFontTx/>
              <a:buNone/>
              <a:defRPr/>
            </a:pPr>
            <a:r>
              <a:rPr kumimoji="0" lang="en-US" sz="6000" b="0" i="0" u="none" strike="noStrike" kern="1200" cap="none" spc="0" normalizeH="0" baseline="0" noProof="0" dirty="0" smtClean="0">
                <a:ln>
                  <a:noFill/>
                </a:ln>
                <a:solidFill>
                  <a:prstClr val="white"/>
                </a:solidFill>
                <a:effectLst/>
                <a:uLnTx/>
                <a:uFillTx/>
                <a:latin typeface="Coiny" panose="02000903060500060000" pitchFamily="2" charset="0"/>
                <a:ea typeface="+mn-ea"/>
                <a:cs typeface="+mn-cs"/>
              </a:rPr>
              <a:t>CHÚ</a:t>
            </a:r>
            <a:r>
              <a:rPr kumimoji="0" lang="en-US" sz="6000" b="0" i="0" u="none" strike="noStrike" kern="1200" cap="none" spc="0" normalizeH="0" noProof="0" dirty="0" smtClean="0">
                <a:ln>
                  <a:noFill/>
                </a:ln>
                <a:solidFill>
                  <a:prstClr val="white"/>
                </a:solidFill>
                <a:effectLst/>
                <a:uLnTx/>
                <a:uFillTx/>
                <a:latin typeface="Coiny" panose="02000903060500060000" pitchFamily="2" charset="0"/>
                <a:ea typeface="+mn-ea"/>
                <a:cs typeface="+mn-cs"/>
              </a:rPr>
              <a:t> THÍCH</a:t>
            </a:r>
            <a:endParaRPr kumimoji="0" lang="en-US" sz="6000" b="0" i="0" u="none" strike="noStrike" kern="1200" cap="none" spc="0" normalizeH="0" baseline="0" noProof="0" dirty="0">
              <a:ln>
                <a:noFill/>
              </a:ln>
              <a:solidFill>
                <a:prstClr val="white"/>
              </a:solidFill>
              <a:effectLst/>
              <a:uLnTx/>
              <a:uFillTx/>
              <a:latin typeface="Coiny" panose="02000903060500060000" pitchFamily="2" charset="0"/>
              <a:ea typeface="+mn-ea"/>
              <a:cs typeface="+mn-cs"/>
            </a:endParaRPr>
          </a:p>
        </p:txBody>
      </p:sp>
      <p:sp>
        <p:nvSpPr>
          <p:cNvPr id="15" name="Rectangle 14"/>
          <p:cNvSpPr/>
          <p:nvPr/>
        </p:nvSpPr>
        <p:spPr>
          <a:xfrm>
            <a:off x="941860" y="2944034"/>
            <a:ext cx="2946649" cy="7509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defRPr/>
            </a:pPr>
            <a:r>
              <a:rPr lang="en-US" sz="4000" b="1" dirty="0" err="1">
                <a:solidFill>
                  <a:srgbClr val="0000CC"/>
                </a:solidFill>
                <a:latin typeface="Coiny" panose="02000903060500060000" pitchFamily="2" charset="0"/>
                <a:ea typeface="Calibri" panose="020F0502020204030204" pitchFamily="34" charset="0"/>
                <a:cs typeface="Times New Roman" panose="02020603050405020304" pitchFamily="18" charset="0"/>
              </a:rPr>
              <a:t>c</a:t>
            </a:r>
            <a:r>
              <a:rPr kumimoji="0" lang="en-US" sz="4000" b="1" i="0" u="none" strike="noStrike" kern="1200" cap="none" spc="0" normalizeH="0" baseline="0" noProof="0" dirty="0" err="1" smtClean="0">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hóp</a:t>
            </a:r>
            <a:r>
              <a:rPr kumimoji="0" lang="en-US" sz="4000" b="1" i="0" u="none" strike="noStrike" kern="1200" cap="none" spc="0" normalizeH="0" noProof="0" dirty="0" smtClean="0">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 </a:t>
            </a:r>
            <a:r>
              <a:rPr kumimoji="0" lang="en-US" sz="4000" b="1" i="0" u="none" strike="noStrike" kern="1200" cap="none" spc="0" normalizeH="0" noProof="0" dirty="0" err="1" smtClean="0">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bu</a:t>
            </a:r>
            <a:r>
              <a:rPr kumimoji="0" lang="en-US" sz="4000" b="1" i="0" u="none" strike="noStrike" kern="1200" cap="none" spc="0" normalizeH="0" baseline="0" noProof="0" dirty="0" smtClean="0">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3546764" y="2952100"/>
            <a:ext cx="7521286" cy="1409617"/>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defRPr/>
            </a:pPr>
            <a:r>
              <a:rPr lang="en-US" sz="4000" b="1" dirty="0" err="1" smtClean="0">
                <a:solidFill>
                  <a:prstClr val="black"/>
                </a:solidFill>
                <a:latin typeface="Coiny" panose="02000903060500060000" pitchFamily="2" charset="0"/>
                <a:ea typeface="Calibri" panose="020F0502020204030204" pitchFamily="34" charset="0"/>
                <a:cs typeface="Times New Roman" panose="02020603050405020304" pitchFamily="18" charset="0"/>
              </a:rPr>
              <a:t>đứng</a:t>
            </a:r>
            <a:r>
              <a:rPr lang="en-US" sz="4000" b="1" dirty="0" smtClean="0">
                <a:solidFill>
                  <a:prstClr val="black"/>
                </a:solidFill>
                <a:latin typeface="Coiny" panose="02000903060500060000" pitchFamily="2" charset="0"/>
                <a:ea typeface="Calibri" panose="020F0502020204030204" pitchFamily="34" charset="0"/>
                <a:cs typeface="Times New Roman" panose="02020603050405020304" pitchFamily="18" charset="0"/>
              </a:rPr>
              <a:t> </a:t>
            </a:r>
            <a:r>
              <a:rPr lang="en-US" sz="4000" b="1" dirty="0" err="1" smtClean="0">
                <a:solidFill>
                  <a:prstClr val="black"/>
                </a:solidFill>
                <a:latin typeface="Coiny" panose="02000903060500060000" pitchFamily="2" charset="0"/>
                <a:ea typeface="Calibri" panose="020F0502020204030204" pitchFamily="34" charset="0"/>
                <a:cs typeface="Times New Roman" panose="02020603050405020304" pitchFamily="18" charset="0"/>
              </a:rPr>
              <a:t>đầu</a:t>
            </a:r>
            <a:r>
              <a:rPr lang="en-US" sz="4000" b="1" dirty="0" smtClean="0">
                <a:solidFill>
                  <a:prstClr val="black"/>
                </a:solidFill>
                <a:latin typeface="Coiny" panose="02000903060500060000" pitchFamily="2" charset="0"/>
                <a:ea typeface="Calibri" panose="020F0502020204030204" pitchFamily="34" charset="0"/>
                <a:cs typeface="Times New Roman" panose="02020603050405020304" pitchFamily="18" charset="0"/>
              </a:rPr>
              <a:t>, </a:t>
            </a:r>
            <a:r>
              <a:rPr lang="en-US" sz="4000" b="1" dirty="0" err="1" smtClean="0">
                <a:solidFill>
                  <a:prstClr val="black"/>
                </a:solidFill>
                <a:latin typeface="Coiny" panose="02000903060500060000" pitchFamily="2" charset="0"/>
                <a:ea typeface="Calibri" panose="020F0502020204030204" pitchFamily="34" charset="0"/>
                <a:cs typeface="Times New Roman" panose="02020603050405020304" pitchFamily="18" charset="0"/>
              </a:rPr>
              <a:t>cầm</a:t>
            </a:r>
            <a:r>
              <a:rPr lang="en-US" sz="4000" b="1" dirty="0" smtClean="0">
                <a:solidFill>
                  <a:prstClr val="black"/>
                </a:solidFill>
                <a:latin typeface="Coiny" panose="02000903060500060000" pitchFamily="2" charset="0"/>
                <a:ea typeface="Calibri" panose="020F0502020204030204" pitchFamily="34" charset="0"/>
                <a:cs typeface="Times New Roman" panose="02020603050405020304" pitchFamily="18" charset="0"/>
              </a:rPr>
              <a:t> </a:t>
            </a:r>
            <a:r>
              <a:rPr lang="en-US" sz="4000" b="1" dirty="0" err="1" smtClean="0">
                <a:solidFill>
                  <a:prstClr val="black"/>
                </a:solidFill>
                <a:latin typeface="Coiny" panose="02000903060500060000" pitchFamily="2" charset="0"/>
                <a:ea typeface="Calibri" panose="020F0502020204030204" pitchFamily="34" charset="0"/>
                <a:cs typeface="Times New Roman" panose="02020603050405020304" pitchFamily="18" charset="0"/>
              </a:rPr>
              <a:t>đầu</a:t>
            </a:r>
            <a:r>
              <a:rPr lang="en-US" sz="4000" b="1" dirty="0">
                <a:solidFill>
                  <a:prstClr val="black"/>
                </a:solidFill>
                <a:latin typeface="Coiny" panose="02000903060500060000" pitchFamily="2" charset="0"/>
                <a:ea typeface="Calibri" panose="020F0502020204030204" pitchFamily="34" charset="0"/>
                <a:cs typeface="Times New Roman" panose="02020603050405020304" pitchFamily="18" charset="0"/>
              </a:rPr>
              <a:t> </a:t>
            </a:r>
            <a:r>
              <a:rPr lang="en-US" sz="4000" b="1" dirty="0" smtClean="0">
                <a:solidFill>
                  <a:prstClr val="black"/>
                </a:solidFill>
                <a:latin typeface="Coiny" panose="02000903060500060000" pitchFamily="2" charset="0"/>
                <a:ea typeface="Calibri" panose="020F0502020204030204" pitchFamily="34" charset="0"/>
                <a:cs typeface="Times New Roman" panose="02020603050405020304" pitchFamily="18" charset="0"/>
              </a:rPr>
              <a:t>(ý </a:t>
            </a:r>
            <a:r>
              <a:rPr lang="en-US" sz="4000" b="1" dirty="0" err="1" smtClean="0">
                <a:solidFill>
                  <a:prstClr val="black"/>
                </a:solidFill>
                <a:latin typeface="Coiny" panose="02000903060500060000" pitchFamily="2" charset="0"/>
                <a:ea typeface="Calibri" panose="020F0502020204030204" pitchFamily="34" charset="0"/>
                <a:cs typeface="Times New Roman" panose="02020603050405020304" pitchFamily="18" charset="0"/>
              </a:rPr>
              <a:t>nhạo</a:t>
            </a:r>
            <a:r>
              <a:rPr lang="en-US" sz="4000" b="1" dirty="0" smtClean="0">
                <a:solidFill>
                  <a:prstClr val="black"/>
                </a:solidFill>
                <a:latin typeface="Coiny" panose="02000903060500060000" pitchFamily="2" charset="0"/>
                <a:ea typeface="Calibri" panose="020F0502020204030204" pitchFamily="34" charset="0"/>
                <a:cs typeface="Times New Roman" panose="02020603050405020304" pitchFamily="18" charset="0"/>
              </a:rPr>
              <a:t> </a:t>
            </a:r>
            <a:r>
              <a:rPr lang="en-US" sz="4000" b="1" dirty="0" err="1" smtClean="0">
                <a:solidFill>
                  <a:prstClr val="black"/>
                </a:solidFill>
                <a:latin typeface="Coiny" panose="02000903060500060000" pitchFamily="2" charset="0"/>
                <a:ea typeface="Calibri" panose="020F0502020204030204" pitchFamily="34" charset="0"/>
                <a:cs typeface="Times New Roman" panose="02020603050405020304" pitchFamily="18" charset="0"/>
              </a:rPr>
              <a:t>báng</a:t>
            </a:r>
            <a:r>
              <a:rPr lang="en-US" sz="4000" b="1" dirty="0" smtClean="0">
                <a:solidFill>
                  <a:prstClr val="black"/>
                </a:solidFill>
                <a:latin typeface="Coiny" panose="02000903060500060000" pitchFamily="2"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941860" y="4675807"/>
            <a:ext cx="2302253" cy="7509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defRPr/>
            </a:pPr>
            <a:r>
              <a:rPr lang="en-US" sz="4000" b="1" dirty="0" err="1">
                <a:solidFill>
                  <a:srgbClr val="0000CC"/>
                </a:solidFill>
                <a:latin typeface="Coiny" panose="02000903060500060000" pitchFamily="2" charset="0"/>
                <a:ea typeface="Calibri" panose="020F0502020204030204" pitchFamily="34" charset="0"/>
                <a:cs typeface="Times New Roman" panose="02020603050405020304" pitchFamily="18" charset="0"/>
              </a:rPr>
              <a:t>n</a:t>
            </a:r>
            <a:r>
              <a:rPr kumimoji="0" lang="en-US" sz="4000" b="1" i="0" u="none" strike="noStrike" kern="1200" cap="none" spc="0" normalizeH="0" baseline="0" noProof="0" dirty="0" err="1" smtClean="0">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ặc</a:t>
            </a:r>
            <a:r>
              <a:rPr kumimoji="0" lang="en-US" sz="4000" b="1" i="0" u="none" strike="noStrike" kern="1200" cap="none" spc="0" normalizeH="0" baseline="0" noProof="0" dirty="0" smtClean="0">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smtClean="0">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nô</a:t>
            </a:r>
            <a:r>
              <a:rPr kumimoji="0" lang="en-US" sz="4000" b="1" i="0" u="none" strike="noStrike" kern="1200" cap="none" spc="0" normalizeH="0" baseline="0" noProof="0" dirty="0" smtClean="0">
                <a:ln>
                  <a:noFill/>
                </a:ln>
                <a:solidFill>
                  <a:srgbClr val="0000CC"/>
                </a:solidFill>
                <a:effectLst/>
                <a:uLnTx/>
                <a:uFillTx/>
                <a:latin typeface="Coiny" panose="02000903060500060000" pitchFamily="2"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srgbClr val="0000CC"/>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p:cNvSpPr txBox="1"/>
          <p:nvPr/>
        </p:nvSpPr>
        <p:spPr>
          <a:xfrm>
            <a:off x="3043330" y="4694530"/>
            <a:ext cx="7521286" cy="732252"/>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defRPr/>
            </a:pPr>
            <a:r>
              <a:rPr kumimoji="0" lang="en-US" sz="4000" b="1" i="0" u="none" strike="noStrike" kern="1200" cap="none" spc="0" normalizeH="0" baseline="0" noProof="0" dirty="0" smtClean="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a:t>
            </a:r>
            <a:r>
              <a:rPr kumimoji="0" lang="en-US" sz="4000" b="1" i="0" u="none" strike="noStrike" kern="1200" cap="none" spc="0" normalizeH="0" baseline="0" noProof="0" dirty="0" err="1" smtClean="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đàn</a:t>
            </a:r>
            <a:r>
              <a:rPr kumimoji="0" lang="en-US" sz="4000" b="1" i="0" u="none" strike="noStrike" kern="1200" cap="none" spc="0" normalizeH="0" noProof="0" dirty="0" smtClean="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bà</a:t>
            </a:r>
            <a:r>
              <a:rPr kumimoji="0" lang="en-US" sz="4000" b="1" i="0" u="none" strike="noStrike" kern="1200" cap="none" spc="0" normalizeH="0" noProof="0" dirty="0" smtClean="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 hung </a:t>
            </a:r>
            <a:r>
              <a:rPr kumimoji="0" lang="en-US" sz="4000" b="1" i="0" u="none" strike="noStrike" kern="1200" cap="none" spc="0" normalizeH="0" noProof="0" dirty="0" err="1" smtClean="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dữ</a:t>
            </a:r>
            <a:r>
              <a:rPr kumimoji="0" lang="en-US" sz="4000" b="1" i="0" u="none" strike="noStrike" kern="1200" cap="none" spc="0" normalizeH="0" noProof="0" dirty="0" smtClean="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táo</a:t>
            </a:r>
            <a:r>
              <a:rPr kumimoji="0" lang="en-US" sz="4000" b="1" i="0" u="none" strike="noStrike" kern="1200" cap="none" spc="0" normalizeH="0" noProof="0" dirty="0" smtClean="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 </a:t>
            </a:r>
            <a:r>
              <a:rPr kumimoji="0" lang="en-US" sz="4000" b="1" i="0" u="none" strike="noStrike" kern="1200" cap="none" spc="0" normalizeH="0" noProof="0" dirty="0" err="1" smtClean="0">
                <a:ln>
                  <a:noFill/>
                </a:ln>
                <a:solidFill>
                  <a:prstClr val="black"/>
                </a:solidFill>
                <a:effectLst/>
                <a:uLnTx/>
                <a:uFillTx/>
                <a:latin typeface="Coiny" panose="02000903060500060000" pitchFamily="2" charset="0"/>
                <a:ea typeface="Calibri" panose="020F0502020204030204" pitchFamily="34" charset="0"/>
                <a:cs typeface="Times New Roman" panose="02020603050405020304" pitchFamily="18" charset="0"/>
              </a:rPr>
              <a:t>tợn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799110" y="2499164"/>
            <a:ext cx="7156549" cy="1569660"/>
          </a:xfrm>
          <a:prstGeom prst="rect">
            <a:avLst/>
          </a:prstGeom>
          <a:noFill/>
        </p:spPr>
        <p:txBody>
          <a:bodyPr wrap="square" rtlCol="0">
            <a:spAutoFit/>
          </a:bodyPr>
          <a:lstStyle/>
          <a:p>
            <a:r>
              <a:rPr lang="en-US" sz="9600" dirty="0" err="1" smtClean="0">
                <a:solidFill>
                  <a:srgbClr val="FF0000"/>
                </a:solidFill>
                <a:latin typeface="iCiel Nabila" pitchFamily="2" charset="0"/>
              </a:rPr>
              <a:t>Tìm</a:t>
            </a:r>
            <a:r>
              <a:rPr lang="en-US" sz="9600" dirty="0" smtClean="0">
                <a:solidFill>
                  <a:srgbClr val="FF0000"/>
                </a:solidFill>
                <a:latin typeface="iCiel Nabila" pitchFamily="2" charset="0"/>
              </a:rPr>
              <a:t> </a:t>
            </a:r>
            <a:r>
              <a:rPr lang="en-US" sz="9600" dirty="0" err="1" smtClean="0">
                <a:solidFill>
                  <a:srgbClr val="FF0000"/>
                </a:solidFill>
                <a:latin typeface="iCiel Nabila" pitchFamily="2" charset="0"/>
              </a:rPr>
              <a:t>hiểu</a:t>
            </a:r>
            <a:r>
              <a:rPr lang="en-US" sz="9600" dirty="0" smtClean="0">
                <a:solidFill>
                  <a:srgbClr val="FF0000"/>
                </a:solidFill>
                <a:latin typeface="iCiel Nabila" pitchFamily="2" charset="0"/>
              </a:rPr>
              <a:t> </a:t>
            </a:r>
            <a:r>
              <a:rPr lang="en-US" sz="9600" dirty="0" err="1" smtClean="0">
                <a:solidFill>
                  <a:srgbClr val="FF0000"/>
                </a:solidFill>
                <a:latin typeface="iCiel Nabila" pitchFamily="2" charset="0"/>
              </a:rPr>
              <a:t>bài</a:t>
            </a:r>
            <a:endParaRPr lang="en-US" sz="9600" dirty="0">
              <a:solidFill>
                <a:srgbClr val="FF0000"/>
              </a:solidFill>
              <a:latin typeface="iCiel Nabila" pitchFamily="2"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5757" y="838201"/>
            <a:ext cx="6083443" cy="5262403"/>
          </a:xfrm>
          <a:prstGeom prst="rect">
            <a:avLst/>
          </a:prstGeom>
          <a:noFill/>
          <a:ln w="12700" cap="flat" cmpd="sng" algn="ctr">
            <a:noFill/>
            <a:prstDash val="solid"/>
            <a:miter lim="800000"/>
          </a:ln>
          <a:effectLst/>
        </p:spPr>
        <p:txBody>
          <a:bodyPr wrap="square" rtlCol="0">
            <a:spAutoFit/>
          </a:bodyPr>
          <a:lstStyle/>
          <a:p>
            <a:pPr marL="0" marR="0" lvl="0" indent="967105" algn="just" defTabSz="1219200" eaLnBrk="1" fontAlgn="auto" latinLnBrk="0" hangingPunct="1">
              <a:lnSpc>
                <a:spcPct val="100000"/>
              </a:lnSpc>
              <a:spcBef>
                <a:spcPts val="0"/>
              </a:spcBef>
              <a:spcAft>
                <a:spcPts val="0"/>
              </a:spcAft>
              <a:buClrTx/>
              <a:buSzTx/>
              <a:buFontTx/>
              <a:buNone/>
              <a:defRPr/>
            </a:pPr>
            <a:r>
              <a:rPr kumimoji="0" lang="vi-VN" sz="3735"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en-US" sz="3735"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ọ</a:t>
            </a:r>
            <a:r>
              <a:rPr kumimoji="0" lang="vi-VN" sz="3735"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endParaRPr kumimoji="0" lang="vi-VN" sz="3735"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 Box 5"/>
          <p:cNvSpPr txBox="1">
            <a:spLocks noChangeArrowheads="1"/>
          </p:cNvSpPr>
          <p:nvPr/>
        </p:nvSpPr>
        <p:spPr bwMode="auto">
          <a:xfrm>
            <a:off x="6857996" y="1578944"/>
            <a:ext cx="5234687" cy="2763922"/>
          </a:xfrm>
          <a:prstGeom prst="cloudCallout">
            <a:avLst>
              <a:gd name="adj1" fmla="val -57371"/>
              <a:gd name="adj2" fmla="val 16436"/>
            </a:avLst>
          </a:prstGeom>
          <a:solidFill>
            <a:sysClr val="window" lastClr="FFFFFF"/>
          </a:solidFill>
          <a:ln w="28575" cap="flat" cmpd="sng" algn="ctr">
            <a:solidFill>
              <a:srgbClr val="70AD47">
                <a:lumMod val="60000"/>
                <a:lumOff val="40000"/>
              </a:srgbClr>
            </a:solidFill>
            <a:prstDash val="solid"/>
            <a:miter lim="800000"/>
          </a:ln>
          <a:effectLst/>
        </p:spPr>
        <p:txBody>
          <a:bodyPr wrap="square">
            <a:spAutoFit/>
          </a:bodyPr>
          <a:lstStyle>
            <a:lvl1pPr eaLnBrk="0" hangingPunct="0">
              <a:defRPr sz="2800" b="1">
                <a:solidFill>
                  <a:schemeClr val="tx1"/>
                </a:solidFill>
                <a:latin typeface="Arial" panose="020B0604020202020204" pitchFamily="34" charset="0"/>
                <a:cs typeface="Arial" panose="020B0604020202020204" pitchFamily="34" charset="0"/>
              </a:defRPr>
            </a:lvl1pPr>
            <a:lvl2pPr marL="742950" indent="-285750" eaLnBrk="0" hangingPunct="0">
              <a:defRPr sz="2800" b="1">
                <a:solidFill>
                  <a:schemeClr val="tx1"/>
                </a:solidFill>
                <a:latin typeface="Arial" panose="020B0604020202020204" pitchFamily="34" charset="0"/>
                <a:cs typeface="Arial" panose="020B0604020202020204" pitchFamily="34" charset="0"/>
              </a:defRPr>
            </a:lvl2pPr>
            <a:lvl3pPr marL="1143000" indent="-228600" eaLnBrk="0" hangingPunct="0">
              <a:defRPr sz="2800" b="1">
                <a:solidFill>
                  <a:schemeClr val="tx1"/>
                </a:solidFill>
                <a:latin typeface="Arial" panose="020B0604020202020204" pitchFamily="34" charset="0"/>
                <a:cs typeface="Arial" panose="020B0604020202020204" pitchFamily="34" charset="0"/>
              </a:defRPr>
            </a:lvl3pPr>
            <a:lvl4pPr marL="1600200" indent="-228600" eaLnBrk="0" hangingPunct="0">
              <a:defRPr sz="2800" b="1">
                <a:solidFill>
                  <a:schemeClr val="tx1"/>
                </a:solidFill>
                <a:latin typeface="Arial" panose="020B0604020202020204" pitchFamily="34" charset="0"/>
                <a:cs typeface="Arial" panose="020B0604020202020204" pitchFamily="34" charset="0"/>
              </a:defRPr>
            </a:lvl4pPr>
            <a:lvl5pPr marL="2057400" indent="-228600" eaLnBrk="0" hangingPunct="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marL="0" marR="0" lvl="0" indent="0" algn="just" defTabSz="914400" eaLnBrk="0" fontAlgn="auto" latinLnBrk="0" hangingPunct="0">
              <a:lnSpc>
                <a:spcPct val="100000"/>
              </a:lnSpc>
              <a:spcBef>
                <a:spcPts val="0"/>
              </a:spcBef>
              <a:spcAft>
                <a:spcPts val="0"/>
              </a:spcAft>
              <a:buClrTx/>
              <a:buSzTx/>
              <a:buFontTx/>
              <a:buNone/>
              <a:defRPr/>
            </a:pP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Trận</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địa</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bọn</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nhện</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đáng</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sợ</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735"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735"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1" cstate="print">
            <a:extLst>
              <a:ext uri="{BEBA8EAE-BF5A-486C-A8C5-ECC9F3942E4B}">
                <a14:imgProps xmlns:a14="http://schemas.microsoft.com/office/drawing/2010/main">
                  <a14:imgLayer r:embed="rId2">
                    <a14:imgEffect>
                      <a14:backgroundRemoval t="10000" b="90000" l="10000" r="90000"/>
                    </a14:imgEffect>
                  </a14:imgLayer>
                </a14:imgProps>
              </a:ext>
            </a:extLst>
          </a:blip>
          <a:stretch>
            <a:fillRect/>
          </a:stretch>
        </p:blipFill>
        <p:spPr>
          <a:xfrm>
            <a:off x="6857997" y="3619501"/>
            <a:ext cx="3810003" cy="2857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animBg="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601" y="126236"/>
            <a:ext cx="5994399" cy="69865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967105" algn="just"/>
            <a:r>
              <a:rPr lang="vi-VN" sz="3200" b="1" dirty="0">
                <a:latin typeface="Times New Roman" panose="02020603050405020304" pitchFamily="18" charset="0"/>
                <a:cs typeface="Times New Roman" panose="02020603050405020304" pitchFamily="18" charset="0"/>
              </a:rPr>
              <a:t>Tôi cất tiếng hỏi lớn:</a:t>
            </a:r>
            <a:endParaRPr lang="vi-VN" sz="3200" b="1" dirty="0">
              <a:latin typeface="Times New Roman" panose="02020603050405020304" pitchFamily="18" charset="0"/>
              <a:cs typeface="Times New Roman" panose="02020603050405020304" pitchFamily="18" charset="0"/>
            </a:endParaRPr>
          </a:p>
          <a:p>
            <a:pPr indent="967105" algn="just"/>
            <a:r>
              <a:rPr lang="vi-VN" sz="3200" b="1" dirty="0">
                <a:latin typeface="Times New Roman" panose="02020603050405020304" pitchFamily="18" charset="0"/>
                <a:cs typeface="Times New Roman" panose="02020603050405020304" pitchFamily="18" charset="0"/>
              </a:rPr>
              <a:t>- Ai đứng chóp bu bọn mày? Ra đây ta nói chuyện.</a:t>
            </a:r>
            <a:endParaRPr lang="vi-VN" sz="3200" b="1" dirty="0">
              <a:latin typeface="Times New Roman" panose="02020603050405020304" pitchFamily="18" charset="0"/>
              <a:cs typeface="Times New Roman" panose="02020603050405020304" pitchFamily="18" charset="0"/>
            </a:endParaRPr>
          </a:p>
          <a:p>
            <a:pPr indent="967105" algn="just"/>
            <a:r>
              <a:rPr lang="vi-VN" sz="3200" b="1" dirty="0">
                <a:latin typeface="Times New Roman" panose="02020603050405020304" pitchFamily="18" charset="0"/>
                <a:cs typeface="Times New Roman" panose="02020603050405020304"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a:t>
            </a:r>
            <a:endParaRPr lang="vi-VN" sz="3200" b="1" dirty="0">
              <a:latin typeface="Times New Roman" panose="02020603050405020304" pitchFamily="18" charset="0"/>
              <a:cs typeface="Times New Roman" panose="02020603050405020304" pitchFamily="18" charset="0"/>
            </a:endParaRPr>
          </a:p>
          <a:p>
            <a:pPr indent="967105" algn="just" defTabSz="1219200">
              <a:defRPr/>
            </a:pP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 name="Text Box 5"/>
          <p:cNvSpPr txBox="1">
            <a:spLocks noChangeArrowheads="1"/>
          </p:cNvSpPr>
          <p:nvPr/>
        </p:nvSpPr>
        <p:spPr bwMode="auto">
          <a:xfrm>
            <a:off x="6476996" y="2236366"/>
            <a:ext cx="5460996" cy="2389406"/>
          </a:xfrm>
          <a:prstGeom prst="cloudCallout">
            <a:avLst>
              <a:gd name="adj1" fmla="val -55020"/>
              <a:gd name="adj2" fmla="val 14206"/>
            </a:avLst>
          </a:prstGeom>
          <a:ln w="28575">
            <a:solidFill>
              <a:schemeClr val="accent6">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anose="020B0604020202020204" pitchFamily="34" charset="0"/>
                <a:cs typeface="Arial" panose="020B0604020202020204" pitchFamily="34" charset="0"/>
              </a:defRPr>
            </a:lvl1pPr>
            <a:lvl2pPr marL="742950" indent="-285750" eaLnBrk="0" hangingPunct="0">
              <a:defRPr sz="2800" b="1">
                <a:solidFill>
                  <a:schemeClr val="tx1"/>
                </a:solidFill>
                <a:latin typeface="Arial" panose="020B0604020202020204" pitchFamily="34" charset="0"/>
                <a:cs typeface="Arial" panose="020B0604020202020204" pitchFamily="34" charset="0"/>
              </a:defRPr>
            </a:lvl2pPr>
            <a:lvl3pPr marL="1143000" indent="-228600" eaLnBrk="0" hangingPunct="0">
              <a:defRPr sz="2800" b="1">
                <a:solidFill>
                  <a:schemeClr val="tx1"/>
                </a:solidFill>
                <a:latin typeface="Arial" panose="020B0604020202020204" pitchFamily="34" charset="0"/>
                <a:cs typeface="Arial" panose="020B0604020202020204" pitchFamily="34" charset="0"/>
              </a:defRPr>
            </a:lvl3pPr>
            <a:lvl4pPr marL="1600200" indent="-228600" eaLnBrk="0" hangingPunct="0">
              <a:defRPr sz="2800" b="1">
                <a:solidFill>
                  <a:schemeClr val="tx1"/>
                </a:solidFill>
                <a:latin typeface="Arial" panose="020B0604020202020204" pitchFamily="34" charset="0"/>
                <a:cs typeface="Arial" panose="020B0604020202020204" pitchFamily="34" charset="0"/>
              </a:defRPr>
            </a:lvl4pPr>
            <a:lvl5pPr marL="2057400" indent="-228600" eaLnBrk="0" hangingPunct="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just"/>
            <a:r>
              <a:rPr lang="en-US" sz="3200" dirty="0" err="1">
                <a:solidFill>
                  <a:srgbClr val="FF0000"/>
                </a:solidFill>
                <a:latin typeface="Times New Roman" panose="02020603050405020304" pitchFamily="18" charset="0"/>
                <a:cs typeface="Times New Roman" panose="02020603050405020304" pitchFamily="18" charset="0"/>
              </a:rPr>
              <a:t>Dế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Mèn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bọn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sợ</a:t>
            </a:r>
            <a:r>
              <a:rPr lang="en-US" sz="3200"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476996" y="253435"/>
            <a:ext cx="5486400" cy="2062103"/>
          </a:xfrm>
          <a:prstGeom prst="rect">
            <a:avLst/>
          </a:prstGeom>
          <a:noFill/>
        </p:spPr>
        <p:txBody>
          <a:bodyPr wrap="square" rtlCol="0">
            <a:spAutoFit/>
          </a:bodyPr>
          <a:lstStyle/>
          <a:p>
            <a:pPr marL="457200" indent="-457200">
              <a:buFont typeface="Wingdings" panose="05000000000000000000" pitchFamily="2" charset="2"/>
              <a:buChar char="à"/>
            </a:pP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lẽ</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oai</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thách</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thức</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đòi</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nói</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chuyện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nhện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chóp</a:t>
            </a:r>
            <a:r>
              <a:rPr 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bu.</a:t>
            </a:r>
            <a:endParaRPr 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marL="457200" indent="-457200">
              <a:buFont typeface="Wingdings" panose="05000000000000000000" pitchFamily="2" charset="2"/>
              <a:buChar char="à"/>
            </a:pP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Xưng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hô</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bọn</a:t>
            </a:r>
            <a:r>
              <a:rPr 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mày</a:t>
            </a:r>
            <a:r>
              <a:rPr lang="en-US"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ta</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095999" y="4546600"/>
            <a:ext cx="5486400" cy="584775"/>
          </a:xfrm>
          <a:prstGeom prst="rect">
            <a:avLst/>
          </a:prstGeom>
          <a:noFill/>
        </p:spPr>
        <p:txBody>
          <a:bodyPr wrap="square" rtlCol="0">
            <a:spAutoFit/>
          </a:bodyPr>
          <a:lstStyle/>
          <a:p>
            <a:pPr marL="457200" indent="-457200">
              <a:buFont typeface="Wingdings" panose="05000000000000000000" pitchFamily="2" charset="2"/>
              <a:buChar char="à"/>
            </a:pPr>
            <a:r>
              <a:rPr lang="en-US" sz="3200" b="1" dirty="0" err="1" smtClean="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200" b="1" dirty="0" smtClean="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b="1" dirty="0" smtClean="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tỏ</a:t>
            </a:r>
            <a:r>
              <a:rPr lang="en-US" sz="3200" b="1" dirty="0" smtClean="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rõ</a:t>
            </a:r>
            <a:r>
              <a:rPr lang="en-US" sz="3200" b="1" dirty="0" smtClean="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3200" b="1" dirty="0" smtClean="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smtClean="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mạnh</a:t>
            </a:r>
            <a:endParaRPr lang="vi-VN" sz="3200" b="1" dirty="0">
              <a:solidFill>
                <a:srgbClr val="0033CC"/>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2032000" y="629091"/>
            <a:ext cx="2540000" cy="21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25600" y="1120555"/>
            <a:ext cx="4267200" cy="21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3200" y="1600200"/>
            <a:ext cx="4673600" cy="21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32000" y="4546600"/>
            <a:ext cx="3860800" cy="21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6400" y="5040423"/>
            <a:ext cx="5384800" cy="21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4" fill="hold" grpId="1" nodeType="clickEffect">
                                  <p:stCondLst>
                                    <p:cond delay="0"/>
                                  </p:stCondLst>
                                  <p:childTnLst>
                                    <p:animEffect transition="out" filter="wheel(4)">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slide(fromBottom)">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lide(fromBottom)">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slide(fromBottom)">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7817" y="76200"/>
            <a:ext cx="5994399" cy="6494085"/>
          </a:xfrm>
          <a:prstGeom prst="rect">
            <a:avLst/>
          </a:prstGeom>
          <a:noFill/>
          <a:ln w="12700" cap="flat" cmpd="sng" algn="ctr">
            <a:noFill/>
            <a:prstDash val="solid"/>
            <a:miter lim="800000"/>
          </a:ln>
          <a:effectLst/>
        </p:spPr>
        <p:txBody>
          <a:bodyPr wrap="square" rtlCol="0">
            <a:spAutoFit/>
          </a:bodyPr>
          <a:lstStyle/>
          <a:p>
            <a:pPr marL="0" marR="0" lvl="0" indent="967105" algn="just"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Tôi thét:</a:t>
            </a:r>
            <a:endPar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967105" algn="just"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người có của ăn của để, béo múp béo míp mà cứ đòi mãi một tí tẹo nợ đã mấy đời rồi. Lại còn kéo bè kéo cánh đánh đập một cô gái yếu đuối như thế này.</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Thật đáng xấu hổ! Có phá hết các vòng vây đi không?</a:t>
            </a:r>
            <a:endPar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967105" algn="just"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Bọn nhện sợ hãi, cùng dạ ran. Cả bọn cuống cuồng chạy dọc chạy ngang, phá hết các dây tơ chăng lối. Con đường về tổ Nhà Trò quang hẳn</a:t>
            </a:r>
            <a:r>
              <a:rPr kumimoji="0" lang="vi-VN" sz="3200" b="1" i="0" u="none" strike="noStrike" kern="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 Box 5"/>
          <p:cNvSpPr txBox="1">
            <a:spLocks noChangeArrowheads="1"/>
          </p:cNvSpPr>
          <p:nvPr/>
        </p:nvSpPr>
        <p:spPr bwMode="auto">
          <a:xfrm>
            <a:off x="6502400" y="1461167"/>
            <a:ext cx="5689600" cy="2389406"/>
          </a:xfrm>
          <a:prstGeom prst="cloudCallout">
            <a:avLst>
              <a:gd name="adj1" fmla="val -60351"/>
              <a:gd name="adj2" fmla="val 21771"/>
            </a:avLst>
          </a:prstGeom>
          <a:solidFill>
            <a:sysClr val="window" lastClr="FFFFFF"/>
          </a:solidFill>
          <a:ln w="28575" cap="flat" cmpd="sng" algn="ctr">
            <a:solidFill>
              <a:srgbClr val="70AD47">
                <a:lumMod val="60000"/>
                <a:lumOff val="40000"/>
              </a:srgbClr>
            </a:solidFill>
            <a:prstDash val="solid"/>
            <a:miter lim="800000"/>
          </a:ln>
          <a:effectLst/>
        </p:spPr>
        <p:txBody>
          <a:bodyPr wrap="square">
            <a:spAutoFit/>
          </a:bodyPr>
          <a:lstStyle>
            <a:lvl1pPr eaLnBrk="0" hangingPunct="0">
              <a:defRPr sz="2800" b="1">
                <a:solidFill>
                  <a:schemeClr val="tx1"/>
                </a:solidFill>
                <a:latin typeface="Arial" panose="020B0604020202020204" pitchFamily="34" charset="0"/>
                <a:cs typeface="Arial" panose="020B0604020202020204" pitchFamily="34" charset="0"/>
              </a:defRPr>
            </a:lvl1pPr>
            <a:lvl2pPr marL="742950" indent="-285750" eaLnBrk="0" hangingPunct="0">
              <a:defRPr sz="2800" b="1">
                <a:solidFill>
                  <a:schemeClr val="tx1"/>
                </a:solidFill>
                <a:latin typeface="Arial" panose="020B0604020202020204" pitchFamily="34" charset="0"/>
                <a:cs typeface="Arial" panose="020B0604020202020204" pitchFamily="34" charset="0"/>
              </a:defRPr>
            </a:lvl2pPr>
            <a:lvl3pPr marL="1143000" indent="-228600" eaLnBrk="0" hangingPunct="0">
              <a:defRPr sz="2800" b="1">
                <a:solidFill>
                  <a:schemeClr val="tx1"/>
                </a:solidFill>
                <a:latin typeface="Arial" panose="020B0604020202020204" pitchFamily="34" charset="0"/>
                <a:cs typeface="Arial" panose="020B0604020202020204" pitchFamily="34" charset="0"/>
              </a:defRPr>
            </a:lvl3pPr>
            <a:lvl4pPr marL="1600200" indent="-228600" eaLnBrk="0" hangingPunct="0">
              <a:defRPr sz="2800" b="1">
                <a:solidFill>
                  <a:schemeClr val="tx1"/>
                </a:solidFill>
                <a:latin typeface="Arial" panose="020B0604020202020204" pitchFamily="34" charset="0"/>
                <a:cs typeface="Arial" panose="020B0604020202020204" pitchFamily="34" charset="0"/>
              </a:defRPr>
            </a:lvl4pPr>
            <a:lvl5pPr marL="2057400" indent="-228600" eaLnBrk="0" hangingPunct="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marL="0" marR="0" lvl="0" indent="0" defTabSz="914400" eaLnBrk="0" fontAlgn="auto" latinLnBrk="0" hangingPunct="0">
              <a:lnSpc>
                <a:spcPct val="100000"/>
              </a:lnSpc>
              <a:spcBef>
                <a:spcPts val="0"/>
              </a:spcBef>
              <a:spcAft>
                <a:spcPts val="0"/>
              </a:spcAft>
              <a:buClrTx/>
              <a:buSzTx/>
              <a:buFontTx/>
              <a:buNone/>
              <a:defRPr/>
            </a:pP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Dế</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Mèn</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đã</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nói</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để</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bọn</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nhện</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nhận</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ra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lẽ</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phải</a:t>
            </a:r>
            <a:r>
              <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2" descr="Lý thuyết tập đọc: dế mèn bênh vực kẻ yếu (tiếp theo) tiếng việt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400800" y="4488547"/>
            <a:ext cx="5588000" cy="22619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flipH="1">
            <a:off x="6197600" y="685801"/>
            <a:ext cx="6309768" cy="1569660"/>
          </a:xfrm>
          <a:prstGeom prst="rect">
            <a:avLst/>
          </a:prstGeom>
          <a:noFill/>
        </p:spPr>
        <p:txBody>
          <a:bodyPr wrap="square" rtlCol="0">
            <a:spAutoFit/>
          </a:bodyPr>
          <a:lstStyle/>
          <a:p>
            <a:pPr marL="457200" indent="-457200">
              <a:buFont typeface="Wingdings" panose="05000000000000000000" pitchFamily="2" charset="2"/>
              <a:buChar char="à"/>
            </a:pP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so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bọn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nhện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hèn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hạ</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tử</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hổ</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mình</a:t>
            </a:r>
            <a:endParaRPr lang="vi-VN" sz="3200" b="1" dirty="0">
              <a:solidFill>
                <a:srgbClr val="0033CC"/>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142864" y="3357851"/>
            <a:ext cx="3931536" cy="584775"/>
          </a:xfrm>
          <a:prstGeom prst="rect">
            <a:avLst/>
          </a:prstGeom>
          <a:noFill/>
        </p:spPr>
        <p:txBody>
          <a:bodyPr wrap="square" rtlCol="0">
            <a:spAutoFit/>
          </a:bodyPr>
          <a:lstStyle/>
          <a:p>
            <a:pPr marL="457200" indent="-457200">
              <a:buFont typeface="Wingdings" panose="05000000000000000000" pitchFamily="2" charset="2"/>
              <a:buChar char="à"/>
            </a:pP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đe</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dọa</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09429" y="572428"/>
            <a:ext cx="5982788" cy="3046988"/>
          </a:xfrm>
          <a:prstGeom prst="rect">
            <a:avLst/>
          </a:prstGeom>
          <a:noFill/>
          <a:ln w="12700" cap="flat" cmpd="sng" algn="ctr">
            <a:noFill/>
            <a:prstDash val="solid"/>
            <a:miter lim="800000"/>
          </a:ln>
          <a:effectLst/>
        </p:spPr>
        <p:txBody>
          <a:bodyPr wrap="square" rtlCol="0">
            <a:spAutoFit/>
          </a:bodyPr>
          <a:lstStyle/>
          <a:p>
            <a:pPr marL="0" marR="0" lvl="0" indent="967105" algn="just"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Các người có của ăn của để, béo múp béo míp mà cứ đòi mãi một tí tẹo nợ đã mấy đời rồi. Lại còn kéo bè kéo cánh đánh đập một cô gái yếu đuối như thế này. </a:t>
            </a:r>
            <a:r>
              <a:rPr lang="en-US" sz="3200" b="1" kern="0" noProof="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Thật</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đáng</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xấu</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hổ</a:t>
            </a:r>
            <a:r>
              <a:rPr lang="en-US" sz="3200" b="1" kern="0" dirty="0" smtClean="0">
                <a:solidFill>
                  <a:srgbClr val="FF0000"/>
                </a:solidFill>
                <a:latin typeface="Times New Roman" panose="02020603050405020304" pitchFamily="18" charset="0"/>
                <a:cs typeface="Times New Roman" panose="02020603050405020304" pitchFamily="18" charset="0"/>
              </a:rPr>
              <a:t>!</a:t>
            </a:r>
            <a:endParaRPr kumimoji="0" lang="vi-VN" sz="32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Connector 15"/>
          <p:cNvCxnSpPr/>
          <p:nvPr/>
        </p:nvCxnSpPr>
        <p:spPr>
          <a:xfrm>
            <a:off x="4978400" y="3530600"/>
            <a:ext cx="1320800" cy="2117"/>
          </a:xfrm>
          <a:prstGeom prst="line">
            <a:avLst/>
          </a:prstGeom>
          <a:noFill/>
          <a:ln w="28575" cap="flat" cmpd="sng" algn="ctr">
            <a:solidFill>
              <a:srgbClr val="0033CC"/>
            </a:solidFill>
            <a:prstDash val="solid"/>
            <a:miter lim="800000"/>
          </a:ln>
          <a:effectLst/>
        </p:spPr>
      </p:cxnSp>
      <p:cxnSp>
        <p:nvCxnSpPr>
          <p:cNvPr id="17" name="Straight Connector 16"/>
          <p:cNvCxnSpPr/>
          <p:nvPr/>
        </p:nvCxnSpPr>
        <p:spPr>
          <a:xfrm>
            <a:off x="609600" y="4010246"/>
            <a:ext cx="4267200" cy="2117"/>
          </a:xfrm>
          <a:prstGeom prst="line">
            <a:avLst/>
          </a:prstGeom>
          <a:noFill/>
          <a:ln w="28575" cap="flat" cmpd="sng" algn="ctr">
            <a:solidFill>
              <a:srgbClr val="0033CC"/>
            </a:solidFill>
            <a:prstDash val="solid"/>
            <a:miter lim="800000"/>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6" fill="hold" grpId="1" nodeType="clickEffect">
                                  <p:stCondLst>
                                    <p:cond delay="0"/>
                                  </p:stCondLst>
                                  <p:childTnLst>
                                    <p:animEffect transition="out" filter="barn(inHorizontal)">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7"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7"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6399" y="-399662"/>
            <a:ext cx="9144000" cy="6857712"/>
          </a:xfrm>
          <a:prstGeom prst="rect">
            <a:avLst/>
          </a:prstGeom>
        </p:spPr>
      </p:pic>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10000">
            <a:off x="9140579" y="292883"/>
            <a:ext cx="1228175" cy="1676436"/>
          </a:xfrm>
          <a:prstGeom prst="rect">
            <a:avLst/>
          </a:prstGeom>
        </p:spPr>
      </p:pic>
      <p:pic>
        <p:nvPicPr>
          <p:cNvPr id="9" name="图片 8" descr="图片包含 餐桌, 就坐&#10;&#10;已生成高可信度的说明"/>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5818" y="-1977318"/>
            <a:ext cx="8664747" cy="5406322"/>
          </a:xfrm>
          <a:prstGeom prst="rect">
            <a:avLst/>
          </a:prstGeom>
        </p:spPr>
      </p:pic>
      <p:sp>
        <p:nvSpPr>
          <p:cNvPr id="10" name="矩形 9"/>
          <p:cNvSpPr/>
          <p:nvPr/>
        </p:nvSpPr>
        <p:spPr>
          <a:xfrm>
            <a:off x="1457064" y="322121"/>
            <a:ext cx="7501653" cy="2378675"/>
          </a:xfrm>
          <a:prstGeom prst="rect">
            <a:avLst/>
          </a:prstGeom>
        </p:spPr>
        <p:txBody>
          <a:bodyPr wrap="square" lIns="69669" tIns="34835" rIns="69669" bIns="34835">
            <a:spAutoFit/>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Câu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hỏi</a:t>
            </a:r>
            <a:r>
              <a:rPr lang="en-US" sz="3000" b="1" dirty="0">
                <a:solidFill>
                  <a:srgbClr val="FF0000"/>
                </a:solidFill>
                <a:latin typeface="Times New Roman" panose="02020603050405020304" pitchFamily="18" charset="0"/>
                <a:cs typeface="Times New Roman" panose="02020603050405020304" pitchFamily="18" charset="0"/>
              </a:rPr>
              <a:t> 4: </a:t>
            </a:r>
            <a:r>
              <a:rPr lang="en-US" sz="3000" b="1" dirty="0" err="1">
                <a:latin typeface="Times New Roman" panose="02020603050405020304" pitchFamily="18" charset="0"/>
                <a:cs typeface="Times New Roman" panose="02020603050405020304" pitchFamily="18" charset="0"/>
              </a:rPr>
              <a:t>Em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thấy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tặng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Dế</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Mèn</a:t>
            </a:r>
            <a:r>
              <a:rPr lang="en-US" sz="3000" b="1" dirty="0">
                <a:latin typeface="Times New Roman" panose="02020603050405020304" pitchFamily="18" charset="0"/>
                <a:cs typeface="Times New Roman" panose="02020603050405020304" pitchFamily="18" charset="0"/>
              </a:rPr>
              <a:t> </a:t>
            </a:r>
            <a:endParaRPr lang="en-US" sz="3000" b="1" dirty="0">
              <a:latin typeface="Times New Roman" panose="02020603050405020304" pitchFamily="18" charset="0"/>
              <a:cs typeface="Times New Roman" panose="02020603050405020304" pitchFamily="18" charset="0"/>
            </a:endParaRPr>
          </a:p>
          <a:p>
            <a:pPr algn="ctr"/>
            <a:r>
              <a:rPr lang="en-US" sz="3000" b="1" dirty="0" err="1">
                <a:latin typeface="Times New Roman" panose="02020603050405020304" pitchFamily="18" charset="0"/>
                <a:cs typeface="Times New Roman" panose="02020603050405020304" pitchFamily="18" charset="0"/>
              </a:rPr>
              <a:t>danh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hiệu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nào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danh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hiệu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đây</a:t>
            </a:r>
            <a:r>
              <a:rPr lang="en-US" sz="3000" b="1" dirty="0">
                <a:latin typeface="Times New Roman" panose="02020603050405020304" pitchFamily="18" charset="0"/>
                <a:cs typeface="Times New Roman" panose="02020603050405020304" pitchFamily="18" charset="0"/>
              </a:rPr>
              <a:t>: </a:t>
            </a:r>
            <a:endParaRPr lang="en-US" sz="3000" b="1" dirty="0">
              <a:latin typeface="Times New Roman" panose="02020603050405020304" pitchFamily="18" charset="0"/>
              <a:cs typeface="Times New Roman" panose="02020603050405020304" pitchFamily="18" charset="0"/>
            </a:endParaRPr>
          </a:p>
          <a:p>
            <a:pPr algn="ctr"/>
            <a:r>
              <a:rPr lang="en-US" sz="3000" b="1" dirty="0" err="1">
                <a:solidFill>
                  <a:srgbClr val="CC0000"/>
                </a:solidFill>
                <a:latin typeface="Times New Roman" panose="02020603050405020304" pitchFamily="18" charset="0"/>
                <a:cs typeface="Times New Roman" panose="02020603050405020304" pitchFamily="18" charset="0"/>
              </a:rPr>
              <a:t>võ</a:t>
            </a:r>
            <a:r>
              <a:rPr lang="en-US" sz="3000" b="1" dirty="0">
                <a:solidFill>
                  <a:srgbClr val="CC0000"/>
                </a:solidFill>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sĩ</a:t>
            </a:r>
            <a:r>
              <a:rPr lang="en-US" sz="3000" b="1" dirty="0">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tráng</a:t>
            </a:r>
            <a:r>
              <a:rPr lang="en-US" sz="3000" b="1" dirty="0">
                <a:solidFill>
                  <a:srgbClr val="CC0000"/>
                </a:solidFill>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sĩ</a:t>
            </a:r>
            <a:r>
              <a:rPr lang="en-US" sz="3000" b="1" dirty="0">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chiến</a:t>
            </a:r>
            <a:r>
              <a:rPr lang="en-US" sz="3000" b="1" dirty="0">
                <a:solidFill>
                  <a:srgbClr val="CC0000"/>
                </a:solidFill>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sĩ</a:t>
            </a:r>
            <a:r>
              <a:rPr lang="en-US" sz="3000" b="1" dirty="0">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hiệp</a:t>
            </a:r>
            <a:r>
              <a:rPr lang="en-US" sz="3000" b="1" dirty="0">
                <a:solidFill>
                  <a:srgbClr val="CC0000"/>
                </a:solidFill>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sĩ</a:t>
            </a:r>
            <a:r>
              <a:rPr lang="en-US" sz="3000" b="1" dirty="0">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dũng</a:t>
            </a:r>
            <a:r>
              <a:rPr lang="en-US" sz="3000" b="1" dirty="0">
                <a:solidFill>
                  <a:srgbClr val="CC0000"/>
                </a:solidFill>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sĩ</a:t>
            </a:r>
            <a:r>
              <a:rPr lang="en-US" sz="3000" b="1" dirty="0">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anh</a:t>
            </a:r>
            <a:r>
              <a:rPr lang="en-US" sz="3000" b="1" dirty="0">
                <a:solidFill>
                  <a:srgbClr val="CC0000"/>
                </a:solidFill>
                <a:latin typeface="Times New Roman" panose="02020603050405020304" pitchFamily="18" charset="0"/>
                <a:cs typeface="Times New Roman" panose="02020603050405020304" pitchFamily="18" charset="0"/>
              </a:rPr>
              <a:t> </a:t>
            </a:r>
            <a:r>
              <a:rPr lang="en-US" sz="3000" b="1" dirty="0" err="1">
                <a:solidFill>
                  <a:srgbClr val="CC0000"/>
                </a:solidFill>
                <a:latin typeface="Times New Roman" panose="02020603050405020304" pitchFamily="18" charset="0"/>
                <a:cs typeface="Times New Roman" panose="02020603050405020304" pitchFamily="18" charset="0"/>
              </a:rPr>
              <a:t>hùng</a:t>
            </a:r>
            <a:r>
              <a:rPr lang="en-US" sz="3000" b="1" dirty="0">
                <a:latin typeface="Times New Roman" panose="02020603050405020304" pitchFamily="18" charset="0"/>
                <a:cs typeface="Times New Roman" panose="02020603050405020304" pitchFamily="18" charset="0"/>
              </a:rPr>
              <a:t>? </a:t>
            </a:r>
            <a:endParaRPr lang="en-US" sz="3000" b="1" dirty="0">
              <a:latin typeface="Times New Roman" panose="02020603050405020304" pitchFamily="18" charset="0"/>
              <a:cs typeface="Times New Roman" panose="02020603050405020304" pitchFamily="18" charset="0"/>
            </a:endParaRPr>
          </a:p>
        </p:txBody>
      </p:sp>
      <p:pic>
        <p:nvPicPr>
          <p:cNvPr id="11"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93835">
            <a:off x="1495259" y="1996362"/>
            <a:ext cx="1537325" cy="2098419"/>
          </a:xfrm>
          <a:prstGeom prst="rect">
            <a:avLst/>
          </a:prstGeom>
        </p:spPr>
      </p:pic>
      <p:pic>
        <p:nvPicPr>
          <p:cNvPr id="14" name="图片 4"/>
          <p:cNvPicPr>
            <a:picLocks noChangeAspect="1"/>
          </p:cNvPicPr>
          <p:nvPr/>
        </p:nvPicPr>
        <p:blipFill rotWithShape="1">
          <a:blip r:embed="rId5" cstate="print">
            <a:extLst>
              <a:ext uri="{28A0092B-C50C-407E-A947-70E740481C1C}">
                <a14:useLocalDpi xmlns:a14="http://schemas.microsoft.com/office/drawing/2010/main" val="0"/>
              </a:ext>
            </a:extLst>
          </a:blip>
          <a:srcRect r="82565"/>
          <a:stretch>
            <a:fillRect/>
          </a:stretch>
        </p:blipFill>
        <p:spPr>
          <a:xfrm>
            <a:off x="2543042" y="3855932"/>
            <a:ext cx="1419072" cy="216509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12091" y="5123091"/>
            <a:ext cx="1175513" cy="1567392"/>
          </a:xfrm>
          <a:prstGeom prst="rect">
            <a:avLst/>
          </a:prstGeom>
        </p:spPr>
      </p:pic>
      <p:pic>
        <p:nvPicPr>
          <p:cNvPr id="16" name="图片 4"/>
          <p:cNvPicPr>
            <a:picLocks noChangeAspect="1"/>
          </p:cNvPicPr>
          <p:nvPr/>
        </p:nvPicPr>
        <p:blipFill rotWithShape="1">
          <a:blip r:embed="rId5" cstate="print">
            <a:extLst>
              <a:ext uri="{28A0092B-C50C-407E-A947-70E740481C1C}">
                <a14:useLocalDpi xmlns:a14="http://schemas.microsoft.com/office/drawing/2010/main" val="0"/>
              </a:ext>
            </a:extLst>
          </a:blip>
          <a:srcRect l="63298" r="4383"/>
          <a:stretch>
            <a:fillRect/>
          </a:stretch>
        </p:blipFill>
        <p:spPr>
          <a:xfrm>
            <a:off x="5967725" y="4344703"/>
            <a:ext cx="2630563" cy="216509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9392" y="4596641"/>
            <a:ext cx="1018384" cy="1357881"/>
          </a:xfrm>
          <a:prstGeom prst="rect">
            <a:avLst/>
          </a:prstGeom>
        </p:spPr>
      </p:pic>
      <p:pic>
        <p:nvPicPr>
          <p:cNvPr id="12" name="Picture 1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998324" y="2965705"/>
            <a:ext cx="1938800" cy="3622321"/>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54577" y="2287518"/>
            <a:ext cx="1498974" cy="199868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41" fill="hold">
                            <p:stCondLst>
                              <p:cond delay="3000"/>
                            </p:stCondLst>
                            <p:childTnLst>
                              <p:par>
                                <p:cTn id="42" presetID="26"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290">
                                          <p:stCondLst>
                                            <p:cond delay="0"/>
                                          </p:stCondLst>
                                        </p:cTn>
                                        <p:tgtEl>
                                          <p:spTgt spid="12"/>
                                        </p:tgtEl>
                                      </p:cBhvr>
                                    </p:animEffect>
                                    <p:anim calcmode="lin" valueType="num">
                                      <p:cBhvr>
                                        <p:cTn id="45"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6"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7"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8"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9"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50" dur="13">
                                          <p:stCondLst>
                                            <p:cond delay="325"/>
                                          </p:stCondLst>
                                        </p:cTn>
                                        <p:tgtEl>
                                          <p:spTgt spid="12"/>
                                        </p:tgtEl>
                                      </p:cBhvr>
                                      <p:to x="100000" y="60000"/>
                                    </p:animScale>
                                    <p:animScale>
                                      <p:cBhvr>
                                        <p:cTn id="51" dur="83" decel="50000">
                                          <p:stCondLst>
                                            <p:cond delay="338"/>
                                          </p:stCondLst>
                                        </p:cTn>
                                        <p:tgtEl>
                                          <p:spTgt spid="12"/>
                                        </p:tgtEl>
                                      </p:cBhvr>
                                      <p:to x="100000" y="100000"/>
                                    </p:animScale>
                                    <p:animScale>
                                      <p:cBhvr>
                                        <p:cTn id="52" dur="13">
                                          <p:stCondLst>
                                            <p:cond delay="656"/>
                                          </p:stCondLst>
                                        </p:cTn>
                                        <p:tgtEl>
                                          <p:spTgt spid="12"/>
                                        </p:tgtEl>
                                      </p:cBhvr>
                                      <p:to x="100000" y="80000"/>
                                    </p:animScale>
                                    <p:animScale>
                                      <p:cBhvr>
                                        <p:cTn id="53" dur="83" decel="50000">
                                          <p:stCondLst>
                                            <p:cond delay="669"/>
                                          </p:stCondLst>
                                        </p:cTn>
                                        <p:tgtEl>
                                          <p:spTgt spid="12"/>
                                        </p:tgtEl>
                                      </p:cBhvr>
                                      <p:to x="100000" y="100000"/>
                                    </p:animScale>
                                    <p:animScale>
                                      <p:cBhvr>
                                        <p:cTn id="54" dur="13">
                                          <p:stCondLst>
                                            <p:cond delay="821"/>
                                          </p:stCondLst>
                                        </p:cTn>
                                        <p:tgtEl>
                                          <p:spTgt spid="12"/>
                                        </p:tgtEl>
                                      </p:cBhvr>
                                      <p:to x="100000" y="90000"/>
                                    </p:animScale>
                                    <p:animScale>
                                      <p:cBhvr>
                                        <p:cTn id="55" dur="83" decel="50000">
                                          <p:stCondLst>
                                            <p:cond delay="834"/>
                                          </p:stCondLst>
                                        </p:cTn>
                                        <p:tgtEl>
                                          <p:spTgt spid="12"/>
                                        </p:tgtEl>
                                      </p:cBhvr>
                                      <p:to x="100000" y="100000"/>
                                    </p:animScale>
                                    <p:animScale>
                                      <p:cBhvr>
                                        <p:cTn id="56" dur="13">
                                          <p:stCondLst>
                                            <p:cond delay="904"/>
                                          </p:stCondLst>
                                        </p:cTn>
                                        <p:tgtEl>
                                          <p:spTgt spid="12"/>
                                        </p:tgtEl>
                                      </p:cBhvr>
                                      <p:to x="100000" y="95000"/>
                                    </p:animScale>
                                    <p:animScale>
                                      <p:cBhvr>
                                        <p:cTn id="57" dur="83" decel="50000">
                                          <p:stCondLst>
                                            <p:cond delay="917"/>
                                          </p:stCondLst>
                                        </p:cTn>
                                        <p:tgtEl>
                                          <p:spTgt spid="12"/>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down)">
                                      <p:cBhvr>
                                        <p:cTn id="60" dur="290">
                                          <p:stCondLst>
                                            <p:cond delay="0"/>
                                          </p:stCondLst>
                                        </p:cTn>
                                        <p:tgtEl>
                                          <p:spTgt spid="4"/>
                                        </p:tgtEl>
                                      </p:cBhvr>
                                    </p:animEffect>
                                    <p:anim calcmode="lin" valueType="num">
                                      <p:cBhvr>
                                        <p:cTn id="61"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2"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3"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64"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65"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66" dur="13">
                                          <p:stCondLst>
                                            <p:cond delay="325"/>
                                          </p:stCondLst>
                                        </p:cTn>
                                        <p:tgtEl>
                                          <p:spTgt spid="4"/>
                                        </p:tgtEl>
                                      </p:cBhvr>
                                      <p:to x="100000" y="60000"/>
                                    </p:animScale>
                                    <p:animScale>
                                      <p:cBhvr>
                                        <p:cTn id="67" dur="83" decel="50000">
                                          <p:stCondLst>
                                            <p:cond delay="338"/>
                                          </p:stCondLst>
                                        </p:cTn>
                                        <p:tgtEl>
                                          <p:spTgt spid="4"/>
                                        </p:tgtEl>
                                      </p:cBhvr>
                                      <p:to x="100000" y="100000"/>
                                    </p:animScale>
                                    <p:animScale>
                                      <p:cBhvr>
                                        <p:cTn id="68" dur="13">
                                          <p:stCondLst>
                                            <p:cond delay="656"/>
                                          </p:stCondLst>
                                        </p:cTn>
                                        <p:tgtEl>
                                          <p:spTgt spid="4"/>
                                        </p:tgtEl>
                                      </p:cBhvr>
                                      <p:to x="100000" y="80000"/>
                                    </p:animScale>
                                    <p:animScale>
                                      <p:cBhvr>
                                        <p:cTn id="69" dur="83" decel="50000">
                                          <p:stCondLst>
                                            <p:cond delay="669"/>
                                          </p:stCondLst>
                                        </p:cTn>
                                        <p:tgtEl>
                                          <p:spTgt spid="4"/>
                                        </p:tgtEl>
                                      </p:cBhvr>
                                      <p:to x="100000" y="100000"/>
                                    </p:animScale>
                                    <p:animScale>
                                      <p:cBhvr>
                                        <p:cTn id="70" dur="13">
                                          <p:stCondLst>
                                            <p:cond delay="821"/>
                                          </p:stCondLst>
                                        </p:cTn>
                                        <p:tgtEl>
                                          <p:spTgt spid="4"/>
                                        </p:tgtEl>
                                      </p:cBhvr>
                                      <p:to x="100000" y="90000"/>
                                    </p:animScale>
                                    <p:animScale>
                                      <p:cBhvr>
                                        <p:cTn id="71" dur="83" decel="50000">
                                          <p:stCondLst>
                                            <p:cond delay="834"/>
                                          </p:stCondLst>
                                        </p:cTn>
                                        <p:tgtEl>
                                          <p:spTgt spid="4"/>
                                        </p:tgtEl>
                                      </p:cBhvr>
                                      <p:to x="100000" y="100000"/>
                                    </p:animScale>
                                    <p:animScale>
                                      <p:cBhvr>
                                        <p:cTn id="72" dur="13">
                                          <p:stCondLst>
                                            <p:cond delay="904"/>
                                          </p:stCondLst>
                                        </p:cTn>
                                        <p:tgtEl>
                                          <p:spTgt spid="4"/>
                                        </p:tgtEl>
                                      </p:cBhvr>
                                      <p:to x="100000" y="95000"/>
                                    </p:animScale>
                                    <p:animScale>
                                      <p:cBhvr>
                                        <p:cTn id="73" dur="83" decel="50000">
                                          <p:stCondLst>
                                            <p:cond delay="917"/>
                                          </p:stCondLst>
                                        </p:cTn>
                                        <p:tgtEl>
                                          <p:spTgt spid="4"/>
                                        </p:tgtEl>
                                      </p:cBhvr>
                                      <p:to x="100000" y="100000"/>
                                    </p:animScale>
                                  </p:childTnLst>
                                </p:cTn>
                              </p:par>
                              <p:par>
                                <p:cTn id="74" presetID="14" presetClass="entr" presetSubtype="1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randombar(horizontal)">
                                      <p:cBhvr>
                                        <p:cTn id="7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24000" y="288"/>
            <a:ext cx="9144000" cy="6857712"/>
          </a:xfrm>
          <a:prstGeom prst="rect">
            <a:avLst/>
          </a:prstGeom>
        </p:spPr>
      </p:pic>
      <p:graphicFrame>
        <p:nvGraphicFramePr>
          <p:cNvPr id="2" name="Table 2"/>
          <p:cNvGraphicFramePr>
            <a:graphicFrameLocks noGrp="1"/>
          </p:cNvGraphicFramePr>
          <p:nvPr/>
        </p:nvGraphicFramePr>
        <p:xfrm>
          <a:off x="2447161" y="884342"/>
          <a:ext cx="7781966" cy="5888734"/>
        </p:xfrm>
        <a:graphic>
          <a:graphicData uri="http://schemas.openxmlformats.org/drawingml/2006/table">
            <a:tbl>
              <a:tblPr firstRow="1" bandRow="1">
                <a:tableStyleId>{10A1B5D5-9B99-4C35-A422-299274C87663}</a:tableStyleId>
              </a:tblPr>
              <a:tblGrid>
                <a:gridCol w="1554752"/>
                <a:gridCol w="6227214"/>
              </a:tblGrid>
              <a:tr h="525367">
                <a:tc>
                  <a:txBody>
                    <a:bodyPr/>
                    <a:lstStyle/>
                    <a:p>
                      <a:pPr algn="ctr"/>
                      <a:r>
                        <a:rPr lang="en-US" sz="2900" dirty="0">
                          <a:latin typeface="Times New Roman" panose="02020603050405020304" pitchFamily="18" charset="0"/>
                          <a:cs typeface="Times New Roman" panose="02020603050405020304" pitchFamily="18" charset="0"/>
                        </a:rPr>
                        <a:t>TỪ</a:t>
                      </a:r>
                      <a:endParaRPr lang="en-US" sz="2900" dirty="0">
                        <a:latin typeface="Times New Roman" panose="02020603050405020304" pitchFamily="18" charset="0"/>
                        <a:cs typeface="Times New Roman" panose="02020603050405020304" pitchFamily="18" charset="0"/>
                      </a:endParaRPr>
                    </a:p>
                  </a:txBody>
                  <a:tcPr marL="62213" marR="62213" marT="41476" marB="41476"/>
                </a:tc>
                <a:tc>
                  <a:txBody>
                    <a:bodyPr/>
                    <a:lstStyle/>
                    <a:p>
                      <a:pPr algn="ctr"/>
                      <a:r>
                        <a:rPr lang="en-US" sz="2900" dirty="0">
                          <a:latin typeface="Times New Roman" panose="02020603050405020304" pitchFamily="18" charset="0"/>
                          <a:cs typeface="Times New Roman" panose="02020603050405020304" pitchFamily="18" charset="0"/>
                        </a:rPr>
                        <a:t>NGHĨA</a:t>
                      </a:r>
                      <a:endParaRPr lang="en-US" sz="2900" dirty="0">
                        <a:latin typeface="Times New Roman" panose="02020603050405020304" pitchFamily="18" charset="0"/>
                        <a:cs typeface="Times New Roman" panose="02020603050405020304" pitchFamily="18" charset="0"/>
                      </a:endParaRPr>
                    </a:p>
                  </a:txBody>
                  <a:tcPr marL="62213" marR="62213" marT="41476" marB="41476"/>
                </a:tc>
              </a:tr>
              <a:tr h="525367">
                <a:tc>
                  <a:txBody>
                    <a:bodyPr/>
                    <a:lstStyle/>
                    <a:p>
                      <a:pPr algn="ctr"/>
                      <a:r>
                        <a:rPr lang="en-US" sz="2900" dirty="0" err="1">
                          <a:latin typeface="Times New Roman" panose="02020603050405020304" pitchFamily="18" charset="0"/>
                          <a:cs typeface="Times New Roman" panose="02020603050405020304" pitchFamily="18" charset="0"/>
                        </a:rPr>
                        <a:t>Võ</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sĩ</a:t>
                      </a:r>
                      <a:endParaRPr lang="en-US" sz="2900" dirty="0">
                        <a:latin typeface="Times New Roman" panose="02020603050405020304" pitchFamily="18" charset="0"/>
                        <a:cs typeface="Times New Roman" panose="02020603050405020304" pitchFamily="18" charset="0"/>
                      </a:endParaRPr>
                    </a:p>
                  </a:txBody>
                  <a:tcPr marL="62213" marR="62213" marT="41476" marB="41476"/>
                </a:tc>
                <a:tc>
                  <a:txBody>
                    <a:bodyPr/>
                    <a:lstStyle/>
                    <a:p>
                      <a:pPr marL="0" marR="0" lvl="0" indent="0" algn="l" defTabSz="1007745" rtl="0" eaLnBrk="1" fontAlgn="auto" latinLnBrk="0" hangingPunct="1">
                        <a:lnSpc>
                          <a:spcPct val="100000"/>
                        </a:lnSpc>
                        <a:spcBef>
                          <a:spcPts val="0"/>
                        </a:spcBef>
                        <a:spcAft>
                          <a:spcPts val="0"/>
                        </a:spcAft>
                        <a:buClrTx/>
                        <a:buSzTx/>
                        <a:buFontTx/>
                        <a:buNone/>
                        <a:defRPr/>
                      </a:pPr>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sống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bằng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nghề</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võ</a:t>
                      </a:r>
                      <a:r>
                        <a:rPr lang="en-US" sz="290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2213" marR="62213" marT="41476" marB="41476"/>
                </a:tc>
              </a:tr>
              <a:tr h="967782">
                <a:tc>
                  <a:txBody>
                    <a:bodyPr/>
                    <a:lstStyle/>
                    <a:p>
                      <a:pPr algn="ctr"/>
                      <a:r>
                        <a:rPr lang="en-US" sz="2900" dirty="0" err="1">
                          <a:latin typeface="Times New Roman" panose="02020603050405020304" pitchFamily="18" charset="0"/>
                          <a:cs typeface="Times New Roman" panose="02020603050405020304" pitchFamily="18" charset="0"/>
                        </a:rPr>
                        <a:t>Tráng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sĩ</a:t>
                      </a:r>
                      <a:endParaRPr lang="en-US" sz="2900" dirty="0">
                        <a:latin typeface="Times New Roman" panose="02020603050405020304" pitchFamily="18" charset="0"/>
                        <a:cs typeface="Times New Roman" panose="02020603050405020304" pitchFamily="18" charset="0"/>
                      </a:endParaRPr>
                    </a:p>
                  </a:txBody>
                  <a:tcPr marL="62213" marR="62213" marT="41476" marB="41476" anchor="ctr"/>
                </a:tc>
                <a:tc>
                  <a:txBody>
                    <a:bodyPr/>
                    <a:lstStyle/>
                    <a:p>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sức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mạnh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mạnh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mẽ</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chiến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đấu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một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sự</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nghiệp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cao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cả</a:t>
                      </a:r>
                      <a:r>
                        <a:rPr lang="en-US" sz="290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2213" marR="62213" marT="41476" marB="41476"/>
                </a:tc>
              </a:tr>
              <a:tr h="966872">
                <a:tc>
                  <a:txBody>
                    <a:bodyPr/>
                    <a:lstStyle/>
                    <a:p>
                      <a:pPr algn="ctr"/>
                      <a:r>
                        <a:rPr lang="en-US" sz="2900" dirty="0" err="1">
                          <a:latin typeface="Times New Roman" panose="02020603050405020304" pitchFamily="18" charset="0"/>
                          <a:cs typeface="Times New Roman" panose="02020603050405020304" pitchFamily="18" charset="0"/>
                        </a:rPr>
                        <a:t>Chiến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sĩ</a:t>
                      </a:r>
                      <a:endParaRPr lang="en-US" sz="2900" dirty="0">
                        <a:latin typeface="Times New Roman" panose="02020603050405020304" pitchFamily="18" charset="0"/>
                        <a:cs typeface="Times New Roman" panose="02020603050405020304" pitchFamily="18" charset="0"/>
                      </a:endParaRPr>
                    </a:p>
                  </a:txBody>
                  <a:tcPr marL="62213" marR="62213" marT="41476" marB="41476" anchor="ctr"/>
                </a:tc>
                <a:tc>
                  <a:txBody>
                    <a:bodyPr/>
                    <a:lstStyle/>
                    <a:p>
                      <a:pPr marL="0" marR="0" lvl="0" indent="0" algn="l" defTabSz="1007745" rtl="0" eaLnBrk="1" fontAlgn="auto" latinLnBrk="0" hangingPunct="1">
                        <a:lnSpc>
                          <a:spcPct val="100000"/>
                        </a:lnSpc>
                        <a:spcBef>
                          <a:spcPts val="0"/>
                        </a:spcBef>
                        <a:spcAft>
                          <a:spcPts val="0"/>
                        </a:spcAft>
                        <a:buClrTx/>
                        <a:buSzTx/>
                        <a:buFontTx/>
                        <a:buNone/>
                        <a:defRPr/>
                      </a:pPr>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lính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chiến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đấu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trong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một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đội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ngũ</a:t>
                      </a:r>
                      <a:r>
                        <a:rPr lang="en-US" sz="290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2213" marR="62213" marT="41476" marB="41476"/>
                </a:tc>
              </a:tr>
              <a:tr h="967782">
                <a:tc>
                  <a:txBody>
                    <a:bodyPr/>
                    <a:lstStyle/>
                    <a:p>
                      <a:pPr algn="ctr"/>
                      <a:r>
                        <a:rPr lang="en-US" sz="2900" dirty="0" err="1">
                          <a:latin typeface="Times New Roman" panose="02020603050405020304" pitchFamily="18" charset="0"/>
                          <a:cs typeface="Times New Roman" panose="02020603050405020304" pitchFamily="18" charset="0"/>
                        </a:rPr>
                        <a:t>Hiệp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sĩ</a:t>
                      </a:r>
                      <a:endParaRPr lang="en-US" sz="2900" dirty="0">
                        <a:latin typeface="Times New Roman" panose="02020603050405020304" pitchFamily="18" charset="0"/>
                        <a:cs typeface="Times New Roman" panose="02020603050405020304" pitchFamily="18" charset="0"/>
                      </a:endParaRPr>
                    </a:p>
                  </a:txBody>
                  <a:tcPr marL="62213" marR="62213" marT="41476" marB="41476" anchor="ctr"/>
                </a:tc>
                <a:tc>
                  <a:txBody>
                    <a:bodyPr/>
                    <a:lstStyle/>
                    <a:p>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sức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mạnh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và</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lòng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hào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hiệp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sẵn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sàng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làm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việc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nghĩa</a:t>
                      </a:r>
                      <a:r>
                        <a:rPr lang="en-US" sz="2900" dirty="0">
                          <a:latin typeface="Times New Roman" panose="02020603050405020304" pitchFamily="18" charset="0"/>
                          <a:cs typeface="Times New Roman" panose="02020603050405020304" pitchFamily="18" charset="0"/>
                        </a:rPr>
                        <a:t>. </a:t>
                      </a:r>
                      <a:endParaRPr lang="en-US" sz="2900" dirty="0">
                        <a:latin typeface="Times New Roman" panose="02020603050405020304" pitchFamily="18" charset="0"/>
                        <a:cs typeface="Times New Roman" panose="02020603050405020304" pitchFamily="18" charset="0"/>
                      </a:endParaRPr>
                    </a:p>
                  </a:txBody>
                  <a:tcPr marL="62213" marR="62213" marT="41476" marB="41476"/>
                </a:tc>
              </a:tr>
              <a:tr h="967782">
                <a:tc>
                  <a:txBody>
                    <a:bodyPr/>
                    <a:lstStyle/>
                    <a:p>
                      <a:pPr algn="ctr"/>
                      <a:r>
                        <a:rPr lang="en-US" sz="2900" dirty="0" err="1">
                          <a:latin typeface="Times New Roman" panose="02020603050405020304" pitchFamily="18" charset="0"/>
                          <a:cs typeface="Times New Roman" panose="02020603050405020304" pitchFamily="18" charset="0"/>
                        </a:rPr>
                        <a:t>Dũng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sĩ</a:t>
                      </a:r>
                      <a:endParaRPr lang="en-US" sz="2900" dirty="0">
                        <a:latin typeface="Times New Roman" panose="02020603050405020304" pitchFamily="18" charset="0"/>
                        <a:cs typeface="Times New Roman" panose="02020603050405020304" pitchFamily="18" charset="0"/>
                      </a:endParaRPr>
                    </a:p>
                  </a:txBody>
                  <a:tcPr marL="62213" marR="62213" marT="41476" marB="41476" anchor="ctr"/>
                </a:tc>
                <a:tc>
                  <a:txBody>
                    <a:bodyPr/>
                    <a:lstStyle/>
                    <a:p>
                      <a:pPr marL="0" marR="0" lvl="0" indent="0" algn="l" defTabSz="1007745" rtl="0" eaLnBrk="1" fontAlgn="auto" latinLnBrk="0" hangingPunct="1">
                        <a:lnSpc>
                          <a:spcPct val="100000"/>
                        </a:lnSpc>
                        <a:spcBef>
                          <a:spcPts val="0"/>
                        </a:spcBef>
                        <a:spcAft>
                          <a:spcPts val="0"/>
                        </a:spcAft>
                        <a:buClrTx/>
                        <a:buSzTx/>
                        <a:buFontTx/>
                        <a:buNone/>
                        <a:defRPr/>
                      </a:pPr>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sức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mạnh</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dũng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cảm</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đương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đầu</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với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khó</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khăn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nguy</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hiểm</a:t>
                      </a:r>
                      <a:r>
                        <a:rPr lang="en-US" sz="290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2213" marR="62213" marT="41476" marB="41476"/>
                </a:tc>
              </a:tr>
              <a:tr h="967782">
                <a:tc>
                  <a:txBody>
                    <a:bodyPr/>
                    <a:lstStyle/>
                    <a:p>
                      <a:pPr algn="ctr"/>
                      <a:r>
                        <a:rPr lang="en-US" sz="2900" dirty="0">
                          <a:latin typeface="Times New Roman" panose="02020603050405020304" pitchFamily="18" charset="0"/>
                          <a:cs typeface="Times New Roman" panose="02020603050405020304" pitchFamily="18" charset="0"/>
                        </a:rPr>
                        <a:t>Anh </a:t>
                      </a:r>
                      <a:r>
                        <a:rPr lang="en-US" sz="2900" dirty="0" err="1">
                          <a:latin typeface="Times New Roman" panose="02020603050405020304" pitchFamily="18" charset="0"/>
                          <a:cs typeface="Times New Roman" panose="02020603050405020304" pitchFamily="18" charset="0"/>
                        </a:rPr>
                        <a:t>hùng</a:t>
                      </a:r>
                      <a:endParaRPr lang="en-US" sz="2900" dirty="0">
                        <a:latin typeface="Times New Roman" panose="02020603050405020304" pitchFamily="18" charset="0"/>
                        <a:cs typeface="Times New Roman" panose="02020603050405020304" pitchFamily="18" charset="0"/>
                      </a:endParaRPr>
                    </a:p>
                  </a:txBody>
                  <a:tcPr marL="62213" marR="62213" marT="41476" marB="41476" anchor="ctr"/>
                </a:tc>
                <a:tc>
                  <a:txBody>
                    <a:bodyPr/>
                    <a:lstStyle/>
                    <a:p>
                      <a:pPr marL="0" marR="0" lvl="0" indent="0" algn="l" defTabSz="1007745" rtl="0" eaLnBrk="1" fontAlgn="auto" latinLnBrk="0" hangingPunct="1">
                        <a:lnSpc>
                          <a:spcPct val="100000"/>
                        </a:lnSpc>
                        <a:spcBef>
                          <a:spcPts val="0"/>
                        </a:spcBef>
                        <a:spcAft>
                          <a:spcPts val="0"/>
                        </a:spcAft>
                        <a:buClrTx/>
                        <a:buSzTx/>
                        <a:buFontTx/>
                        <a:buNone/>
                        <a:defRPr/>
                      </a:pPr>
                      <a:r>
                        <a:rPr lang="en-US" sz="2900" dirty="0" err="1">
                          <a:latin typeface="Times New Roman" panose="02020603050405020304" pitchFamily="18" charset="0"/>
                          <a:cs typeface="Times New Roman" panose="02020603050405020304" pitchFamily="18" charset="0"/>
                        </a:rPr>
                        <a:t>Người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lập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được</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công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trạng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lớn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đối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với</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nhân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dân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đất</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nước</a:t>
                      </a:r>
                      <a:r>
                        <a:rPr lang="en-US" sz="290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2213" marR="62213" marT="41476" marB="41476"/>
                </a:tc>
              </a:tr>
            </a:tbl>
          </a:graphicData>
        </a:graphic>
      </p:graphicFrame>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a:fillRect/>
          </a:stretch>
        </p:blipFill>
        <p:spPr>
          <a:xfrm flipH="1">
            <a:off x="1284135" y="3767169"/>
            <a:ext cx="1710700" cy="310755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428" y="5481504"/>
            <a:ext cx="1300552" cy="1734114"/>
          </a:xfrm>
          <a:prstGeom prst="rect">
            <a:avLst/>
          </a:prstGeom>
        </p:spPr>
      </p:pic>
      <p:pic>
        <p:nvPicPr>
          <p:cNvPr id="2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4083" y="103858"/>
            <a:ext cx="1170691" cy="1560962"/>
          </a:xfrm>
          <a:prstGeom prst="rect">
            <a:avLst/>
          </a:prstGeom>
        </p:spPr>
      </p:pic>
      <p:pic>
        <p:nvPicPr>
          <p:cNvPr id="24"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5573" y="103862"/>
            <a:ext cx="1382346" cy="1811339"/>
          </a:xfrm>
          <a:prstGeom prst="rect">
            <a:avLst/>
          </a:prstGeom>
        </p:spPr>
      </p:pic>
      <p:sp>
        <p:nvSpPr>
          <p:cNvPr id="4" name="TextBox 3"/>
          <p:cNvSpPr txBox="1"/>
          <p:nvPr/>
        </p:nvSpPr>
        <p:spPr>
          <a:xfrm>
            <a:off x="2711625" y="4141444"/>
            <a:ext cx="1049843" cy="439684"/>
          </a:xfrm>
          <a:prstGeom prst="rect">
            <a:avLst/>
          </a:prstGeom>
          <a:solidFill>
            <a:schemeClr val="bg1"/>
          </a:solidFill>
        </p:spPr>
        <p:txBody>
          <a:bodyPr wrap="square" lIns="69671" tIns="34836" rIns="69671" bIns="34836"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Hiệp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sĩ</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90">
                                          <p:stCondLst>
                                            <p:cond delay="0"/>
                                          </p:stCondLst>
                                        </p:cTn>
                                        <p:tgtEl>
                                          <p:spTgt spid="22"/>
                                        </p:tgtEl>
                                      </p:cBhvr>
                                    </p:animEffect>
                                    <p:anim calcmode="lin" valueType="num">
                                      <p:cBhvr>
                                        <p:cTn id="8"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13" dur="13">
                                          <p:stCondLst>
                                            <p:cond delay="325"/>
                                          </p:stCondLst>
                                        </p:cTn>
                                        <p:tgtEl>
                                          <p:spTgt spid="22"/>
                                        </p:tgtEl>
                                      </p:cBhvr>
                                      <p:to x="100000" y="60000"/>
                                    </p:animScale>
                                    <p:animScale>
                                      <p:cBhvr>
                                        <p:cTn id="14" dur="83" decel="50000">
                                          <p:stCondLst>
                                            <p:cond delay="338"/>
                                          </p:stCondLst>
                                        </p:cTn>
                                        <p:tgtEl>
                                          <p:spTgt spid="22"/>
                                        </p:tgtEl>
                                      </p:cBhvr>
                                      <p:to x="100000" y="100000"/>
                                    </p:animScale>
                                    <p:animScale>
                                      <p:cBhvr>
                                        <p:cTn id="15" dur="13">
                                          <p:stCondLst>
                                            <p:cond delay="656"/>
                                          </p:stCondLst>
                                        </p:cTn>
                                        <p:tgtEl>
                                          <p:spTgt spid="22"/>
                                        </p:tgtEl>
                                      </p:cBhvr>
                                      <p:to x="100000" y="80000"/>
                                    </p:animScale>
                                    <p:animScale>
                                      <p:cBhvr>
                                        <p:cTn id="16" dur="83" decel="50000">
                                          <p:stCondLst>
                                            <p:cond delay="669"/>
                                          </p:stCondLst>
                                        </p:cTn>
                                        <p:tgtEl>
                                          <p:spTgt spid="22"/>
                                        </p:tgtEl>
                                      </p:cBhvr>
                                      <p:to x="100000" y="100000"/>
                                    </p:animScale>
                                    <p:animScale>
                                      <p:cBhvr>
                                        <p:cTn id="17" dur="13">
                                          <p:stCondLst>
                                            <p:cond delay="821"/>
                                          </p:stCondLst>
                                        </p:cTn>
                                        <p:tgtEl>
                                          <p:spTgt spid="22"/>
                                        </p:tgtEl>
                                      </p:cBhvr>
                                      <p:to x="100000" y="90000"/>
                                    </p:animScale>
                                    <p:animScale>
                                      <p:cBhvr>
                                        <p:cTn id="18" dur="83" decel="50000">
                                          <p:stCondLst>
                                            <p:cond delay="834"/>
                                          </p:stCondLst>
                                        </p:cTn>
                                        <p:tgtEl>
                                          <p:spTgt spid="22"/>
                                        </p:tgtEl>
                                      </p:cBhvr>
                                      <p:to x="100000" y="100000"/>
                                    </p:animScale>
                                    <p:animScale>
                                      <p:cBhvr>
                                        <p:cTn id="19" dur="13">
                                          <p:stCondLst>
                                            <p:cond delay="904"/>
                                          </p:stCondLst>
                                        </p:cTn>
                                        <p:tgtEl>
                                          <p:spTgt spid="22"/>
                                        </p:tgtEl>
                                      </p:cBhvr>
                                      <p:to x="100000" y="95000"/>
                                    </p:animScale>
                                    <p:animScale>
                                      <p:cBhvr>
                                        <p:cTn id="20" dur="83" decel="50000">
                                          <p:stCondLst>
                                            <p:cond delay="917"/>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61" presetClass="path" presetSubtype="0" accel="50000" decel="50000" fill="hold" nodeType="withEffect">
                                  <p:stCondLst>
                                    <p:cond delay="0"/>
                                  </p:stCondLst>
                                  <p:childTnLst>
                                    <p:animMotion origin="layout" path="M 0.02729 -0.40151 C 0.01182 -0.37526 -0.00543 -0.34817 -0.01299 -0.31436 C -0.02079 -0.2774 -0.02468 -0.23351 -0.02835 -0.18941 C -0.03213 -0.14553 -0.02835 -0.1092 -0.02468 -0.06867 C -0.02079 -0.03129 -0.01476 0.00924 -0.00153 0.04305 C 0.01016 0.07644 0.02894 0.10353 0.05032 0.1239 C 0.06946 0.14343 0.09261 0.15687 0.11529 0.16443 C 0.13844 0.17136 0.16159 0.17136 0.18262 0.16443 C 0.20553 0.15687 0.22656 0.14091 0.24404 0.11403 C 0.26117 0.09009 0.27652 0.05964 0.28408 0.02268 C 0.29388 -0.01134 0.29778 -0.05817 0.29778 -0.09576 C 0.29944 -0.13209 0.29778 -0.17597 0.28798 -0.21293 C 0.27853 -0.24695 0.26117 -0.27383 0.23801 -0.28727 C 0.21522 -0.29735 0.19218 -0.28391 0.17683 -0.26039 C 0.16336 -0.23687 0.15379 -0.19949 0.1519 -0.15561 C 0.1519 -0.11172 0.15379 -0.07119 0.16336 -0.03822 C 0.17293 -0.00441 0.17116 0.0021 0.20943 0.04599 C 0.24404 0.09345 0.27853 0.08001 0.29944 0.08358 C 0.32046 0.08358 0.33783 0.07014 0.35897 0.05649 C 0.38188 0.03969 0.40114 0.00924 0.4146 -0.01785 C 0.42807 -0.04473 0.43386 -0.07875 0.44142 -0.13209 C 0.44732 -0.18605 0.44732 -0.21293 0.44732 -0.25346 C 0.44732 -0.2942 0.44732 -0.33473 0.44732 -0.37526 " pathEditMode="relative" rAng="0" ptsTypes="AAAAAAAAAAAAAAAAAAAAAAA">
                                      <p:cBhvr>
                                        <p:cTn id="27" dur="2000" fill="hold"/>
                                        <p:tgtEl>
                                          <p:spTgt spid="6"/>
                                        </p:tgtEl>
                                        <p:attrNameLst>
                                          <p:attrName>ppt_x</p:attrName>
                                          <p:attrName>ppt_y</p:attrName>
                                        </p:attrNameLst>
                                      </p:cBhvr>
                                      <p:rCtr x="18143" y="28538"/>
                                    </p:animMotion>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0" name="TextBox 9"/>
          <p:cNvSpPr txBox="1"/>
          <p:nvPr/>
        </p:nvSpPr>
        <p:spPr>
          <a:xfrm>
            <a:off x="3031270" y="1352034"/>
            <a:ext cx="5958725" cy="646331"/>
          </a:xfrm>
          <a:prstGeom prst="rect">
            <a:avLst/>
          </a:prstGeom>
          <a:noFill/>
        </p:spPr>
        <p:txBody>
          <a:bodyPr wrap="square" rtlCol="0">
            <a:spAutoFit/>
          </a:bodyPr>
          <a:lstStyle/>
          <a:p>
            <a:r>
              <a:rPr lang="en-US" altLang="en-US" sz="3600" b="1" dirty="0" err="1">
                <a:solidFill>
                  <a:srgbClr val="FF0000"/>
                </a:solidFill>
                <a:latin typeface="Times New Roman" panose="02020603050405020304" pitchFamily="18" charset="0"/>
                <a:cs typeface="Times New Roman" panose="02020603050405020304" pitchFamily="18" charset="0"/>
              </a:rPr>
              <a:t>Nội</a:t>
            </a:r>
            <a:r>
              <a:rPr lang="en-US" altLang="en-US" sz="3600" b="1" dirty="0">
                <a:solidFill>
                  <a:srgbClr val="FF0000"/>
                </a:solidFill>
                <a:latin typeface="Times New Roman" panose="02020603050405020304" pitchFamily="18" charset="0"/>
                <a:cs typeface="Times New Roman" panose="02020603050405020304" pitchFamily="18" charset="0"/>
              </a:rPr>
              <a:t> dung </a:t>
            </a:r>
            <a:r>
              <a:rPr lang="en-US" altLang="en-US" sz="3600" b="1" dirty="0" err="1">
                <a:solidFill>
                  <a:srgbClr val="FF0000"/>
                </a:solidFill>
                <a:latin typeface="Times New Roman" panose="02020603050405020304" pitchFamily="18" charset="0"/>
                <a:cs typeface="Times New Roman" panose="02020603050405020304" pitchFamily="18" charset="0"/>
              </a:rPr>
              <a:t>câu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chuyện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là</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gì</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88927" y="2864983"/>
            <a:ext cx="10289406" cy="2308324"/>
          </a:xfrm>
          <a:prstGeom prst="rect">
            <a:avLst/>
          </a:prstGeom>
          <a:noFill/>
        </p:spPr>
        <p:txBody>
          <a:bodyPr wrap="square" rtlCol="0">
            <a:spAutoFit/>
          </a:bodyPr>
          <a:lstStyle/>
          <a:p>
            <a:pPr algn="just"/>
            <a:r>
              <a:rPr lang="en-US" altLang="en-US" sz="4800" b="1" dirty="0" smtClean="0">
                <a:solidFill>
                  <a:srgbClr val="000099"/>
                </a:solidFill>
                <a:latin typeface="Times New Roman" panose="02020603050405020304" pitchFamily="18" charset="0"/>
                <a:cs typeface="Times New Roman" panose="02020603050405020304" pitchFamily="18" charset="0"/>
              </a:rPr>
              <a:t>    Ca </a:t>
            </a:r>
            <a:r>
              <a:rPr lang="en-US" altLang="en-US" sz="4800" b="1" dirty="0" err="1">
                <a:solidFill>
                  <a:srgbClr val="000099"/>
                </a:solidFill>
                <a:latin typeface="Times New Roman" panose="02020603050405020304" pitchFamily="18" charset="0"/>
                <a:cs typeface="Times New Roman" panose="02020603050405020304" pitchFamily="18" charset="0"/>
              </a:rPr>
              <a:t>ngợi</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Dế</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Mèn</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có</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tấm</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lòng</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nghĩa</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hiệp</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ghét</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áp</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bức</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bất</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công</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bênh</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vực</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chị</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Nhà</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Trò</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yếu</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đuối</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bất</a:t>
            </a:r>
            <a:r>
              <a:rPr lang="en-US" altLang="en-US" sz="4800" b="1" dirty="0">
                <a:solidFill>
                  <a:srgbClr val="000099"/>
                </a:solidFill>
                <a:latin typeface="Times New Roman" panose="02020603050405020304" pitchFamily="18" charset="0"/>
                <a:cs typeface="Times New Roman" panose="02020603050405020304" pitchFamily="18" charset="0"/>
              </a:rPr>
              <a:t> </a:t>
            </a:r>
            <a:r>
              <a:rPr lang="en-US" altLang="en-US" sz="4800" b="1" dirty="0" err="1">
                <a:solidFill>
                  <a:srgbClr val="000099"/>
                </a:solidFill>
                <a:latin typeface="Times New Roman" panose="02020603050405020304" pitchFamily="18" charset="0"/>
                <a:cs typeface="Times New Roman" panose="02020603050405020304" pitchFamily="18" charset="0"/>
              </a:rPr>
              <a:t>hạnh</a:t>
            </a:r>
            <a:r>
              <a:rPr lang="en-US" altLang="en-US" sz="4800" b="1" dirty="0">
                <a:solidFill>
                  <a:srgbClr val="000099"/>
                </a:solidFill>
                <a:latin typeface="Times New Roman" panose="02020603050405020304" pitchFamily="18" charset="0"/>
                <a:cs typeface="Times New Roman" panose="02020603050405020304" pitchFamily="18" charset="0"/>
              </a:rPr>
              <a:t>.</a:t>
            </a:r>
            <a:endParaRPr lang="en-US" altLang="en-US" sz="4800" b="1" dirty="0">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24000" y="288"/>
            <a:ext cx="9144000" cy="6857712"/>
          </a:xfrm>
          <a:prstGeom prst="rect">
            <a:avLst/>
          </a:prstGeom>
        </p:spPr>
      </p:pic>
      <p:pic>
        <p:nvPicPr>
          <p:cNvPr id="14" name="图片 4"/>
          <p:cNvPicPr>
            <a:picLocks noChangeAspect="1"/>
          </p:cNvPicPr>
          <p:nvPr/>
        </p:nvPicPr>
        <p:blipFill rotWithShape="1">
          <a:blip r:embed="rId2" cstate="print">
            <a:extLst>
              <a:ext uri="{28A0092B-C50C-407E-A947-70E740481C1C}">
                <a14:useLocalDpi xmlns:a14="http://schemas.microsoft.com/office/drawing/2010/main" val="0"/>
              </a:ext>
            </a:extLst>
          </a:blip>
          <a:srcRect r="82565"/>
          <a:stretch>
            <a:fillRect/>
          </a:stretch>
        </p:blipFill>
        <p:spPr>
          <a:xfrm>
            <a:off x="2543042" y="3855930"/>
            <a:ext cx="1419072" cy="2165092"/>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12089" y="5123091"/>
            <a:ext cx="1175513" cy="1567392"/>
          </a:xfrm>
          <a:prstGeom prst="rect">
            <a:avLst/>
          </a:prstGeom>
        </p:spPr>
      </p:pic>
      <p:pic>
        <p:nvPicPr>
          <p:cNvPr id="16" name="图片 4"/>
          <p:cNvPicPr>
            <a:picLocks noChangeAspect="1"/>
          </p:cNvPicPr>
          <p:nvPr/>
        </p:nvPicPr>
        <p:blipFill rotWithShape="1">
          <a:blip r:embed="rId2" cstate="print">
            <a:extLst>
              <a:ext uri="{28A0092B-C50C-407E-A947-70E740481C1C}">
                <a14:useLocalDpi xmlns:a14="http://schemas.microsoft.com/office/drawing/2010/main" val="0"/>
              </a:ext>
            </a:extLst>
          </a:blip>
          <a:srcRect l="63298" r="4383"/>
          <a:stretch>
            <a:fillRect/>
          </a:stretch>
        </p:blipFill>
        <p:spPr>
          <a:xfrm>
            <a:off x="5967725" y="4344703"/>
            <a:ext cx="2630563" cy="2165092"/>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392" y="4596641"/>
            <a:ext cx="1018384" cy="1357881"/>
          </a:xfrm>
          <a:prstGeom prst="rect">
            <a:avLst/>
          </a:prstGeom>
        </p:spPr>
      </p:pic>
      <p:grpSp>
        <p:nvGrpSpPr>
          <p:cNvPr id="2" name="Group 12"/>
          <p:cNvGrpSpPr/>
          <p:nvPr/>
        </p:nvGrpSpPr>
        <p:grpSpPr>
          <a:xfrm>
            <a:off x="506268" y="-642352"/>
            <a:ext cx="4728392" cy="3307639"/>
            <a:chOff x="-1572056" y="-708077"/>
            <a:chExt cx="6949751" cy="3646059"/>
          </a:xfrm>
        </p:grpSpPr>
        <p:pic>
          <p:nvPicPr>
            <p:cNvPr id="18"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p:cNvSpPr txBox="1"/>
            <p:nvPr/>
          </p:nvSpPr>
          <p:spPr>
            <a:xfrm rot="21172697">
              <a:off x="-249364" y="1547489"/>
              <a:ext cx="4821412" cy="610680"/>
            </a:xfrm>
            <a:prstGeom prst="rect">
              <a:avLst/>
            </a:prstGeom>
            <a:noFill/>
          </p:spPr>
          <p:txBody>
            <a:bodyPr wrap="square" rtlCol="0">
              <a:spAutoFit/>
            </a:bodyPr>
            <a:lstStyle/>
            <a:p>
              <a:pPr algn="ctr"/>
              <a:r>
                <a:rPr lang="en-US" altLang="zh-CN" sz="3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Liên</a:t>
              </a:r>
              <a:r>
                <a:rPr lang="en-US" altLang="zh-CN" sz="3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hệ</a:t>
              </a:r>
              <a:r>
                <a:rPr lang="en-US" altLang="zh-CN" sz="3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bản</a:t>
              </a:r>
              <a:r>
                <a:rPr lang="en-US" altLang="zh-CN" sz="3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thân</a:t>
              </a:r>
              <a:endParaRPr lang="zh-CN" altLang="en-US" sz="3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3" name="Group 19"/>
          <p:cNvGrpSpPr/>
          <p:nvPr/>
        </p:nvGrpSpPr>
        <p:grpSpPr>
          <a:xfrm>
            <a:off x="3236809" y="2570392"/>
            <a:ext cx="6031164" cy="1774311"/>
            <a:chOff x="2811310" y="4019579"/>
            <a:chExt cx="8864554" cy="1202426"/>
          </a:xfrm>
        </p:grpSpPr>
        <p:sp>
          <p:nvSpPr>
            <p:cNvPr id="7" name="Rectangle: Rounded Corners 6"/>
            <p:cNvSpPr/>
            <p:nvPr/>
          </p:nvSpPr>
          <p:spPr>
            <a:xfrm>
              <a:off x="2877140" y="4019579"/>
              <a:ext cx="8667750" cy="12024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矩形 9"/>
            <p:cNvSpPr/>
            <p:nvPr/>
          </p:nvSpPr>
          <p:spPr>
            <a:xfrm>
              <a:off x="2811310" y="4249274"/>
              <a:ext cx="8864554" cy="678533"/>
            </a:xfrm>
            <a:prstGeom prst="rect">
              <a:avLst/>
            </a:prstGeom>
          </p:spPr>
          <p:txBody>
            <a:bodyPr wrap="square">
              <a:spAutoFit/>
            </a:bodyPr>
            <a:lstStyle/>
            <a:p>
              <a:pPr algn="ctr"/>
              <a:endParaRPr lang="en-US" sz="3400" b="1" dirty="0">
                <a:latin typeface="Times New Roman" panose="02020603050405020304" pitchFamily="18" charset="0"/>
                <a:cs typeface="Times New Roman" panose="02020603050405020304" pitchFamily="18" charset="0"/>
              </a:endParaRPr>
            </a:p>
          </p:txBody>
        </p:sp>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765380" y="2940601"/>
            <a:ext cx="1739207" cy="2319004"/>
          </a:xfrm>
          <a:prstGeom prst="rect">
            <a:avLst/>
          </a:prstGeom>
        </p:spPr>
      </p:pic>
      <p:sp>
        <p:nvSpPr>
          <p:cNvPr id="21" name="TextBox 20"/>
          <p:cNvSpPr txBox="1"/>
          <p:nvPr/>
        </p:nvSpPr>
        <p:spPr>
          <a:xfrm>
            <a:off x="3634983" y="2532794"/>
            <a:ext cx="5316690" cy="1754326"/>
          </a:xfrm>
          <a:prstGeom prst="rect">
            <a:avLst/>
          </a:prstGeom>
          <a:noFill/>
        </p:spPr>
        <p:txBody>
          <a:bodyPr wrap="square">
            <a:spAutoFit/>
          </a:bodyPr>
          <a:lstStyle/>
          <a:p>
            <a:pPr marL="0" lvl="5" algn="just">
              <a:defRPr/>
            </a:pPr>
            <a:r>
              <a:rPr lang="en-US" sz="3600" b="1" dirty="0">
                <a:effectLst>
                  <a:glow rad="101600">
                    <a:schemeClr val="bg1"/>
                  </a:glow>
                </a:effectLst>
                <a:latin typeface="Times New Roman" panose="02020603050405020304" pitchFamily="18" charset="0"/>
                <a:cs typeface="Times New Roman" panose="02020603050405020304" pitchFamily="18" charset="0"/>
              </a:rPr>
              <a:t>Qua </a:t>
            </a:r>
            <a:r>
              <a:rPr lang="en-US" sz="3600" b="1" dirty="0" err="1">
                <a:effectLst>
                  <a:glow rad="101600">
                    <a:schemeClr val="bg1"/>
                  </a:glow>
                </a:effectLst>
                <a:latin typeface="Times New Roman" panose="02020603050405020304" pitchFamily="18" charset="0"/>
                <a:cs typeface="Times New Roman" panose="02020603050405020304" pitchFamily="18" charset="0"/>
              </a:rPr>
              <a:t>bài</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học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hôm</a:t>
            </a:r>
            <a:r>
              <a:rPr lang="en-US" sz="3600" b="1" dirty="0">
                <a:effectLst>
                  <a:glow rad="101600">
                    <a:schemeClr val="bg1"/>
                  </a:glow>
                </a:effectLst>
                <a:latin typeface="Times New Roman" panose="02020603050405020304" pitchFamily="18" charset="0"/>
                <a:cs typeface="Times New Roman" panose="02020603050405020304" pitchFamily="18" charset="0"/>
              </a:rPr>
              <a:t> nay, </a:t>
            </a:r>
            <a:r>
              <a:rPr lang="en-US" sz="3600" b="1" dirty="0" err="1">
                <a:effectLst>
                  <a:glow rad="101600">
                    <a:schemeClr val="bg1"/>
                  </a:glow>
                </a:effectLst>
                <a:latin typeface="Times New Roman" panose="02020603050405020304" pitchFamily="18" charset="0"/>
                <a:cs typeface="Times New Roman" panose="02020603050405020304" pitchFamily="18" charset="0"/>
              </a:rPr>
              <a:t>em</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học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được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đức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tính</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gì</a:t>
            </a:r>
            <a:r>
              <a:rPr lang="en-US" sz="3600" b="1" dirty="0">
                <a:effectLst>
                  <a:glow rad="101600">
                    <a:schemeClr val="bg1"/>
                  </a:glow>
                </a:effectLst>
                <a:latin typeface="Times New Roman" panose="02020603050405020304" pitchFamily="18" charset="0"/>
                <a:cs typeface="Times New Roman" panose="02020603050405020304" pitchFamily="18" charset="0"/>
              </a:rPr>
              <a:t> ở </a:t>
            </a:r>
            <a:r>
              <a:rPr lang="en-US" sz="3600" b="1" dirty="0" err="1">
                <a:effectLst>
                  <a:glow rad="101600">
                    <a:schemeClr val="bg1"/>
                  </a:glow>
                </a:effectLst>
                <a:latin typeface="Times New Roman" panose="02020603050405020304" pitchFamily="18" charset="0"/>
                <a:cs typeface="Times New Roman" panose="02020603050405020304" pitchFamily="18" charset="0"/>
              </a:rPr>
              <a:t>nhân</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vật</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Dế</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Mèn</a:t>
            </a:r>
            <a:r>
              <a:rPr lang="en-US" sz="3600" b="1" dirty="0">
                <a:effectLst>
                  <a:glow rad="101600">
                    <a:schemeClr val="bg1"/>
                  </a:glow>
                </a:effectLst>
                <a:latin typeface="Times New Roman" panose="02020603050405020304" pitchFamily="18" charset="0"/>
                <a:cs typeface="Times New Roman" panose="02020603050405020304" pitchFamily="18" charset="0"/>
              </a:rPr>
              <a:t>?</a:t>
            </a:r>
            <a:endParaRPr lang="vi-VN" sz="3600" b="1" dirty="0">
              <a:effectLst>
                <a:glow rad="101600">
                  <a:schemeClr val="bg1"/>
                </a:glow>
              </a:effectLst>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32" presetClass="emph" presetSubtype="0" fill="hold" nodeType="afterEffect">
                                  <p:stCondLst>
                                    <p:cond delay="0"/>
                                  </p:stCondLst>
                                  <p:childTnLst>
                                    <p:animRot by="120000">
                                      <p:cBhvr>
                                        <p:cTn id="35" dur="100" fill="hold">
                                          <p:stCondLst>
                                            <p:cond delay="0"/>
                                          </p:stCondLst>
                                        </p:cTn>
                                        <p:tgtEl>
                                          <p:spTgt spid="2"/>
                                        </p:tgtEl>
                                        <p:attrNameLst>
                                          <p:attrName>r</p:attrName>
                                        </p:attrNameLst>
                                      </p:cBhvr>
                                    </p:animRot>
                                    <p:animRot by="-240000">
                                      <p:cBhvr>
                                        <p:cTn id="36" dur="200" fill="hold">
                                          <p:stCondLst>
                                            <p:cond delay="200"/>
                                          </p:stCondLst>
                                        </p:cTn>
                                        <p:tgtEl>
                                          <p:spTgt spid="2"/>
                                        </p:tgtEl>
                                        <p:attrNameLst>
                                          <p:attrName>r</p:attrName>
                                        </p:attrNameLst>
                                      </p:cBhvr>
                                    </p:animRot>
                                    <p:animRot by="240000">
                                      <p:cBhvr>
                                        <p:cTn id="37" dur="200" fill="hold">
                                          <p:stCondLst>
                                            <p:cond delay="400"/>
                                          </p:stCondLst>
                                        </p:cTn>
                                        <p:tgtEl>
                                          <p:spTgt spid="2"/>
                                        </p:tgtEl>
                                        <p:attrNameLst>
                                          <p:attrName>r</p:attrName>
                                        </p:attrNameLst>
                                      </p:cBhvr>
                                    </p:animRot>
                                    <p:animRot by="-240000">
                                      <p:cBhvr>
                                        <p:cTn id="38" dur="200" fill="hold">
                                          <p:stCondLst>
                                            <p:cond delay="600"/>
                                          </p:stCondLst>
                                        </p:cTn>
                                        <p:tgtEl>
                                          <p:spTgt spid="2"/>
                                        </p:tgtEl>
                                        <p:attrNameLst>
                                          <p:attrName>r</p:attrName>
                                        </p:attrNameLst>
                                      </p:cBhvr>
                                    </p:animRot>
                                    <p:animRot by="120000">
                                      <p:cBhvr>
                                        <p:cTn id="39" dur="200" fill="hold">
                                          <p:stCondLst>
                                            <p:cond delay="800"/>
                                          </p:stCondLst>
                                        </p:cTn>
                                        <p:tgtEl>
                                          <p:spTgt spid="2"/>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60" presetClass="path" presetSubtype="0" accel="50000" decel="50000" fill="hold" nodeType="withEffect">
                                  <p:stCondLst>
                                    <p:cond delay="0"/>
                                  </p:stCondLst>
                                  <p:childTnLst>
                                    <p:animMotion origin="layout" path="M -0.01749 -0.10458 C -0.01678 -0.14679 -0.01028 -0.20706 0.03649 -0.2226 C 0.10241 -0.24549 0.12827 -0.05838 0.20753 -0.08505 C 0.27923 -0.10983 0.22277 -0.26208 0.29222 -0.28518 C 0.36369 -0.30996 0.33841 -0.17682 0.41519 -0.20307 C 0.48417 -0.22722 0.43692 -0.29484 0.49858 -0.31605 C 0.55728 -0.33642 0.53342 -0.26439 0.5874 -0.28266 C 0.61752 -0.29316 0.61882 -0.31101 0.61989 -0.32487 " pathEditMode="relative" rAng="20940000" ptsTypes="AAAAAAAA">
                                      <p:cBhvr>
                                        <p:cTn id="46" dur="2000" fill="hold"/>
                                        <p:tgtEl>
                                          <p:spTgt spid="6"/>
                                        </p:tgtEl>
                                        <p:attrNameLst>
                                          <p:attrName>ppt_x</p:attrName>
                                          <p:attrName>ppt_y</p:attrName>
                                        </p:attrNameLst>
                                      </p:cBhvr>
                                      <p:rCtr x="31845" y="-11130"/>
                                    </p:animMotion>
                                  </p:childTnLst>
                                </p:cTn>
                              </p:par>
                              <p:par>
                                <p:cTn id="47" presetID="22" presetClass="entr" presetSubtype="8"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20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heel(4)">
                                      <p:cBhvr>
                                        <p:cTn id="5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can0086"/>
          <p:cNvPicPr>
            <a:picLocks noChangeAspect="1" noChangeArrowheads="1"/>
          </p:cNvPicPr>
          <p:nvPr/>
        </p:nvPicPr>
        <p:blipFill rotWithShape="1">
          <a:blip r:embed="rId1">
            <a:extLst>
              <a:ext uri="{28A0092B-C50C-407E-A947-70E740481C1C}">
                <a14:useLocalDpi xmlns:a14="http://schemas.microsoft.com/office/drawing/2010/main" val="0"/>
              </a:ext>
            </a:extLst>
          </a:blip>
          <a:srcRect t="5078"/>
          <a:stretch>
            <a:fillRect/>
          </a:stretch>
        </p:blipFill>
        <p:spPr bwMode="auto">
          <a:xfrm>
            <a:off x="1995054" y="1703118"/>
            <a:ext cx="8395855" cy="468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95664" y="2244769"/>
            <a:ext cx="3195588" cy="2862322"/>
          </a:xfrm>
          <a:prstGeom prst="rect">
            <a:avLst/>
          </a:prstGeom>
          <a:noFill/>
        </p:spPr>
        <p:txBody>
          <a:bodyPr wrap="square">
            <a:spAutoFit/>
          </a:bodyPr>
          <a:lstStyle/>
          <a:p>
            <a:pPr marL="0" lvl="5" algn="just">
              <a:defRPr/>
            </a:pPr>
            <a:r>
              <a:rPr lang="en-US" sz="3600" b="1" dirty="0">
                <a:effectLst>
                  <a:glow rad="101600">
                    <a:schemeClr val="bg1"/>
                  </a:glow>
                </a:effectLst>
                <a:latin typeface="Times New Roman" panose="02020603050405020304" pitchFamily="18" charset="0"/>
                <a:cs typeface="Times New Roman" panose="02020603050405020304" pitchFamily="18" charset="0"/>
              </a:rPr>
              <a:t>Qua </a:t>
            </a:r>
            <a:r>
              <a:rPr lang="en-US" sz="3600" b="1" dirty="0" err="1">
                <a:effectLst>
                  <a:glow rad="101600">
                    <a:schemeClr val="bg1"/>
                  </a:glow>
                </a:effectLst>
                <a:latin typeface="Times New Roman" panose="02020603050405020304" pitchFamily="18" charset="0"/>
                <a:cs typeface="Times New Roman" panose="02020603050405020304" pitchFamily="18" charset="0"/>
              </a:rPr>
              <a:t>bài</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học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hôm</a:t>
            </a:r>
            <a:r>
              <a:rPr lang="en-US" sz="3600" b="1" dirty="0">
                <a:effectLst>
                  <a:glow rad="101600">
                    <a:schemeClr val="bg1"/>
                  </a:glow>
                </a:effectLst>
                <a:latin typeface="Times New Roman" panose="02020603050405020304" pitchFamily="18" charset="0"/>
                <a:cs typeface="Times New Roman" panose="02020603050405020304" pitchFamily="18" charset="0"/>
              </a:rPr>
              <a:t> nay, </a:t>
            </a:r>
            <a:r>
              <a:rPr lang="en-US" sz="3600" b="1" dirty="0" err="1">
                <a:effectLst>
                  <a:glow rad="101600">
                    <a:schemeClr val="bg1"/>
                  </a:glow>
                </a:effectLst>
                <a:latin typeface="Times New Roman" panose="02020603050405020304" pitchFamily="18" charset="0"/>
                <a:cs typeface="Times New Roman" panose="02020603050405020304" pitchFamily="18" charset="0"/>
              </a:rPr>
              <a:t>em</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học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được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đức</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tính</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gì</a:t>
            </a:r>
            <a:r>
              <a:rPr lang="en-US" sz="3600" b="1" dirty="0">
                <a:effectLst>
                  <a:glow rad="101600">
                    <a:schemeClr val="bg1"/>
                  </a:glow>
                </a:effectLst>
                <a:latin typeface="Times New Roman" panose="02020603050405020304" pitchFamily="18" charset="0"/>
                <a:cs typeface="Times New Roman" panose="02020603050405020304" pitchFamily="18" charset="0"/>
              </a:rPr>
              <a:t> ở </a:t>
            </a:r>
            <a:r>
              <a:rPr lang="en-US" sz="3600" b="1" dirty="0" err="1">
                <a:effectLst>
                  <a:glow rad="101600">
                    <a:schemeClr val="bg1"/>
                  </a:glow>
                </a:effectLst>
                <a:latin typeface="Times New Roman" panose="02020603050405020304" pitchFamily="18" charset="0"/>
                <a:cs typeface="Times New Roman" panose="02020603050405020304" pitchFamily="18" charset="0"/>
              </a:rPr>
              <a:t>nhân</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vật</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Dế</a:t>
            </a:r>
            <a:r>
              <a:rPr lang="en-US" sz="3600" b="1" dirty="0">
                <a:effectLst>
                  <a:glow rad="101600">
                    <a:schemeClr val="bg1"/>
                  </a:glow>
                </a:effectLst>
                <a:latin typeface="Times New Roman" panose="02020603050405020304" pitchFamily="18" charset="0"/>
                <a:cs typeface="Times New Roman" panose="02020603050405020304" pitchFamily="18" charset="0"/>
              </a:rPr>
              <a:t> </a:t>
            </a:r>
            <a:r>
              <a:rPr lang="en-US" sz="3600" b="1" dirty="0" err="1">
                <a:effectLst>
                  <a:glow rad="101600">
                    <a:schemeClr val="bg1"/>
                  </a:glow>
                </a:effectLst>
                <a:latin typeface="Times New Roman" panose="02020603050405020304" pitchFamily="18" charset="0"/>
                <a:cs typeface="Times New Roman" panose="02020603050405020304" pitchFamily="18" charset="0"/>
              </a:rPr>
              <a:t>Mèn</a:t>
            </a:r>
            <a:r>
              <a:rPr lang="en-US" sz="3600" b="1" dirty="0">
                <a:effectLst>
                  <a:glow rad="101600">
                    <a:schemeClr val="bg1"/>
                  </a:glow>
                </a:effectLst>
                <a:latin typeface="Times New Roman" panose="02020603050405020304" pitchFamily="18" charset="0"/>
                <a:cs typeface="Times New Roman" panose="02020603050405020304" pitchFamily="18" charset="0"/>
              </a:rPr>
              <a:t>?</a:t>
            </a:r>
            <a:endParaRPr lang="vi-VN" sz="3600" b="1" dirty="0">
              <a:effectLst>
                <a:glow rad="101600">
                  <a:schemeClr val="bg1"/>
                </a:glow>
              </a:effectLst>
              <a:latin typeface="Times New Roman" panose="02020603050405020304" pitchFamily="18" charset="0"/>
              <a:cs typeface="Times New Roman" panose="02020603050405020304" pitchFamily="18" charset="0"/>
            </a:endParaRPr>
          </a:p>
        </p:txBody>
      </p:sp>
      <p:sp>
        <p:nvSpPr>
          <p:cNvPr id="3" name="TextBox 1"/>
          <p:cNvSpPr txBox="1"/>
          <p:nvPr/>
        </p:nvSpPr>
        <p:spPr>
          <a:xfrm>
            <a:off x="6963878" y="1936760"/>
            <a:ext cx="4620127" cy="4524315"/>
          </a:xfrm>
          <a:prstGeom prst="rect">
            <a:avLst/>
          </a:prstGeom>
          <a:noFill/>
        </p:spPr>
        <p:txBody>
          <a:bodyPr wrap="square">
            <a:spAutoFit/>
          </a:bodyPr>
          <a:lstStyle/>
          <a:p>
            <a:pPr marL="0" lvl="5" algn="just">
              <a:defRPr/>
            </a:pPr>
            <a:r>
              <a:rPr lang="en-US" sz="3600" b="1" dirty="0">
                <a:latin typeface="Times New Roman" panose="02020603050405020304" pitchFamily="18" charset="0"/>
                <a:cs typeface="Times New Roman" panose="02020603050405020304" pitchFamily="18" charset="0"/>
              </a:rPr>
              <a:t>Qua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hôm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chúng</a:t>
            </a:r>
            <a:r>
              <a:rPr lang="en-US" sz="3600" b="1" dirty="0">
                <a:latin typeface="Times New Roman" panose="02020603050405020304" pitchFamily="18" charset="0"/>
                <a:cs typeface="Times New Roman" panose="02020603050405020304" pitchFamily="18" charset="0"/>
              </a:rPr>
              <a:t> ta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lòng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hiệp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ghét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áp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ng</a:t>
            </a:r>
            <a:r>
              <a:rPr lang="vi-VN" sz="3600" b="1" dirty="0">
                <a:solidFill>
                  <a:srgbClr val="FF0000"/>
                </a:solidFill>
                <a:latin typeface="Times New Roman" panose="02020603050405020304" pitchFamily="18" charset="0"/>
                <a:cs typeface="Times New Roman" panose="02020603050405020304" pitchFamily="18" charset="0"/>
              </a:rPr>
              <a:t>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yếu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đuối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hạnh</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Mèn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ngộ</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nghĩnh</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đáng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yêu</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8085222" y="529389"/>
            <a:ext cx="2377440" cy="462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24000" y="288"/>
            <a:ext cx="9144000" cy="6857712"/>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3512" y="-587736"/>
            <a:ext cx="8529148" cy="7267936"/>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3004" y="4857824"/>
            <a:ext cx="2494996" cy="1950536"/>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5595" y="5226781"/>
            <a:ext cx="1430265" cy="1581580"/>
          </a:xfrm>
          <a:prstGeom prst="rect">
            <a:avLst/>
          </a:prstGeom>
        </p:spPr>
      </p:pic>
      <p:sp>
        <p:nvSpPr>
          <p:cNvPr id="11" name="Text Box 6"/>
          <p:cNvSpPr txBox="1">
            <a:spLocks noChangeArrowheads="1"/>
          </p:cNvSpPr>
          <p:nvPr/>
        </p:nvSpPr>
        <p:spPr bwMode="auto">
          <a:xfrm>
            <a:off x="2453818" y="1397742"/>
            <a:ext cx="7078185" cy="219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675" tIns="34838" rIns="69675" bIns="34838">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50000"/>
              </a:spcBef>
              <a:spcAft>
                <a:spcPct val="0"/>
              </a:spcAft>
              <a:buNone/>
            </a:pPr>
            <a:r>
              <a:rPr lang="en-US" altLang="en-US" sz="2300" dirty="0"/>
              <a:t>       </a:t>
            </a:r>
            <a:r>
              <a:rPr lang="en-US" altLang="en-US" sz="2300" b="1" dirty="0" err="1">
                <a:latin typeface="Times New Roman" panose="02020603050405020304" pitchFamily="18" charset="0"/>
                <a:cs typeface="Times New Roman" panose="02020603050405020304" pitchFamily="18" charset="0"/>
              </a:rPr>
              <a:t>Từ</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trong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hốc</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đá</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mụ</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nhện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cong</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chân</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nhảy</a:t>
            </a:r>
            <a:r>
              <a:rPr lang="en-US" altLang="en-US" sz="2300" b="1" dirty="0">
                <a:latin typeface="Times New Roman" panose="02020603050405020304" pitchFamily="18" charset="0"/>
                <a:cs typeface="Times New Roman" panose="02020603050405020304" pitchFamily="18" charset="0"/>
              </a:rPr>
              <a:t> ra, </a:t>
            </a:r>
            <a:r>
              <a:rPr lang="en-US" altLang="en-US" sz="2300" b="1" dirty="0" err="1">
                <a:latin typeface="Times New Roman" panose="02020603050405020304" pitchFamily="18" charset="0"/>
                <a:cs typeface="Times New Roman" panose="02020603050405020304" pitchFamily="18" charset="0"/>
              </a:rPr>
              <a:t>hai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bên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có</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hai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nhện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vách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nhảy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kèm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Dáng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đây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là</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vị</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chúa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trùm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nhà</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nhện</a:t>
            </a:r>
            <a:r>
              <a:rPr lang="en-US" altLang="en-US" sz="2300" b="1" dirty="0">
                <a:latin typeface="Times New Roman" panose="02020603050405020304" pitchFamily="18" charset="0"/>
                <a:cs typeface="Times New Roman" panose="02020603050405020304" pitchFamily="18" charset="0"/>
              </a:rPr>
              <a:t>. Nom </a:t>
            </a:r>
            <a:r>
              <a:rPr lang="en-US" altLang="en-US" sz="2300" b="1" dirty="0" err="1">
                <a:latin typeface="Times New Roman" panose="02020603050405020304" pitchFamily="18" charset="0"/>
                <a:cs typeface="Times New Roman" panose="02020603050405020304" pitchFamily="18" charset="0"/>
              </a:rPr>
              <a:t>cũng</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đanh</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đá</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nặc</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nô</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lắm</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Tôi</a:t>
            </a:r>
            <a:r>
              <a:rPr lang="en-US" altLang="en-US" sz="2300" b="1" dirty="0">
                <a:latin typeface="Times New Roman" panose="02020603050405020304" pitchFamily="18" charset="0"/>
                <a:cs typeface="Times New Roman" panose="02020603050405020304" pitchFamily="18" charset="0"/>
              </a:rPr>
              <a:t> </a:t>
            </a:r>
            <a:r>
              <a:rPr lang="en-US" altLang="en-US" sz="2300" b="1" dirty="0">
                <a:solidFill>
                  <a:srgbClr val="C00000"/>
                </a:solidFill>
                <a:latin typeface="Times New Roman" panose="02020603050405020304" pitchFamily="18" charset="0"/>
                <a:cs typeface="Times New Roman" panose="02020603050405020304" pitchFamily="18" charset="0"/>
              </a:rPr>
              <a:t>quay </a:t>
            </a:r>
            <a:r>
              <a:rPr lang="en-US" altLang="en-US" sz="2300" b="1" dirty="0" err="1">
                <a:solidFill>
                  <a:srgbClr val="C00000"/>
                </a:solidFill>
                <a:latin typeface="Times New Roman" panose="02020603050405020304" pitchFamily="18" charset="0"/>
                <a:cs typeface="Times New Roman" panose="02020603050405020304" pitchFamily="18" charset="0"/>
              </a:rPr>
              <a:t>phắt</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lưng</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phóng</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càng</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đạp</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phanh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phách</a:t>
            </a:r>
            <a:r>
              <a:rPr lang="en-US" altLang="en-US" sz="2300" b="1" dirty="0">
                <a:latin typeface="Times New Roman" panose="02020603050405020304" pitchFamily="18" charset="0"/>
                <a:cs typeface="Times New Roman" panose="02020603050405020304" pitchFamily="18" charset="0"/>
              </a:rPr>
              <a:t> ra </a:t>
            </a:r>
            <a:r>
              <a:rPr lang="en-US" altLang="en-US" sz="2300" b="1" dirty="0" err="1">
                <a:latin typeface="Times New Roman" panose="02020603050405020304" pitchFamily="18" charset="0"/>
                <a:cs typeface="Times New Roman" panose="02020603050405020304" pitchFamily="18" charset="0"/>
              </a:rPr>
              <a:t>oai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Mụ</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nhện</a:t>
            </a:r>
            <a:r>
              <a:rPr lang="en-US" altLang="en-US" sz="2300" b="1" dirty="0">
                <a:latin typeface="Times New Roman" panose="02020603050405020304" pitchFamily="18" charset="0"/>
                <a:cs typeface="Times New Roman" panose="02020603050405020304" pitchFamily="18" charset="0"/>
              </a:rPr>
              <a:t> </a:t>
            </a:r>
            <a:r>
              <a:rPr lang="en-US" altLang="en-US" sz="2300" b="1" dirty="0">
                <a:solidFill>
                  <a:srgbClr val="C00000"/>
                </a:solidFill>
                <a:latin typeface="Times New Roman" panose="02020603050405020304" pitchFamily="18" charset="0"/>
                <a:cs typeface="Times New Roman" panose="02020603050405020304" pitchFamily="18" charset="0"/>
              </a:rPr>
              <a:t>co </a:t>
            </a:r>
            <a:r>
              <a:rPr lang="en-US" altLang="en-US" sz="2300" b="1" dirty="0" err="1">
                <a:solidFill>
                  <a:srgbClr val="C00000"/>
                </a:solidFill>
                <a:latin typeface="Times New Roman" panose="02020603050405020304" pitchFamily="18" charset="0"/>
                <a:cs typeface="Times New Roman" panose="02020603050405020304" pitchFamily="18" charset="0"/>
              </a:rPr>
              <a:t>rúm</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rồi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cứ</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rập</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đầu</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xuống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đất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như</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chày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giã</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gạo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Tôi</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thét</a:t>
            </a:r>
            <a:r>
              <a:rPr lang="en-US" altLang="en-US" sz="2300" b="1" dirty="0">
                <a:solidFill>
                  <a:srgbClr val="000000"/>
                </a:solidFill>
                <a:latin typeface="Times New Roman" panose="02020603050405020304" pitchFamily="18" charset="0"/>
                <a:cs typeface="Times New Roman" panose="02020603050405020304" pitchFamily="18" charset="0"/>
              </a:rPr>
              <a:t>:</a:t>
            </a:r>
            <a:endParaRPr lang="en-US" altLang="en-US" sz="2300" b="1" dirty="0">
              <a:solidFill>
                <a:srgbClr val="0070C0"/>
              </a:solidFill>
              <a:latin typeface="Times New Roman" panose="02020603050405020304" pitchFamily="18" charset="0"/>
              <a:cs typeface="Times New Roman" panose="02020603050405020304" pitchFamily="18" charset="0"/>
            </a:endParaRPr>
          </a:p>
        </p:txBody>
      </p:sp>
      <p:sp>
        <p:nvSpPr>
          <p:cNvPr id="12" name="Text Box 7"/>
          <p:cNvSpPr txBox="1">
            <a:spLocks noChangeArrowheads="1"/>
          </p:cNvSpPr>
          <p:nvPr/>
        </p:nvSpPr>
        <p:spPr bwMode="auto">
          <a:xfrm>
            <a:off x="2384442" y="3758901"/>
            <a:ext cx="7078185" cy="184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675" tIns="34838" rIns="69675" bIns="34838">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696595" eaLnBrk="1" fontAlgn="base" hangingPunct="1">
              <a:spcBef>
                <a:spcPts val="0"/>
              </a:spcBef>
              <a:spcAft>
                <a:spcPct val="0"/>
              </a:spcAft>
              <a:buNone/>
              <a:defRPr/>
            </a:pPr>
            <a:r>
              <a:rPr lang="en-US" altLang="en-US" sz="2300" b="1" dirty="0">
                <a:latin typeface="Times New Roman" panose="02020603050405020304" pitchFamily="18" charset="0"/>
                <a:cs typeface="Times New Roman" panose="02020603050405020304" pitchFamily="18" charset="0"/>
              </a:rPr>
              <a:t>       - </a:t>
            </a:r>
            <a:r>
              <a:rPr lang="en-US" altLang="en-US" sz="2300" b="1" dirty="0" err="1">
                <a:latin typeface="Times New Roman" panose="02020603050405020304" pitchFamily="18" charset="0"/>
                <a:cs typeface="Times New Roman" panose="02020603050405020304" pitchFamily="18" charset="0"/>
              </a:rPr>
              <a:t>Các</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người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có</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của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ăn</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của</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để</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béo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múp</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béo</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míp</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mà</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cứ</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đòi</a:t>
            </a:r>
            <a:r>
              <a:rPr lang="en-US" altLang="en-US" sz="2300" b="1" dirty="0">
                <a:solidFill>
                  <a:srgbClr val="0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mãi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tí</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tẹo</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nợ</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đã</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mấy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đời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rồi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Lại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còn</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kéo</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bè</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kéo</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cánh</a:t>
            </a:r>
            <a:r>
              <a:rPr lang="en-US" altLang="en-US" sz="2300" b="1" dirty="0">
                <a:solidFill>
                  <a:srgbClr val="0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đánh</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đập</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một</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cô</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gái</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yếu</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ớt</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thế</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này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Thật</a:t>
            </a:r>
            <a:r>
              <a:rPr lang="en-US" altLang="en-US" sz="2300" b="1" dirty="0">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đáng</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xấu</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hổ</a:t>
            </a:r>
            <a:r>
              <a:rPr lang="en-US" altLang="en-US" sz="2300" b="1" dirty="0">
                <a:latin typeface="Times New Roman" panose="02020603050405020304" pitchFamily="18" charset="0"/>
                <a:cs typeface="Times New Roman" panose="02020603050405020304" pitchFamily="18" charset="0"/>
              </a:rPr>
              <a:t>! </a:t>
            </a:r>
            <a:endParaRPr lang="en-US" altLang="en-US" sz="2300" b="1" dirty="0">
              <a:latin typeface="Times New Roman" panose="02020603050405020304" pitchFamily="18" charset="0"/>
              <a:cs typeface="Times New Roman" panose="02020603050405020304" pitchFamily="18" charset="0"/>
            </a:endParaRPr>
          </a:p>
          <a:p>
            <a:pPr algn="just" defTabSz="696595" eaLnBrk="1" fontAlgn="base" hangingPunct="1">
              <a:spcBef>
                <a:spcPts val="0"/>
              </a:spcBef>
              <a:spcAft>
                <a:spcPct val="0"/>
              </a:spcAft>
              <a:buNone/>
              <a:defRPr/>
            </a:pPr>
            <a:r>
              <a:rPr lang="en-US" altLang="en-US" sz="2300" b="1" dirty="0" err="1">
                <a:latin typeface="Times New Roman" panose="02020603050405020304" pitchFamily="18" charset="0"/>
                <a:cs typeface="Times New Roman" panose="02020603050405020304" pitchFamily="18" charset="0"/>
              </a:rPr>
              <a:t>Có</a:t>
            </a:r>
            <a:r>
              <a:rPr lang="en-US" altLang="en-US" sz="2300" b="1" dirty="0">
                <a:solidFill>
                  <a:srgbClr val="0070C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phá</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solidFill>
                  <a:srgbClr val="C00000"/>
                </a:solidFill>
                <a:latin typeface="Times New Roman" panose="02020603050405020304" pitchFamily="18" charset="0"/>
                <a:cs typeface="Times New Roman" panose="02020603050405020304" pitchFamily="18" charset="0"/>
              </a:rPr>
              <a:t>hết</a:t>
            </a:r>
            <a:r>
              <a:rPr lang="en-US" altLang="en-US" sz="2300" b="1" dirty="0">
                <a:solidFill>
                  <a:srgbClr val="C00000"/>
                </a:solidFill>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các</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vòng</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vây</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đi</a:t>
            </a:r>
            <a:r>
              <a:rPr lang="en-US" altLang="en-US" sz="2300" b="1" dirty="0">
                <a:latin typeface="Times New Roman" panose="02020603050405020304" pitchFamily="18" charset="0"/>
                <a:cs typeface="Times New Roman" panose="02020603050405020304" pitchFamily="18" charset="0"/>
              </a:rPr>
              <a:t> </a:t>
            </a:r>
            <a:r>
              <a:rPr lang="en-US" altLang="en-US" sz="2300" b="1" dirty="0" err="1">
                <a:latin typeface="Times New Roman" panose="02020603050405020304" pitchFamily="18" charset="0"/>
                <a:cs typeface="Times New Roman" panose="02020603050405020304" pitchFamily="18" charset="0"/>
              </a:rPr>
              <a:t>không</a:t>
            </a:r>
            <a:r>
              <a:rPr lang="en-US" altLang="en-US" sz="2300" b="1" dirty="0">
                <a:latin typeface="Times New Roman" panose="02020603050405020304" pitchFamily="18" charset="0"/>
                <a:cs typeface="Times New Roman" panose="02020603050405020304" pitchFamily="18" charset="0"/>
              </a:rPr>
              <a:t>? </a:t>
            </a:r>
            <a:endParaRPr lang="en-US" altLang="en-US" sz="23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575722" y="4365106"/>
            <a:ext cx="305821" cy="532021"/>
          </a:xfrm>
          <a:prstGeom prst="rect">
            <a:avLst/>
          </a:prstGeom>
          <a:noFill/>
          <a:ln w="28575">
            <a:noFill/>
          </a:ln>
        </p:spPr>
        <p:txBody>
          <a:bodyPr wrap="none" lIns="69675" tIns="34838" rIns="69675" bIns="34838" rtlCol="0">
            <a:spAutoFit/>
          </a:bodyPr>
          <a:lstStyle/>
          <a:p>
            <a:r>
              <a:rPr lang="en-US" sz="3000" b="1" dirty="0">
                <a:solidFill>
                  <a:srgbClr val="0070C0"/>
                </a:solidFill>
              </a:rPr>
              <a:t>/</a:t>
            </a:r>
            <a:endParaRPr lang="en-US" sz="3000" b="1" dirty="0">
              <a:solidFill>
                <a:srgbClr val="0070C0"/>
              </a:solidFill>
            </a:endParaRPr>
          </a:p>
        </p:txBody>
      </p:sp>
      <p:sp>
        <p:nvSpPr>
          <p:cNvPr id="14" name="TextBox 13"/>
          <p:cNvSpPr txBox="1"/>
          <p:nvPr/>
        </p:nvSpPr>
        <p:spPr>
          <a:xfrm>
            <a:off x="5531820" y="2708922"/>
            <a:ext cx="276148" cy="532021"/>
          </a:xfrm>
          <a:prstGeom prst="rect">
            <a:avLst/>
          </a:prstGeom>
          <a:noFill/>
          <a:ln w="28575">
            <a:noFill/>
          </a:ln>
        </p:spPr>
        <p:txBody>
          <a:bodyPr wrap="square" lIns="69675" tIns="34838" rIns="69675" bIns="34838" rtlCol="0">
            <a:spAutoFit/>
          </a:bodyPr>
          <a:lstStyle/>
          <a:p>
            <a:r>
              <a:rPr lang="en-US" sz="3000" b="1" dirty="0">
                <a:solidFill>
                  <a:srgbClr val="0070C0"/>
                </a:solidFill>
              </a:rPr>
              <a:t>/</a:t>
            </a:r>
            <a:endParaRPr lang="en-US" sz="3000" b="1" dirty="0">
              <a:solidFill>
                <a:srgbClr val="0070C0"/>
              </a:solidFill>
            </a:endParaRPr>
          </a:p>
        </p:txBody>
      </p:sp>
      <p:grpSp>
        <p:nvGrpSpPr>
          <p:cNvPr id="2" name="Group 15"/>
          <p:cNvGrpSpPr/>
          <p:nvPr/>
        </p:nvGrpSpPr>
        <p:grpSpPr>
          <a:xfrm>
            <a:off x="572993" y="-780092"/>
            <a:ext cx="4426481" cy="2177832"/>
            <a:chOff x="-1572057" y="-708077"/>
            <a:chExt cx="8074004" cy="3646059"/>
          </a:xfrm>
        </p:grpSpPr>
        <p:pic>
          <p:nvPicPr>
            <p:cNvPr id="18"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7" y="-708077"/>
              <a:ext cx="8074004" cy="3646059"/>
            </a:xfrm>
            <a:prstGeom prst="rect">
              <a:avLst/>
            </a:prstGeom>
          </p:spPr>
        </p:pic>
        <p:sp>
          <p:nvSpPr>
            <p:cNvPr id="19" name="文本框 4"/>
            <p:cNvSpPr txBox="1"/>
            <p:nvPr/>
          </p:nvSpPr>
          <p:spPr>
            <a:xfrm rot="21172697">
              <a:off x="310700" y="1167319"/>
              <a:ext cx="4821413" cy="1391229"/>
            </a:xfrm>
            <a:prstGeom prst="rect">
              <a:avLst/>
            </a:prstGeom>
            <a:noFill/>
          </p:spPr>
          <p:txBody>
            <a:bodyPr wrap="square" rtlCol="0">
              <a:spAutoFit/>
            </a:bodyPr>
            <a:lstStyle/>
            <a:p>
              <a:pPr algn="ctr"/>
              <a:r>
                <a:rPr lang="en-US" altLang="zh-CN" sz="24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24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24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24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24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diễn</a:t>
              </a:r>
              <a:r>
                <a:rPr lang="en-US" altLang="zh-CN" sz="24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24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cảm</a:t>
              </a:r>
              <a:endParaRPr lang="zh-CN" altLang="en-US" sz="24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
        <p:nvSpPr>
          <p:cNvPr id="15" name="TextBox 14"/>
          <p:cNvSpPr txBox="1"/>
          <p:nvPr/>
        </p:nvSpPr>
        <p:spPr>
          <a:xfrm>
            <a:off x="5375920" y="4005065"/>
            <a:ext cx="276148" cy="532021"/>
          </a:xfrm>
          <a:prstGeom prst="rect">
            <a:avLst/>
          </a:prstGeom>
          <a:noFill/>
          <a:ln w="28575">
            <a:noFill/>
          </a:ln>
        </p:spPr>
        <p:txBody>
          <a:bodyPr wrap="square" lIns="69675" tIns="34838" rIns="69675" bIns="34838" rtlCol="0">
            <a:spAutoFit/>
          </a:bodyPr>
          <a:lstStyle/>
          <a:p>
            <a:r>
              <a:rPr lang="en-US" sz="3000" b="1" dirty="0">
                <a:solidFill>
                  <a:srgbClr val="0070C0"/>
                </a:solidFill>
              </a:rPr>
              <a:t>/</a:t>
            </a:r>
            <a:endParaRPr lang="en-US" sz="3000" b="1" dirty="0">
              <a:solidFill>
                <a:srgbClr val="0070C0"/>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4"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par>
                          <p:cTn id="41" fill="hold">
                            <p:stCondLst>
                              <p:cond delay="4500"/>
                            </p:stCondLst>
                            <p:childTnLst>
                              <p:par>
                                <p:cTn id="42" presetID="43"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
                                        <p:tgtEl>
                                          <p:spTgt spid="14"/>
                                        </p:tgtEl>
                                      </p:cBhvr>
                                    </p:animEffect>
                                    <p:anim calcmode="lin" valueType="num">
                                      <p:cBhvr>
                                        <p:cTn id="45" dur="400" fill="hold"/>
                                        <p:tgtEl>
                                          <p:spTgt spid="14"/>
                                        </p:tgtEl>
                                        <p:attrNameLst>
                                          <p:attrName>ppt_x</p:attrName>
                                        </p:attrNameLst>
                                      </p:cBhvr>
                                      <p:tavLst>
                                        <p:tav tm="0">
                                          <p:val>
                                            <p:strVal val="#ppt_x"/>
                                          </p:val>
                                        </p:tav>
                                        <p:tav tm="100000">
                                          <p:val>
                                            <p:strVal val="#ppt_x"/>
                                          </p:val>
                                        </p:tav>
                                      </p:tavLst>
                                    </p:anim>
                                    <p:anim calcmode="lin" valueType="num">
                                      <p:cBhvr>
                                        <p:cTn id="46" dur="400" fill="hold"/>
                                        <p:tgtEl>
                                          <p:spTgt spid="14"/>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43"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
                                        <p:tgtEl>
                                          <p:spTgt spid="13"/>
                                        </p:tgtEl>
                                      </p:cBhvr>
                                    </p:animEffect>
                                    <p:anim calcmode="lin" valueType="num">
                                      <p:cBhvr>
                                        <p:cTn id="52" dur="400" fill="hold"/>
                                        <p:tgtEl>
                                          <p:spTgt spid="13"/>
                                        </p:tgtEl>
                                        <p:attrNameLst>
                                          <p:attrName>ppt_x</p:attrName>
                                        </p:attrNameLst>
                                      </p:cBhvr>
                                      <p:tavLst>
                                        <p:tav tm="0">
                                          <p:val>
                                            <p:strVal val="#ppt_x"/>
                                          </p:val>
                                        </p:tav>
                                        <p:tav tm="100000">
                                          <p:val>
                                            <p:strVal val="#ppt_x"/>
                                          </p:val>
                                        </p:tav>
                                      </p:tavLst>
                                    </p:anim>
                                    <p:anim calcmode="lin" valueType="num">
                                      <p:cBhvr>
                                        <p:cTn id="53" dur="400" fill="hold"/>
                                        <p:tgtEl>
                                          <p:spTgt spid="13"/>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6" fill="hold">
                            <p:stCondLst>
                              <p:cond delay="5500"/>
                            </p:stCondLst>
                            <p:childTnLst>
                              <p:par>
                                <p:cTn id="57" presetID="43"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
                                        <p:tgtEl>
                                          <p:spTgt spid="15"/>
                                        </p:tgtEl>
                                      </p:cBhvr>
                                    </p:animEffect>
                                    <p:anim calcmode="lin" valueType="num">
                                      <p:cBhvr>
                                        <p:cTn id="60" dur="400" fill="hold"/>
                                        <p:tgtEl>
                                          <p:spTgt spid="15"/>
                                        </p:tgtEl>
                                        <p:attrNameLst>
                                          <p:attrName>ppt_x</p:attrName>
                                        </p:attrNameLst>
                                      </p:cBhvr>
                                      <p:tavLst>
                                        <p:tav tm="0">
                                          <p:val>
                                            <p:strVal val="#ppt_x"/>
                                          </p:val>
                                        </p:tav>
                                        <p:tav tm="100000">
                                          <p:val>
                                            <p:strVal val="#ppt_x"/>
                                          </p:val>
                                        </p:tav>
                                      </p:tavLst>
                                    </p:anim>
                                    <p:anim calcmode="lin" valueType="num">
                                      <p:cBhvr>
                                        <p:cTn id="61" dur="400" fill="hold"/>
                                        <p:tgtEl>
                                          <p:spTgt spid="15"/>
                                        </p:tgtEl>
                                        <p:attrNameLst>
                                          <p:attrName>ppt_y</p:attrName>
                                        </p:attrNameLst>
                                      </p:cBhvr>
                                      <p:tavLst>
                                        <p:tav tm="0">
                                          <p:val>
                                            <p:strVal val="#ppt_y+0.31"/>
                                          </p:val>
                                        </p:tav>
                                        <p:tav tm="100000">
                                          <p:val>
                                            <p:strVal val="#ppt_y+0.31"/>
                                          </p:val>
                                        </p:tav>
                                      </p:tavLst>
                                    </p:anim>
                                    <p:anim calcmode="lin" valueType="num">
                                      <p:cBhvr>
                                        <p:cTn id="62"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3"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24000" y="288"/>
            <a:ext cx="9144000" cy="6857712"/>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0037" y="1068343"/>
            <a:ext cx="4637973" cy="5042324"/>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2076" y="4871864"/>
            <a:ext cx="8139275" cy="2165092"/>
          </a:xfrm>
          <a:prstGeom prst="rect">
            <a:avLst/>
          </a:prstGeom>
        </p:spPr>
      </p:pic>
      <p:sp>
        <p:nvSpPr>
          <p:cNvPr id="4" name="文本框 3"/>
          <p:cNvSpPr txBox="1"/>
          <p:nvPr/>
        </p:nvSpPr>
        <p:spPr>
          <a:xfrm>
            <a:off x="4454642" y="1579957"/>
            <a:ext cx="3980562" cy="1209132"/>
          </a:xfrm>
          <a:prstGeom prst="rect">
            <a:avLst/>
          </a:prstGeom>
          <a:noFill/>
        </p:spPr>
        <p:txBody>
          <a:bodyPr wrap="square" lIns="69677" tIns="34839" rIns="69677" bIns="34839" rtlCol="0">
            <a:spAutoFit/>
          </a:bodyPr>
          <a:lstStyle/>
          <a:p>
            <a:pPr marL="384175" indent="-384175">
              <a:buFontTx/>
              <a:buChar char="-"/>
            </a:pPr>
            <a:r>
              <a:rPr lang="en-US" sz="3700" i="1" dirty="0" err="1">
                <a:solidFill>
                  <a:schemeClr val="bg1"/>
                </a:solidFill>
                <a:latin typeface="Times New Roman" panose="02020603050405020304" pitchFamily="18" charset="0"/>
                <a:cs typeface="Times New Roman" panose="02020603050405020304" pitchFamily="18" charset="0"/>
              </a:rPr>
              <a:t>Luyện</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đọc</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diễn</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cảm</a:t>
            </a:r>
            <a:endParaRPr lang="en-US" sz="3700" i="1" dirty="0">
              <a:solidFill>
                <a:schemeClr val="bg1"/>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5362" y="3244783"/>
            <a:ext cx="1233972" cy="318099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4502" y="2054061"/>
            <a:ext cx="2596147" cy="457366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68510" y="127258"/>
            <a:ext cx="1352729" cy="1803686"/>
          </a:xfrm>
          <a:prstGeom prst="rect">
            <a:avLst/>
          </a:prstGeom>
        </p:spPr>
      </p:pic>
      <p:sp>
        <p:nvSpPr>
          <p:cNvPr id="11" name="文本框 10"/>
          <p:cNvSpPr txBox="1"/>
          <p:nvPr/>
        </p:nvSpPr>
        <p:spPr>
          <a:xfrm>
            <a:off x="4454642" y="2601613"/>
            <a:ext cx="3980562" cy="753622"/>
          </a:xfrm>
          <a:prstGeom prst="rect">
            <a:avLst/>
          </a:prstGeom>
          <a:noFill/>
        </p:spPr>
        <p:txBody>
          <a:bodyPr wrap="square" lIns="69677" tIns="34839" rIns="69677" bIns="34839" rtlCol="0">
            <a:spAutoFit/>
          </a:bodyPr>
          <a:lstStyle/>
          <a:p>
            <a:pPr defTabSz="696595">
              <a:lnSpc>
                <a:spcPct val="120000"/>
              </a:lnSpc>
              <a:defRPr/>
            </a:pP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Xem</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bài</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tiếp</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theo</a:t>
            </a:r>
            <a:endParaRPr lang="zh-CN" altLang="en-US" sz="3700" dirty="0">
              <a:solidFill>
                <a:schemeClr val="bg1"/>
              </a:solidFill>
              <a:latin typeface="汉仪跳跳体简" panose="00020600040101010101" pitchFamily="18" charset="-122"/>
              <a:ea typeface="汉仪跳跳体简" panose="00020600040101010101" pitchFamily="18" charset="-122"/>
            </a:endParaRPr>
          </a:p>
        </p:txBody>
      </p:sp>
      <p:sp>
        <p:nvSpPr>
          <p:cNvPr id="12" name="文本框 11"/>
          <p:cNvSpPr txBox="1"/>
          <p:nvPr/>
        </p:nvSpPr>
        <p:spPr>
          <a:xfrm>
            <a:off x="4454642" y="3678647"/>
            <a:ext cx="3950757" cy="753622"/>
          </a:xfrm>
          <a:prstGeom prst="rect">
            <a:avLst/>
          </a:prstGeom>
          <a:noFill/>
        </p:spPr>
        <p:txBody>
          <a:bodyPr wrap="square" lIns="69677" tIns="34839" rIns="69677" bIns="34839" rtlCol="0">
            <a:spAutoFit/>
          </a:bodyPr>
          <a:lstStyle/>
          <a:p>
            <a:pPr defTabSz="696595">
              <a:lnSpc>
                <a:spcPct val="120000"/>
              </a:lnSpc>
              <a:defRPr/>
            </a:pP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Tìm</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đọc</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tác</a:t>
            </a:r>
            <a:r>
              <a:rPr lang="en-US" sz="3700" i="1" dirty="0">
                <a:solidFill>
                  <a:schemeClr val="bg1"/>
                </a:solidFill>
                <a:latin typeface="Times New Roman" panose="02020603050405020304" pitchFamily="18" charset="0"/>
                <a:cs typeface="Times New Roman" panose="02020603050405020304" pitchFamily="18" charset="0"/>
              </a:rPr>
              <a:t> </a:t>
            </a:r>
            <a:r>
              <a:rPr lang="en-US" sz="3700" i="1" dirty="0" err="1">
                <a:solidFill>
                  <a:schemeClr val="bg1"/>
                </a:solidFill>
                <a:latin typeface="Times New Roman" panose="02020603050405020304" pitchFamily="18" charset="0"/>
                <a:cs typeface="Times New Roman" panose="02020603050405020304" pitchFamily="18" charset="0"/>
              </a:rPr>
              <a:t>phẩm</a:t>
            </a:r>
            <a:endParaRPr lang="en-US" sz="3700" i="1" dirty="0">
              <a:solidFill>
                <a:schemeClr val="bg1"/>
              </a:solidFill>
              <a:latin typeface="Times New Roman" panose="02020603050405020304" pitchFamily="18" charset="0"/>
              <a:cs typeface="Times New Roman" panose="02020603050405020304" pitchFamily="18" charset="0"/>
            </a:endParaRPr>
          </a:p>
        </p:txBody>
      </p:sp>
      <p:grpSp>
        <p:nvGrpSpPr>
          <p:cNvPr id="2" name="Group 12"/>
          <p:cNvGrpSpPr/>
          <p:nvPr/>
        </p:nvGrpSpPr>
        <p:grpSpPr>
          <a:xfrm>
            <a:off x="430462" y="-1003081"/>
            <a:ext cx="4128378" cy="2887913"/>
            <a:chOff x="-1572056" y="-708077"/>
            <a:chExt cx="6949751" cy="3646059"/>
          </a:xfrm>
        </p:grpSpPr>
        <p:pic>
          <p:nvPicPr>
            <p:cNvPr id="14"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p:cNvSpPr txBox="1"/>
            <p:nvPr/>
          </p:nvSpPr>
          <p:spPr>
            <a:xfrm rot="21172697">
              <a:off x="-249364" y="1444824"/>
              <a:ext cx="4821411" cy="816008"/>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Dặn</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dò</a:t>
              </a:r>
              <a:endParaRPr lang="zh-CN" altLang="en-US"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1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p:tgtEl>
                                          <p:spTgt spid="4"/>
                                        </p:tgtEl>
                                        <p:attrNameLst>
                                          <p:attrName>ppt_x</p:attrName>
                                        </p:attrNameLst>
                                      </p:cBhvr>
                                      <p:tavLst>
                                        <p:tav tm="0">
                                          <p:val>
                                            <p:strVal val="#ppt_x-#ppt_w*1.125000"/>
                                          </p:val>
                                        </p:tav>
                                        <p:tav tm="100000">
                                          <p:val>
                                            <p:strVal val="#ppt_x"/>
                                          </p:val>
                                        </p:tav>
                                      </p:tavLst>
                                    </p:anim>
                                    <p:animEffect transition="in" filter="wipe(right)">
                                      <p:cBhvr>
                                        <p:cTn id="44" dur="500"/>
                                        <p:tgtEl>
                                          <p:spTgt spid="4"/>
                                        </p:tgtEl>
                                      </p:cBhvr>
                                    </p:animEffect>
                                  </p:childTnLst>
                                </p:cTn>
                              </p:par>
                            </p:childTnLst>
                          </p:cTn>
                        </p:par>
                        <p:par>
                          <p:cTn id="45" fill="hold">
                            <p:stCondLst>
                              <p:cond delay="50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par>
                          <p:cTn id="50" fill="hold">
                            <p:stCondLst>
                              <p:cond delay="5500"/>
                            </p:stCondLst>
                            <p:childTnLst>
                              <p:par>
                                <p:cTn id="51" presetID="1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p:tgtEl>
                                          <p:spTgt spid="12"/>
                                        </p:tgtEl>
                                        <p:attrNameLst>
                                          <p:attrName>ppt_x</p:attrName>
                                        </p:attrNameLst>
                                      </p:cBhvr>
                                      <p:tavLst>
                                        <p:tav tm="0">
                                          <p:val>
                                            <p:strVal val="#ppt_x-#ppt_w*1.125000"/>
                                          </p:val>
                                        </p:tav>
                                        <p:tav tm="100000">
                                          <p:val>
                                            <p:strVal val="#ppt_x"/>
                                          </p:val>
                                        </p:tav>
                                      </p:tavLst>
                                    </p:anim>
                                    <p:animEffect transition="in" filter="wipe(righ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799110" y="2499164"/>
            <a:ext cx="71565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err="1" smtClean="0">
                <a:ln>
                  <a:noFill/>
                </a:ln>
                <a:solidFill>
                  <a:srgbClr val="FF0000"/>
                </a:solidFill>
                <a:effectLst/>
                <a:uLnTx/>
                <a:uFillTx/>
                <a:latin typeface="iCiel Nabila" pitchFamily="2" charset="0"/>
                <a:ea typeface="+mn-ea"/>
                <a:cs typeface="+mn-cs"/>
              </a:rPr>
              <a:t>Luyện</a:t>
            </a:r>
            <a:r>
              <a:rPr kumimoji="0" lang="en-US" sz="9600" b="0" i="0" u="none" strike="noStrike" kern="1200" cap="none" spc="0" normalizeH="0" baseline="0" noProof="0" dirty="0" smtClean="0">
                <a:ln>
                  <a:noFill/>
                </a:ln>
                <a:solidFill>
                  <a:srgbClr val="FF0000"/>
                </a:solidFill>
                <a:effectLst/>
                <a:uLnTx/>
                <a:uFillTx/>
                <a:latin typeface="iCiel Nabila" pitchFamily="2" charset="0"/>
                <a:ea typeface="+mn-ea"/>
                <a:cs typeface="+mn-cs"/>
              </a:rPr>
              <a:t> </a:t>
            </a:r>
            <a:r>
              <a:rPr kumimoji="0" lang="en-US" sz="9600" b="0" i="0" u="none" strike="noStrike" kern="1200" cap="none" spc="0" normalizeH="0" baseline="0" noProof="0" dirty="0" err="1" smtClean="0">
                <a:ln>
                  <a:noFill/>
                </a:ln>
                <a:solidFill>
                  <a:srgbClr val="FF0000"/>
                </a:solidFill>
                <a:effectLst/>
                <a:uLnTx/>
                <a:uFillTx/>
                <a:latin typeface="iCiel Nabila" pitchFamily="2" charset="0"/>
                <a:ea typeface="+mn-ea"/>
                <a:cs typeface="+mn-cs"/>
              </a:rPr>
              <a:t>đọc</a:t>
            </a:r>
            <a:endParaRPr kumimoji="0" lang="en-US" sz="9600" b="0" i="0" u="none" strike="noStrike" kern="1200" cap="none" spc="0" normalizeH="0" baseline="0" noProof="0" dirty="0" smtClean="0">
              <a:ln>
                <a:noFill/>
              </a:ln>
              <a:solidFill>
                <a:srgbClr val="FF0000"/>
              </a:solidFill>
              <a:effectLst/>
              <a:uLnTx/>
              <a:uFillTx/>
              <a:latin typeface="iCiel Nabila" pitchFamily="2" charset="0"/>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910" y="780119"/>
            <a:ext cx="11841018" cy="60939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805" algn="just"/>
            <a:r>
              <a:rPr lang="vi-VN" sz="2600" b="1" dirty="0">
                <a:latin typeface="Times New Roman" panose="02020603050405020304" pitchFamily="18" charset="0"/>
                <a:cs typeface="Times New Roman" panose="02020603050405020304" pitchFamily="18" charset="0"/>
              </a:rPr>
              <a:t> Bọn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endParaRPr lang="vi-VN" sz="2600" b="1" dirty="0">
              <a:latin typeface="Times New Roman" panose="02020603050405020304" pitchFamily="18" charset="0"/>
              <a:cs typeface="Times New Roman" panose="02020603050405020304" pitchFamily="18" charset="0"/>
            </a:endParaRPr>
          </a:p>
          <a:p>
            <a:pPr indent="725805" algn="just"/>
            <a:r>
              <a:rPr lang="vi-VN" sz="2600" b="1" dirty="0">
                <a:latin typeface="Times New Roman" panose="02020603050405020304" pitchFamily="18" charset="0"/>
                <a:cs typeface="Times New Roman" panose="02020603050405020304" pitchFamily="18" charset="0"/>
              </a:rPr>
              <a:t>Tôi cất tiếng hỏi lớn:</a:t>
            </a:r>
            <a:endParaRPr lang="vi-VN" sz="2600" b="1" dirty="0">
              <a:latin typeface="Times New Roman" panose="02020603050405020304" pitchFamily="18" charset="0"/>
              <a:cs typeface="Times New Roman" panose="02020603050405020304" pitchFamily="18" charset="0"/>
            </a:endParaRPr>
          </a:p>
          <a:p>
            <a:pPr indent="725805" algn="just"/>
            <a:r>
              <a:rPr lang="vi-VN" sz="2600" b="1" dirty="0">
                <a:latin typeface="Times New Roman" panose="02020603050405020304" pitchFamily="18" charset="0"/>
                <a:cs typeface="Times New Roman" panose="02020603050405020304" pitchFamily="18" charset="0"/>
              </a:rPr>
              <a:t>- Ai đứng chóp bu bọn mày? Ra đây ta nói chuyện.</a:t>
            </a:r>
            <a:endParaRPr lang="vi-VN" sz="2600" b="1" dirty="0">
              <a:latin typeface="Times New Roman" panose="02020603050405020304" pitchFamily="18" charset="0"/>
              <a:cs typeface="Times New Roman" panose="02020603050405020304" pitchFamily="18" charset="0"/>
            </a:endParaRPr>
          </a:p>
          <a:p>
            <a:pPr indent="725805" algn="just"/>
            <a:r>
              <a:rPr lang="vi-VN" sz="2600" b="1" dirty="0">
                <a:latin typeface="Times New Roman" panose="02020603050405020304" pitchFamily="18" charset="0"/>
                <a:cs typeface="Times New Roman" panose="02020603050405020304"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a:t>
            </a:r>
            <a:r>
              <a:rPr lang="vi-VN" sz="2600" b="1" dirty="0" smtClean="0">
                <a:latin typeface="Times New Roman" panose="02020603050405020304" pitchFamily="18" charset="0"/>
                <a:cs typeface="Times New Roman" panose="02020603050405020304" pitchFamily="18" charset="0"/>
              </a:rPr>
              <a:t>Tôi </a:t>
            </a:r>
            <a:r>
              <a:rPr lang="vi-VN" sz="2600" b="1" dirty="0">
                <a:latin typeface="Times New Roman" panose="02020603050405020304" pitchFamily="18" charset="0"/>
                <a:cs typeface="Times New Roman" panose="02020603050405020304" pitchFamily="18" charset="0"/>
              </a:rPr>
              <a:t>thét:</a:t>
            </a:r>
            <a:endParaRPr lang="vi-VN" sz="2600" b="1" dirty="0">
              <a:latin typeface="Times New Roman" panose="02020603050405020304" pitchFamily="18" charset="0"/>
              <a:cs typeface="Times New Roman" panose="02020603050405020304" pitchFamily="18" charset="0"/>
            </a:endParaRPr>
          </a:p>
          <a:p>
            <a:pPr indent="725805" algn="just"/>
            <a:r>
              <a:rPr lang="vi-VN" sz="2600" b="1" dirty="0">
                <a:latin typeface="Times New Roman" panose="02020603050405020304" pitchFamily="18" charset="0"/>
                <a:cs typeface="Times New Roman" panose="02020603050405020304" pitchFamily="18" charset="0"/>
              </a:rPr>
              <a:t>- Các người có của ăn của để, béo múp béo míp mà cứ đòi mãi một tí tẹo nợ đã mấy đời rồi. Lại còn kéo bè kéo cánh đánh đập một cô gái yếu đuối như thế này. Thật đáng xấu hổ! Có phá hết các vòng vây đi không?</a:t>
            </a:r>
            <a:endParaRPr lang="vi-VN" sz="2600" b="1" dirty="0">
              <a:latin typeface="Times New Roman" panose="02020603050405020304" pitchFamily="18" charset="0"/>
              <a:cs typeface="Times New Roman" panose="02020603050405020304" pitchFamily="18" charset="0"/>
            </a:endParaRPr>
          </a:p>
          <a:p>
            <a:pPr indent="725805" algn="just"/>
            <a:r>
              <a:rPr lang="vi-VN" sz="2600" b="1" dirty="0">
                <a:latin typeface="Times New Roman" panose="02020603050405020304" pitchFamily="18" charset="0"/>
                <a:cs typeface="Times New Roman" panose="02020603050405020304" pitchFamily="18" charset="0"/>
              </a:rPr>
              <a:t>Bọn nhện sợ hãi, cùng dạ ran. Cả bọn cuống cuồng chạy dọc chạy ngang, phá hết các dây tơ chăng lối. Con đường về tổ Nhà Trò quang hẳn.</a:t>
            </a:r>
            <a:endParaRPr lang="vi-VN" sz="2600" b="1" dirty="0">
              <a:latin typeface="Times New Roman" panose="02020603050405020304" pitchFamily="18" charset="0"/>
              <a:cs typeface="Times New Roman" panose="02020603050405020304" pitchFamily="18" charset="0"/>
            </a:endParaRPr>
          </a:p>
          <a:p>
            <a:pPr indent="725805" algn="just"/>
            <a:r>
              <a:rPr lang="vi-VN" sz="2600" b="1" i="1" dirty="0">
                <a:latin typeface="Times New Roman" panose="02020603050405020304" pitchFamily="18" charset="0"/>
                <a:cs typeface="Times New Roman" panose="02020603050405020304" pitchFamily="18" charset="0"/>
              </a:rPr>
              <a:t>                                                                                 Theo </a:t>
            </a:r>
            <a:r>
              <a:rPr lang="vi-VN" sz="2600" b="1" dirty="0">
                <a:latin typeface="Times New Roman" panose="02020603050405020304" pitchFamily="18" charset="0"/>
                <a:cs typeface="Times New Roman" panose="02020603050405020304" pitchFamily="18" charset="0"/>
              </a:rPr>
              <a:t>TÔ HOÀI</a:t>
            </a:r>
            <a:endParaRPr lang="vi-VN" sz="2600" dirty="0">
              <a:latin typeface="Times New Roman" panose="02020603050405020304" pitchFamily="18" charset="0"/>
              <a:cs typeface="Times New Roman" panose="02020603050405020304" pitchFamily="18" charset="0"/>
            </a:endParaRPr>
          </a:p>
        </p:txBody>
      </p:sp>
      <p:sp>
        <p:nvSpPr>
          <p:cNvPr id="3" name="Rectangle 2"/>
          <p:cNvSpPr/>
          <p:nvPr/>
        </p:nvSpPr>
        <p:spPr>
          <a:xfrm>
            <a:off x="3306618" y="161358"/>
            <a:ext cx="7010400" cy="523220"/>
          </a:xfrm>
          <a:prstGeom prst="rect">
            <a:avLst/>
          </a:prstGeom>
        </p:spPr>
        <p:txBody>
          <a:bodyPr wrap="square">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DẾ MÈN BÊNH VỰC KẺ YẾU </a:t>
            </a:r>
            <a:r>
              <a:rPr lang="en-US" sz="2800" b="1" dirty="0" smtClean="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879834" y="1728273"/>
            <a:ext cx="4676329" cy="2836003"/>
          </a:xfrm>
          <a:prstGeom prst="cloudCallout">
            <a:avLst>
              <a:gd name="adj1" fmla="val -37392"/>
              <a:gd name="adj2" fmla="val 63649"/>
            </a:avLst>
          </a:prstGeom>
          <a:solidFill>
            <a:srgbClr val="FFC000">
              <a:lumMod val="60000"/>
              <a:lumOff val="40000"/>
              <a:alpha val="45000"/>
            </a:srgbClr>
          </a:solidFill>
          <a:ln w="28575"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1" cstate="print">
            <a:extLst>
              <a:ext uri="{BEBA8EAE-BF5A-486C-A8C5-ECC9F3942E4B}">
                <a14:imgProps xmlns:a14="http://schemas.microsoft.com/office/drawing/2010/main">
                  <a14:imgLayer r:embed="rId2">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0072467" y="5124741"/>
            <a:ext cx="2215816" cy="1969615"/>
          </a:xfrm>
          <a:prstGeom prst="rect">
            <a:avLst/>
          </a:prstGeom>
        </p:spPr>
      </p:pic>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3108" b="96757" l="7333" r="90000">
                        <a14:foregroundMark x1="22778" y1="39459" x2="22778" y2="39459"/>
                        <a14:foregroundMark x1="22778" y1="39459" x2="22778" y2="39459"/>
                        <a14:foregroundMark x1="22778" y1="39459" x2="25222" y2="45405"/>
                        <a14:foregroundMark x1="39333" y1="41081" x2="41778" y2="43378"/>
                      </a14:backgroundRemoval>
                    </a14:imgEffect>
                  </a14:imgLayer>
                </a14:imgProps>
              </a:ext>
              <a:ext uri="{28A0092B-C50C-407E-A947-70E740481C1C}">
                <a14:useLocalDpi xmlns:a14="http://schemas.microsoft.com/office/drawing/2010/main" val="0"/>
              </a:ext>
            </a:extLst>
          </a:blip>
          <a:stretch>
            <a:fillRect/>
          </a:stretch>
        </p:blipFill>
        <p:spPr>
          <a:xfrm>
            <a:off x="10346026" y="4365841"/>
            <a:ext cx="1845974" cy="1517800"/>
          </a:xfrm>
          <a:prstGeom prst="rect">
            <a:avLst/>
          </a:prstGeom>
        </p:spPr>
      </p:pic>
      <p:sp>
        <p:nvSpPr>
          <p:cNvPr id="13" name="Cloud Callout 12"/>
          <p:cNvSpPr/>
          <p:nvPr/>
        </p:nvSpPr>
        <p:spPr>
          <a:xfrm>
            <a:off x="5759548" y="2757861"/>
            <a:ext cx="4586478" cy="2836003"/>
          </a:xfrm>
          <a:prstGeom prst="cloudCallout">
            <a:avLst>
              <a:gd name="adj1" fmla="val 56321"/>
              <a:gd name="adj2" fmla="val 32777"/>
            </a:avLst>
          </a:prstGeom>
          <a:solidFill>
            <a:srgbClr val="5B9BD5">
              <a:alpha val="45000"/>
            </a:srgbClr>
          </a:solid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6171819" y="3477051"/>
            <a:ext cx="4037428" cy="1200329"/>
          </a:xfrm>
          <a:prstGeom prst="rect">
            <a:avLst/>
          </a:prstGeom>
          <a:noFill/>
        </p:spPr>
        <p:txBody>
          <a:bodyPr wrap="square" rtlCol="0">
            <a:spAutoFit/>
          </a:bodyPr>
          <a:lstStyle/>
          <a:p>
            <a:pPr algn="ctr"/>
            <a:r>
              <a:rPr lang="en-US" sz="3600" b="1" dirty="0" err="1">
                <a:solidFill>
                  <a:prstClr val="black"/>
                </a:solidFill>
                <a:latin typeface="Times New Roman" panose="02020603050405020304" pitchFamily="18" charset="0"/>
                <a:cs typeface="Times New Roman" panose="02020603050405020304" pitchFamily="18" charset="0"/>
              </a:rPr>
              <a:t>Bài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văn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được</a:t>
            </a:r>
            <a:r>
              <a:rPr lang="en-US" sz="3600" b="1" dirty="0">
                <a:solidFill>
                  <a:prstClr val="black"/>
                </a:solidFill>
                <a:latin typeface="Times New Roman" panose="02020603050405020304" pitchFamily="18" charset="0"/>
                <a:cs typeface="Times New Roman" panose="02020603050405020304" pitchFamily="18" charset="0"/>
              </a:rPr>
              <a:t> chia </a:t>
            </a:r>
            <a:r>
              <a:rPr lang="en-US" sz="3600" b="1" dirty="0" err="1">
                <a:solidFill>
                  <a:prstClr val="black"/>
                </a:solidFill>
                <a:latin typeface="Times New Roman" panose="02020603050405020304" pitchFamily="18" charset="0"/>
                <a:cs typeface="Times New Roman" panose="02020603050405020304" pitchFamily="18" charset="0"/>
              </a:rPr>
              <a:t>thành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mấy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đoạn</a:t>
            </a:r>
            <a:r>
              <a:rPr lang="en-US" sz="3600" b="1" dirty="0">
                <a:solidFill>
                  <a:prstClr val="black"/>
                </a:solidFill>
                <a:latin typeface="Times New Roman" panose="02020603050405020304" pitchFamily="18" charset="0"/>
                <a:cs typeface="Times New Roman" panose="02020603050405020304" pitchFamily="18" charset="0"/>
              </a:rPr>
              <a:t>?</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 cstate="print">
            <a:extLst>
              <a:ext uri="{BEBA8EAE-BF5A-486C-A8C5-ECC9F3942E4B}">
                <a14:imgProps xmlns:a14="http://schemas.microsoft.com/office/drawing/2010/main">
                  <a14:imgLayer r:embed="rId2">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42816" y="5124740"/>
            <a:ext cx="2215816" cy="1969615"/>
          </a:xfrm>
          <a:prstGeom prst="rect">
            <a:avLst/>
          </a:prstGeom>
        </p:spPr>
      </p:pic>
      <p:pic>
        <p:nvPicPr>
          <p:cNvPr id="16" name="Picture 1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5833">
                        <a14:foregroundMark x1="76333" y1="52514" x2="76333" y2="52514"/>
                        <a14:foregroundMark x1="76333" y1="52514" x2="76333" y2="52514"/>
                        <a14:foregroundMark x1="92500" y1="50652" x2="92500" y2="50652"/>
                        <a14:foregroundMark x1="92500" y1="50652" x2="92500" y2="50652"/>
                      </a14:backgroundRemoval>
                    </a14:imgEffect>
                  </a14:imgLayer>
                </a14:imgProps>
              </a:ext>
              <a:ext uri="{28A0092B-C50C-407E-A947-70E740481C1C}">
                <a14:useLocalDpi xmlns:a14="http://schemas.microsoft.com/office/drawing/2010/main" val="0"/>
              </a:ext>
            </a:extLst>
          </a:blip>
          <a:stretch>
            <a:fillRect/>
          </a:stretch>
        </p:blipFill>
        <p:spPr>
          <a:xfrm rot="20556132">
            <a:off x="375615" y="4697681"/>
            <a:ext cx="1178954" cy="1055162"/>
          </a:xfrm>
          <a:prstGeom prst="rect">
            <a:avLst/>
          </a:prstGeom>
        </p:spPr>
      </p:pic>
      <p:sp>
        <p:nvSpPr>
          <p:cNvPr id="17" name="TextBox 16"/>
          <p:cNvSpPr txBox="1"/>
          <p:nvPr/>
        </p:nvSpPr>
        <p:spPr>
          <a:xfrm>
            <a:off x="1199284" y="2546109"/>
            <a:ext cx="4037428" cy="1200329"/>
          </a:xfrm>
          <a:prstGeom prst="rect">
            <a:avLst/>
          </a:prstGeom>
          <a:noFill/>
        </p:spPr>
        <p:txBody>
          <a:bodyPr wrap="square" rtlCol="0">
            <a:spAutoFit/>
          </a:bodyPr>
          <a:lstStyle/>
          <a:p>
            <a:pPr algn="ctr"/>
            <a:r>
              <a:rPr lang="en-US" sz="3600" b="1" dirty="0" err="1">
                <a:solidFill>
                  <a:prstClr val="black"/>
                </a:solidFill>
                <a:latin typeface="Times New Roman" panose="02020603050405020304" pitchFamily="18" charset="0"/>
                <a:cs typeface="Times New Roman" panose="02020603050405020304" pitchFamily="18" charset="0"/>
              </a:rPr>
              <a:t>Bài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này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được</a:t>
            </a:r>
            <a:r>
              <a:rPr lang="en-US" sz="3600" b="1" dirty="0">
                <a:solidFill>
                  <a:prstClr val="black"/>
                </a:solidFill>
                <a:latin typeface="Times New Roman" panose="02020603050405020304" pitchFamily="18" charset="0"/>
                <a:cs typeface="Times New Roman" panose="02020603050405020304" pitchFamily="18" charset="0"/>
              </a:rPr>
              <a:t> chia </a:t>
            </a:r>
            <a:r>
              <a:rPr lang="en-US" sz="3600" b="1" dirty="0" err="1">
                <a:solidFill>
                  <a:prstClr val="black"/>
                </a:solidFill>
                <a:latin typeface="Times New Roman" panose="02020603050405020304" pitchFamily="18" charset="0"/>
                <a:cs typeface="Times New Roman" panose="02020603050405020304" pitchFamily="18" charset="0"/>
              </a:rPr>
              <a:t>thành</a:t>
            </a:r>
            <a:r>
              <a:rPr lang="en-US" sz="3600" b="1" dirty="0">
                <a:solidFill>
                  <a:prstClr val="black"/>
                </a:solidFill>
                <a:latin typeface="Times New Roman" panose="02020603050405020304" pitchFamily="18" charset="0"/>
                <a:cs typeface="Times New Roman" panose="02020603050405020304" pitchFamily="18" charset="0"/>
              </a:rPr>
              <a:t> 3 </a:t>
            </a:r>
            <a:r>
              <a:rPr lang="en-US" sz="3600" b="1" dirty="0" err="1">
                <a:solidFill>
                  <a:prstClr val="black"/>
                </a:solidFill>
                <a:latin typeface="Times New Roman" panose="02020603050405020304" pitchFamily="18" charset="0"/>
                <a:cs typeface="Times New Roman" panose="02020603050405020304" pitchFamily="18" charset="0"/>
              </a:rPr>
              <a:t>đoạn</a:t>
            </a:r>
            <a:r>
              <a:rPr lang="en-US" sz="3600" b="1" dirty="0">
                <a:solidFill>
                  <a:prstClr val="black"/>
                </a:solidFill>
                <a:latin typeface="Times New Roman" panose="02020603050405020304" pitchFamily="18" charset="0"/>
                <a:cs typeface="Times New Roman" panose="02020603050405020304" pitchFamily="18" charset="0"/>
              </a:rPr>
              <a:t>.</a:t>
            </a:r>
            <a:endParaRPr lang="en-US" sz="36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1+#ppt_w/2"/>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p:cNvPicPr>
            <a:picLocks noChangeAspect="1"/>
          </p:cNvPicPr>
          <p:nvPr/>
        </p:nvPicPr>
        <p:blipFill rotWithShape="1">
          <a:blip r:embed="rId1">
            <a:extLst>
              <a:ext uri="{28A0092B-C50C-407E-A947-70E740481C1C}">
                <a14:useLocalDpi xmlns:a14="http://schemas.microsoft.com/office/drawing/2010/main" val="0"/>
              </a:ext>
            </a:extLst>
          </a:blip>
          <a:srcRect r="33277" b="22360"/>
          <a:stretch>
            <a:fillRect/>
          </a:stretch>
        </p:blipFill>
        <p:spPr>
          <a:xfrm>
            <a:off x="5764289" y="1290175"/>
            <a:ext cx="5947420" cy="5299638"/>
          </a:xfrm>
          <a:prstGeom prst="rect">
            <a:avLst/>
          </a:prstGeom>
        </p:spPr>
      </p:pic>
      <p:pic>
        <p:nvPicPr>
          <p:cNvPr id="3"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344" y="655389"/>
            <a:ext cx="3363713" cy="6190664"/>
          </a:xfrm>
          <a:prstGeom prst="rect">
            <a:avLst/>
          </a:prstGeom>
        </p:spPr>
      </p:pic>
      <p:sp>
        <p:nvSpPr>
          <p:cNvPr id="4" name="文本框 2"/>
          <p:cNvSpPr txBox="1"/>
          <p:nvPr/>
        </p:nvSpPr>
        <p:spPr>
          <a:xfrm>
            <a:off x="1356911" y="582289"/>
            <a:ext cx="3707930" cy="707886"/>
          </a:xfrm>
          <a:prstGeom prst="rect">
            <a:avLst/>
          </a:prstGeom>
          <a:noFill/>
        </p:spPr>
        <p:txBody>
          <a:bodyPr wrap="square" rtlCol="0">
            <a:spAutoFit/>
          </a:bodyPr>
          <a:lstStyle/>
          <a:p>
            <a:pPr algn="ctr"/>
            <a:r>
              <a:rPr lang="en-US" altLang="zh-CN" sz="4000" b="1" dirty="0">
                <a:solidFill>
                  <a:srgbClr val="FF0000"/>
                </a:solidFill>
                <a:latin typeface="Times New Roman" panose="02020603050405020304" pitchFamily="18" charset="0"/>
                <a:cs typeface="Times New Roman" panose="02020603050405020304" pitchFamily="18" charset="0"/>
              </a:rPr>
              <a:t>CHIA </a:t>
            </a:r>
            <a:r>
              <a:rPr lang="en-US" altLang="zh-CN" sz="4000" b="1" dirty="0" smtClean="0">
                <a:solidFill>
                  <a:srgbClr val="FF0000"/>
                </a:solidFill>
                <a:latin typeface="Times New Roman" panose="02020603050405020304" pitchFamily="18" charset="0"/>
                <a:cs typeface="Times New Roman" panose="02020603050405020304" pitchFamily="18" charset="0"/>
              </a:rPr>
              <a:t>ĐOẠN</a:t>
            </a:r>
            <a:endParaRPr lang="zh-CN" alt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5938860" y="1505198"/>
            <a:ext cx="5588121" cy="584775"/>
          </a:xfrm>
          <a:prstGeom prst="rect">
            <a:avLst/>
          </a:prstGeom>
          <a:noFill/>
        </p:spPr>
        <p:txBody>
          <a:bodyPr wrap="square" rtlCol="0">
            <a:spAutoFit/>
          </a:bodyPr>
          <a:lstStyle/>
          <a:p>
            <a:r>
              <a:rPr lang="en-US" altLang="zh-CN" sz="3200" b="1" dirty="0" err="1">
                <a:latin typeface="Times New Roman" panose="02020603050405020304" pitchFamily="18" charset="0"/>
                <a:cs typeface="Times New Roman" panose="02020603050405020304" pitchFamily="18" charset="0"/>
              </a:rPr>
              <a:t>Đoạn</a:t>
            </a:r>
            <a:r>
              <a:rPr lang="en-US" altLang="zh-CN" sz="3200" b="1" dirty="0">
                <a:latin typeface="Times New Roman" panose="02020603050405020304" pitchFamily="18" charset="0"/>
                <a:cs typeface="Times New Roman" panose="02020603050405020304" pitchFamily="18" charset="0"/>
              </a:rPr>
              <a:t> 1: </a:t>
            </a:r>
            <a:r>
              <a:rPr lang="en-US" altLang="zh-CN" sz="3200" b="1" dirty="0" err="1">
                <a:latin typeface="Times New Roman" panose="02020603050405020304" pitchFamily="18" charset="0"/>
                <a:cs typeface="Times New Roman" panose="02020603050405020304" pitchFamily="18" charset="0"/>
              </a:rPr>
              <a:t>Bọn</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nhện</a:t>
            </a:r>
            <a:r>
              <a:rPr lang="en-US" altLang="zh-CN" sz="3200" b="1" dirty="0">
                <a:latin typeface="Times New Roman" panose="02020603050405020304" pitchFamily="18" charset="0"/>
                <a:cs typeface="Times New Roman" panose="02020603050405020304" pitchFamily="18" charset="0"/>
              </a:rPr>
              <a:t> … hung </a:t>
            </a:r>
            <a:r>
              <a:rPr lang="en-US" altLang="zh-CN" sz="3200" b="1" dirty="0" err="1">
                <a:latin typeface="Times New Roman" panose="02020603050405020304" pitchFamily="18" charset="0"/>
                <a:cs typeface="Times New Roman" panose="02020603050405020304" pitchFamily="18" charset="0"/>
              </a:rPr>
              <a:t>dữ</a:t>
            </a:r>
            <a:r>
              <a:rPr lang="en-US" altLang="zh-CN" sz="3200" b="1" dirty="0">
                <a:latin typeface="Times New Roman" panose="02020603050405020304" pitchFamily="18" charset="0"/>
                <a:cs typeface="Times New Roman" panose="02020603050405020304" pitchFamily="18" charset="0"/>
              </a:rPr>
              <a:t>.  </a:t>
            </a:r>
            <a:endParaRPr lang="zh-CN" altLang="en-US" sz="3200" b="1" dirty="0">
              <a:latin typeface="Times New Roman" panose="02020603050405020304" pitchFamily="18" charset="0"/>
              <a:cs typeface="Times New Roman" panose="02020603050405020304" pitchFamily="18" charset="0"/>
            </a:endParaRPr>
          </a:p>
        </p:txBody>
      </p:sp>
      <p:sp>
        <p:nvSpPr>
          <p:cNvPr id="6" name="文本框 9"/>
          <p:cNvSpPr txBox="1"/>
          <p:nvPr/>
        </p:nvSpPr>
        <p:spPr>
          <a:xfrm>
            <a:off x="5938860" y="3334088"/>
            <a:ext cx="5485013" cy="1077218"/>
          </a:xfrm>
          <a:prstGeom prst="rect">
            <a:avLst/>
          </a:prstGeom>
          <a:noFill/>
        </p:spPr>
        <p:txBody>
          <a:bodyPr wrap="square" rtlCol="0">
            <a:spAutoFit/>
          </a:bodyPr>
          <a:lstStyle/>
          <a:p>
            <a:r>
              <a:rPr lang="en-US" altLang="zh-CN" sz="3200" b="1" dirty="0" err="1">
                <a:latin typeface="Times New Roman" panose="02020603050405020304" pitchFamily="18" charset="0"/>
                <a:cs typeface="Times New Roman" panose="02020603050405020304" pitchFamily="18" charset="0"/>
              </a:rPr>
              <a:t>Đoạn</a:t>
            </a:r>
            <a:r>
              <a:rPr lang="en-US" altLang="zh-CN" sz="3200" b="1" dirty="0">
                <a:latin typeface="Times New Roman" panose="02020603050405020304" pitchFamily="18" charset="0"/>
                <a:cs typeface="Times New Roman" panose="02020603050405020304" pitchFamily="18" charset="0"/>
              </a:rPr>
              <a:t> 2: </a:t>
            </a:r>
            <a:r>
              <a:rPr lang="en-US" altLang="zh-CN" sz="3200" b="1" dirty="0" err="1">
                <a:latin typeface="Times New Roman" panose="02020603050405020304" pitchFamily="18" charset="0"/>
                <a:cs typeface="Times New Roman" panose="02020603050405020304" pitchFamily="18" charset="0"/>
              </a:rPr>
              <a:t>Tôi</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cất</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tiếng</a:t>
            </a:r>
            <a:r>
              <a:rPr lang="en-US" altLang="zh-CN" sz="3200" b="1" dirty="0">
                <a:latin typeface="Times New Roman" panose="02020603050405020304" pitchFamily="18" charset="0"/>
                <a:cs typeface="Times New Roman" panose="02020603050405020304" pitchFamily="18" charset="0"/>
              </a:rPr>
              <a:t> … </a:t>
            </a:r>
            <a:r>
              <a:rPr lang="en-US" altLang="zh-CN" sz="3200" b="1" dirty="0" err="1">
                <a:latin typeface="Times New Roman" panose="02020603050405020304" pitchFamily="18" charset="0"/>
                <a:cs typeface="Times New Roman" panose="02020603050405020304" pitchFamily="18" charset="0"/>
              </a:rPr>
              <a:t>chày</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giã</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gạo</a:t>
            </a:r>
            <a:r>
              <a:rPr lang="en-US" altLang="zh-CN" sz="3200" b="1" dirty="0">
                <a:latin typeface="Times New Roman" panose="02020603050405020304" pitchFamily="18" charset="0"/>
                <a:cs typeface="Times New Roman" panose="02020603050405020304" pitchFamily="18" charset="0"/>
              </a:rPr>
              <a:t>.</a:t>
            </a:r>
            <a:endParaRPr lang="zh-CN" altLang="en-US" sz="3200" b="1" dirty="0">
              <a:latin typeface="Times New Roman" panose="02020603050405020304" pitchFamily="18" charset="0"/>
              <a:cs typeface="Times New Roman" panose="02020603050405020304" pitchFamily="18" charset="0"/>
            </a:endParaRPr>
          </a:p>
        </p:txBody>
      </p:sp>
      <p:sp>
        <p:nvSpPr>
          <p:cNvPr id="7" name="文本框 12"/>
          <p:cNvSpPr txBox="1"/>
          <p:nvPr/>
        </p:nvSpPr>
        <p:spPr>
          <a:xfrm>
            <a:off x="6038991" y="5243179"/>
            <a:ext cx="4723695" cy="584775"/>
          </a:xfrm>
          <a:prstGeom prst="rect">
            <a:avLst/>
          </a:prstGeom>
          <a:noFill/>
        </p:spPr>
        <p:txBody>
          <a:bodyPr wrap="square" rtlCol="0">
            <a:spAutoFit/>
          </a:bodyPr>
          <a:lstStyle/>
          <a:p>
            <a:r>
              <a:rPr lang="en-US" altLang="zh-CN" sz="3200" b="1" dirty="0" err="1">
                <a:latin typeface="Times New Roman" panose="02020603050405020304" pitchFamily="18" charset="0"/>
                <a:cs typeface="Times New Roman" panose="02020603050405020304" pitchFamily="18" charset="0"/>
              </a:rPr>
              <a:t>Đoạn</a:t>
            </a:r>
            <a:r>
              <a:rPr lang="en-US" altLang="zh-CN" sz="3200" b="1" dirty="0">
                <a:latin typeface="Times New Roman" panose="02020603050405020304" pitchFamily="18" charset="0"/>
                <a:cs typeface="Times New Roman" panose="02020603050405020304" pitchFamily="18" charset="0"/>
              </a:rPr>
              <a:t> 3: </a:t>
            </a:r>
            <a:r>
              <a:rPr lang="en-US" altLang="zh-CN" sz="3200" b="1" dirty="0" err="1">
                <a:latin typeface="Times New Roman" panose="02020603050405020304" pitchFamily="18" charset="0"/>
                <a:cs typeface="Times New Roman" panose="02020603050405020304" pitchFamily="18" charset="0"/>
              </a:rPr>
              <a:t>Phần</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còn</a:t>
            </a:r>
            <a:r>
              <a:rPr lang="en-US" altLang="zh-CN" sz="3200" b="1" dirty="0">
                <a:latin typeface="Times New Roman" panose="02020603050405020304" pitchFamily="18" charset="0"/>
                <a:cs typeface="Times New Roman" panose="02020603050405020304" pitchFamily="18" charset="0"/>
              </a:rPr>
              <a:t> </a:t>
            </a:r>
            <a:r>
              <a:rPr lang="en-US" altLang="zh-CN" sz="3200" b="1" dirty="0" err="1">
                <a:latin typeface="Times New Roman" panose="02020603050405020304" pitchFamily="18" charset="0"/>
                <a:cs typeface="Times New Roman" panose="02020603050405020304" pitchFamily="18" charset="0"/>
              </a:rPr>
              <a:t>lại</a:t>
            </a:r>
            <a:r>
              <a:rPr lang="en-US" altLang="zh-CN" sz="3200" b="1" dirty="0">
                <a:latin typeface="Times New Roman" panose="02020603050405020304" pitchFamily="18" charset="0"/>
                <a:cs typeface="Times New Roman" panose="02020603050405020304" pitchFamily="18" charset="0"/>
              </a:rPr>
              <a:t>.</a:t>
            </a:r>
            <a:endParaRPr lang="zh-CN" altLang="en-US" sz="3200" b="1" dirty="0">
              <a:latin typeface="Times New Roman" panose="02020603050405020304" pitchFamily="18" charset="0"/>
              <a:cs typeface="Times New Roman" panose="02020603050405020304" pitchFamily="18" charset="0"/>
            </a:endParaRPr>
          </a:p>
        </p:txBody>
      </p:sp>
      <p:grpSp>
        <p:nvGrpSpPr>
          <p:cNvPr id="8" name="组合 29"/>
          <p:cNvGrpSpPr/>
          <p:nvPr/>
        </p:nvGrpSpPr>
        <p:grpSpPr>
          <a:xfrm>
            <a:off x="4720624" y="1431302"/>
            <a:ext cx="1130951" cy="4744152"/>
            <a:chOff x="5356238" y="1272076"/>
            <a:chExt cx="1130951" cy="3381399"/>
          </a:xfrm>
        </p:grpSpPr>
        <p:pic>
          <p:nvPicPr>
            <p:cNvPr id="9"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5294" t="9942" r="17104" b="8402"/>
            <a:stretch>
              <a:fillRect/>
            </a:stretch>
          </p:blipFill>
          <p:spPr>
            <a:xfrm rot="582822">
              <a:off x="5398419" y="1272076"/>
              <a:ext cx="1088770" cy="852665"/>
            </a:xfrm>
            <a:prstGeom prst="rect">
              <a:avLst/>
            </a:prstGeom>
          </p:spPr>
        </p:pic>
        <p:pic>
          <p:nvPicPr>
            <p:cNvPr id="10" name="图片 24"/>
            <p:cNvPicPr>
              <a:picLocks noChangeAspect="1"/>
            </p:cNvPicPr>
            <p:nvPr/>
          </p:nvPicPr>
          <p:blipFill rotWithShape="1">
            <a:blip r:embed="rId3" cstate="print">
              <a:extLst>
                <a:ext uri="{28A0092B-C50C-407E-A947-70E740481C1C}">
                  <a14:useLocalDpi xmlns:a14="http://schemas.microsoft.com/office/drawing/2010/main" val="0"/>
                </a:ext>
              </a:extLst>
            </a:blip>
            <a:srcRect l="15294" t="9942" r="17104" b="8402"/>
            <a:stretch>
              <a:fillRect/>
            </a:stretch>
          </p:blipFill>
          <p:spPr>
            <a:xfrm rot="582822">
              <a:off x="5394924" y="2484057"/>
              <a:ext cx="1088770" cy="852665"/>
            </a:xfrm>
            <a:prstGeom prst="rect">
              <a:avLst/>
            </a:prstGeom>
          </p:spPr>
        </p:pic>
        <p:pic>
          <p:nvPicPr>
            <p:cNvPr id="11" name="图片 25"/>
            <p:cNvPicPr>
              <a:picLocks noChangeAspect="1"/>
            </p:cNvPicPr>
            <p:nvPr/>
          </p:nvPicPr>
          <p:blipFill rotWithShape="1">
            <a:blip r:embed="rId3" cstate="print">
              <a:extLst>
                <a:ext uri="{28A0092B-C50C-407E-A947-70E740481C1C}">
                  <a14:useLocalDpi xmlns:a14="http://schemas.microsoft.com/office/drawing/2010/main" val="0"/>
                </a:ext>
              </a:extLst>
            </a:blip>
            <a:srcRect l="15294" t="9942" r="17104" b="8402"/>
            <a:stretch>
              <a:fillRect/>
            </a:stretch>
          </p:blipFill>
          <p:spPr>
            <a:xfrm rot="582822">
              <a:off x="5356238" y="3800810"/>
              <a:ext cx="1088770" cy="85266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Content Placeholder 2"/>
          <p:cNvSpPr txBox="1"/>
          <p:nvPr/>
        </p:nvSpPr>
        <p:spPr bwMode="auto">
          <a:xfrm>
            <a:off x="6299581" y="2280271"/>
            <a:ext cx="4304147" cy="337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Arial" panose="020B0604020202020204" pitchFamily="34" charset="0"/>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Arial" panose="020B0604020202020204" pitchFamily="34" charset="0"/>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lnSpc>
                <a:spcPct val="107000"/>
              </a:lnSpc>
              <a:spcAft>
                <a:spcPts val="800"/>
              </a:spcAft>
            </a:pPr>
            <a:r>
              <a:rPr lang="en-US" sz="3200" dirty="0" smtClean="0">
                <a:solidFill>
                  <a:schemeClr val="bg1"/>
                </a:solidFill>
                <a:latin typeface="UTM Avo" panose="02040603050506020204" pitchFamily="18" charset="0"/>
                <a:ea typeface="Calibri" panose="020F0502020204030204" pitchFamily="34" charset="0"/>
                <a:cs typeface="Times New Roman" panose="02020603050405020304" pitchFamily="18" charset="0"/>
              </a:rPr>
              <a:t>+ </a:t>
            </a:r>
            <a:r>
              <a:rPr lang="vi-VN" sz="3200" dirty="0">
                <a:solidFill>
                  <a:schemeClr val="bg1"/>
                </a:solidFill>
                <a:latin typeface="UTM Avo" panose="02040603050506020204" pitchFamily="18" charset="0"/>
                <a:ea typeface="Calibri" panose="020F0502020204030204" pitchFamily="34" charset="0"/>
                <a:cs typeface="Times New Roman" panose="02020603050405020304" pitchFamily="18" charset="0"/>
              </a:rPr>
              <a:t>Chậm rãi, chuyển giọng linh hoạt phù hợp với diễn biến câu chuyện và lời lẽ, tính cách của từng nhân </a:t>
            </a:r>
            <a:r>
              <a:rPr lang="vi-VN" sz="3200" dirty="0" smtClean="0">
                <a:solidFill>
                  <a:schemeClr val="bg1"/>
                </a:solidFill>
                <a:latin typeface="UTM Avo" panose="02040603050506020204" pitchFamily="18" charset="0"/>
                <a:ea typeface="Calibri" panose="020F0502020204030204" pitchFamily="34" charset="0"/>
                <a:cs typeface="Times New Roman" panose="02020603050405020304" pitchFamily="18" charset="0"/>
              </a:rPr>
              <a:t>vật</a:t>
            </a:r>
            <a:r>
              <a:rPr lang="en-US" sz="3200" dirty="0">
                <a:solidFill>
                  <a:schemeClr val="bg1"/>
                </a:solidFill>
                <a:latin typeface="UTM Avo" panose="02040603050506020204" pitchFamily="18" charset="0"/>
                <a:ea typeface="Calibri" panose="020F0502020204030204" pitchFamily="34" charset="0"/>
                <a:cs typeface="Times New Roman" panose="02020603050405020304" pitchFamily="18" charset="0"/>
              </a:rPr>
              <a:t>.</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3885396" y="544052"/>
            <a:ext cx="5476318" cy="1323439"/>
          </a:xfrm>
          <a:prstGeom prst="rect">
            <a:avLst/>
          </a:prstGeom>
          <a:noFill/>
        </p:spPr>
        <p:txBody>
          <a:bodyPr wrap="square" rtlCol="0">
            <a:spAutoFit/>
          </a:bodyPr>
          <a:lstStyle/>
          <a:p>
            <a:r>
              <a:rPr lang="en-US" sz="8000" b="1" dirty="0" err="1" smtClean="0">
                <a:solidFill>
                  <a:schemeClr val="bg1"/>
                </a:solidFill>
                <a:effectLst>
                  <a:glow rad="228600">
                    <a:schemeClr val="accent1">
                      <a:satMod val="175000"/>
                      <a:alpha val="40000"/>
                    </a:schemeClr>
                  </a:glow>
                </a:effectLst>
                <a:latin typeface="SVN-Heroe Pro Inline" pitchFamily="50" charset="0"/>
              </a:rPr>
              <a:t>Giọng</a:t>
            </a:r>
            <a:r>
              <a:rPr lang="en-US" sz="8000" b="1" dirty="0" smtClean="0">
                <a:solidFill>
                  <a:schemeClr val="bg1"/>
                </a:solidFill>
                <a:effectLst>
                  <a:glow rad="228600">
                    <a:schemeClr val="accent1">
                      <a:satMod val="175000"/>
                      <a:alpha val="40000"/>
                    </a:schemeClr>
                  </a:glow>
                </a:effectLst>
                <a:latin typeface="SVN-Heroe Pro Inline" pitchFamily="50" charset="0"/>
              </a:rPr>
              <a:t> </a:t>
            </a:r>
            <a:r>
              <a:rPr lang="en-US" sz="8000" b="1" dirty="0" err="1" smtClean="0">
                <a:solidFill>
                  <a:schemeClr val="bg1"/>
                </a:solidFill>
                <a:effectLst>
                  <a:glow rad="228600">
                    <a:schemeClr val="accent1">
                      <a:satMod val="175000"/>
                      <a:alpha val="40000"/>
                    </a:schemeClr>
                  </a:glow>
                </a:effectLst>
                <a:latin typeface="SVN-Heroe Pro Inline" pitchFamily="50" charset="0"/>
              </a:rPr>
              <a:t>đọc</a:t>
            </a:r>
            <a:endParaRPr lang="en-US" sz="8000" b="1" dirty="0">
              <a:solidFill>
                <a:schemeClr val="bg1"/>
              </a:solidFill>
              <a:effectLst>
                <a:glow rad="228600">
                  <a:schemeClr val="accent1">
                    <a:satMod val="175000"/>
                    <a:alpha val="40000"/>
                  </a:schemeClr>
                </a:glow>
              </a:effectLst>
              <a:latin typeface="SVN-Heroe Pro Inline" pitchFamily="50" charset="0"/>
            </a:endParaRPr>
          </a:p>
        </p:txBody>
      </p:sp>
      <p:sp>
        <p:nvSpPr>
          <p:cNvPr id="8" name="Rectangle 7"/>
          <p:cNvSpPr/>
          <p:nvPr/>
        </p:nvSpPr>
        <p:spPr>
          <a:xfrm>
            <a:off x="1330036" y="2488896"/>
            <a:ext cx="4267200" cy="1673150"/>
          </a:xfrm>
          <a:prstGeom prst="rect">
            <a:avLst/>
          </a:prstGeom>
        </p:spPr>
        <p:txBody>
          <a:bodyPr wrap="square">
            <a:spAutoFit/>
          </a:bodyPr>
          <a:lstStyle/>
          <a:p>
            <a:pPr lvl="0" algn="just">
              <a:lnSpc>
                <a:spcPct val="107000"/>
              </a:lnSpc>
              <a:spcAft>
                <a:spcPts val="800"/>
              </a:spcAft>
            </a:pPr>
            <a:r>
              <a:rPr lang="vi-VN" sz="3200" b="1" dirty="0">
                <a:solidFill>
                  <a:schemeClr val="bg1"/>
                </a:solidFill>
                <a:latin typeface="UTM Avo" panose="02040603050506020204" pitchFamily="18" charset="0"/>
                <a:ea typeface="Calibri" panose="020F0502020204030204" pitchFamily="34" charset="0"/>
                <a:cs typeface="Times New Roman" panose="02020603050405020304" pitchFamily="18" charset="0"/>
              </a:rPr>
              <a:t>+ Dế Mèn: </a:t>
            </a:r>
            <a:r>
              <a:rPr lang="vi-VN" sz="3200" dirty="0">
                <a:solidFill>
                  <a:schemeClr val="bg1"/>
                </a:solidFill>
                <a:latin typeface="UTM Avo" panose="02040603050506020204" pitchFamily="18" charset="0"/>
                <a:ea typeface="Calibri" panose="020F0502020204030204" pitchFamily="34" charset="0"/>
                <a:cs typeface="Times New Roman" panose="02020603050405020304" pitchFamily="18" charset="0"/>
              </a:rPr>
              <a:t>Giọng mạnh mẽ, dứt khoát, oai phong</a:t>
            </a:r>
            <a:endParaRPr lang="en-US" sz="3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774237" y="870380"/>
            <a:ext cx="2677336" cy="1446550"/>
          </a:xfrm>
          <a:prstGeom prst="rect">
            <a:avLst/>
          </a:prstGeom>
          <a:noFill/>
        </p:spPr>
        <p:txBody>
          <a:bodyPr wrap="none" lIns="91440" tIns="45720" rIns="91440" bIns="45720">
            <a:spAutoFit/>
          </a:bodyPr>
          <a:lstStyle/>
          <a:p>
            <a:pPr algn="ctr"/>
            <a:r>
              <a:rPr lang="en-US" sz="8800" b="1" cap="none" spc="0" dirty="0" err="1" smtClean="0">
                <a:ln w="13462">
                  <a:solidFill>
                    <a:schemeClr val="bg1"/>
                  </a:solidFill>
                  <a:prstDash val="solid"/>
                </a:ln>
                <a:solidFill>
                  <a:srgbClr val="FF0000"/>
                </a:solidFill>
                <a:effectLst>
                  <a:glow rad="139700">
                    <a:schemeClr val="accent4">
                      <a:satMod val="175000"/>
                      <a:alpha val="84000"/>
                    </a:schemeClr>
                  </a:glow>
                </a:effectLst>
                <a:latin typeface="SVN-Lobster" panose="02040603050506020204" pitchFamily="18" charset="0"/>
              </a:rPr>
              <a:t>Từ</a:t>
            </a:r>
            <a:r>
              <a:rPr lang="en-US" sz="8800" b="1" cap="none" spc="0" dirty="0" smtClean="0">
                <a:ln w="13462">
                  <a:solidFill>
                    <a:schemeClr val="bg1"/>
                  </a:solidFill>
                  <a:prstDash val="solid"/>
                </a:ln>
                <a:solidFill>
                  <a:srgbClr val="FF0000"/>
                </a:solidFill>
                <a:effectLst>
                  <a:glow rad="139700">
                    <a:schemeClr val="accent4">
                      <a:satMod val="175000"/>
                      <a:alpha val="84000"/>
                    </a:schemeClr>
                  </a:glow>
                </a:effectLst>
                <a:latin typeface="SVN-Lobster" panose="02040603050506020204" pitchFamily="18" charset="0"/>
              </a:rPr>
              <a:t> </a:t>
            </a:r>
            <a:r>
              <a:rPr lang="en-US" sz="8800" b="1" cap="none" spc="0" dirty="0" err="1" smtClean="0">
                <a:ln w="13462">
                  <a:solidFill>
                    <a:schemeClr val="bg1"/>
                  </a:solidFill>
                  <a:prstDash val="solid"/>
                </a:ln>
                <a:solidFill>
                  <a:srgbClr val="FF0000"/>
                </a:solidFill>
                <a:effectLst>
                  <a:glow rad="139700">
                    <a:schemeClr val="accent4">
                      <a:satMod val="175000"/>
                      <a:alpha val="84000"/>
                    </a:schemeClr>
                  </a:glow>
                </a:effectLst>
                <a:latin typeface="SVN-Lobster" panose="02040603050506020204" pitchFamily="18" charset="0"/>
              </a:rPr>
              <a:t>khó</a:t>
            </a:r>
            <a:endParaRPr lang="en-US" sz="8800" b="1" cap="none" spc="0" dirty="0">
              <a:ln w="13462">
                <a:solidFill>
                  <a:schemeClr val="bg1"/>
                </a:solidFill>
                <a:prstDash val="solid"/>
              </a:ln>
              <a:solidFill>
                <a:srgbClr val="FF0000"/>
              </a:solidFill>
              <a:effectLst>
                <a:glow rad="139700">
                  <a:schemeClr val="accent4">
                    <a:satMod val="175000"/>
                    <a:alpha val="84000"/>
                  </a:schemeClr>
                </a:glow>
              </a:effectLst>
              <a:latin typeface="SVN-Lobster" panose="02040603050506020204" pitchFamily="18" charset="0"/>
            </a:endParaRPr>
          </a:p>
        </p:txBody>
      </p:sp>
      <p:sp>
        <p:nvSpPr>
          <p:cNvPr id="5" name="TextBox 4"/>
          <p:cNvSpPr txBox="1"/>
          <p:nvPr/>
        </p:nvSpPr>
        <p:spPr>
          <a:xfrm>
            <a:off x="2044558" y="2825392"/>
            <a:ext cx="2527441" cy="707886"/>
          </a:xfrm>
          <a:prstGeom prst="rect">
            <a:avLst/>
          </a:prstGeom>
          <a:noFill/>
        </p:spPr>
        <p:txBody>
          <a:bodyPr wrap="square" rtlCol="0">
            <a:spAutoFit/>
          </a:bodyPr>
          <a:lstStyle/>
          <a:p>
            <a:r>
              <a:rPr lang="en-US" sz="4000" b="1" dirty="0" err="1">
                <a:solidFill>
                  <a:srgbClr val="000099"/>
                </a:solidFill>
                <a:latin typeface="UTM Avo" panose="02040603050506020204" pitchFamily="18" charset="0"/>
              </a:rPr>
              <a:t>n</a:t>
            </a:r>
            <a:r>
              <a:rPr lang="en-US" sz="4000" b="1" dirty="0" err="1" smtClean="0">
                <a:solidFill>
                  <a:srgbClr val="000099"/>
                </a:solidFill>
                <a:latin typeface="UTM Avo" panose="02040603050506020204" pitchFamily="18" charset="0"/>
              </a:rPr>
              <a:t>ặc</a:t>
            </a:r>
            <a:r>
              <a:rPr lang="en-US" sz="4000" b="1" dirty="0" smtClean="0">
                <a:solidFill>
                  <a:srgbClr val="000099"/>
                </a:solidFill>
                <a:latin typeface="UTM Avo" panose="02040603050506020204" pitchFamily="18" charset="0"/>
              </a:rPr>
              <a:t> </a:t>
            </a:r>
            <a:r>
              <a:rPr lang="en-US" sz="4000" b="1" dirty="0" err="1" smtClean="0">
                <a:solidFill>
                  <a:srgbClr val="000099"/>
                </a:solidFill>
                <a:latin typeface="UTM Avo" panose="02040603050506020204" pitchFamily="18" charset="0"/>
              </a:rPr>
              <a:t>nô</a:t>
            </a:r>
            <a:endParaRPr lang="en-US" sz="4000" b="1" dirty="0">
              <a:solidFill>
                <a:srgbClr val="000099"/>
              </a:solidFill>
              <a:latin typeface="UTM Avo" panose="02040603050506020204" pitchFamily="18" charset="0"/>
            </a:endParaRPr>
          </a:p>
        </p:txBody>
      </p:sp>
      <p:sp>
        <p:nvSpPr>
          <p:cNvPr id="6" name="TextBox 5"/>
          <p:cNvSpPr txBox="1"/>
          <p:nvPr/>
        </p:nvSpPr>
        <p:spPr>
          <a:xfrm>
            <a:off x="2044559" y="4041739"/>
            <a:ext cx="1869896" cy="707886"/>
          </a:xfrm>
          <a:prstGeom prst="rect">
            <a:avLst/>
          </a:prstGeom>
          <a:noFill/>
        </p:spPr>
        <p:txBody>
          <a:bodyPr wrap="square" rtlCol="0">
            <a:spAutoFit/>
          </a:bodyPr>
          <a:lstStyle/>
          <a:p>
            <a:r>
              <a:rPr lang="en-US" sz="4000" b="1" dirty="0" err="1">
                <a:solidFill>
                  <a:srgbClr val="000099"/>
                </a:solidFill>
                <a:latin typeface="UTM Avo" panose="02040603050506020204" pitchFamily="18" charset="0"/>
              </a:rPr>
              <a:t>r</a:t>
            </a:r>
            <a:r>
              <a:rPr lang="en-US" sz="4000" b="1" dirty="0" err="1" smtClean="0">
                <a:solidFill>
                  <a:srgbClr val="000099"/>
                </a:solidFill>
                <a:latin typeface="UTM Avo" panose="02040603050506020204" pitchFamily="18" charset="0"/>
              </a:rPr>
              <a:t>a</a:t>
            </a:r>
            <a:r>
              <a:rPr lang="en-US" sz="4000" b="1" dirty="0" smtClean="0">
                <a:solidFill>
                  <a:srgbClr val="000099"/>
                </a:solidFill>
                <a:latin typeface="UTM Avo" panose="02040603050506020204" pitchFamily="18" charset="0"/>
              </a:rPr>
              <a:t> </a:t>
            </a:r>
            <a:r>
              <a:rPr lang="en-US" sz="4000" b="1" dirty="0" err="1" smtClean="0">
                <a:solidFill>
                  <a:srgbClr val="000099"/>
                </a:solidFill>
                <a:latin typeface="UTM Avo" panose="02040603050506020204" pitchFamily="18" charset="0"/>
              </a:rPr>
              <a:t>oai</a:t>
            </a:r>
            <a:endParaRPr lang="en-US" sz="4000" b="1" dirty="0">
              <a:solidFill>
                <a:srgbClr val="000099"/>
              </a:solidFill>
              <a:latin typeface="UTM Avo" panose="02040603050506020204" pitchFamily="18" charset="0"/>
            </a:endParaRPr>
          </a:p>
        </p:txBody>
      </p:sp>
      <p:sp>
        <p:nvSpPr>
          <p:cNvPr id="7" name="TextBox 6"/>
          <p:cNvSpPr txBox="1"/>
          <p:nvPr/>
        </p:nvSpPr>
        <p:spPr>
          <a:xfrm>
            <a:off x="5815174" y="2825391"/>
            <a:ext cx="4921320" cy="707886"/>
          </a:xfrm>
          <a:prstGeom prst="rect">
            <a:avLst/>
          </a:prstGeom>
          <a:noFill/>
        </p:spPr>
        <p:txBody>
          <a:bodyPr wrap="square" rtlCol="0">
            <a:spAutoFit/>
          </a:bodyPr>
          <a:lstStyle/>
          <a:p>
            <a:r>
              <a:rPr lang="en-US" sz="4000" b="1" dirty="0" err="1">
                <a:solidFill>
                  <a:srgbClr val="000099"/>
                </a:solidFill>
                <a:latin typeface="UTM Avo" panose="02040603050506020204" pitchFamily="18" charset="0"/>
              </a:rPr>
              <a:t>b</a:t>
            </a:r>
            <a:r>
              <a:rPr lang="en-US" sz="4000" b="1" dirty="0" err="1" smtClean="0">
                <a:solidFill>
                  <a:srgbClr val="000099"/>
                </a:solidFill>
                <a:latin typeface="UTM Avo" panose="02040603050506020204" pitchFamily="18" charset="0"/>
              </a:rPr>
              <a:t>éo</a:t>
            </a:r>
            <a:r>
              <a:rPr lang="en-US" sz="4000" b="1" dirty="0" smtClean="0">
                <a:solidFill>
                  <a:srgbClr val="000099"/>
                </a:solidFill>
                <a:latin typeface="UTM Avo" panose="02040603050506020204" pitchFamily="18" charset="0"/>
              </a:rPr>
              <a:t> </a:t>
            </a:r>
            <a:r>
              <a:rPr lang="en-US" sz="4000" b="1" dirty="0" err="1" smtClean="0">
                <a:solidFill>
                  <a:srgbClr val="000099"/>
                </a:solidFill>
                <a:latin typeface="UTM Avo" panose="02040603050506020204" pitchFamily="18" charset="0"/>
              </a:rPr>
              <a:t>múp</a:t>
            </a:r>
            <a:r>
              <a:rPr lang="en-US" sz="4000" b="1" dirty="0" smtClean="0">
                <a:solidFill>
                  <a:srgbClr val="000099"/>
                </a:solidFill>
                <a:latin typeface="UTM Avo" panose="02040603050506020204" pitchFamily="18" charset="0"/>
              </a:rPr>
              <a:t> </a:t>
            </a:r>
            <a:r>
              <a:rPr lang="en-US" sz="4000" b="1" dirty="0" err="1" smtClean="0">
                <a:solidFill>
                  <a:srgbClr val="000099"/>
                </a:solidFill>
                <a:latin typeface="UTM Avo" panose="02040603050506020204" pitchFamily="18" charset="0"/>
              </a:rPr>
              <a:t>béo</a:t>
            </a:r>
            <a:r>
              <a:rPr lang="en-US" sz="4000" b="1" dirty="0" smtClean="0">
                <a:solidFill>
                  <a:srgbClr val="000099"/>
                </a:solidFill>
                <a:latin typeface="UTM Avo" panose="02040603050506020204" pitchFamily="18" charset="0"/>
              </a:rPr>
              <a:t> </a:t>
            </a:r>
            <a:r>
              <a:rPr lang="en-US" sz="4000" b="1" dirty="0" err="1" smtClean="0">
                <a:solidFill>
                  <a:srgbClr val="000099"/>
                </a:solidFill>
                <a:latin typeface="UTM Avo" panose="02040603050506020204" pitchFamily="18" charset="0"/>
              </a:rPr>
              <a:t>míp</a:t>
            </a:r>
            <a:endParaRPr lang="en-US" sz="4000" b="1" dirty="0">
              <a:solidFill>
                <a:srgbClr val="000099"/>
              </a:solidFill>
              <a:latin typeface="UTM Avo" panose="02040603050506020204" pitchFamily="18" charset="0"/>
            </a:endParaRPr>
          </a:p>
        </p:txBody>
      </p:sp>
      <p:sp>
        <p:nvSpPr>
          <p:cNvPr id="8" name="TextBox 7"/>
          <p:cNvSpPr txBox="1"/>
          <p:nvPr/>
        </p:nvSpPr>
        <p:spPr>
          <a:xfrm>
            <a:off x="5815175" y="4041738"/>
            <a:ext cx="3883068" cy="707886"/>
          </a:xfrm>
          <a:prstGeom prst="rect">
            <a:avLst/>
          </a:prstGeom>
          <a:noFill/>
        </p:spPr>
        <p:txBody>
          <a:bodyPr wrap="square" rtlCol="0">
            <a:spAutoFit/>
          </a:bodyPr>
          <a:lstStyle/>
          <a:p>
            <a:r>
              <a:rPr lang="en-US" sz="4000" b="1" dirty="0" err="1">
                <a:solidFill>
                  <a:srgbClr val="000099"/>
                </a:solidFill>
                <a:latin typeface="UTM Avo" panose="02040603050506020204" pitchFamily="18" charset="0"/>
              </a:rPr>
              <a:t>c</a:t>
            </a:r>
            <a:r>
              <a:rPr lang="en-US" sz="4000" b="1" dirty="0" err="1" smtClean="0">
                <a:solidFill>
                  <a:srgbClr val="000099"/>
                </a:solidFill>
                <a:latin typeface="UTM Avo" panose="02040603050506020204" pitchFamily="18" charset="0"/>
              </a:rPr>
              <a:t>uống</a:t>
            </a:r>
            <a:r>
              <a:rPr lang="en-US" sz="4000" b="1" dirty="0" smtClean="0">
                <a:solidFill>
                  <a:srgbClr val="000099"/>
                </a:solidFill>
                <a:latin typeface="UTM Avo" panose="02040603050506020204" pitchFamily="18" charset="0"/>
              </a:rPr>
              <a:t> </a:t>
            </a:r>
            <a:r>
              <a:rPr lang="en-US" sz="4000" b="1" dirty="0" err="1" smtClean="0">
                <a:solidFill>
                  <a:srgbClr val="000099"/>
                </a:solidFill>
                <a:latin typeface="UTM Avo" panose="02040603050506020204" pitchFamily="18" charset="0"/>
              </a:rPr>
              <a:t>cuồng</a:t>
            </a:r>
            <a:endParaRPr lang="en-US" sz="4000" b="1" dirty="0">
              <a:solidFill>
                <a:srgbClr val="000099"/>
              </a:solidFill>
              <a:latin typeface="UTM Avo" panose="020406030505060202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972656" y="1128702"/>
            <a:ext cx="3951723"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err="1" smtClean="0">
                <a:ln w="13462">
                  <a:solidFill>
                    <a:prstClr val="white"/>
                  </a:solidFill>
                  <a:prstDash val="solid"/>
                </a:ln>
                <a:solidFill>
                  <a:srgbClr val="FF0000"/>
                </a:solidFill>
                <a:effectLst>
                  <a:glow rad="139700">
                    <a:srgbClr val="FFC000">
                      <a:satMod val="175000"/>
                      <a:alpha val="84000"/>
                    </a:srgbClr>
                  </a:glow>
                </a:effectLst>
                <a:uLnTx/>
                <a:uFillTx/>
                <a:latin typeface="SVN-Lobster" panose="02040603050506020204" pitchFamily="18" charset="0"/>
                <a:ea typeface="+mn-ea"/>
                <a:cs typeface="+mn-cs"/>
              </a:rPr>
              <a:t>Luyện</a:t>
            </a:r>
            <a:r>
              <a:rPr kumimoji="0" lang="en-US" sz="6600" b="1" i="0" u="none" strike="noStrike" kern="1200" cap="none" spc="0" normalizeH="0" baseline="0" noProof="0" dirty="0" smtClean="0">
                <a:ln w="13462">
                  <a:solidFill>
                    <a:prstClr val="white"/>
                  </a:solidFill>
                  <a:prstDash val="solid"/>
                </a:ln>
                <a:solidFill>
                  <a:srgbClr val="FF0000"/>
                </a:solidFill>
                <a:effectLst>
                  <a:glow rad="139700">
                    <a:srgbClr val="FFC000">
                      <a:satMod val="175000"/>
                      <a:alpha val="84000"/>
                    </a:srgbClr>
                  </a:glow>
                </a:effectLst>
                <a:uLnTx/>
                <a:uFillTx/>
                <a:latin typeface="SVN-Lobster" panose="02040603050506020204" pitchFamily="18" charset="0"/>
                <a:ea typeface="+mn-ea"/>
                <a:cs typeface="+mn-cs"/>
              </a:rPr>
              <a:t> </a:t>
            </a:r>
            <a:r>
              <a:rPr kumimoji="0" lang="en-US" sz="6600" b="1" i="0" u="none" strike="noStrike" kern="1200" cap="none" spc="0" normalizeH="0" baseline="0" noProof="0" dirty="0" err="1" smtClean="0">
                <a:ln w="13462">
                  <a:solidFill>
                    <a:prstClr val="white"/>
                  </a:solidFill>
                  <a:prstDash val="solid"/>
                </a:ln>
                <a:solidFill>
                  <a:srgbClr val="FF0000"/>
                </a:solidFill>
                <a:effectLst>
                  <a:glow rad="139700">
                    <a:srgbClr val="FFC000">
                      <a:satMod val="175000"/>
                      <a:alpha val="84000"/>
                    </a:srgbClr>
                  </a:glow>
                </a:effectLst>
                <a:uLnTx/>
                <a:uFillTx/>
                <a:latin typeface="SVN-Lobster" panose="02040603050506020204" pitchFamily="18" charset="0"/>
                <a:ea typeface="+mn-ea"/>
                <a:cs typeface="+mn-cs"/>
              </a:rPr>
              <a:t>đọc</a:t>
            </a:r>
            <a:r>
              <a:rPr kumimoji="0" lang="en-US" sz="6600" b="1" i="0" u="none" strike="noStrike" kern="1200" cap="none" spc="0" normalizeH="0" baseline="0" noProof="0" dirty="0" smtClean="0">
                <a:ln w="13462">
                  <a:solidFill>
                    <a:prstClr val="white"/>
                  </a:solidFill>
                  <a:prstDash val="solid"/>
                </a:ln>
                <a:solidFill>
                  <a:srgbClr val="FF0000"/>
                </a:solidFill>
                <a:effectLst>
                  <a:glow rad="139700">
                    <a:srgbClr val="FFC000">
                      <a:satMod val="175000"/>
                      <a:alpha val="84000"/>
                    </a:srgbClr>
                  </a:glow>
                </a:effectLst>
                <a:uLnTx/>
                <a:uFillTx/>
                <a:latin typeface="SVN-Lobster" panose="02040603050506020204" pitchFamily="18" charset="0"/>
                <a:ea typeface="+mn-ea"/>
                <a:cs typeface="+mn-cs"/>
              </a:rPr>
              <a:t> </a:t>
            </a:r>
            <a:r>
              <a:rPr kumimoji="0" lang="en-US" sz="6600" b="1" i="0" u="none" strike="noStrike" kern="1200" cap="none" spc="0" normalizeH="0" baseline="0" noProof="0" dirty="0" err="1" smtClean="0">
                <a:ln w="13462">
                  <a:solidFill>
                    <a:prstClr val="white"/>
                  </a:solidFill>
                  <a:prstDash val="solid"/>
                </a:ln>
                <a:solidFill>
                  <a:srgbClr val="FF0000"/>
                </a:solidFill>
                <a:effectLst>
                  <a:glow rad="139700">
                    <a:srgbClr val="FFC000">
                      <a:satMod val="175000"/>
                      <a:alpha val="84000"/>
                    </a:srgbClr>
                  </a:glow>
                </a:effectLst>
                <a:uLnTx/>
                <a:uFillTx/>
                <a:latin typeface="SVN-Lobster" panose="02040603050506020204" pitchFamily="18" charset="0"/>
                <a:ea typeface="+mn-ea"/>
                <a:cs typeface="+mn-cs"/>
              </a:rPr>
              <a:t>câu</a:t>
            </a:r>
            <a:endParaRPr kumimoji="0" lang="en-US" sz="6600" b="1" i="0" u="none" strike="noStrike" kern="1200" cap="none" spc="0" normalizeH="0" baseline="0" noProof="0" dirty="0">
              <a:ln w="13462">
                <a:solidFill>
                  <a:prstClr val="white"/>
                </a:solidFill>
                <a:prstDash val="solid"/>
              </a:ln>
              <a:solidFill>
                <a:srgbClr val="FF0000"/>
              </a:solidFill>
              <a:effectLst>
                <a:glow rad="139700">
                  <a:srgbClr val="FFC000">
                    <a:satMod val="175000"/>
                    <a:alpha val="84000"/>
                  </a:srgbClr>
                </a:glow>
              </a:effectLst>
              <a:uLnTx/>
              <a:uFillTx/>
              <a:latin typeface="SVN-Lobster" panose="02040603050506020204" pitchFamily="18" charset="0"/>
              <a:ea typeface="+mn-ea"/>
              <a:cs typeface="+mn-cs"/>
            </a:endParaRPr>
          </a:p>
        </p:txBody>
      </p:sp>
      <p:sp>
        <p:nvSpPr>
          <p:cNvPr id="3" name="Rectangle 2"/>
          <p:cNvSpPr>
            <a:spLocks noChangeArrowheads="1"/>
          </p:cNvSpPr>
          <p:nvPr/>
        </p:nvSpPr>
        <p:spPr bwMode="auto">
          <a:xfrm>
            <a:off x="780836" y="3286140"/>
            <a:ext cx="11198831" cy="1568450"/>
          </a:xfrm>
          <a:prstGeom prst="rect">
            <a:avLst/>
          </a:prstGeom>
          <a:solidFill>
            <a:srgbClr val="000099"/>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Nhìn</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vào</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các</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khe</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đá</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chung</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quanh</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tôi</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thấy</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lủng</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củng</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những</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nhện</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là</a:t>
            </a:r>
            <a:r>
              <a:rPr lang="en-US" altLang="en-US" sz="4800" b="1" dirty="0">
                <a:solidFill>
                  <a:schemeClr val="bg1"/>
                </a:solidFill>
                <a:latin typeface="Times New Roman" panose="02020603050405020304" pitchFamily="18" charset="0"/>
                <a:cs typeface="Times New Roman" panose="02020603050405020304" pitchFamily="18" charset="0"/>
              </a:rPr>
              <a:t> </a:t>
            </a:r>
            <a:r>
              <a:rPr lang="en-US" altLang="en-US" sz="4800" b="1" dirty="0" err="1">
                <a:solidFill>
                  <a:schemeClr val="bg1"/>
                </a:solidFill>
                <a:latin typeface="Times New Roman" panose="02020603050405020304" pitchFamily="18" charset="0"/>
                <a:cs typeface="Times New Roman" panose="02020603050405020304" pitchFamily="18" charset="0"/>
              </a:rPr>
              <a:t>nhện</a:t>
            </a:r>
            <a:r>
              <a:rPr lang="en-US" altLang="en-US" sz="4800" b="1" dirty="0">
                <a:solidFill>
                  <a:srgbClr val="FFFF00"/>
                </a:solidFill>
                <a:latin typeface="Times New Roman" panose="02020603050405020304" pitchFamily="18" charset="0"/>
                <a:cs typeface="Times New Roman" panose="02020603050405020304" pitchFamily="18" charset="0"/>
              </a:rPr>
              <a:t>.</a:t>
            </a:r>
            <a:endParaRPr lang="en-US" altLang="en-US" sz="48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4716</Words>
  <Application>WPS Presentation</Application>
  <PresentationFormat>Widescreen</PresentationFormat>
  <Paragraphs>168</Paragraphs>
  <Slides>22</Slides>
  <Notes>7</Notes>
  <HiddenSlides>0</HiddenSlides>
  <MMClips>0</MMClips>
  <ScaleCrop>false</ScaleCrop>
  <HeadingPairs>
    <vt:vector size="6" baseType="variant">
      <vt:variant>
        <vt:lpstr>已用的字体</vt:lpstr>
      </vt:variant>
      <vt:variant>
        <vt:i4>19</vt:i4>
      </vt:variant>
      <vt:variant>
        <vt:lpstr>主题</vt:lpstr>
      </vt:variant>
      <vt:variant>
        <vt:i4>5</vt:i4>
      </vt:variant>
      <vt:variant>
        <vt:lpstr>幻灯片标题</vt:lpstr>
      </vt:variant>
      <vt:variant>
        <vt:i4>22</vt:i4>
      </vt:variant>
    </vt:vector>
  </HeadingPairs>
  <TitlesOfParts>
    <vt:vector size="46" baseType="lpstr">
      <vt:lpstr>Arial</vt:lpstr>
      <vt:lpstr>SimSun</vt:lpstr>
      <vt:lpstr>Wingdings</vt:lpstr>
      <vt:lpstr>Calibri</vt:lpstr>
      <vt:lpstr>Times New Roman</vt:lpstr>
      <vt:lpstr>VNI-Times</vt:lpstr>
      <vt:lpstr>iCiel Nabila</vt:lpstr>
      <vt:lpstr>Segoe Print</vt:lpstr>
      <vt:lpstr>UTM Avo</vt:lpstr>
      <vt:lpstr>Calibri</vt:lpstr>
      <vt:lpstr>SVN-Heroe Pro Inline</vt:lpstr>
      <vt:lpstr>SVN-Lobster</vt:lpstr>
      <vt:lpstr>Coiny</vt:lpstr>
      <vt:lpstr>Yu Gothic UI Semibold</vt:lpstr>
      <vt:lpstr>Microsoft YaHei</vt:lpstr>
      <vt:lpstr>Arial Unicode MS</vt:lpstr>
      <vt:lpstr>Calibri Light</vt:lpstr>
      <vt:lpstr>UTM Isadora</vt:lpstr>
      <vt:lpstr>汉仪跳跳体简</vt:lpstr>
      <vt:lpstr>Office Theme</vt:lpstr>
      <vt:lpstr>1_Office Theme</vt:lpstr>
      <vt:lpstr>6_Office Theme</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TechCare</dc:creator>
  <cp:lastModifiedBy>DELL</cp:lastModifiedBy>
  <cp:revision>31</cp:revision>
  <dcterms:created xsi:type="dcterms:W3CDTF">2022-08-04T07:04:00Z</dcterms:created>
  <dcterms:modified xsi:type="dcterms:W3CDTF">2022-09-11T02:23:28Z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C220AD54B17945FC8449E6BDCEF5702E</vt:lpwstr>
  </property>
  <property fmtid="{D5CDD505-2E9C-101B-9397-08002B2CF9AE}" pid="3" name="KSOProductBuildVer">
    <vt:lpwstr>1033-11.2.0.11306</vt:lpwstr>
  </property>
</Properties>
</file>