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9"/>
  </p:notesMasterIdLst>
  <p:sldIdLst>
    <p:sldId id="295" r:id="rId2"/>
    <p:sldId id="297" r:id="rId3"/>
    <p:sldId id="259" r:id="rId4"/>
    <p:sldId id="302" r:id="rId5"/>
    <p:sldId id="298" r:id="rId6"/>
    <p:sldId id="324" r:id="rId7"/>
    <p:sldId id="327" r:id="rId8"/>
    <p:sldId id="304" r:id="rId9"/>
    <p:sldId id="320" r:id="rId10"/>
    <p:sldId id="321" r:id="rId11"/>
    <p:sldId id="301" r:id="rId12"/>
    <p:sldId id="306" r:id="rId13"/>
    <p:sldId id="289" r:id="rId14"/>
    <p:sldId id="266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07" r:id="rId26"/>
    <p:sldId id="308" r:id="rId27"/>
    <p:sldId id="315" r:id="rId28"/>
  </p:sldIdLst>
  <p:sldSz cx="12192000" cy="6858000"/>
  <p:notesSz cx="6858000" cy="9144000"/>
  <p:embeddedFontLst>
    <p:embeddedFont>
      <p:font typeface=".VnTime" panose="020B720000000000000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宋体" panose="02010600030101010101" pitchFamily="2" charset="-122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egoe Script" panose="030B0504020000000003" pitchFamily="66" charset="0"/>
      <p:regular r:id="rId38"/>
      <p:bold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A1D2"/>
    <a:srgbClr val="FFFFFF"/>
    <a:srgbClr val="FC8957"/>
    <a:srgbClr val="FFC44F"/>
    <a:srgbClr val="724502"/>
    <a:srgbClr val="BBDBED"/>
    <a:srgbClr val="ECC6E9"/>
    <a:srgbClr val="8ED2B5"/>
    <a:srgbClr val="F193A6"/>
    <a:srgbClr val="DD0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710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95EDD-84DE-43AC-9520-5452F1A4F107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A8B35-59C6-4B61-AD68-5A0ADACE56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42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61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046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306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đơn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km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, 5km – 5km, 5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endParaRPr lang="en-US" baseline="0" dirty="0" smtClean="0"/>
          </a:p>
          <a:p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5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5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25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15260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8414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210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2391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453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4130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5744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66298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7878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23208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00269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5296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16123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9404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3324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29615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5890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47579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1371600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5231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34978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4035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1371600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0516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45556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11447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5036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40185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52147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56669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99436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3FB761-B3F0-4EEF-A476-27C2809F41E6}" type="datetimeFigureOut">
              <a:rPr lang="zh-CN" altLang="en-US" smtClean="0"/>
              <a:t>2023/1/6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958636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7455" y="3085765"/>
            <a:ext cx="10986811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923" y="990600"/>
            <a:ext cx="10653003" cy="1504844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4923" y="2495445"/>
            <a:ext cx="10653003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2436" y="595613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649411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00634" y="5956137"/>
            <a:ext cx="102729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3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9837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11734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90456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34211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69845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" y="-2148902"/>
            <a:ext cx="2686256" cy="21489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9664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9334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Segoe Script" panose="030B0504020000000003" pitchFamily="66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0AA766B-553A-46B2-9137-216A12B729D0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48A462B-FE94-4913-8966-0FC95F6E356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000583F-771F-4D80-943A-6E71B4CFFB83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B0E78E5-E399-42C1-8903-87B9CF4F168E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9DEFE5D-28FD-4FEB-9C79-6D71382942C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71AD25B-86D2-4EEB-A9B4-E320CB001968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5" r:id="rId3"/>
    <p:sldLayoutId id="2147483684" r:id="rId4"/>
    <p:sldLayoutId id="2147483683" r:id="rId5"/>
    <p:sldLayoutId id="2147483677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82" r:id="rId24"/>
    <p:sldLayoutId id="2147483681" r:id="rId25"/>
    <p:sldLayoutId id="2147483680" r:id="rId26"/>
    <p:sldLayoutId id="2147483679" r:id="rId27"/>
    <p:sldLayoutId id="2147483678" r:id="rId28"/>
    <p:sldLayoutId id="2147483676" r:id="rId29"/>
    <p:sldLayoutId id="2147483664" r:id="rId30"/>
    <p:sldLayoutId id="2147483663" r:id="rId31"/>
    <p:sldLayoutId id="2147483660" r:id="rId32"/>
    <p:sldLayoutId id="2147483661" r:id="rId33"/>
    <p:sldLayoutId id="2147483662" r:id="rId34"/>
    <p:sldLayoutId id="2147483658" r:id="rId35"/>
    <p:sldLayoutId id="2147483659" r:id="rId36"/>
    <p:sldLayoutId id="2147483687" r:id="rId3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5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3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openxmlformats.org/officeDocument/2006/relationships/image" Target="../media/image6.png"/><Relationship Id="rId1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6.png"/><Relationship Id="rId18" Type="http://schemas.microsoft.com/office/2007/relationships/hdphoto" Target="../media/hdphoto16.wdp"/><Relationship Id="rId26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60.png"/><Relationship Id="rId7" Type="http://schemas.openxmlformats.org/officeDocument/2006/relationships/image" Target="../media/image52.png"/><Relationship Id="rId12" Type="http://schemas.microsoft.com/office/2007/relationships/hdphoto" Target="../media/hdphoto13.wdp"/><Relationship Id="rId17" Type="http://schemas.openxmlformats.org/officeDocument/2006/relationships/image" Target="../media/image58.png"/><Relationship Id="rId25" Type="http://schemas.openxmlformats.org/officeDocument/2006/relationships/slide" Target="slide16.xml"/><Relationship Id="rId2" Type="http://schemas.openxmlformats.org/officeDocument/2006/relationships/audio" Target="../media/media2.mp3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microsoft.com/office/2007/relationships/media" Target="../media/media2.mp3"/><Relationship Id="rId6" Type="http://schemas.microsoft.com/office/2007/relationships/hdphoto" Target="../media/hdphoto11.wdp"/><Relationship Id="rId11" Type="http://schemas.openxmlformats.org/officeDocument/2006/relationships/image" Target="../media/image55.png"/><Relationship Id="rId24" Type="http://schemas.openxmlformats.org/officeDocument/2006/relationships/image" Target="../media/image62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microsoft.com/office/2007/relationships/hdphoto" Target="../media/hdphoto14.wdp"/><Relationship Id="rId22" Type="http://schemas.microsoft.com/office/2007/relationships/hdphoto" Target="../media/hdphoto18.wdp"/><Relationship Id="rId27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slide" Target="slide17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7.xml"/><Relationship Id="rId6" Type="http://schemas.microsoft.com/office/2007/relationships/hdphoto" Target="../media/hdphoto20.wdp"/><Relationship Id="rId5" Type="http://schemas.openxmlformats.org/officeDocument/2006/relationships/image" Target="../media/image67.png"/><Relationship Id="rId4" Type="http://schemas.microsoft.com/office/2007/relationships/hdphoto" Target="../media/hdphoto19.wdp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microsoft.com/office/2007/relationships/hdphoto" Target="../media/hdphoto16.wdp"/><Relationship Id="rId26" Type="http://schemas.openxmlformats.org/officeDocument/2006/relationships/image" Target="../media/image70.png"/><Relationship Id="rId39" Type="http://schemas.openxmlformats.org/officeDocument/2006/relationships/image" Target="../media/image64.png"/><Relationship Id="rId21" Type="http://schemas.openxmlformats.org/officeDocument/2006/relationships/image" Target="../media/image60.png"/><Relationship Id="rId34" Type="http://schemas.openxmlformats.org/officeDocument/2006/relationships/slide" Target="slide23.xml"/><Relationship Id="rId7" Type="http://schemas.openxmlformats.org/officeDocument/2006/relationships/image" Target="../media/image52.png"/><Relationship Id="rId12" Type="http://schemas.microsoft.com/office/2007/relationships/hdphoto" Target="../media/hdphoto13.wdp"/><Relationship Id="rId17" Type="http://schemas.openxmlformats.org/officeDocument/2006/relationships/image" Target="../media/image58.png"/><Relationship Id="rId25" Type="http://schemas.openxmlformats.org/officeDocument/2006/relationships/image" Target="../media/image69.png"/><Relationship Id="rId33" Type="http://schemas.openxmlformats.org/officeDocument/2006/relationships/slide" Target="slide19.xml"/><Relationship Id="rId38" Type="http://schemas.openxmlformats.org/officeDocument/2006/relationships/slide" Target="slide24.xml"/><Relationship Id="rId2" Type="http://schemas.openxmlformats.org/officeDocument/2006/relationships/audio" Target="../media/media3.mp3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29" Type="http://schemas.openxmlformats.org/officeDocument/2006/relationships/image" Target="../media/image73.png"/><Relationship Id="rId1" Type="http://schemas.microsoft.com/office/2007/relationships/media" Target="../media/media3.mp3"/><Relationship Id="rId6" Type="http://schemas.microsoft.com/office/2007/relationships/hdphoto" Target="../media/hdphoto11.wdp"/><Relationship Id="rId11" Type="http://schemas.openxmlformats.org/officeDocument/2006/relationships/image" Target="../media/image55.png"/><Relationship Id="rId24" Type="http://schemas.microsoft.com/office/2007/relationships/hdphoto" Target="../media/hdphoto20.wdp"/><Relationship Id="rId32" Type="http://schemas.openxmlformats.org/officeDocument/2006/relationships/slide" Target="slide22.xml"/><Relationship Id="rId37" Type="http://schemas.openxmlformats.org/officeDocument/2006/relationships/image" Target="../media/image61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slide" Target="slide21.xml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31" Type="http://schemas.openxmlformats.org/officeDocument/2006/relationships/slide" Target="slide18.xml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microsoft.com/office/2007/relationships/hdphoto" Target="../media/hdphoto14.wdp"/><Relationship Id="rId22" Type="http://schemas.microsoft.com/office/2007/relationships/hdphoto" Target="../media/hdphoto18.wdp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slide" Target="slide20.xml"/><Relationship Id="rId8" Type="http://schemas.microsoft.com/office/2007/relationships/hdphoto" Target="../media/hdphoto12.wdp"/><Relationship Id="rId3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1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1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7.xml"/><Relationship Id="rId5" Type="http://schemas.microsoft.com/office/2007/relationships/hdphoto" Target="../media/hdphoto21.wdp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7.xml"/><Relationship Id="rId5" Type="http://schemas.microsoft.com/office/2007/relationships/hdphoto" Target="../media/hdphoto21.wdp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7.xml"/><Relationship Id="rId5" Type="http://schemas.microsoft.com/office/2007/relationships/hdphoto" Target="../media/hdphoto21.wdp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7.xml"/><Relationship Id="rId5" Type="http://schemas.microsoft.com/office/2007/relationships/hdphoto" Target="../media/hdphoto21.wdp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openxmlformats.org/officeDocument/2006/relationships/image" Target="../media/image6.png"/><Relationship Id="rId15" Type="http://schemas.microsoft.com/office/2007/relationships/hdphoto" Target="../media/hdphoto10.wdp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3.wdp"/><Relationship Id="rId1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79.png"/><Relationship Id="rId17" Type="http://schemas.microsoft.com/office/2007/relationships/hdphoto" Target="../media/hdphoto5.wdp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4.wdp"/><Relationship Id="rId5" Type="http://schemas.openxmlformats.org/officeDocument/2006/relationships/image" Target="../media/image77.png"/><Relationship Id="rId15" Type="http://schemas.openxmlformats.org/officeDocument/2006/relationships/image" Target="../media/image81.png"/><Relationship Id="rId10" Type="http://schemas.openxmlformats.org/officeDocument/2006/relationships/image" Target="../media/image21.png"/><Relationship Id="rId19" Type="http://schemas.openxmlformats.org/officeDocument/2006/relationships/image" Target="../media/image82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7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hyperlink" Target="v&#7853;n%20d&#7909;ng%20VQGCP.html" TargetMode="External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4.wdp"/><Relationship Id="rId18" Type="http://schemas.openxmlformats.org/officeDocument/2006/relationships/image" Target="../media/image17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84.png"/><Relationship Id="rId17" Type="http://schemas.openxmlformats.org/officeDocument/2006/relationships/image" Target="../media/image16.png"/><Relationship Id="rId25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24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83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Relationship Id="rId22" Type="http://schemas.microsoft.com/office/2007/relationships/hdphoto" Target="../media/hdphoto3.wdp"/><Relationship Id="rId27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63b2a66f541425001dcdedd5?source=quiz_shar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7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hyperlink" Target="KI-L&#212;-MET%20VU&#212;NG%20CHUAN%202.html" TargetMode="Externa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632343" y="697241"/>
            <a:ext cx="3779460" cy="2132877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-770868" y="4564952"/>
            <a:ext cx="14257445" cy="4092988"/>
          </a:xfrm>
          <a:prstGeom prst="ellipse">
            <a:avLst/>
          </a:prstGeom>
          <a:solidFill>
            <a:schemeClr val="accent1">
              <a:lumMod val="40000"/>
              <a:lumOff val="60000"/>
              <a:alpha val="43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1909741" y="2863645"/>
            <a:ext cx="4686300" cy="2624815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4" descr="SaiGon75 Homep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33" y="1529399"/>
            <a:ext cx="3395699" cy="3830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09317" y="311225"/>
            <a:ext cx="1775571" cy="1620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/>
        </p:blipFill>
        <p:spPr>
          <a:xfrm>
            <a:off x="5259213" y="3211645"/>
            <a:ext cx="3161871" cy="20461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33" name="组合 12">
            <a:extLst>
              <a:ext uri="{FF2B5EF4-FFF2-40B4-BE49-F238E27FC236}">
                <a16:creationId xmlns:a16="http://schemas.microsoft.com/office/drawing/2014/main" xmlns="" id="{BCD9CE15-ABA7-4F44-B122-3226A7B7687D}"/>
              </a:ext>
            </a:extLst>
          </p:cNvPr>
          <p:cNvGrpSpPr/>
          <p:nvPr/>
        </p:nvGrpSpPr>
        <p:grpSpPr>
          <a:xfrm>
            <a:off x="2966575" y="376766"/>
            <a:ext cx="6269078" cy="1628315"/>
            <a:chOff x="2604152" y="873043"/>
            <a:chExt cx="6269078" cy="1628315"/>
          </a:xfrm>
        </p:grpSpPr>
        <p:grpSp>
          <p:nvGrpSpPr>
            <p:cNvPr id="34" name="组合 6">
              <a:extLst>
                <a:ext uri="{FF2B5EF4-FFF2-40B4-BE49-F238E27FC236}">
                  <a16:creationId xmlns:a16="http://schemas.microsoft.com/office/drawing/2014/main" xmlns="" id="{A723C374-0BDC-4580-B12A-82EDDA88802D}"/>
                </a:ext>
              </a:extLst>
            </p:cNvPr>
            <p:cNvGrpSpPr/>
            <p:nvPr/>
          </p:nvGrpSpPr>
          <p:grpSpPr>
            <a:xfrm>
              <a:off x="2604152" y="898171"/>
              <a:ext cx="6269078" cy="1603187"/>
              <a:chOff x="3771007" y="1049709"/>
              <a:chExt cx="6269078" cy="1603187"/>
            </a:xfrm>
          </p:grpSpPr>
          <p:sp>
            <p:nvSpPr>
              <p:cNvPr id="38" name="矩形 7">
                <a:extLst>
                  <a:ext uri="{FF2B5EF4-FFF2-40B4-BE49-F238E27FC236}">
                    <a16:creationId xmlns:a16="http://schemas.microsoft.com/office/drawing/2014/main" xmlns="" id="{19D864C1-3B30-4A69-9903-521CDB72BB7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6260047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9600" dirty="0" err="1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Môn</a:t>
                </a:r>
                <a:r>
                  <a:rPr lang="en-US" altLang="zh-CN" sz="9600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 </a:t>
                </a:r>
                <a:r>
                  <a:rPr lang="en-US" altLang="zh-CN" sz="9600" dirty="0" err="1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toán</a:t>
                </a:r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9" name="矩形 8">
                <a:extLst>
                  <a:ext uri="{FF2B5EF4-FFF2-40B4-BE49-F238E27FC236}">
                    <a16:creationId xmlns:a16="http://schemas.microsoft.com/office/drawing/2014/main" xmlns="" id="{FAF2B6DB-79A7-4319-A5DB-5FE4E3BE28E0}"/>
                  </a:ext>
                </a:extLst>
              </p:cNvPr>
              <p:cNvSpPr/>
              <p:nvPr/>
            </p:nvSpPr>
            <p:spPr>
              <a:xfrm>
                <a:off x="3780038" y="1049709"/>
                <a:ext cx="6260047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9600" dirty="0" err="1">
                    <a:solidFill>
                      <a:schemeClr val="accent1">
                        <a:lumMod val="75000"/>
                      </a:schemeClr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Môn</a:t>
                </a:r>
                <a:r>
                  <a:rPr lang="en-US" altLang="zh-CN" sz="9600" dirty="0">
                    <a:solidFill>
                      <a:schemeClr val="accent1">
                        <a:lumMod val="75000"/>
                      </a:schemeClr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 </a:t>
                </a:r>
                <a:r>
                  <a:rPr lang="en-US" altLang="zh-CN" sz="9600" dirty="0" err="1">
                    <a:solidFill>
                      <a:schemeClr val="accent1">
                        <a:lumMod val="75000"/>
                      </a:schemeClr>
                    </a:soli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toán</a:t>
                </a:r>
                <a:endParaRPr lang="zh-CN" altLang="en-US" sz="9600" dirty="0">
                  <a:solidFill>
                    <a:schemeClr val="accent1">
                      <a:lumMod val="75000"/>
                    </a:schemeClr>
                  </a:soli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35" name="组合 9">
              <a:extLst>
                <a:ext uri="{FF2B5EF4-FFF2-40B4-BE49-F238E27FC236}">
                  <a16:creationId xmlns:a16="http://schemas.microsoft.com/office/drawing/2014/main" xmlns="" id="{4105D389-E5E5-4877-8DCE-BE66A1659C10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583261"/>
              <a:chOff x="3771007" y="1083236"/>
              <a:chExt cx="184731" cy="1583261"/>
            </a:xfrm>
          </p:grpSpPr>
          <p:sp>
            <p:nvSpPr>
              <p:cNvPr id="36" name="矩形 10">
                <a:extLst>
                  <a:ext uri="{FF2B5EF4-FFF2-40B4-BE49-F238E27FC236}">
                    <a16:creationId xmlns:a16="http://schemas.microsoft.com/office/drawing/2014/main" xmlns="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7" name="矩形 11">
                <a:extLst>
                  <a:ext uri="{FF2B5EF4-FFF2-40B4-BE49-F238E27FC236}">
                    <a16:creationId xmlns:a16="http://schemas.microsoft.com/office/drawing/2014/main" xmlns="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96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04" y="4306824"/>
            <a:ext cx="2857143" cy="24190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>
          <a:xfrm flipH="1">
            <a:off x="9580554" y="528375"/>
            <a:ext cx="4013300" cy="53992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9" name="VietNamOi-MinhBeta_3b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31817" y="3970600"/>
            <a:ext cx="609600" cy="609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r="29786" b="7821"/>
          <a:stretch/>
        </p:blipFill>
        <p:spPr>
          <a:xfrm>
            <a:off x="10011158" y="2863645"/>
            <a:ext cx="2250868" cy="336595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69" y="6329307"/>
            <a:ext cx="6541575" cy="112176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8321741" y="1170787"/>
            <a:ext cx="1428120" cy="75035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5641" y="1307427"/>
            <a:ext cx="1493880" cy="6871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60092" r="69426" b="23299"/>
          <a:stretch/>
        </p:blipFill>
        <p:spPr>
          <a:xfrm flipH="1">
            <a:off x="-21349" y="5972679"/>
            <a:ext cx="760713" cy="84744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090" y="6329307"/>
            <a:ext cx="6541575" cy="11217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2153453" y="376766"/>
            <a:ext cx="1428120" cy="750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75" y="-1122799"/>
            <a:ext cx="5319858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0763" y="1714708"/>
            <a:ext cx="5126910" cy="3208683"/>
          </a:xfrm>
          <a:prstGeom prst="rect">
            <a:avLst/>
          </a:prstGeom>
        </p:spPr>
      </p:pic>
      <p:pic>
        <p:nvPicPr>
          <p:cNvPr id="32" name="图片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445" flipH="1">
            <a:off x="-4946107" y="5787738"/>
            <a:ext cx="1502888" cy="12173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151F748-5696-4E2D-96DE-417479297BE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944" b="93333" l="37500" r="64167">
                        <a14:foregroundMark x1="50000" y1="7222" x2="50000" y2="7222"/>
                        <a14:foregroundMark x1="49722" y1="9444" x2="49722" y2="88333"/>
                        <a14:foregroundMark x1="41667" y1="94444" x2="58333" y2="93333"/>
                        <a14:foregroundMark x1="58333" y1="93333" x2="58611" y2="93333"/>
                      </a14:backgroundRemoval>
                    </a14:imgEffect>
                  </a14:imgLayer>
                </a14:imgProps>
              </a:ext>
            </a:extLst>
          </a:blip>
          <a:srcRect l="34362" r="32223"/>
          <a:stretch/>
        </p:blipFill>
        <p:spPr>
          <a:xfrm>
            <a:off x="1774147" y="3125296"/>
            <a:ext cx="1145809" cy="3429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-1581725" y="2828429"/>
            <a:ext cx="5102046" cy="39133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53203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6 0.07847 L 0.94583 -0.55995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565" y="-3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6 0.07847 L 0.94583 -0.55995 " pathEditMode="relative" rAng="0" ptsTypes="AA">
                                          <p:cBhvr>
                                            <p:cTn id="8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565" y="-3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五角星 2">
            <a:extLst>
              <a:ext uri="{FF2B5EF4-FFF2-40B4-BE49-F238E27FC236}">
                <a16:creationId xmlns:a16="http://schemas.microsoft.com/office/drawing/2014/main" xmlns="" id="{C2076813-290E-40AB-BFCD-34079681C42F}"/>
              </a:ext>
            </a:extLst>
          </p:cNvPr>
          <p:cNvSpPr/>
          <p:nvPr/>
        </p:nvSpPr>
        <p:spPr>
          <a:xfrm rot="9221653">
            <a:off x="9319202" y="1366907"/>
            <a:ext cx="89125" cy="140836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654322 w 918524"/>
              <a:gd name="connsiteY0" fmla="*/ 223173 h 923906"/>
              <a:gd name="connsiteX1" fmla="*/ 916461 w 918524"/>
              <a:gd name="connsiteY1" fmla="*/ 349269 h 923906"/>
              <a:gd name="connsiteX2" fmla="*/ 774876 w 918524"/>
              <a:gd name="connsiteY2" fmla="*/ 613293 h 923906"/>
              <a:gd name="connsiteX3" fmla="*/ 741827 w 918524"/>
              <a:gd name="connsiteY3" fmla="*/ 914398 h 923906"/>
              <a:gd name="connsiteX4" fmla="*/ 459262 w 918524"/>
              <a:gd name="connsiteY4" fmla="*/ 854400 h 923906"/>
              <a:gd name="connsiteX5" fmla="*/ 176697 w 918524"/>
              <a:gd name="connsiteY5" fmla="*/ 914398 h 923906"/>
              <a:gd name="connsiteX6" fmla="*/ 143648 w 918524"/>
              <a:gd name="connsiteY6" fmla="*/ 613293 h 923906"/>
              <a:gd name="connsiteX7" fmla="*/ 2063 w 918524"/>
              <a:gd name="connsiteY7" fmla="*/ 349269 h 923906"/>
              <a:gd name="connsiteX8" fmla="*/ 264202 w 918524"/>
              <a:gd name="connsiteY8" fmla="*/ 223173 h 923906"/>
              <a:gd name="connsiteX9" fmla="*/ 459262 w 918524"/>
              <a:gd name="connsiteY9" fmla="*/ 0 h 923906"/>
              <a:gd name="connsiteX10" fmla="*/ 715845 w 918524"/>
              <a:gd name="connsiteY10" fmla="*/ 284696 h 923906"/>
              <a:gd name="connsiteX0" fmla="*/ 916461 w 918524"/>
              <a:gd name="connsiteY0" fmla="*/ 349269 h 923906"/>
              <a:gd name="connsiteX1" fmla="*/ 774876 w 918524"/>
              <a:gd name="connsiteY1" fmla="*/ 613293 h 923906"/>
              <a:gd name="connsiteX2" fmla="*/ 741827 w 918524"/>
              <a:gd name="connsiteY2" fmla="*/ 914398 h 923906"/>
              <a:gd name="connsiteX3" fmla="*/ 459262 w 918524"/>
              <a:gd name="connsiteY3" fmla="*/ 854400 h 923906"/>
              <a:gd name="connsiteX4" fmla="*/ 176697 w 918524"/>
              <a:gd name="connsiteY4" fmla="*/ 914398 h 923906"/>
              <a:gd name="connsiteX5" fmla="*/ 143648 w 918524"/>
              <a:gd name="connsiteY5" fmla="*/ 613293 h 923906"/>
              <a:gd name="connsiteX6" fmla="*/ 2063 w 918524"/>
              <a:gd name="connsiteY6" fmla="*/ 349269 h 923906"/>
              <a:gd name="connsiteX7" fmla="*/ 264202 w 918524"/>
              <a:gd name="connsiteY7" fmla="*/ 223173 h 923906"/>
              <a:gd name="connsiteX8" fmla="*/ 459262 w 918524"/>
              <a:gd name="connsiteY8" fmla="*/ 0 h 923906"/>
              <a:gd name="connsiteX9" fmla="*/ 715845 w 918524"/>
              <a:gd name="connsiteY9" fmla="*/ 284696 h 923906"/>
              <a:gd name="connsiteX0" fmla="*/ 774876 w 774876"/>
              <a:gd name="connsiteY0" fmla="*/ 613293 h 923906"/>
              <a:gd name="connsiteX1" fmla="*/ 741827 w 774876"/>
              <a:gd name="connsiteY1" fmla="*/ 914398 h 923906"/>
              <a:gd name="connsiteX2" fmla="*/ 459262 w 774876"/>
              <a:gd name="connsiteY2" fmla="*/ 854400 h 923906"/>
              <a:gd name="connsiteX3" fmla="*/ 176697 w 774876"/>
              <a:gd name="connsiteY3" fmla="*/ 914398 h 923906"/>
              <a:gd name="connsiteX4" fmla="*/ 143648 w 774876"/>
              <a:gd name="connsiteY4" fmla="*/ 613293 h 923906"/>
              <a:gd name="connsiteX5" fmla="*/ 2063 w 774876"/>
              <a:gd name="connsiteY5" fmla="*/ 349269 h 923906"/>
              <a:gd name="connsiteX6" fmla="*/ 264202 w 774876"/>
              <a:gd name="connsiteY6" fmla="*/ 223173 h 923906"/>
              <a:gd name="connsiteX7" fmla="*/ 459262 w 774876"/>
              <a:gd name="connsiteY7" fmla="*/ 0 h 923906"/>
              <a:gd name="connsiteX8" fmla="*/ 715845 w 774876"/>
              <a:gd name="connsiteY8" fmla="*/ 284696 h 923906"/>
              <a:gd name="connsiteX0" fmla="*/ 741827 w 741827"/>
              <a:gd name="connsiteY0" fmla="*/ 914398 h 923906"/>
              <a:gd name="connsiteX1" fmla="*/ 459262 w 741827"/>
              <a:gd name="connsiteY1" fmla="*/ 854400 h 923906"/>
              <a:gd name="connsiteX2" fmla="*/ 176697 w 741827"/>
              <a:gd name="connsiteY2" fmla="*/ 914398 h 923906"/>
              <a:gd name="connsiteX3" fmla="*/ 143648 w 741827"/>
              <a:gd name="connsiteY3" fmla="*/ 613293 h 923906"/>
              <a:gd name="connsiteX4" fmla="*/ 2063 w 741827"/>
              <a:gd name="connsiteY4" fmla="*/ 349269 h 923906"/>
              <a:gd name="connsiteX5" fmla="*/ 264202 w 741827"/>
              <a:gd name="connsiteY5" fmla="*/ 223173 h 923906"/>
              <a:gd name="connsiteX6" fmla="*/ 459262 w 741827"/>
              <a:gd name="connsiteY6" fmla="*/ 0 h 923906"/>
              <a:gd name="connsiteX7" fmla="*/ 715845 w 741827"/>
              <a:gd name="connsiteY7" fmla="*/ 284696 h 923906"/>
              <a:gd name="connsiteX0" fmla="*/ 459262 w 715845"/>
              <a:gd name="connsiteY0" fmla="*/ 854400 h 916632"/>
              <a:gd name="connsiteX1" fmla="*/ 176697 w 715845"/>
              <a:gd name="connsiteY1" fmla="*/ 914398 h 916632"/>
              <a:gd name="connsiteX2" fmla="*/ 143648 w 715845"/>
              <a:gd name="connsiteY2" fmla="*/ 613293 h 916632"/>
              <a:gd name="connsiteX3" fmla="*/ 2063 w 715845"/>
              <a:gd name="connsiteY3" fmla="*/ 349269 h 916632"/>
              <a:gd name="connsiteX4" fmla="*/ 264202 w 715845"/>
              <a:gd name="connsiteY4" fmla="*/ 223173 h 916632"/>
              <a:gd name="connsiteX5" fmla="*/ 459262 w 715845"/>
              <a:gd name="connsiteY5" fmla="*/ 0 h 916632"/>
              <a:gd name="connsiteX6" fmla="*/ 715845 w 715845"/>
              <a:gd name="connsiteY6" fmla="*/ 284696 h 916632"/>
              <a:gd name="connsiteX0" fmla="*/ 176697 w 715845"/>
              <a:gd name="connsiteY0" fmla="*/ 914398 h 914398"/>
              <a:gd name="connsiteX1" fmla="*/ 143648 w 715845"/>
              <a:gd name="connsiteY1" fmla="*/ 613293 h 914398"/>
              <a:gd name="connsiteX2" fmla="*/ 2063 w 715845"/>
              <a:gd name="connsiteY2" fmla="*/ 349269 h 914398"/>
              <a:gd name="connsiteX3" fmla="*/ 264202 w 715845"/>
              <a:gd name="connsiteY3" fmla="*/ 223173 h 914398"/>
              <a:gd name="connsiteX4" fmla="*/ 459262 w 715845"/>
              <a:gd name="connsiteY4" fmla="*/ 0 h 914398"/>
              <a:gd name="connsiteX5" fmla="*/ 715845 w 715845"/>
              <a:gd name="connsiteY5" fmla="*/ 284696 h 914398"/>
              <a:gd name="connsiteX0" fmla="*/ 143648 w 715845"/>
              <a:gd name="connsiteY0" fmla="*/ 613293 h 613293"/>
              <a:gd name="connsiteX1" fmla="*/ 2063 w 715845"/>
              <a:gd name="connsiteY1" fmla="*/ 349269 h 613293"/>
              <a:gd name="connsiteX2" fmla="*/ 264202 w 715845"/>
              <a:gd name="connsiteY2" fmla="*/ 223173 h 613293"/>
              <a:gd name="connsiteX3" fmla="*/ 459262 w 715845"/>
              <a:gd name="connsiteY3" fmla="*/ 0 h 613293"/>
              <a:gd name="connsiteX4" fmla="*/ 715845 w 715845"/>
              <a:gd name="connsiteY4" fmla="*/ 284696 h 613293"/>
              <a:gd name="connsiteX0" fmla="*/ 0 w 713782"/>
              <a:gd name="connsiteY0" fmla="*/ 349269 h 349269"/>
              <a:gd name="connsiteX1" fmla="*/ 262139 w 713782"/>
              <a:gd name="connsiteY1" fmla="*/ 223173 h 349269"/>
              <a:gd name="connsiteX2" fmla="*/ 457199 w 713782"/>
              <a:gd name="connsiteY2" fmla="*/ 0 h 349269"/>
              <a:gd name="connsiteX3" fmla="*/ 713782 w 713782"/>
              <a:gd name="connsiteY3" fmla="*/ 284696 h 349269"/>
              <a:gd name="connsiteX0" fmla="*/ 0 w 457199"/>
              <a:gd name="connsiteY0" fmla="*/ 349269 h 349269"/>
              <a:gd name="connsiteX1" fmla="*/ 262139 w 457199"/>
              <a:gd name="connsiteY1" fmla="*/ 223173 h 349269"/>
              <a:gd name="connsiteX2" fmla="*/ 457199 w 457199"/>
              <a:gd name="connsiteY2" fmla="*/ 0 h 349269"/>
              <a:gd name="connsiteX0" fmla="*/ 0 w 195060"/>
              <a:gd name="connsiteY0" fmla="*/ 223173 h 223173"/>
              <a:gd name="connsiteX1" fmla="*/ 195060 w 195060"/>
              <a:gd name="connsiteY1" fmla="*/ 0 h 22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060" h="223173">
                <a:moveTo>
                  <a:pt x="0" y="223173"/>
                </a:moveTo>
                <a:cubicBezTo>
                  <a:pt x="76200" y="164962"/>
                  <a:pt x="130040" y="0"/>
                  <a:pt x="195060" y="0"/>
                </a:cubicBezTo>
              </a:path>
            </a:pathLst>
          </a:custGeom>
          <a:noFill/>
          <a:ln w="28575" cap="rnd">
            <a:solidFill>
              <a:schemeClr val="bg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45" y="-176784"/>
            <a:ext cx="1499746" cy="14997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37" y="-62421"/>
            <a:ext cx="1499746" cy="14997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10" y="3651813"/>
            <a:ext cx="4782915" cy="3052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38" y="108374"/>
            <a:ext cx="4454228" cy="3258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38" y="2555089"/>
            <a:ext cx="4233162" cy="811884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xmlns="" id="{5C211499-B047-4E39-B875-A0205F9C06F4}"/>
              </a:ext>
            </a:extLst>
          </p:cNvPr>
          <p:cNvSpPr txBox="1"/>
          <p:nvPr/>
        </p:nvSpPr>
        <p:spPr>
          <a:xfrm>
            <a:off x="7529114" y="2633715"/>
            <a:ext cx="4274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Hồ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Gươm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1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km²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1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10" y="6040953"/>
            <a:ext cx="4233162" cy="811884"/>
          </a:xfrm>
          <a:prstGeom prst="rect">
            <a:avLst/>
          </a:prstGeom>
        </p:spPr>
      </p:pic>
      <p:sp>
        <p:nvSpPr>
          <p:cNvPr id="20" name="文本框 1">
            <a:extLst>
              <a:ext uri="{FF2B5EF4-FFF2-40B4-BE49-F238E27FC236}">
                <a16:creationId xmlns:a16="http://schemas.microsoft.com/office/drawing/2014/main" xmlns="" id="{5C211499-B047-4E39-B875-A0205F9C06F4}"/>
              </a:ext>
            </a:extLst>
          </p:cNvPr>
          <p:cNvSpPr txBox="1"/>
          <p:nvPr/>
        </p:nvSpPr>
        <p:spPr>
          <a:xfrm>
            <a:off x="4529386" y="6119579"/>
            <a:ext cx="4274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Cánh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đồng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 1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npin heiti" panose="00000500000000000000" pitchFamily="2" charset="-122"/>
              </a:rPr>
              <a:t>0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km²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95" y="85335"/>
            <a:ext cx="5252138" cy="3133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01" y="2317549"/>
            <a:ext cx="5187532" cy="811884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xmlns="" id="{5C211499-B047-4E39-B875-A0205F9C06F4}"/>
              </a:ext>
            </a:extLst>
          </p:cNvPr>
          <p:cNvSpPr txBox="1"/>
          <p:nvPr/>
        </p:nvSpPr>
        <p:spPr>
          <a:xfrm>
            <a:off x="1336347" y="2415569"/>
            <a:ext cx="483279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Rừng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A-ma-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dôn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: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npin heiti" panose="00000500000000000000" pitchFamily="2" charset="-122"/>
              </a:rPr>
              <a:t>6700000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km²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1811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8729" y="3575957"/>
            <a:ext cx="4729056" cy="3317766"/>
            <a:chOff x="168729" y="3575957"/>
            <a:chExt cx="4729056" cy="3317766"/>
          </a:xfrm>
        </p:grpSpPr>
        <p:pic>
          <p:nvPicPr>
            <p:cNvPr id="2050" name="Picture 2" descr="Tiếp nối những trang sử vàng của Thủ đô Anh hùng - Hànộimớ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46" y="3575957"/>
              <a:ext cx="4529939" cy="2902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29" y="6081839"/>
              <a:ext cx="3004457" cy="811884"/>
            </a:xfrm>
            <a:prstGeom prst="rect">
              <a:avLst/>
            </a:prstGeom>
          </p:spPr>
        </p:pic>
        <p:sp>
          <p:nvSpPr>
            <p:cNvPr id="4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551713" y="6147799"/>
              <a:ext cx="21098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Thành</a:t>
              </a:r>
              <a:r>
                <a:rPr lang="en-US" altLang="zh-CN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phố</a:t>
              </a:r>
              <a:endParaRPr lang="zh-CN" altLang="en-US" sz="32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24337"/>
            <a:ext cx="4778865" cy="3359542"/>
            <a:chOff x="0" y="124337"/>
            <a:chExt cx="4778865" cy="3359542"/>
          </a:xfrm>
        </p:grpSpPr>
        <p:pic>
          <p:nvPicPr>
            <p:cNvPr id="2054" name="Picture 6" descr="Quốc gia nào rộng nhất Châu Á? - Giải Đáp Việt - Tri Thức Cho Người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17" y="124337"/>
              <a:ext cx="4579748" cy="322199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64641"/>
              <a:ext cx="3031671" cy="819238"/>
            </a:xfrm>
            <a:prstGeom prst="rect">
              <a:avLst/>
            </a:prstGeom>
          </p:spPr>
        </p:pic>
        <p:sp>
          <p:nvSpPr>
            <p:cNvPr id="7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510101" y="2792077"/>
              <a:ext cx="20120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Đất</a:t>
              </a:r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nước</a:t>
              </a:r>
              <a:endParaRPr lang="zh-CN" altLang="en-US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92786" y="174962"/>
            <a:ext cx="4411889" cy="3308917"/>
            <a:chOff x="7592786" y="216415"/>
            <a:chExt cx="4411889" cy="3308917"/>
          </a:xfrm>
        </p:grpSpPr>
        <p:pic>
          <p:nvPicPr>
            <p:cNvPr id="2056" name="Picture 8" descr="Rừng Amazon ở đâu? Tại sao phải đặt vấn đề bảo vệ rừng Amazon? - KHBVPT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786" y="216415"/>
              <a:ext cx="4411889" cy="33089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004" y="216415"/>
              <a:ext cx="3031671" cy="819238"/>
            </a:xfrm>
            <a:prstGeom prst="rect">
              <a:avLst/>
            </a:prstGeom>
          </p:spPr>
        </p:pic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9314376" y="251772"/>
              <a:ext cx="21419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Khu</a:t>
              </a:r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rừng</a:t>
              </a:r>
              <a:endParaRPr lang="zh-CN" altLang="en-US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59889" y="3975458"/>
            <a:ext cx="4677682" cy="2757116"/>
            <a:chOff x="7405340" y="4004260"/>
            <a:chExt cx="4677682" cy="2757116"/>
          </a:xfrm>
        </p:grpSpPr>
        <p:pic>
          <p:nvPicPr>
            <p:cNvPr id="2058" name="Picture 10" descr="Cuốn hút những con đường giữa biển và đảo Điệp Sơn, Nha Trang | VIETRAVE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340" y="4004260"/>
              <a:ext cx="4596039" cy="27283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351" y="5942138"/>
              <a:ext cx="3031671" cy="819238"/>
            </a:xfrm>
            <a:prstGeom prst="rect">
              <a:avLst/>
            </a:prstGeom>
          </p:spPr>
        </p:pic>
        <p:sp>
          <p:nvSpPr>
            <p:cNvPr id="16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9311080" y="6074119"/>
              <a:ext cx="22236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Vùng</a:t>
              </a:r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biển</a:t>
              </a:r>
              <a:endParaRPr lang="zh-CN" altLang="en-US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18858" y="1856342"/>
            <a:ext cx="2396125" cy="3255073"/>
            <a:chOff x="5080936" y="1948420"/>
            <a:chExt cx="2396125" cy="3255073"/>
          </a:xfrm>
        </p:grpSpPr>
        <p:sp>
          <p:nvSpPr>
            <p:cNvPr id="21" name="圆角矩形 53"/>
            <p:cNvSpPr/>
            <p:nvPr/>
          </p:nvSpPr>
          <p:spPr>
            <a:xfrm>
              <a:off x="5080936" y="1948420"/>
              <a:ext cx="2396125" cy="3255073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5278715" y="2427929"/>
              <a:ext cx="208262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Ki-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lô</a:t>
              </a:r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-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mét</a:t>
              </a:r>
              <a:endPara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  <a:p>
              <a:pPr algn="ctr"/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vuông</a:t>
              </a:r>
              <a:endPara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  <a:p>
              <a:pPr algn="ctr"/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để</a:t>
              </a:r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đo</a:t>
              </a:r>
              <a:endParaRPr lang="en-US" altLang="zh-CN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  <a:p>
              <a:pPr algn="ctr"/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tích</a:t>
              </a:r>
              <a:endParaRPr lang="zh-CN" altLang="en-US" sz="36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93" y="4099144"/>
            <a:ext cx="2095899" cy="20958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5950">
            <a:off x="6858123" y="3986794"/>
            <a:ext cx="1512359" cy="2005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927">
            <a:off x="4355843" y="204763"/>
            <a:ext cx="2095899" cy="20958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92927" flipV="1">
            <a:off x="5956631" y="574762"/>
            <a:ext cx="2095899" cy="168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10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65"/>
          <p:cNvSpPr/>
          <p:nvPr/>
        </p:nvSpPr>
        <p:spPr>
          <a:xfrm>
            <a:off x="-7220" y="3439849"/>
            <a:ext cx="6346925" cy="3418151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051" y="-26606"/>
            <a:ext cx="7930243" cy="6932909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02A769C6-8039-454B-B113-6DA16BAF6585}"/>
              </a:ext>
            </a:extLst>
          </p:cNvPr>
          <p:cNvGrpSpPr/>
          <p:nvPr/>
        </p:nvGrpSpPr>
        <p:grpSpPr>
          <a:xfrm>
            <a:off x="6940449" y="40647"/>
            <a:ext cx="2298104" cy="4398305"/>
            <a:chOff x="2610567" y="873043"/>
            <a:chExt cx="5325999" cy="439830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2F03D826-6368-43AE-A7C5-4D4386EEF718}"/>
                </a:ext>
              </a:extLst>
            </p:cNvPr>
            <p:cNvGrpSpPr/>
            <p:nvPr/>
          </p:nvGrpSpPr>
          <p:grpSpPr>
            <a:xfrm>
              <a:off x="2610567" y="919209"/>
              <a:ext cx="5325999" cy="4352139"/>
              <a:chOff x="3777422" y="1070747"/>
              <a:chExt cx="5325999" cy="4352139"/>
            </a:xfrm>
          </p:grpSpPr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xmlns="" id="{BB1DF911-5363-40C4-9836-3A8A50229085}"/>
                  </a:ext>
                </a:extLst>
              </p:cNvPr>
              <p:cNvSpPr/>
              <p:nvPr/>
            </p:nvSpPr>
            <p:spPr>
              <a:xfrm>
                <a:off x="3777422" y="1083236"/>
                <a:ext cx="5269391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LUYỆN</a:t>
                </a:r>
              </a:p>
              <a:p>
                <a:pPr lvl="0" algn="ctr"/>
                <a:r>
                  <a:rPr lang="en-US" altLang="zh-CN" sz="138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TẬP</a:t>
                </a:r>
                <a:endParaRPr lang="zh-CN" alt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xmlns="" id="{A171BF52-FE1D-4699-BCA1-B606EA2C7F9E}"/>
                  </a:ext>
                </a:extLst>
              </p:cNvPr>
              <p:cNvSpPr/>
              <p:nvPr/>
            </p:nvSpPr>
            <p:spPr>
              <a:xfrm>
                <a:off x="3837235" y="1070747"/>
                <a:ext cx="5266186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LUYỆN</a:t>
                </a:r>
              </a:p>
              <a:p>
                <a:pPr lvl="0" algn="ctr"/>
                <a:r>
                  <a:rPr lang="en-US" altLang="zh-CN" sz="138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TẬP</a:t>
                </a:r>
                <a:endParaRPr lang="zh-CN" altLang="en-US" sz="138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xmlns="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xmlns="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1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3468827" y="-359500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3538121" y="766894"/>
            <a:ext cx="1493880" cy="687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87" y="3916626"/>
            <a:ext cx="3244873" cy="32448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68" y="-528836"/>
            <a:ext cx="5499082" cy="8116141"/>
            <a:chOff x="87068" y="-707610"/>
            <a:chExt cx="6017696" cy="8294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8" t="-6668" r="2409" b="-4524"/>
            <a:stretch/>
          </p:blipFill>
          <p:spPr>
            <a:xfrm>
              <a:off x="87068" y="-707610"/>
              <a:ext cx="6017696" cy="8294915"/>
            </a:xfrm>
            <a:prstGeom prst="ellipse">
              <a:avLst/>
            </a:prstGeom>
          </p:spPr>
        </p:pic>
        <p:sp>
          <p:nvSpPr>
            <p:cNvPr id="18" name="Flowchart: Punched Tape 43"/>
            <p:cNvSpPr/>
            <p:nvPr/>
          </p:nvSpPr>
          <p:spPr>
            <a:xfrm>
              <a:off x="5124995" y="5954878"/>
              <a:ext cx="324163" cy="5526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031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7021286"/>
          </a:xfrm>
          <a:prstGeom prst="rect">
            <a:avLst/>
          </a:prstGeom>
        </p:spPr>
      </p:pic>
      <p:sp>
        <p:nvSpPr>
          <p:cNvPr id="28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/>
        </p:nvSpPr>
        <p:spPr>
          <a:xfrm>
            <a:off x="572291" y="360973"/>
            <a:ext cx="9861666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2125" y="1649182"/>
            <a:ext cx="11108871" cy="5241035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115786" y="496333"/>
            <a:ext cx="101479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175"/>
          <p:cNvSpPr txBox="1">
            <a:spLocks noChangeArrowheads="1"/>
          </p:cNvSpPr>
          <p:nvPr/>
        </p:nvSpPr>
        <p:spPr bwMode="auto">
          <a:xfrm>
            <a:off x="2373086" y="2852510"/>
            <a:ext cx="7105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3600">
              <a:latin typeface=".VnTime" pitchFamily="34" charset="0"/>
            </a:endParaRPr>
          </a:p>
        </p:txBody>
      </p:sp>
      <p:graphicFrame>
        <p:nvGraphicFramePr>
          <p:cNvPr id="19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027747"/>
              </p:ext>
            </p:extLst>
          </p:nvPr>
        </p:nvGraphicFramePr>
        <p:xfrm>
          <a:off x="1077686" y="1770061"/>
          <a:ext cx="10417628" cy="5155693"/>
        </p:xfrm>
        <a:graphic>
          <a:graphicData uri="http://schemas.openxmlformats.org/drawingml/2006/table">
            <a:tbl>
              <a:tblPr/>
              <a:tblGrid>
                <a:gridCol w="74406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69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14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Đọc</a:t>
                      </a: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Viết</a:t>
                      </a:r>
                      <a:endParaRPr kumimoji="0" lang="en-US" alt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9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Chín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mốt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ki-lô-mét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vuông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b="1" dirty="0" smtClean="0">
                          <a:solidFill>
                            <a:srgbClr val="008000"/>
                          </a:solidFill>
                        </a:rPr>
                        <a:t>921km</a:t>
                      </a:r>
                      <a:r>
                        <a:rPr lang="en-US" altLang="en-US" b="1" baseline="3000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81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Hai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ki-lô-mét</a:t>
                      </a:r>
                      <a:r>
                        <a:rPr kumimoji="0" lang="en-US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</a:rPr>
                        <a:t>vuông</a:t>
                      </a: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b="1" dirty="0" smtClean="0">
                          <a:solidFill>
                            <a:srgbClr val="008000"/>
                          </a:solidFill>
                        </a:rPr>
                        <a:t>2000km</a:t>
                      </a:r>
                      <a:r>
                        <a:rPr lang="en-US" altLang="en-US" b="1" baseline="3000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endParaRPr lang="en-US" altLang="en-US" b="1" baseline="30000" dirty="0">
                        <a:solidFill>
                          <a:srgbClr val="008000"/>
                        </a:solidFill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56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linh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chín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ki-lô-mét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vuông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endParaRPr kumimoji="0" lang="en-US" altLang="en-US" sz="2800" b="0" i="0" u="none" strike="noStrike" cap="none" normalizeH="0" baseline="30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12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Ba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ki-lô-mét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vuông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1" name="Text Box 223"/>
          <p:cNvSpPr txBox="1">
            <a:spLocks noChangeArrowheads="1"/>
          </p:cNvSpPr>
          <p:nvPr/>
        </p:nvSpPr>
        <p:spPr bwMode="auto">
          <a:xfrm>
            <a:off x="8838482" y="4923549"/>
            <a:ext cx="2632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</a:rPr>
              <a:t>509km</a:t>
            </a:r>
            <a:r>
              <a:rPr lang="en-US" altLang="en-US" b="1" baseline="30000" dirty="0">
                <a:solidFill>
                  <a:srgbClr val="008000"/>
                </a:solidFill>
              </a:rPr>
              <a:t>2</a:t>
            </a:r>
          </a:p>
        </p:txBody>
      </p:sp>
      <p:sp>
        <p:nvSpPr>
          <p:cNvPr id="22" name="Text Box 224"/>
          <p:cNvSpPr txBox="1">
            <a:spLocks noChangeArrowheads="1"/>
          </p:cNvSpPr>
          <p:nvPr/>
        </p:nvSpPr>
        <p:spPr bwMode="auto">
          <a:xfrm>
            <a:off x="8617741" y="5846337"/>
            <a:ext cx="31932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</a:rPr>
              <a:t>320 000 km</a:t>
            </a:r>
            <a:r>
              <a:rPr lang="en-US" altLang="en-US" b="1" baseline="30000" dirty="0">
                <a:solidFill>
                  <a:srgbClr val="008000"/>
                </a:solidFill>
              </a:rPr>
              <a:t>2</a:t>
            </a:r>
          </a:p>
        </p:txBody>
      </p:sp>
      <p:pic>
        <p:nvPicPr>
          <p:cNvPr id="29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30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9567154" y="345443"/>
            <a:ext cx="1175639" cy="3804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41" y="-28134"/>
            <a:ext cx="2210961" cy="20135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82" y="1303088"/>
            <a:ext cx="1499746" cy="149974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237" y="5344654"/>
            <a:ext cx="1345078" cy="16496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355962" y="-1"/>
            <a:ext cx="5743933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88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66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67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36341" y="373878"/>
            <a:ext cx="109510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243533" y="1741407"/>
            <a:ext cx="94667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=                      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243533" y="2510470"/>
            <a:ext cx="92527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          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243533" y="3218031"/>
            <a:ext cx="94667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=       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dm</a:t>
            </a:r>
            <a:r>
              <a:rPr lang="en-US" altLang="en-US" sz="48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209638" y="3987094"/>
            <a:ext cx="9730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                     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   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243056" y="4781791"/>
            <a:ext cx="99086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49dm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dm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43533" y="5596570"/>
            <a:ext cx="11243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2 000 000m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6"/>
          <a:stretch/>
        </p:blipFill>
        <p:spPr>
          <a:xfrm flipH="1">
            <a:off x="8491420" y="2784393"/>
            <a:ext cx="1117866" cy="29793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7" t="55052" r="17152" b="16220"/>
          <a:stretch/>
        </p:blipFill>
        <p:spPr>
          <a:xfrm>
            <a:off x="10537104" y="2631297"/>
            <a:ext cx="432048" cy="13681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584371" y="2965937"/>
            <a:ext cx="665839" cy="1096269"/>
            <a:chOff x="11553151" y="2955353"/>
            <a:chExt cx="665839" cy="1096269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11919948" y="2955353"/>
              <a:ext cx="22203" cy="55784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Vector pháo, bánh chưng, lồng đèn, dưa hấu, lì xì - KS850 - Kho Stock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00" b="35667" l="3875" r="3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3" t="7888" r="60434" b="63514"/>
            <a:stretch/>
          </p:blipFill>
          <p:spPr bwMode="auto">
            <a:xfrm rot="2653276">
              <a:off x="11553151" y="3390238"/>
              <a:ext cx="665839" cy="66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624598" y="2151148"/>
            <a:ext cx="1958048" cy="1753430"/>
            <a:chOff x="8624598" y="2151148"/>
            <a:chExt cx="1958048" cy="175343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9580085" y="2151148"/>
              <a:ext cx="0" cy="108312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598" y="2877312"/>
              <a:ext cx="1958048" cy="1027266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244" y="1603293"/>
            <a:ext cx="4370286" cy="2362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r="50362"/>
          <a:stretch/>
        </p:blipFill>
        <p:spPr>
          <a:xfrm flipH="1">
            <a:off x="11051620" y="2298627"/>
            <a:ext cx="903384" cy="297932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14298" r="18246" b="18072"/>
          <a:stretch/>
        </p:blipFill>
        <p:spPr>
          <a:xfrm>
            <a:off x="11087988" y="1723145"/>
            <a:ext cx="1186480" cy="12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46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9" y="81784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8" y="523105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6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5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81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5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6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11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6990387" y="1429100"/>
            <a:ext cx="3929057" cy="46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28" y="4120681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649" y="4256107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16" y="385616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5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8" y="35652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329" y="5066675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12986725" y="623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6" y="637585"/>
            <a:ext cx="10311387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72" y="3807456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57" y="5306861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73" y="-3763780"/>
            <a:ext cx="8643228" cy="717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60216" y="580070"/>
            <a:ext cx="7991942" cy="214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664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hãy giúp bác Ba </a:t>
            </a:r>
          </a:p>
          <a:p>
            <a:pPr algn="ctr"/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4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66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23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9" y="81784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8" y="523105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6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5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81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5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6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11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623326" y="2304669"/>
            <a:ext cx="3666944" cy="433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05" y="469520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46" y="4158794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69" y="4551492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26" y="3161504"/>
            <a:ext cx="1720071" cy="783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18" y="27111"/>
            <a:ext cx="1971379" cy="93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06" y="1084375"/>
            <a:ext cx="1197894" cy="138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17" y="1519684"/>
            <a:ext cx="1476047" cy="1299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25" y="2661010"/>
            <a:ext cx="967367" cy="185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91" y="44498"/>
            <a:ext cx="940273" cy="1456173"/>
          </a:xfrm>
          <a:prstGeom prst="rect">
            <a:avLst/>
          </a:prstGeom>
        </p:spPr>
      </p:pic>
      <p:sp>
        <p:nvSpPr>
          <p:cNvPr id="11" name="Oval 10">
            <a:hlinkClick r:id="rId31" action="ppaction://hlinksldjump"/>
          </p:cNvPr>
          <p:cNvSpPr/>
          <p:nvPr/>
        </p:nvSpPr>
        <p:spPr>
          <a:xfrm>
            <a:off x="3159493" y="83338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31" name="Oval 30">
            <a:hlinkClick r:id="rId32" action="ppaction://hlinksldjump"/>
          </p:cNvPr>
          <p:cNvSpPr/>
          <p:nvPr/>
        </p:nvSpPr>
        <p:spPr>
          <a:xfrm>
            <a:off x="3803449" y="960554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Oval 31">
            <a:hlinkClick r:id="rId33" action="ppaction://hlinksldjump"/>
          </p:cNvPr>
          <p:cNvSpPr/>
          <p:nvPr/>
        </p:nvSpPr>
        <p:spPr>
          <a:xfrm>
            <a:off x="1651117" y="223586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Oval 32">
            <a:hlinkClick r:id="rId34" action="ppaction://hlinksldjump"/>
          </p:cNvPr>
          <p:cNvSpPr/>
          <p:nvPr/>
        </p:nvSpPr>
        <p:spPr>
          <a:xfrm>
            <a:off x="3340890" y="2315525"/>
            <a:ext cx="569479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5" action="ppaction://hlinksldjump"/>
          </p:cNvPr>
          <p:cNvSpPr/>
          <p:nvPr/>
        </p:nvSpPr>
        <p:spPr>
          <a:xfrm>
            <a:off x="1742779" y="398208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Oval 34">
            <a:hlinkClick r:id="rId36" action="ppaction://hlinksldjump"/>
          </p:cNvPr>
          <p:cNvSpPr/>
          <p:nvPr/>
        </p:nvSpPr>
        <p:spPr>
          <a:xfrm>
            <a:off x="3656059" y="3937139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17" y="4106846"/>
            <a:ext cx="1255885" cy="2658086"/>
          </a:xfrm>
          <a:prstGeom prst="rect">
            <a:avLst/>
          </a:prstGeom>
        </p:spPr>
      </p:pic>
      <p:sp>
        <p:nvSpPr>
          <p:cNvPr id="13" name="Oval Callout 12">
            <a:hlinkClick r:id="rId38" action="ppaction://hlinksldjump"/>
          </p:cNvPr>
          <p:cNvSpPr/>
          <p:nvPr/>
        </p:nvSpPr>
        <p:spPr>
          <a:xfrm>
            <a:off x="4205396" y="4542550"/>
            <a:ext cx="2922374" cy="2009537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2428877" y="2564936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2421773" y="3311558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2491029" y="4009586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2509088" y="4764007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3583115" y="2584951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3583115" y="3362895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3583115" y="4238864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 cstate="print"/>
          <a:stretch>
            <a:fillRect/>
          </a:stretch>
        </p:blipFill>
        <p:spPr>
          <a:xfrm>
            <a:off x="13583115" y="4944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2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6858001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302220"/>
            <a:ext cx="8043338" cy="29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26856" y="1469189"/>
            <a:ext cx="5164684" cy="1353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4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64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66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km</a:t>
            </a:r>
            <a:r>
              <a:rPr lang="en-US" sz="2664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64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……. m</a:t>
            </a:r>
            <a:r>
              <a:rPr lang="en-US" sz="2664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66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2722598" y="3640377"/>
            <a:ext cx="6972300" cy="1595237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1" name="TextBox 30"/>
          <p:cNvSpPr txBox="1"/>
          <p:nvPr/>
        </p:nvSpPr>
        <p:spPr>
          <a:xfrm>
            <a:off x="4505646" y="4144127"/>
            <a:ext cx="408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km</a:t>
            </a:r>
            <a:r>
              <a:rPr 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1000000 m</a:t>
            </a:r>
            <a:r>
              <a:rPr lang="en-US" sz="36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27" y="23093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5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47" y="114077"/>
            <a:ext cx="8150906" cy="341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9604" y="1291769"/>
            <a:ext cx="5880136" cy="83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</a:rPr>
              <a:t>    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1000000 m</a:t>
            </a:r>
            <a:r>
              <a:rPr lang="en-US" sz="3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………..km</a:t>
            </a:r>
            <a:r>
              <a:rPr lang="en-US" sz="3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2609849" y="3808347"/>
            <a:ext cx="6972300" cy="1435918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2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552" y="251521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92100" y="4014083"/>
            <a:ext cx="4495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FF"/>
                </a:solidFill>
              </a:rPr>
              <a:t>    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1000000 m</a:t>
            </a:r>
            <a:r>
              <a:rPr lang="en-US" sz="3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1km</a:t>
            </a:r>
            <a:r>
              <a:rPr lang="en-US" sz="3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4409" y="-74909"/>
            <a:ext cx="8746671" cy="6932909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02A769C6-8039-454B-B113-6DA16BAF6585}"/>
              </a:ext>
            </a:extLst>
          </p:cNvPr>
          <p:cNvGrpSpPr/>
          <p:nvPr/>
        </p:nvGrpSpPr>
        <p:grpSpPr>
          <a:xfrm>
            <a:off x="5947671" y="202984"/>
            <a:ext cx="5808000" cy="4398305"/>
            <a:chOff x="2123202" y="873043"/>
            <a:chExt cx="5808000" cy="439830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2F03D826-6368-43AE-A7C5-4D4386EEF718}"/>
                </a:ext>
              </a:extLst>
            </p:cNvPr>
            <p:cNvGrpSpPr/>
            <p:nvPr/>
          </p:nvGrpSpPr>
          <p:grpSpPr>
            <a:xfrm>
              <a:off x="2123202" y="919209"/>
              <a:ext cx="5808000" cy="4352139"/>
              <a:chOff x="3290057" y="1070747"/>
              <a:chExt cx="5808000" cy="4352139"/>
            </a:xfrm>
          </p:grpSpPr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xmlns="" id="{BB1DF911-5363-40C4-9836-3A8A50229085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5282215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KHỞI </a:t>
                </a:r>
              </a:p>
              <a:p>
                <a:pPr lvl="0" algn="ctr"/>
                <a:r>
                  <a:rPr lang="en-US" altLang="zh-CN" sz="138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DỘNG</a:t>
                </a:r>
                <a:endParaRPr lang="zh-CN" alt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xmlns="" id="{A171BF52-FE1D-4699-BCA1-B606EA2C7F9E}"/>
                  </a:ext>
                </a:extLst>
              </p:cNvPr>
              <p:cNvSpPr/>
              <p:nvPr/>
            </p:nvSpPr>
            <p:spPr>
              <a:xfrm>
                <a:off x="3290057" y="1070747"/>
                <a:ext cx="5808000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KHỞI</a:t>
                </a:r>
              </a:p>
              <a:p>
                <a:pPr lvl="0" algn="ctr"/>
                <a:r>
                  <a:rPr lang="en-US" altLang="zh-CN" sz="138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 ĐỘNG</a:t>
                </a:r>
                <a:endParaRPr lang="zh-CN" altLang="en-US" sz="138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xmlns="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xmlns="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1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237210" y="-304617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4053534" y="691585"/>
            <a:ext cx="1493880" cy="6871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8" t="-6668" r="2409" b="-4524"/>
          <a:stretch/>
        </p:blipFill>
        <p:spPr>
          <a:xfrm>
            <a:off x="-225076" y="-792989"/>
            <a:ext cx="5977000" cy="8238818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" y="3904697"/>
            <a:ext cx="2027923" cy="17169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1113" flipH="1">
            <a:off x="9808372" y="-1283372"/>
            <a:ext cx="4180016" cy="2616069"/>
          </a:xfrm>
          <a:prstGeom prst="rect">
            <a:avLst/>
          </a:prstGeom>
        </p:spPr>
      </p:pic>
      <p:sp>
        <p:nvSpPr>
          <p:cNvPr id="15" name="Flowchart: Punched Tape 43"/>
          <p:cNvSpPr/>
          <p:nvPr/>
        </p:nvSpPr>
        <p:spPr>
          <a:xfrm>
            <a:off x="4503194" y="5972463"/>
            <a:ext cx="897736" cy="552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21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08" y="289789"/>
            <a:ext cx="7397934" cy="34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1976" y="1500386"/>
            <a:ext cx="8407732" cy="64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4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2746302" y="3924783"/>
            <a:ext cx="6972300" cy="1066135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873" y="252303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1283" y="1768038"/>
            <a:ext cx="4269117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………..dm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38467" y="3987304"/>
            <a:ext cx="33714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dm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2" y="160339"/>
            <a:ext cx="7786870" cy="31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2607603" y="3588834"/>
            <a:ext cx="6972300" cy="1261250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28" y="271444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87434" y="1266012"/>
            <a:ext cx="4012637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5km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2637" y="3709786"/>
            <a:ext cx="43973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5km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5000000 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8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75" y="160339"/>
            <a:ext cx="7211155" cy="340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2630843" y="3816949"/>
            <a:ext cx="6972300" cy="1489913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4" dirty="0"/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078" y="2333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80885" y="1266012"/>
            <a:ext cx="50257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49dm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…..dm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97625" y="3952628"/>
            <a:ext cx="54104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49dm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3249 dm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2" y="435597"/>
            <a:ext cx="7075232" cy="279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5" name="Rounded Rectangle 4"/>
          <p:cNvSpPr/>
          <p:nvPr/>
        </p:nvSpPr>
        <p:spPr>
          <a:xfrm>
            <a:off x="2571544" y="3467302"/>
            <a:ext cx="6972300" cy="1230524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2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2" y="33306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61205" y="1548107"/>
            <a:ext cx="49103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000m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…..km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9015" y="3409094"/>
            <a:ext cx="43973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000m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</a:t>
            </a:r>
            <a:r>
              <a:rPr lang="en-US" sz="40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4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矩形 4">
            <a:extLst>
              <a:ext uri="{FF2B5EF4-FFF2-40B4-BE49-F238E27FC236}">
                <a16:creationId xmlns:a16="http://schemas.microsoft.com/office/drawing/2014/main" xmlns="" id="{06E1CDC1-C0CC-4227-9914-AF3AFCB64738}"/>
              </a:ext>
            </a:extLst>
          </p:cNvPr>
          <p:cNvSpPr/>
          <p:nvPr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杨任东竹石体-Regular" panose="02000000000000000000" pitchFamily="2" charset="-122"/>
            </a:endParaRPr>
          </a:p>
        </p:txBody>
      </p:sp>
      <p:pic>
        <p:nvPicPr>
          <p:cNvPr id="66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67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36341" y="373878"/>
            <a:ext cx="109510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chấm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243533" y="1741407"/>
            <a:ext cx="94667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=                      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243533" y="2510470"/>
            <a:ext cx="92527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          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243533" y="3218031"/>
            <a:ext cx="94667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=       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dm</a:t>
            </a:r>
            <a:r>
              <a:rPr lang="en-US" altLang="en-US" sz="48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209638" y="3987094"/>
            <a:ext cx="97306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                     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   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243056" y="4781791"/>
            <a:ext cx="99086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49dm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dm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43533" y="5596570"/>
            <a:ext cx="11243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2 000 000m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    km</a:t>
            </a:r>
            <a:r>
              <a:rPr lang="en-US" altLang="en-US" sz="4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20"/>
          <p:cNvSpPr txBox="1">
            <a:spLocks noChangeArrowheads="1"/>
          </p:cNvSpPr>
          <p:nvPr/>
        </p:nvSpPr>
        <p:spPr bwMode="auto">
          <a:xfrm>
            <a:off x="4516013" y="1776302"/>
            <a:ext cx="29436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1 000 000</a:t>
            </a:r>
          </a:p>
        </p:txBody>
      </p:sp>
      <p:sp>
        <p:nvSpPr>
          <p:cNvPr id="60" name="Text Box 21"/>
          <p:cNvSpPr txBox="1">
            <a:spLocks noChangeArrowheads="1"/>
          </p:cNvSpPr>
          <p:nvPr/>
        </p:nvSpPr>
        <p:spPr bwMode="auto">
          <a:xfrm>
            <a:off x="5379358" y="2502361"/>
            <a:ext cx="9116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Text Box 23"/>
          <p:cNvSpPr txBox="1">
            <a:spLocks noChangeArrowheads="1"/>
          </p:cNvSpPr>
          <p:nvPr/>
        </p:nvSpPr>
        <p:spPr bwMode="auto">
          <a:xfrm>
            <a:off x="4476651" y="3998388"/>
            <a:ext cx="29436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5 000 000</a:t>
            </a:r>
          </a:p>
        </p:txBody>
      </p: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4779541" y="4775898"/>
            <a:ext cx="18739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3 249</a:t>
            </a: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5243329" y="5571669"/>
            <a:ext cx="8042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6"/>
          <a:stretch/>
        </p:blipFill>
        <p:spPr>
          <a:xfrm flipH="1">
            <a:off x="8491420" y="2784393"/>
            <a:ext cx="1117866" cy="29793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7" t="55052" r="17152" b="16220"/>
          <a:stretch/>
        </p:blipFill>
        <p:spPr>
          <a:xfrm>
            <a:off x="10537104" y="2631297"/>
            <a:ext cx="432048" cy="13681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584371" y="2965937"/>
            <a:ext cx="665839" cy="1096269"/>
            <a:chOff x="11553151" y="2955353"/>
            <a:chExt cx="665839" cy="1096269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11919948" y="2955353"/>
              <a:ext cx="22203" cy="557848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" descr="Vector pháo, bánh chưng, lồng đèn, dưa hấu, lì xì - KS850 - Kho Stock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00" b="35667" l="3875" r="39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3" t="7888" r="60434" b="63514"/>
            <a:stretch/>
          </p:blipFill>
          <p:spPr bwMode="auto">
            <a:xfrm rot="2653276">
              <a:off x="11553151" y="3390238"/>
              <a:ext cx="665839" cy="66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624598" y="2151148"/>
            <a:ext cx="1958048" cy="1753430"/>
            <a:chOff x="8624598" y="2151148"/>
            <a:chExt cx="1958048" cy="175343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9580085" y="2151148"/>
              <a:ext cx="0" cy="108312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598" y="2877312"/>
              <a:ext cx="1958048" cy="1027266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244" y="1603293"/>
            <a:ext cx="4370286" cy="2362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r="50362"/>
          <a:stretch/>
        </p:blipFill>
        <p:spPr>
          <a:xfrm flipH="1">
            <a:off x="11051620" y="2298627"/>
            <a:ext cx="903384" cy="297932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4" t="14298" r="18246" b="18072"/>
          <a:stretch/>
        </p:blipFill>
        <p:spPr>
          <a:xfrm>
            <a:off x="11087988" y="1723145"/>
            <a:ext cx="1186480" cy="12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256933" y="-537145"/>
            <a:ext cx="6017696" cy="8294915"/>
            <a:chOff x="2461984" y="236391"/>
            <a:chExt cx="6017696" cy="8294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8" t="-6668" r="2409" b="-4524"/>
            <a:stretch/>
          </p:blipFill>
          <p:spPr>
            <a:xfrm>
              <a:off x="2461984" y="236391"/>
              <a:ext cx="6017696" cy="8294915"/>
            </a:xfrm>
            <a:prstGeom prst="ellipse">
              <a:avLst/>
            </a:prstGeom>
          </p:spPr>
        </p:pic>
        <p:sp>
          <p:nvSpPr>
            <p:cNvPr id="44" name="Flowchart: Punched Tape 43"/>
            <p:cNvSpPr/>
            <p:nvPr/>
          </p:nvSpPr>
          <p:spPr>
            <a:xfrm>
              <a:off x="7439992" y="6865146"/>
              <a:ext cx="324163" cy="5526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312118" y="-27168"/>
            <a:ext cx="7879882" cy="6885168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D64FEC30-8B17-49B2-819B-F26BD8A1A6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46" b="-3609"/>
          <a:stretch/>
        </p:blipFill>
        <p:spPr>
          <a:xfrm flipH="1">
            <a:off x="6109846" y="-327857"/>
            <a:ext cx="5883546" cy="3501372"/>
          </a:xfrm>
          <a:prstGeom prst="rect">
            <a:avLst/>
          </a:prstGeom>
        </p:spPr>
      </p:pic>
      <p:pic>
        <p:nvPicPr>
          <p:cNvPr id="21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5313308" y="-62832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5093810" y="914218"/>
            <a:ext cx="1493880" cy="6871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B86D33-0E2C-4799-A9B4-3CFA82D34800}"/>
              </a:ext>
            </a:extLst>
          </p:cNvPr>
          <p:cNvGrpSpPr/>
          <p:nvPr/>
        </p:nvGrpSpPr>
        <p:grpSpPr>
          <a:xfrm>
            <a:off x="6507590" y="598440"/>
            <a:ext cx="4888142" cy="1700302"/>
            <a:chOff x="-505746" y="2360497"/>
            <a:chExt cx="3780548" cy="18162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153C45A-B5D6-449D-95DE-B5F4E0CA7A2A}"/>
                </a:ext>
              </a:extLst>
            </p:cNvPr>
            <p:cNvSpPr txBox="1"/>
            <p:nvPr/>
          </p:nvSpPr>
          <p:spPr>
            <a:xfrm>
              <a:off x="-505746" y="2360497"/>
              <a:ext cx="3780548" cy="1816254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Bài</a:t>
              </a:r>
              <a:r>
                <a:rPr lang="en-US" alt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4: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五角星 2">
              <a:extLst>
                <a:ext uri="{FF2B5EF4-FFF2-40B4-BE49-F238E27FC236}">
                  <a16:creationId xmlns:a16="http://schemas.microsoft.com/office/drawing/2014/main" xmlns="" id="{C2076813-290E-40AB-BFCD-34079681C42F}"/>
                </a:ext>
              </a:extLst>
            </p:cNvPr>
            <p:cNvSpPr/>
            <p:nvPr/>
          </p:nvSpPr>
          <p:spPr>
            <a:xfrm rot="9221653">
              <a:off x="1571752" y="3490366"/>
              <a:ext cx="68930" cy="15044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735454" y="3087093"/>
            <a:ext cx="4956557" cy="860051"/>
            <a:chOff x="6735454" y="3087093"/>
            <a:chExt cx="4956557" cy="860051"/>
          </a:xfrm>
        </p:grpSpPr>
        <p:grpSp>
          <p:nvGrpSpPr>
            <p:cNvPr id="19" name="Group 18"/>
            <p:cNvGrpSpPr/>
            <p:nvPr/>
          </p:nvGrpSpPr>
          <p:grpSpPr>
            <a:xfrm>
              <a:off x="6735454" y="3111344"/>
              <a:ext cx="4956557" cy="835800"/>
              <a:chOff x="6887833" y="3284207"/>
              <a:chExt cx="4956557" cy="8358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7113070" y="3330336"/>
                <a:ext cx="4144320" cy="732247"/>
                <a:chOff x="560863" y="231651"/>
                <a:chExt cx="8045429" cy="79134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560863" y="231651"/>
                  <a:ext cx="8045429" cy="791348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60863" y="231651"/>
                  <a:ext cx="8045429" cy="791348"/>
                </a:xfrm>
                <a:prstGeom prst="rect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0" vert="horz" wrap="square" lIns="628133" tIns="121920" rIns="121920" bIns="121920" numCol="1" spcCol="1270" anchor="ctr" anchorCtr="0">
                  <a:noAutofit/>
                </a:bodyPr>
                <a:lstStyle/>
                <a:p>
                  <a:pPr lvl="0" algn="l" defTabSz="21336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4800" b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78703">
                <a:off x="6893310" y="3380179"/>
                <a:ext cx="863133" cy="739828"/>
              </a:xfrm>
              <a:prstGeom prst="rect">
                <a:avLst/>
              </a:prstGeom>
            </p:spPr>
          </p:pic>
          <p:sp>
            <p:nvSpPr>
              <p:cNvPr id="35" name="文本框 1">
                <a:extLst>
                  <a:ext uri="{FF2B5EF4-FFF2-40B4-BE49-F238E27FC236}">
                    <a16:creationId xmlns:a16="http://schemas.microsoft.com/office/drawing/2014/main" xmlns="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6887833" y="3284207"/>
                <a:ext cx="49565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800" b="1" dirty="0">
                    <a:solidFill>
                      <a:srgbClr val="2F5597"/>
                    </a:solidFill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5 000 000 m</a:t>
                </a:r>
                <a:endParaRPr lang="zh-CN" altLang="en-US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6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10620698" y="30870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84066" y="4461324"/>
            <a:ext cx="4377131" cy="916578"/>
            <a:chOff x="7284066" y="4461324"/>
            <a:chExt cx="4377131" cy="916578"/>
          </a:xfrm>
        </p:grpSpPr>
        <p:grpSp>
          <p:nvGrpSpPr>
            <p:cNvPr id="27" name="Group 26"/>
            <p:cNvGrpSpPr/>
            <p:nvPr/>
          </p:nvGrpSpPr>
          <p:grpSpPr>
            <a:xfrm>
              <a:off x="7485947" y="4541237"/>
              <a:ext cx="4175250" cy="732247"/>
              <a:chOff x="560863" y="231651"/>
              <a:chExt cx="8414691" cy="791348"/>
            </a:xfrm>
            <a:gradFill>
              <a:gsLst>
                <a:gs pos="8154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28" name="Rectangle 27"/>
              <p:cNvSpPr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  <a:grp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9" name="TextBox 28"/>
              <p:cNvSpPr txBox="1"/>
              <p:nvPr/>
            </p:nvSpPr>
            <p:spPr>
              <a:xfrm>
                <a:off x="560863" y="231651"/>
                <a:ext cx="8414691" cy="79134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81A1D2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628133" tIns="121920" rIns="121920" bIns="121920" numCol="1" spcCol="1270" anchor="ctr" anchorCtr="0">
                <a:noAutofit/>
              </a:bodyPr>
              <a:lstStyle/>
              <a:p>
                <a:pPr lvl="0" algn="l" defTabSz="21336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066" y="4494937"/>
              <a:ext cx="779087" cy="882965"/>
            </a:xfrm>
            <a:prstGeom prst="rect">
              <a:avLst/>
            </a:prstGeom>
          </p:spPr>
        </p:pic>
        <p:sp>
          <p:nvSpPr>
            <p:cNvPr id="37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7813358" y="4513945"/>
              <a:ext cx="3697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324 000 </a:t>
              </a:r>
              <a:r>
                <a:rPr lang="en-US" altLang="zh-CN" sz="48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dm</a:t>
              </a:r>
              <a:endParaRPr lang="zh-CN" altLang="en-US" sz="4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38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11031530" y="446132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24899" y="5743305"/>
            <a:ext cx="4760001" cy="853709"/>
            <a:chOff x="7341983" y="5690924"/>
            <a:chExt cx="4760001" cy="853709"/>
          </a:xfrm>
        </p:grpSpPr>
        <p:grpSp>
          <p:nvGrpSpPr>
            <p:cNvPr id="31" name="Group 30"/>
            <p:cNvGrpSpPr/>
            <p:nvPr/>
          </p:nvGrpSpPr>
          <p:grpSpPr>
            <a:xfrm>
              <a:off x="7846856" y="5789728"/>
              <a:ext cx="4255128" cy="732247"/>
              <a:chOff x="560863" y="231651"/>
              <a:chExt cx="8045429" cy="791348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</p:grpSpPr>
          <p:sp>
            <p:nvSpPr>
              <p:cNvPr id="32" name="Rectangle 31"/>
              <p:cNvSpPr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33" name="TextBox 32"/>
              <p:cNvSpPr txBox="1"/>
              <p:nvPr/>
            </p:nvSpPr>
            <p:spPr>
              <a:xfrm>
                <a:off x="560863" y="231651"/>
                <a:ext cx="8045429" cy="79134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35000">
                    <a:schemeClr val="accent6">
                      <a:lumMod val="0"/>
                      <a:lumOff val="100000"/>
                    </a:schemeClr>
                  </a:gs>
                  <a:gs pos="100000">
                    <a:schemeClr val="accent6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628133" tIns="121920" rIns="121920" bIns="121920" numCol="1" spcCol="1270" anchor="ctr" anchorCtr="0">
                <a:noAutofit/>
              </a:bodyPr>
              <a:lstStyle/>
              <a:p>
                <a:pPr lvl="0" algn="l" defTabSz="21336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4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983" y="5763559"/>
              <a:ext cx="781074" cy="781074"/>
            </a:xfrm>
            <a:prstGeom prst="rect">
              <a:avLst/>
            </a:prstGeom>
          </p:spPr>
        </p:pic>
        <p:sp>
          <p:nvSpPr>
            <p:cNvPr id="39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8110889" y="5690924"/>
              <a:ext cx="36979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330 991 km</a:t>
              </a:r>
              <a:endParaRPr lang="zh-CN" altLang="en-US" sz="4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  <p:sp>
          <p:nvSpPr>
            <p:cNvPr id="40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11394384" y="57076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28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884689" y="-120548"/>
            <a:ext cx="1692075" cy="129784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>
          <a:xfrm flipH="1">
            <a:off x="1379075" y="4120551"/>
            <a:ext cx="1291296" cy="17372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2635268" y="3218289"/>
            <a:ext cx="1281693" cy="717881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4" name="Group 3"/>
          <p:cNvGrpSpPr/>
          <p:nvPr/>
        </p:nvGrpSpPr>
        <p:grpSpPr>
          <a:xfrm>
            <a:off x="6155920" y="-381102"/>
            <a:ext cx="5883546" cy="3501372"/>
            <a:chOff x="6034608" y="-245134"/>
            <a:chExt cx="5883546" cy="3501372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xmlns="" id="{D64FEC30-8B17-49B2-819B-F26BD8A1A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46" b="-3609"/>
            <a:stretch/>
          </p:blipFill>
          <p:spPr>
            <a:xfrm flipH="1">
              <a:off x="6034608" y="-245134"/>
              <a:ext cx="5883546" cy="35013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78972" y="998075"/>
              <a:ext cx="45907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7744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65"/>
          <p:cNvSpPr/>
          <p:nvPr/>
        </p:nvSpPr>
        <p:spPr>
          <a:xfrm>
            <a:off x="-7220" y="3439849"/>
            <a:ext cx="6346925" cy="3418151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051" y="-26606"/>
            <a:ext cx="7930243" cy="6932909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02A769C6-8039-454B-B113-6DA16BAF6585}"/>
              </a:ext>
            </a:extLst>
          </p:cNvPr>
          <p:cNvGrpSpPr/>
          <p:nvPr/>
        </p:nvGrpSpPr>
        <p:grpSpPr>
          <a:xfrm>
            <a:off x="7236206" y="40647"/>
            <a:ext cx="4677883" cy="4413018"/>
            <a:chOff x="2906324" y="873043"/>
            <a:chExt cx="4677883" cy="441301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2F03D826-6368-43AE-A7C5-4D4386EEF718}"/>
                </a:ext>
              </a:extLst>
            </p:cNvPr>
            <p:cNvGrpSpPr/>
            <p:nvPr/>
          </p:nvGrpSpPr>
          <p:grpSpPr>
            <a:xfrm>
              <a:off x="2906324" y="931698"/>
              <a:ext cx="4677883" cy="4354363"/>
              <a:chOff x="4073179" y="1083236"/>
              <a:chExt cx="4677883" cy="4354363"/>
            </a:xfrm>
          </p:grpSpPr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xmlns="" id="{BB1DF911-5363-40C4-9836-3A8A50229085}"/>
                  </a:ext>
                </a:extLst>
              </p:cNvPr>
              <p:cNvSpPr/>
              <p:nvPr/>
            </p:nvSpPr>
            <p:spPr>
              <a:xfrm>
                <a:off x="4073179" y="1083236"/>
                <a:ext cx="4677883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b="1" dirty="0" err="1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Vận</a:t>
                </a:r>
                <a:r>
                  <a:rPr lang="en-US" altLang="zh-CN" sz="13800" b="1" dirty="0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 </a:t>
                </a:r>
              </a:p>
              <a:p>
                <a:pPr lvl="0" algn="ctr"/>
                <a:r>
                  <a:rPr lang="en-US" altLang="zh-CN" sz="13800" b="1" dirty="0" err="1" smtClean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dụng</a:t>
                </a:r>
                <a:endParaRPr lang="en-US" altLang="zh-CN" sz="13800" b="1" dirty="0" smtClean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2" name="矩形 8">
                <a:hlinkClick r:id="rId4" action="ppaction://hlinkfile"/>
                <a:extLst>
                  <a:ext uri="{FF2B5EF4-FFF2-40B4-BE49-F238E27FC236}">
                    <a16:creationId xmlns:a16="http://schemas.microsoft.com/office/drawing/2014/main" xmlns="" id="{A171BF52-FE1D-4699-BCA1-B606EA2C7F9E}"/>
                  </a:ext>
                </a:extLst>
              </p:cNvPr>
              <p:cNvSpPr/>
              <p:nvPr/>
            </p:nvSpPr>
            <p:spPr>
              <a:xfrm>
                <a:off x="4130702" y="1097949"/>
                <a:ext cx="4599337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dirty="0" err="1" smtClean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Vận</a:t>
                </a:r>
                <a:r>
                  <a:rPr lang="en-US" altLang="zh-CN" sz="13800" dirty="0" smtClean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 </a:t>
                </a:r>
              </a:p>
              <a:p>
                <a:pPr lvl="0" algn="ctr"/>
                <a:r>
                  <a:rPr lang="en-US" altLang="zh-CN" sz="13800" dirty="0" err="1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d</a:t>
                </a:r>
                <a:r>
                  <a:rPr lang="en-US" altLang="zh-CN" sz="13800" dirty="0" err="1" smtClean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ụng</a:t>
                </a:r>
                <a:endParaRPr lang="zh-CN" altLang="en-US" sz="138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xmlns="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xmlns="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1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237210" y="-304617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4053534" y="691585"/>
            <a:ext cx="1493880" cy="687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87" y="3916626"/>
            <a:ext cx="3244873" cy="32448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68" y="-707610"/>
            <a:ext cx="6017696" cy="8294915"/>
            <a:chOff x="87068" y="-707610"/>
            <a:chExt cx="6017696" cy="8294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8" t="-6668" r="2409" b="-4524"/>
            <a:stretch/>
          </p:blipFill>
          <p:spPr>
            <a:xfrm>
              <a:off x="87068" y="-707610"/>
              <a:ext cx="6017696" cy="8294915"/>
            </a:xfrm>
            <a:prstGeom prst="ellipse">
              <a:avLst/>
            </a:prstGeom>
          </p:spPr>
        </p:pic>
        <p:sp>
          <p:nvSpPr>
            <p:cNvPr id="18" name="Flowchart: Punched Tape 43"/>
            <p:cNvSpPr/>
            <p:nvPr/>
          </p:nvSpPr>
          <p:spPr>
            <a:xfrm>
              <a:off x="5124995" y="5954878"/>
              <a:ext cx="324163" cy="5526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4634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92" y="-1588590"/>
            <a:ext cx="6671572" cy="49983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632343" y="697241"/>
            <a:ext cx="3779460" cy="2132877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-770868" y="4564952"/>
            <a:ext cx="14257445" cy="4092988"/>
          </a:xfrm>
          <a:prstGeom prst="ellipse">
            <a:avLst/>
          </a:prstGeom>
          <a:solidFill>
            <a:schemeClr val="accent1">
              <a:lumMod val="40000"/>
              <a:lumOff val="60000"/>
              <a:alpha val="43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8"/>
          <a:stretch/>
        </p:blipFill>
        <p:spPr>
          <a:xfrm>
            <a:off x="1909741" y="2863645"/>
            <a:ext cx="4686300" cy="2624815"/>
          </a:xfrm>
          <a:prstGeom prst="ellipse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4" descr="SaiGon75 Homep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33" y="1529399"/>
            <a:ext cx="3395699" cy="3830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09317" y="311225"/>
            <a:ext cx="1775571" cy="1620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/>
        </p:blipFill>
        <p:spPr>
          <a:xfrm>
            <a:off x="5259213" y="3211645"/>
            <a:ext cx="3161871" cy="20461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0" name="Picture 2" descr="Hình ảnh Hà Nội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99" y="1491856"/>
            <a:ext cx="4837449" cy="483745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-1694081" y="2766169"/>
            <a:ext cx="5102046" cy="391334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04" y="4306824"/>
            <a:ext cx="2857143" cy="24190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7"/>
          <a:stretch/>
        </p:blipFill>
        <p:spPr>
          <a:xfrm flipH="1">
            <a:off x="9580554" y="528375"/>
            <a:ext cx="4013300" cy="539928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9" name="VietNamOi-MinhBeta_3b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31817" y="3970600"/>
            <a:ext cx="609600" cy="609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2" r="29786" b="7821"/>
          <a:stretch/>
        </p:blipFill>
        <p:spPr>
          <a:xfrm>
            <a:off x="10011158" y="2863645"/>
            <a:ext cx="2250868" cy="336595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69" y="6329307"/>
            <a:ext cx="6541575" cy="112176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8321741" y="1170787"/>
            <a:ext cx="1428120" cy="75035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5641" y="1307427"/>
            <a:ext cx="1493880" cy="6871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1" t="60092" r="69426" b="23299"/>
          <a:stretch/>
        </p:blipFill>
        <p:spPr>
          <a:xfrm flipH="1">
            <a:off x="-21349" y="5972679"/>
            <a:ext cx="760713" cy="84744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090" y="6329307"/>
            <a:ext cx="6541575" cy="112176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2153453" y="376766"/>
            <a:ext cx="1428120" cy="750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61" y="-1583422"/>
            <a:ext cx="5319858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4974" y="1849618"/>
            <a:ext cx="5126910" cy="3208683"/>
          </a:xfrm>
          <a:prstGeom prst="rect">
            <a:avLst/>
          </a:prstGeom>
        </p:spPr>
      </p:pic>
      <p:pic>
        <p:nvPicPr>
          <p:cNvPr id="32" name="图片 2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445" flipH="1">
            <a:off x="-4946107" y="5787738"/>
            <a:ext cx="1502888" cy="12173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21136551">
            <a:off x="3988901" y="467571"/>
            <a:ext cx="43140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Chúc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em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/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học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tốt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467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8973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9973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973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2973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3973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4973"/>
                            </p:stCondLst>
                            <p:childTnLst>
                              <p:par>
                                <p:cTn id="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973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56 0.07847 L 0.94583 -0.5599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65" y="-3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318" y="3038599"/>
            <a:ext cx="779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https://quizizz.com/admin/quiz/63b2a66f541425001dcdedd5?source=quiz_share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0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任意多边形 65"/>
          <p:cNvSpPr/>
          <p:nvPr/>
        </p:nvSpPr>
        <p:spPr>
          <a:xfrm flipH="1">
            <a:off x="6654009" y="4623602"/>
            <a:ext cx="569267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7" name="任意多边形 65"/>
          <p:cNvSpPr/>
          <p:nvPr/>
        </p:nvSpPr>
        <p:spPr>
          <a:xfrm>
            <a:off x="0" y="4586715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15877" y="3030760"/>
            <a:ext cx="2396125" cy="3255073"/>
            <a:chOff x="942158" y="3053771"/>
            <a:chExt cx="2396125" cy="3255073"/>
          </a:xfrm>
        </p:grpSpPr>
        <p:grpSp>
          <p:nvGrpSpPr>
            <p:cNvPr id="5" name="Group 4"/>
            <p:cNvGrpSpPr/>
            <p:nvPr/>
          </p:nvGrpSpPr>
          <p:grpSpPr>
            <a:xfrm>
              <a:off x="942158" y="3053771"/>
              <a:ext cx="2396125" cy="3255073"/>
              <a:chOff x="5080936" y="1948420"/>
              <a:chExt cx="2396125" cy="3255073"/>
            </a:xfrm>
          </p:grpSpPr>
          <p:sp>
            <p:nvSpPr>
              <p:cNvPr id="6" name="圆角矩形 53"/>
              <p:cNvSpPr/>
              <p:nvPr/>
            </p:nvSpPr>
            <p:spPr>
              <a:xfrm>
                <a:off x="5080936" y="1948420"/>
                <a:ext cx="2396125" cy="3255073"/>
              </a:xfrm>
              <a:prstGeom prst="roundRect">
                <a:avLst>
                  <a:gd name="adj" fmla="val 10653"/>
                </a:avLst>
              </a:prstGeom>
              <a:solidFill>
                <a:schemeClr val="bg1"/>
              </a:solidFill>
              <a:ln w="38100">
                <a:solidFill>
                  <a:srgbClr val="91F0FD"/>
                </a:solidFill>
              </a:ln>
              <a:effectLst>
                <a:outerShdw blurRad="1651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ysClr val="windowText" lastClr="00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文本框 1">
                <a:extLst>
                  <a:ext uri="{FF2B5EF4-FFF2-40B4-BE49-F238E27FC236}">
                    <a16:creationId xmlns:a16="http://schemas.microsoft.com/office/drawing/2014/main" xmlns="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5801944" y="2819815"/>
                <a:ext cx="95410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7200" b="1" dirty="0">
                    <a:solidFill>
                      <a:srgbClr val="2F5597"/>
                    </a:solidFill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m</a:t>
                </a:r>
                <a:endParaRPr lang="zh-CN" altLang="en-US" sz="7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2493391" y="3794889"/>
              <a:ext cx="4667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4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2</a:t>
              </a:r>
              <a:endParaRPr lang="zh-CN" altLang="en-US" sz="4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05294" y="3118479"/>
            <a:ext cx="2396125" cy="3255073"/>
            <a:chOff x="4180685" y="2297629"/>
            <a:chExt cx="2396125" cy="3255073"/>
          </a:xfrm>
        </p:grpSpPr>
        <p:grpSp>
          <p:nvGrpSpPr>
            <p:cNvPr id="2" name="Group 1"/>
            <p:cNvGrpSpPr/>
            <p:nvPr/>
          </p:nvGrpSpPr>
          <p:grpSpPr>
            <a:xfrm>
              <a:off x="4180685" y="2297629"/>
              <a:ext cx="2396125" cy="3255073"/>
              <a:chOff x="5080936" y="1948420"/>
              <a:chExt cx="2396125" cy="3255073"/>
            </a:xfrm>
          </p:grpSpPr>
          <p:sp>
            <p:nvSpPr>
              <p:cNvPr id="3" name="圆角矩形 53"/>
              <p:cNvSpPr/>
              <p:nvPr/>
            </p:nvSpPr>
            <p:spPr>
              <a:xfrm>
                <a:off x="5080936" y="1948420"/>
                <a:ext cx="2396125" cy="3255073"/>
              </a:xfrm>
              <a:prstGeom prst="roundRect">
                <a:avLst>
                  <a:gd name="adj" fmla="val 10653"/>
                </a:avLst>
              </a:prstGeom>
              <a:solidFill>
                <a:schemeClr val="bg1"/>
              </a:solidFill>
              <a:ln w="38100">
                <a:solidFill>
                  <a:srgbClr val="91F0FD"/>
                </a:solidFill>
              </a:ln>
              <a:effectLst>
                <a:outerShdw blurRad="1651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ysClr val="windowText" lastClr="00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" name="文本框 1">
                <a:extLst>
                  <a:ext uri="{FF2B5EF4-FFF2-40B4-BE49-F238E27FC236}">
                    <a16:creationId xmlns:a16="http://schemas.microsoft.com/office/drawing/2014/main" xmlns="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6726556" y="2694831"/>
                <a:ext cx="46679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b="1" dirty="0">
                    <a:solidFill>
                      <a:srgbClr val="2F5597"/>
                    </a:solidFill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2</a:t>
                </a:r>
                <a:endParaRPr lang="zh-CN" altLang="en-US" sz="44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3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4572193" y="3203011"/>
              <a:ext cx="146706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dm</a:t>
              </a:r>
              <a:endParaRPr lang="zh-CN" altLang="en-US" sz="72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302285" y="3118479"/>
            <a:ext cx="2396125" cy="3255073"/>
            <a:chOff x="7419213" y="2552074"/>
            <a:chExt cx="2396125" cy="3255073"/>
          </a:xfrm>
        </p:grpSpPr>
        <p:grpSp>
          <p:nvGrpSpPr>
            <p:cNvPr id="8" name="Group 7"/>
            <p:cNvGrpSpPr/>
            <p:nvPr/>
          </p:nvGrpSpPr>
          <p:grpSpPr>
            <a:xfrm>
              <a:off x="7419213" y="2552074"/>
              <a:ext cx="2396125" cy="3255073"/>
              <a:chOff x="5080936" y="1948420"/>
              <a:chExt cx="2396125" cy="3255073"/>
            </a:xfrm>
          </p:grpSpPr>
          <p:sp>
            <p:nvSpPr>
              <p:cNvPr id="9" name="圆角矩形 53"/>
              <p:cNvSpPr/>
              <p:nvPr/>
            </p:nvSpPr>
            <p:spPr>
              <a:xfrm>
                <a:off x="5080936" y="1948420"/>
                <a:ext cx="2396125" cy="3255073"/>
              </a:xfrm>
              <a:prstGeom prst="roundRect">
                <a:avLst>
                  <a:gd name="adj" fmla="val 10653"/>
                </a:avLst>
              </a:prstGeom>
              <a:solidFill>
                <a:schemeClr val="bg1"/>
              </a:solidFill>
              <a:ln w="38100">
                <a:solidFill>
                  <a:srgbClr val="91F0FD"/>
                </a:solidFill>
              </a:ln>
              <a:effectLst>
                <a:outerShdw blurRad="1651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ysClr val="windowText" lastClr="00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文本框 1">
                <a:extLst>
                  <a:ext uri="{FF2B5EF4-FFF2-40B4-BE49-F238E27FC236}">
                    <a16:creationId xmlns:a16="http://schemas.microsoft.com/office/drawing/2014/main" xmlns="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6781179" y="2684102"/>
                <a:ext cx="46679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en-US" altLang="zh-CN" sz="4400" b="1" dirty="0">
                    <a:solidFill>
                      <a:srgbClr val="2F5597"/>
                    </a:solidFill>
                    <a:latin typeface="Times New Roman" panose="02020603050405020304" pitchFamily="18" charset="0"/>
                    <a:ea typeface="inpin heiti" panose="00000500000000000000" pitchFamily="2" charset="-122"/>
                    <a:cs typeface="Times New Roman" panose="02020603050405020304" pitchFamily="18" charset="0"/>
                    <a:sym typeface="inpin heiti" panose="00000500000000000000" pitchFamily="2" charset="-122"/>
                  </a:rPr>
                  <a:t>2</a:t>
                </a:r>
                <a:endParaRPr lang="zh-CN" altLang="en-US" sz="44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5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7992688" y="3506918"/>
              <a:ext cx="1364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7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cm</a:t>
              </a:r>
              <a:endParaRPr lang="zh-CN" altLang="en-US" sz="72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BF558CFB-B3A7-4FB7-8EA5-35B072AC33A5}"/>
              </a:ext>
            </a:extLst>
          </p:cNvPr>
          <p:cNvCxnSpPr>
            <a:cxnSpLocks/>
          </p:cNvCxnSpPr>
          <p:nvPr/>
        </p:nvCxnSpPr>
        <p:spPr>
          <a:xfrm flipH="1">
            <a:off x="2495873" y="1300839"/>
            <a:ext cx="3374497" cy="1769954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4B86D33-0E2C-4799-A9B4-3CFA82D34800}"/>
              </a:ext>
            </a:extLst>
          </p:cNvPr>
          <p:cNvGrpSpPr/>
          <p:nvPr/>
        </p:nvGrpSpPr>
        <p:grpSpPr>
          <a:xfrm>
            <a:off x="2533995" y="339030"/>
            <a:ext cx="8318306" cy="1005995"/>
            <a:chOff x="-180829" y="2659031"/>
            <a:chExt cx="2733418" cy="31391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733418" cy="3139142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组合 58">
              <a:extLst>
                <a:ext uri="{FF2B5EF4-FFF2-40B4-BE49-F238E27FC236}">
                  <a16:creationId xmlns:a16="http://schemas.microsoft.com/office/drawing/2014/main" xmlns="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5" name="五角星 2">
                <a:extLst>
                  <a:ext uri="{FF2B5EF4-FFF2-40B4-BE49-F238E27FC236}">
                    <a16:creationId xmlns:a16="http://schemas.microsoft.com/office/drawing/2014/main" xmlns="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xmlns="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F558CFB-B3A7-4FB7-8EA5-35B072AC33A5}"/>
              </a:ext>
            </a:extLst>
          </p:cNvPr>
          <p:cNvCxnSpPr>
            <a:cxnSpLocks/>
          </p:cNvCxnSpPr>
          <p:nvPr/>
        </p:nvCxnSpPr>
        <p:spPr>
          <a:xfrm flipH="1">
            <a:off x="5805585" y="1345025"/>
            <a:ext cx="14698" cy="1708746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F558CFB-B3A7-4FB7-8EA5-35B072AC33A5}"/>
              </a:ext>
            </a:extLst>
          </p:cNvPr>
          <p:cNvCxnSpPr>
            <a:cxnSpLocks/>
          </p:cNvCxnSpPr>
          <p:nvPr/>
        </p:nvCxnSpPr>
        <p:spPr>
          <a:xfrm>
            <a:off x="5820283" y="1382692"/>
            <a:ext cx="3360159" cy="1664782"/>
          </a:xfrm>
          <a:prstGeom prst="straightConnector1">
            <a:avLst/>
          </a:prstGeom>
          <a:ln w="133350">
            <a:solidFill>
              <a:srgbClr val="C0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213499" y="-39240"/>
            <a:ext cx="1775571" cy="1620092"/>
          </a:xfrm>
          <a:prstGeom prst="rect">
            <a:avLst/>
          </a:prstGeom>
        </p:spPr>
      </p:pic>
      <p:grpSp>
        <p:nvGrpSpPr>
          <p:cNvPr id="43" name="组合 47">
            <a:extLst>
              <a:ext uri="{FF2B5EF4-FFF2-40B4-BE49-F238E27FC236}">
                <a16:creationId xmlns:a16="http://schemas.microsoft.com/office/drawing/2014/main" xmlns="" id="{53D83A45-A160-4194-B6E1-147E222C5CE5}"/>
              </a:ext>
            </a:extLst>
          </p:cNvPr>
          <p:cNvGrpSpPr/>
          <p:nvPr/>
        </p:nvGrpSpPr>
        <p:grpSpPr>
          <a:xfrm>
            <a:off x="-455987" y="877717"/>
            <a:ext cx="1862063" cy="1142683"/>
            <a:chOff x="8726219" y="-661205"/>
            <a:chExt cx="2154936" cy="1322409"/>
          </a:xfrm>
        </p:grpSpPr>
        <p:sp>
          <p:nvSpPr>
            <p:cNvPr id="44" name="任意多边形 48">
              <a:extLst>
                <a:ext uri="{FF2B5EF4-FFF2-40B4-BE49-F238E27FC236}">
                  <a16:creationId xmlns:a16="http://schemas.microsoft.com/office/drawing/2014/main" xmlns="" id="{2210AF4A-A84B-47AD-B71C-09AFEA654587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任意多边形 49">
              <a:extLst>
                <a:ext uri="{FF2B5EF4-FFF2-40B4-BE49-F238E27FC236}">
                  <a16:creationId xmlns:a16="http://schemas.microsoft.com/office/drawing/2014/main" xmlns="" id="{FB162302-BA60-4935-AA0F-D9C4A7EAD3FF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51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2052536" y="344122"/>
            <a:ext cx="1175639" cy="380489"/>
          </a:xfrm>
          <a:prstGeom prst="rect">
            <a:avLst/>
          </a:prstGeom>
        </p:spPr>
      </p:pic>
      <p:pic>
        <p:nvPicPr>
          <p:cNvPr id="52" name="图片 38">
            <a:extLst>
              <a:ext uri="{FF2B5EF4-FFF2-40B4-BE49-F238E27FC236}">
                <a16:creationId xmlns:a16="http://schemas.microsoft.com/office/drawing/2014/main" xmlns="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0110590" y="1090473"/>
            <a:ext cx="1175639" cy="3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78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02A769C6-8039-454B-B113-6DA16BAF6585}"/>
              </a:ext>
            </a:extLst>
          </p:cNvPr>
          <p:cNvGrpSpPr/>
          <p:nvPr/>
        </p:nvGrpSpPr>
        <p:grpSpPr>
          <a:xfrm>
            <a:off x="6226056" y="206026"/>
            <a:ext cx="5594776" cy="4398305"/>
            <a:chOff x="2458279" y="873043"/>
            <a:chExt cx="5594776" cy="439830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2F03D826-6368-43AE-A7C5-4D4386EEF718}"/>
                </a:ext>
              </a:extLst>
            </p:cNvPr>
            <p:cNvGrpSpPr/>
            <p:nvPr/>
          </p:nvGrpSpPr>
          <p:grpSpPr>
            <a:xfrm>
              <a:off x="2458279" y="919209"/>
              <a:ext cx="5594776" cy="4352139"/>
              <a:chOff x="3625134" y="1070747"/>
              <a:chExt cx="5594776" cy="4352139"/>
            </a:xfrm>
          </p:grpSpPr>
          <p:sp>
            <p:nvSpPr>
              <p:cNvPr id="11" name="矩形 7">
                <a:extLst>
                  <a:ext uri="{FF2B5EF4-FFF2-40B4-BE49-F238E27FC236}">
                    <a16:creationId xmlns:a16="http://schemas.microsoft.com/office/drawing/2014/main" xmlns="" id="{BB1DF911-5363-40C4-9836-3A8A50229085}"/>
                  </a:ext>
                </a:extLst>
              </p:cNvPr>
              <p:cNvSpPr/>
              <p:nvPr/>
            </p:nvSpPr>
            <p:spPr>
              <a:xfrm>
                <a:off x="3625134" y="1083236"/>
                <a:ext cx="5573962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KHÁM </a:t>
                </a:r>
              </a:p>
              <a:p>
                <a:pPr lvl="0" algn="ctr"/>
                <a:r>
                  <a:rPr lang="en-US" altLang="zh-CN" sz="138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PHÁ</a:t>
                </a:r>
                <a:endParaRPr lang="zh-CN" altLang="en-US" sz="138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2" name="矩形 8">
                <a:hlinkClick r:id="rId4" action="ppaction://hlinkfile"/>
                <a:extLst>
                  <a:ext uri="{FF2B5EF4-FFF2-40B4-BE49-F238E27FC236}">
                    <a16:creationId xmlns:a16="http://schemas.microsoft.com/office/drawing/2014/main" xmlns="" id="{A171BF52-FE1D-4699-BCA1-B606EA2C7F9E}"/>
                  </a:ext>
                </a:extLst>
              </p:cNvPr>
              <p:cNvSpPr/>
              <p:nvPr/>
            </p:nvSpPr>
            <p:spPr>
              <a:xfrm>
                <a:off x="3649154" y="1070747"/>
                <a:ext cx="5570756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38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KHÁM </a:t>
                </a:r>
              </a:p>
              <a:p>
                <a:pPr lvl="0" algn="ctr"/>
                <a:r>
                  <a:rPr lang="en-US" altLang="zh-CN" sz="138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PHÁ</a:t>
                </a:r>
                <a:endParaRPr lang="zh-CN" altLang="en-US" sz="138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xmlns="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xmlns="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xmlns="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1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488279" y="-118461"/>
            <a:ext cx="1775571" cy="1620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4053534" y="691585"/>
            <a:ext cx="1493880" cy="687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87" y="3916626"/>
            <a:ext cx="3244873" cy="3244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2009" flipH="1">
            <a:off x="-1767303" y="-709698"/>
            <a:ext cx="3113773" cy="19487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0" y="-681004"/>
            <a:ext cx="6017696" cy="8294915"/>
            <a:chOff x="120" y="-681004"/>
            <a:chExt cx="6017696" cy="8294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78" t="-6668" r="2409" b="-4524"/>
            <a:stretch/>
          </p:blipFill>
          <p:spPr>
            <a:xfrm>
              <a:off x="120" y="-681004"/>
              <a:ext cx="6017696" cy="8294915"/>
            </a:xfrm>
            <a:prstGeom prst="ellipse">
              <a:avLst/>
            </a:prstGeom>
          </p:spPr>
        </p:pic>
        <p:sp>
          <p:nvSpPr>
            <p:cNvPr id="15" name="Flowchart: Punched Tape 43"/>
            <p:cNvSpPr/>
            <p:nvPr/>
          </p:nvSpPr>
          <p:spPr>
            <a:xfrm>
              <a:off x="4913979" y="6042801"/>
              <a:ext cx="563096" cy="5526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0455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 65"/>
          <p:cNvSpPr/>
          <p:nvPr/>
        </p:nvSpPr>
        <p:spPr>
          <a:xfrm>
            <a:off x="2861734" y="3807124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58">
            <a:extLst>
              <a:ext uri="{FF2B5EF4-FFF2-40B4-BE49-F238E27FC236}">
                <a16:creationId xmlns:a16="http://schemas.microsoft.com/office/drawing/2014/main" xmlns="" id="{6B8AF614-31CA-45D8-A5B0-D933F55BDE14}"/>
              </a:ext>
            </a:extLst>
          </p:cNvPr>
          <p:cNvGrpSpPr/>
          <p:nvPr/>
        </p:nvGrpSpPr>
        <p:grpSpPr>
          <a:xfrm rot="2224307">
            <a:off x="6903371" y="521688"/>
            <a:ext cx="1529558" cy="91225"/>
            <a:chOff x="11046365" y="4655056"/>
            <a:chExt cx="679565" cy="384877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xmlns="" id="{38674AB7-00FB-4AA9-8678-8D3E14042175}"/>
                </a:ext>
              </a:extLst>
            </p:cNvPr>
            <p:cNvSpPr/>
            <p:nvPr/>
          </p:nvSpPr>
          <p:spPr>
            <a:xfrm rot="20424262">
              <a:off x="11046365" y="4655056"/>
              <a:ext cx="290576" cy="2219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五角星 2">
              <a:extLst>
                <a:ext uri="{FF2B5EF4-FFF2-40B4-BE49-F238E27FC236}">
                  <a16:creationId xmlns:a16="http://schemas.microsoft.com/office/drawing/2014/main" xmlns="" id="{C2076813-290E-40AB-BFCD-34079681C42F}"/>
                </a:ext>
              </a:extLst>
            </p:cNvPr>
            <p:cNvSpPr/>
            <p:nvPr/>
          </p:nvSpPr>
          <p:spPr>
            <a:xfrm rot="6997346">
              <a:off x="11587935" y="4901938"/>
              <a:ext cx="128719" cy="147271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352403" y="648156"/>
            <a:ext cx="4177584" cy="3807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857834" y="-2929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4387" y="4419611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5400000">
            <a:off x="7359245" y="2307498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2497469" y="2050162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374293" y="1850652"/>
            <a:ext cx="2956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r>
              <a:rPr lang="en-US" sz="8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5364349"/>
            <a:ext cx="1203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1km.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1m.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5800" y="57361"/>
            <a:ext cx="227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1000m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04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8" grpId="0" animBg="1"/>
      <p:bldP spid="21" grpId="0"/>
      <p:bldP spid="38" grpId="0"/>
      <p:bldP spid="39" grpId="0"/>
      <p:bldP spid="40" grpId="0"/>
      <p:bldP spid="47" grpId="0"/>
      <p:bldP spid="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 65"/>
          <p:cNvSpPr/>
          <p:nvPr/>
        </p:nvSpPr>
        <p:spPr>
          <a:xfrm>
            <a:off x="0" y="4586715"/>
            <a:ext cx="634692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3" name="组合 58">
            <a:extLst>
              <a:ext uri="{FF2B5EF4-FFF2-40B4-BE49-F238E27FC236}">
                <a16:creationId xmlns:a16="http://schemas.microsoft.com/office/drawing/2014/main" xmlns="" id="{6B8AF614-31CA-45D8-A5B0-D933F55BDE14}"/>
              </a:ext>
            </a:extLst>
          </p:cNvPr>
          <p:cNvGrpSpPr/>
          <p:nvPr/>
        </p:nvGrpSpPr>
        <p:grpSpPr>
          <a:xfrm rot="2224307">
            <a:off x="6903371" y="521688"/>
            <a:ext cx="1529558" cy="91225"/>
            <a:chOff x="11046365" y="4655056"/>
            <a:chExt cx="679565" cy="384877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xmlns="" id="{38674AB7-00FB-4AA9-8678-8D3E14042175}"/>
                </a:ext>
              </a:extLst>
            </p:cNvPr>
            <p:cNvSpPr/>
            <p:nvPr/>
          </p:nvSpPr>
          <p:spPr>
            <a:xfrm rot="20424262">
              <a:off x="11046365" y="4655056"/>
              <a:ext cx="290576" cy="22198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五角星 2">
              <a:extLst>
                <a:ext uri="{FF2B5EF4-FFF2-40B4-BE49-F238E27FC236}">
                  <a16:creationId xmlns:a16="http://schemas.microsoft.com/office/drawing/2014/main" xmlns="" id="{C2076813-290E-40AB-BFCD-34079681C42F}"/>
                </a:ext>
              </a:extLst>
            </p:cNvPr>
            <p:cNvSpPr/>
            <p:nvPr/>
          </p:nvSpPr>
          <p:spPr>
            <a:xfrm rot="6997346">
              <a:off x="11587935" y="4901938"/>
              <a:ext cx="128719" cy="147271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90669" y="1427747"/>
            <a:ext cx="4177584" cy="3807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669160" y="2927037"/>
            <a:ext cx="1178006" cy="1157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48688" y="779591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72653" y="5199202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5400000">
            <a:off x="4497511" y="3087089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-364265" y="2829753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32873" y="833179"/>
            <a:ext cx="227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1000m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1212" y="2281759"/>
            <a:ext cx="34111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1000000m</a:t>
            </a:r>
            <a:r>
              <a:rPr lang="en-US" sz="5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71058" y="2065526"/>
            <a:ext cx="2956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  <a:r>
              <a:rPr lang="en-US" sz="8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1131" y="2910595"/>
            <a:ext cx="147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37594" y="3880091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5400000">
            <a:off x="7687399" y="3133536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56878" y="2281759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6200000">
            <a:off x="5813220" y="3079773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63668" y="3098737"/>
            <a:ext cx="110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62739" y="3124181"/>
            <a:ext cx="60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9480886" y="3101348"/>
            <a:ext cx="2711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1000000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90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  <p:bldP spid="38" grpId="0"/>
      <p:bldP spid="42" grpId="0"/>
      <p:bldP spid="47" grpId="0"/>
      <p:bldP spid="22" grpId="0"/>
      <p:bldP spid="48" grpId="0"/>
      <p:bldP spid="49" grpId="0"/>
      <p:bldP spid="50" grpId="0"/>
      <p:bldP spid="53" grpId="0"/>
      <p:bldP spid="54" grpId="0"/>
      <p:bldP spid="2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9" y="3915904"/>
            <a:ext cx="4660566" cy="2863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86057" y="342899"/>
            <a:ext cx="4575010" cy="3041192"/>
            <a:chOff x="322775" y="3575957"/>
            <a:chExt cx="4575010" cy="3041192"/>
          </a:xfrm>
        </p:grpSpPr>
        <p:pic>
          <p:nvPicPr>
            <p:cNvPr id="3" name="Picture 2" descr="Tiếp nối những trang sử vàng của Thủ đô Anh hùng - Hànộimớ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46" y="3575957"/>
              <a:ext cx="4529939" cy="29026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图片 38">
              <a:extLst>
                <a:ext uri="{FF2B5EF4-FFF2-40B4-BE49-F238E27FC236}">
                  <a16:creationId xmlns:a16="http://schemas.microsoft.com/office/drawing/2014/main" xmlns="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75" y="5805265"/>
              <a:ext cx="3004457" cy="811884"/>
            </a:xfrm>
            <a:prstGeom prst="rect">
              <a:avLst/>
            </a:prstGeom>
          </p:spPr>
        </p:pic>
        <p:sp>
          <p:nvSpPr>
            <p:cNvPr id="5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447367" y="5886245"/>
              <a:ext cx="27943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Thủ</a:t>
              </a:r>
              <a:r>
                <a:rPr lang="en-US" altLang="zh-CN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đô</a:t>
              </a:r>
              <a:r>
                <a:rPr lang="en-US" altLang="zh-CN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Hà</a:t>
              </a:r>
              <a:r>
                <a:rPr lang="en-US" altLang="zh-CN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Nội</a:t>
              </a:r>
              <a:endParaRPr lang="zh-CN" altLang="en-US" sz="32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文本框 1">
            <a:extLst>
              <a:ext uri="{FF2B5EF4-FFF2-40B4-BE49-F238E27FC236}">
                <a16:creationId xmlns:a16="http://schemas.microsoft.com/office/drawing/2014/main" xmlns="" id="{5C211499-B047-4E39-B875-A0205F9C06F4}"/>
              </a:ext>
            </a:extLst>
          </p:cNvPr>
          <p:cNvSpPr txBox="1"/>
          <p:nvPr/>
        </p:nvSpPr>
        <p:spPr>
          <a:xfrm>
            <a:off x="5093726" y="6318116"/>
            <a:ext cx="774053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Số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liệu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năm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2020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của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tổng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cục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thống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kê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Quốc</a:t>
            </a:r>
            <a:r>
              <a:rPr lang="en-US" altLang="zh-CN" sz="24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gia</a:t>
            </a:r>
            <a:endParaRPr lang="zh-CN" altLang="en-US" sz="2400" b="1" dirty="0">
              <a:solidFill>
                <a:srgbClr val="2F5597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4B86D33-0E2C-4799-A9B4-3CFA82D34800}"/>
              </a:ext>
            </a:extLst>
          </p:cNvPr>
          <p:cNvGrpSpPr/>
          <p:nvPr/>
        </p:nvGrpSpPr>
        <p:grpSpPr>
          <a:xfrm>
            <a:off x="7053154" y="588641"/>
            <a:ext cx="3869870" cy="2421642"/>
            <a:chOff x="-180829" y="2659031"/>
            <a:chExt cx="2993004" cy="258678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58678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3358,6 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 </a:t>
              </a:r>
            </a:p>
          </p:txBody>
        </p:sp>
        <p:sp>
          <p:nvSpPr>
            <p:cNvPr id="16" name="五角星 2">
              <a:extLst>
                <a:ext uri="{FF2B5EF4-FFF2-40B4-BE49-F238E27FC236}">
                  <a16:creationId xmlns:a16="http://schemas.microsoft.com/office/drawing/2014/main" xmlns="" id="{C2076813-290E-40AB-BFCD-34079681C42F}"/>
                </a:ext>
              </a:extLst>
            </p:cNvPr>
            <p:cNvSpPr/>
            <p:nvPr/>
          </p:nvSpPr>
          <p:spPr>
            <a:xfrm rot="9221653">
              <a:off x="1571752" y="3490366"/>
              <a:ext cx="68930" cy="15044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">
            <a:extLst>
              <a:ext uri="{FF2B5EF4-FFF2-40B4-BE49-F238E27FC236}">
                <a16:creationId xmlns:a16="http://schemas.microsoft.com/office/drawing/2014/main" xmlns="" id="{5C211499-B047-4E39-B875-A0205F9C06F4}"/>
              </a:ext>
            </a:extLst>
          </p:cNvPr>
          <p:cNvSpPr txBox="1"/>
          <p:nvPr/>
        </p:nvSpPr>
        <p:spPr>
          <a:xfrm>
            <a:off x="9988520" y="196564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0649" y="5800079"/>
            <a:ext cx="3004457" cy="811884"/>
            <a:chOff x="765174" y="5490719"/>
            <a:chExt cx="3004457" cy="811884"/>
          </a:xfrm>
        </p:grpSpPr>
        <p:grpSp>
          <p:nvGrpSpPr>
            <p:cNvPr id="6" name="Group 5"/>
            <p:cNvGrpSpPr/>
            <p:nvPr/>
          </p:nvGrpSpPr>
          <p:grpSpPr>
            <a:xfrm>
              <a:off x="765174" y="5490719"/>
              <a:ext cx="3004457" cy="811884"/>
              <a:chOff x="168729" y="6081839"/>
              <a:chExt cx="3004457" cy="811884"/>
            </a:xfrm>
          </p:grpSpPr>
          <p:pic>
            <p:nvPicPr>
              <p:cNvPr id="8" name="图片 38">
                <a:extLst>
                  <a:ext uri="{FF2B5EF4-FFF2-40B4-BE49-F238E27FC236}">
                    <a16:creationId xmlns:a16="http://schemas.microsoft.com/office/drawing/2014/main" xmlns="" id="{F921A9EA-6111-44E1-989F-4B1CFB5A2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729" y="6081839"/>
                <a:ext cx="3004457" cy="811884"/>
              </a:xfrm>
              <a:prstGeom prst="rect">
                <a:avLst/>
              </a:prstGeom>
            </p:spPr>
          </p:pic>
          <p:sp>
            <p:nvSpPr>
              <p:cNvPr id="9" name="文本框 1">
                <a:extLst>
                  <a:ext uri="{FF2B5EF4-FFF2-40B4-BE49-F238E27FC236}">
                    <a16:creationId xmlns:a16="http://schemas.microsoft.com/office/drawing/2014/main" xmlns="" id="{5C211499-B047-4E39-B875-A0205F9C06F4}"/>
                  </a:ext>
                </a:extLst>
              </p:cNvPr>
              <p:cNvSpPr txBox="1"/>
              <p:nvPr/>
            </p:nvSpPr>
            <p:spPr>
              <a:xfrm>
                <a:off x="551713" y="6147799"/>
                <a:ext cx="1847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endParaRPr lang="zh-CN" altLang="en-US" sz="3200" b="1" dirty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1" name="文本框 1">
              <a:extLst>
                <a:ext uri="{FF2B5EF4-FFF2-40B4-BE49-F238E27FC236}">
                  <a16:creationId xmlns:a16="http://schemas.microsoft.com/office/drawing/2014/main" xmlns="" id="{5C211499-B047-4E39-B875-A0205F9C06F4}"/>
                </a:ext>
              </a:extLst>
            </p:cNvPr>
            <p:cNvSpPr txBox="1"/>
            <p:nvPr/>
          </p:nvSpPr>
          <p:spPr>
            <a:xfrm>
              <a:off x="931418" y="5556679"/>
              <a:ext cx="2838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smtClean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TX </a:t>
              </a:r>
              <a:r>
                <a:rPr lang="en-US" altLang="zh-CN" sz="3200" b="1" dirty="0" err="1" smtClean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Đông</a:t>
              </a:r>
              <a:r>
                <a:rPr lang="en-US" altLang="zh-CN" sz="3200" b="1" dirty="0" smtClean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2F5597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Triều</a:t>
              </a:r>
              <a:endParaRPr lang="zh-CN" altLang="en-US" sz="3200" b="1" dirty="0">
                <a:solidFill>
                  <a:srgbClr val="2F5597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B86D33-0E2C-4799-A9B4-3CFA82D34800}"/>
              </a:ext>
            </a:extLst>
          </p:cNvPr>
          <p:cNvGrpSpPr/>
          <p:nvPr/>
        </p:nvGrpSpPr>
        <p:grpSpPr>
          <a:xfrm>
            <a:off x="7276147" y="3599012"/>
            <a:ext cx="3869870" cy="2421642"/>
            <a:chOff x="-180829" y="2659031"/>
            <a:chExt cx="2993004" cy="258678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58678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TX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5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396,58 </a:t>
              </a:r>
              <a:r>
                <a: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 </a:t>
              </a:r>
            </a:p>
          </p:txBody>
        </p:sp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xmlns="" id="{C2076813-290E-40AB-BFCD-34079681C42F}"/>
                </a:ext>
              </a:extLst>
            </p:cNvPr>
            <p:cNvSpPr/>
            <p:nvPr/>
          </p:nvSpPr>
          <p:spPr>
            <a:xfrm rot="9221653">
              <a:off x="1571752" y="3490366"/>
              <a:ext cx="68930" cy="15044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28" name="文本框 1">
            <a:extLst>
              <a:ext uri="{FF2B5EF4-FFF2-40B4-BE49-F238E27FC236}">
                <a16:creationId xmlns:a16="http://schemas.microsoft.com/office/drawing/2014/main" xmlns="" id="{5C211499-B047-4E39-B875-A0205F9C06F4}"/>
              </a:ext>
            </a:extLst>
          </p:cNvPr>
          <p:cNvSpPr txBox="1"/>
          <p:nvPr/>
        </p:nvSpPr>
        <p:spPr>
          <a:xfrm>
            <a:off x="10196269" y="497601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45" y="-176784"/>
            <a:ext cx="1499746" cy="14997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87" y="3104020"/>
            <a:ext cx="1499746" cy="1499746"/>
          </a:xfrm>
          <a:prstGeom prst="rect">
            <a:avLst/>
          </a:prstGeom>
        </p:spPr>
      </p:pic>
      <p:sp>
        <p:nvSpPr>
          <p:cNvPr id="31" name="Arrow: Down 1">
            <a:extLst>
              <a:ext uri="{FF2B5EF4-FFF2-40B4-BE49-F238E27FC236}">
                <a16:creationId xmlns:a16="http://schemas.microsoft.com/office/drawing/2014/main" xmlns="" id="{D46B5DE8-30F3-4413-A4FB-FA3A16C23944}"/>
              </a:ext>
            </a:extLst>
          </p:cNvPr>
          <p:cNvSpPr/>
          <p:nvPr/>
        </p:nvSpPr>
        <p:spPr>
          <a:xfrm rot="16200000">
            <a:off x="5639936" y="1202458"/>
            <a:ext cx="844451" cy="1479927"/>
          </a:xfrm>
          <a:custGeom>
            <a:avLst/>
            <a:gdLst>
              <a:gd name="connsiteX0" fmla="*/ 0 w 844451"/>
              <a:gd name="connsiteY0" fmla="*/ 1057702 h 1479927"/>
              <a:gd name="connsiteX1" fmla="*/ 211113 w 844451"/>
              <a:gd name="connsiteY1" fmla="*/ 1057702 h 1479927"/>
              <a:gd name="connsiteX2" fmla="*/ 211113 w 844451"/>
              <a:gd name="connsiteY2" fmla="*/ 0 h 1479927"/>
              <a:gd name="connsiteX3" fmla="*/ 633338 w 844451"/>
              <a:gd name="connsiteY3" fmla="*/ 0 h 1479927"/>
              <a:gd name="connsiteX4" fmla="*/ 633338 w 844451"/>
              <a:gd name="connsiteY4" fmla="*/ 1057702 h 1479927"/>
              <a:gd name="connsiteX5" fmla="*/ 844451 w 844451"/>
              <a:gd name="connsiteY5" fmla="*/ 1057702 h 1479927"/>
              <a:gd name="connsiteX6" fmla="*/ 422226 w 844451"/>
              <a:gd name="connsiteY6" fmla="*/ 1479927 h 1479927"/>
              <a:gd name="connsiteX7" fmla="*/ 0 w 844451"/>
              <a:gd name="connsiteY7" fmla="*/ 1057702 h 14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451" h="1479927" fill="none" extrusionOk="0">
                <a:moveTo>
                  <a:pt x="0" y="1057702"/>
                </a:moveTo>
                <a:cubicBezTo>
                  <a:pt x="101785" y="1072632"/>
                  <a:pt x="166110" y="1050312"/>
                  <a:pt x="211113" y="1057702"/>
                </a:cubicBezTo>
                <a:cubicBezTo>
                  <a:pt x="124328" y="694654"/>
                  <a:pt x="272983" y="330885"/>
                  <a:pt x="211113" y="0"/>
                </a:cubicBezTo>
                <a:cubicBezTo>
                  <a:pt x="335821" y="24701"/>
                  <a:pt x="428719" y="29607"/>
                  <a:pt x="633338" y="0"/>
                </a:cubicBezTo>
                <a:cubicBezTo>
                  <a:pt x="587154" y="205997"/>
                  <a:pt x="561130" y="657841"/>
                  <a:pt x="633338" y="1057702"/>
                </a:cubicBezTo>
                <a:cubicBezTo>
                  <a:pt x="696128" y="1051200"/>
                  <a:pt x="800779" y="1051868"/>
                  <a:pt x="844451" y="1057702"/>
                </a:cubicBezTo>
                <a:cubicBezTo>
                  <a:pt x="750532" y="1173366"/>
                  <a:pt x="593164" y="1347339"/>
                  <a:pt x="422226" y="1479927"/>
                </a:cubicBezTo>
                <a:cubicBezTo>
                  <a:pt x="232069" y="1272985"/>
                  <a:pt x="166847" y="1212414"/>
                  <a:pt x="0" y="1057702"/>
                </a:cubicBezTo>
                <a:close/>
              </a:path>
              <a:path w="844451" h="1479927" stroke="0" extrusionOk="0">
                <a:moveTo>
                  <a:pt x="0" y="1057702"/>
                </a:moveTo>
                <a:cubicBezTo>
                  <a:pt x="39153" y="1042092"/>
                  <a:pt x="164541" y="1069524"/>
                  <a:pt x="211113" y="1057702"/>
                </a:cubicBezTo>
                <a:cubicBezTo>
                  <a:pt x="293157" y="842282"/>
                  <a:pt x="263283" y="133196"/>
                  <a:pt x="211113" y="0"/>
                </a:cubicBezTo>
                <a:cubicBezTo>
                  <a:pt x="417028" y="21057"/>
                  <a:pt x="469053" y="23515"/>
                  <a:pt x="633338" y="0"/>
                </a:cubicBezTo>
                <a:cubicBezTo>
                  <a:pt x="619354" y="153350"/>
                  <a:pt x="556770" y="555989"/>
                  <a:pt x="633338" y="1057702"/>
                </a:cubicBezTo>
                <a:cubicBezTo>
                  <a:pt x="729810" y="1045577"/>
                  <a:pt x="764599" y="1059502"/>
                  <a:pt x="844451" y="1057702"/>
                </a:cubicBezTo>
                <a:cubicBezTo>
                  <a:pt x="762625" y="1153106"/>
                  <a:pt x="499941" y="1337759"/>
                  <a:pt x="422226" y="1479927"/>
                </a:cubicBezTo>
                <a:cubicBezTo>
                  <a:pt x="359373" y="1390033"/>
                  <a:pt x="75498" y="1128893"/>
                  <a:pt x="0" y="105770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150004705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1">
            <a:extLst>
              <a:ext uri="{FF2B5EF4-FFF2-40B4-BE49-F238E27FC236}">
                <a16:creationId xmlns:a16="http://schemas.microsoft.com/office/drawing/2014/main" xmlns="" id="{D46B5DE8-30F3-4413-A4FB-FA3A16C23944}"/>
              </a:ext>
            </a:extLst>
          </p:cNvPr>
          <p:cNvSpPr/>
          <p:nvPr/>
        </p:nvSpPr>
        <p:spPr>
          <a:xfrm rot="16200000">
            <a:off x="5811695" y="4275307"/>
            <a:ext cx="844451" cy="1479927"/>
          </a:xfrm>
          <a:custGeom>
            <a:avLst/>
            <a:gdLst>
              <a:gd name="connsiteX0" fmla="*/ 0 w 844451"/>
              <a:gd name="connsiteY0" fmla="*/ 1057702 h 1479927"/>
              <a:gd name="connsiteX1" fmla="*/ 211113 w 844451"/>
              <a:gd name="connsiteY1" fmla="*/ 1057702 h 1479927"/>
              <a:gd name="connsiteX2" fmla="*/ 211113 w 844451"/>
              <a:gd name="connsiteY2" fmla="*/ 0 h 1479927"/>
              <a:gd name="connsiteX3" fmla="*/ 633338 w 844451"/>
              <a:gd name="connsiteY3" fmla="*/ 0 h 1479927"/>
              <a:gd name="connsiteX4" fmla="*/ 633338 w 844451"/>
              <a:gd name="connsiteY4" fmla="*/ 1057702 h 1479927"/>
              <a:gd name="connsiteX5" fmla="*/ 844451 w 844451"/>
              <a:gd name="connsiteY5" fmla="*/ 1057702 h 1479927"/>
              <a:gd name="connsiteX6" fmla="*/ 422226 w 844451"/>
              <a:gd name="connsiteY6" fmla="*/ 1479927 h 1479927"/>
              <a:gd name="connsiteX7" fmla="*/ 0 w 844451"/>
              <a:gd name="connsiteY7" fmla="*/ 1057702 h 147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4451" h="1479927" fill="none" extrusionOk="0">
                <a:moveTo>
                  <a:pt x="0" y="1057702"/>
                </a:moveTo>
                <a:cubicBezTo>
                  <a:pt x="101785" y="1072632"/>
                  <a:pt x="166110" y="1050312"/>
                  <a:pt x="211113" y="1057702"/>
                </a:cubicBezTo>
                <a:cubicBezTo>
                  <a:pt x="124328" y="694654"/>
                  <a:pt x="272983" y="330885"/>
                  <a:pt x="211113" y="0"/>
                </a:cubicBezTo>
                <a:cubicBezTo>
                  <a:pt x="335821" y="24701"/>
                  <a:pt x="428719" y="29607"/>
                  <a:pt x="633338" y="0"/>
                </a:cubicBezTo>
                <a:cubicBezTo>
                  <a:pt x="587154" y="205997"/>
                  <a:pt x="561130" y="657841"/>
                  <a:pt x="633338" y="1057702"/>
                </a:cubicBezTo>
                <a:cubicBezTo>
                  <a:pt x="696128" y="1051200"/>
                  <a:pt x="800779" y="1051868"/>
                  <a:pt x="844451" y="1057702"/>
                </a:cubicBezTo>
                <a:cubicBezTo>
                  <a:pt x="750532" y="1173366"/>
                  <a:pt x="593164" y="1347339"/>
                  <a:pt x="422226" y="1479927"/>
                </a:cubicBezTo>
                <a:cubicBezTo>
                  <a:pt x="232069" y="1272985"/>
                  <a:pt x="166847" y="1212414"/>
                  <a:pt x="0" y="1057702"/>
                </a:cubicBezTo>
                <a:close/>
              </a:path>
              <a:path w="844451" h="1479927" stroke="0" extrusionOk="0">
                <a:moveTo>
                  <a:pt x="0" y="1057702"/>
                </a:moveTo>
                <a:cubicBezTo>
                  <a:pt x="39153" y="1042092"/>
                  <a:pt x="164541" y="1069524"/>
                  <a:pt x="211113" y="1057702"/>
                </a:cubicBezTo>
                <a:cubicBezTo>
                  <a:pt x="293157" y="842282"/>
                  <a:pt x="263283" y="133196"/>
                  <a:pt x="211113" y="0"/>
                </a:cubicBezTo>
                <a:cubicBezTo>
                  <a:pt x="417028" y="21057"/>
                  <a:pt x="469053" y="23515"/>
                  <a:pt x="633338" y="0"/>
                </a:cubicBezTo>
                <a:cubicBezTo>
                  <a:pt x="619354" y="153350"/>
                  <a:pt x="556770" y="555989"/>
                  <a:pt x="633338" y="1057702"/>
                </a:cubicBezTo>
                <a:cubicBezTo>
                  <a:pt x="729810" y="1045577"/>
                  <a:pt x="764599" y="1059502"/>
                  <a:pt x="844451" y="1057702"/>
                </a:cubicBezTo>
                <a:cubicBezTo>
                  <a:pt x="762625" y="1153106"/>
                  <a:pt x="499941" y="1337759"/>
                  <a:pt x="422226" y="1479927"/>
                </a:cubicBezTo>
                <a:cubicBezTo>
                  <a:pt x="359373" y="1390033"/>
                  <a:pt x="75498" y="1128893"/>
                  <a:pt x="0" y="105770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150004705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7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4824"/>
          <a:stretch/>
        </p:blipFill>
        <p:spPr>
          <a:xfrm>
            <a:off x="1613646" y="269886"/>
            <a:ext cx="8629661" cy="4868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五角星 2">
            <a:extLst>
              <a:ext uri="{FF2B5EF4-FFF2-40B4-BE49-F238E27FC236}">
                <a16:creationId xmlns:a16="http://schemas.microsoft.com/office/drawing/2014/main" xmlns="" id="{C2076813-290E-40AB-BFCD-34079681C42F}"/>
              </a:ext>
            </a:extLst>
          </p:cNvPr>
          <p:cNvSpPr/>
          <p:nvPr/>
        </p:nvSpPr>
        <p:spPr>
          <a:xfrm rot="9221653">
            <a:off x="9319202" y="1366907"/>
            <a:ext cx="89125" cy="140836"/>
          </a:xfrm>
          <a:custGeom>
            <a:avLst/>
            <a:gdLst>
              <a:gd name="connsiteX0" fmla="*/ 1 w 914400"/>
              <a:gd name="connsiteY0" fmla="*/ 349269 h 914400"/>
              <a:gd name="connsiteX1" fmla="*/ 262140 w 914400"/>
              <a:gd name="connsiteY1" fmla="*/ 223173 h 914400"/>
              <a:gd name="connsiteX2" fmla="*/ 457200 w 914400"/>
              <a:gd name="connsiteY2" fmla="*/ 0 h 914400"/>
              <a:gd name="connsiteX3" fmla="*/ 652260 w 914400"/>
              <a:gd name="connsiteY3" fmla="*/ 223173 h 914400"/>
              <a:gd name="connsiteX4" fmla="*/ 914399 w 914400"/>
              <a:gd name="connsiteY4" fmla="*/ 349269 h 914400"/>
              <a:gd name="connsiteX5" fmla="*/ 772814 w 914400"/>
              <a:gd name="connsiteY5" fmla="*/ 613293 h 914400"/>
              <a:gd name="connsiteX6" fmla="*/ 739765 w 914400"/>
              <a:gd name="connsiteY6" fmla="*/ 914398 h 914400"/>
              <a:gd name="connsiteX7" fmla="*/ 457200 w 914400"/>
              <a:gd name="connsiteY7" fmla="*/ 854400 h 914400"/>
              <a:gd name="connsiteX8" fmla="*/ 174635 w 914400"/>
              <a:gd name="connsiteY8" fmla="*/ 914398 h 914400"/>
              <a:gd name="connsiteX9" fmla="*/ 141586 w 914400"/>
              <a:gd name="connsiteY9" fmla="*/ 613293 h 914400"/>
              <a:gd name="connsiteX10" fmla="*/ 1 w 914400"/>
              <a:gd name="connsiteY10" fmla="*/ 349269 h 914400"/>
              <a:gd name="connsiteX0" fmla="*/ 0 w 914398"/>
              <a:gd name="connsiteY0" fmla="*/ 349269 h 923906"/>
              <a:gd name="connsiteX1" fmla="*/ 262139 w 914398"/>
              <a:gd name="connsiteY1" fmla="*/ 223173 h 923906"/>
              <a:gd name="connsiteX2" fmla="*/ 457199 w 914398"/>
              <a:gd name="connsiteY2" fmla="*/ 0 h 923906"/>
              <a:gd name="connsiteX3" fmla="*/ 652259 w 914398"/>
              <a:gd name="connsiteY3" fmla="*/ 223173 h 923906"/>
              <a:gd name="connsiteX4" fmla="*/ 914398 w 914398"/>
              <a:gd name="connsiteY4" fmla="*/ 349269 h 923906"/>
              <a:gd name="connsiteX5" fmla="*/ 772813 w 914398"/>
              <a:gd name="connsiteY5" fmla="*/ 613293 h 923906"/>
              <a:gd name="connsiteX6" fmla="*/ 739764 w 914398"/>
              <a:gd name="connsiteY6" fmla="*/ 914398 h 923906"/>
              <a:gd name="connsiteX7" fmla="*/ 457199 w 914398"/>
              <a:gd name="connsiteY7" fmla="*/ 854400 h 923906"/>
              <a:gd name="connsiteX8" fmla="*/ 174634 w 914398"/>
              <a:gd name="connsiteY8" fmla="*/ 914398 h 923906"/>
              <a:gd name="connsiteX9" fmla="*/ 141585 w 914398"/>
              <a:gd name="connsiteY9" fmla="*/ 613293 h 923906"/>
              <a:gd name="connsiteX10" fmla="*/ 0 w 914398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0 w 916461"/>
              <a:gd name="connsiteY0" fmla="*/ 349269 h 923906"/>
              <a:gd name="connsiteX1" fmla="*/ 262139 w 916461"/>
              <a:gd name="connsiteY1" fmla="*/ 223173 h 923906"/>
              <a:gd name="connsiteX2" fmla="*/ 457199 w 916461"/>
              <a:gd name="connsiteY2" fmla="*/ 0 h 923906"/>
              <a:gd name="connsiteX3" fmla="*/ 652259 w 916461"/>
              <a:gd name="connsiteY3" fmla="*/ 223173 h 923906"/>
              <a:gd name="connsiteX4" fmla="*/ 914398 w 916461"/>
              <a:gd name="connsiteY4" fmla="*/ 349269 h 923906"/>
              <a:gd name="connsiteX5" fmla="*/ 772813 w 916461"/>
              <a:gd name="connsiteY5" fmla="*/ 613293 h 923906"/>
              <a:gd name="connsiteX6" fmla="*/ 739764 w 916461"/>
              <a:gd name="connsiteY6" fmla="*/ 914398 h 923906"/>
              <a:gd name="connsiteX7" fmla="*/ 457199 w 916461"/>
              <a:gd name="connsiteY7" fmla="*/ 854400 h 923906"/>
              <a:gd name="connsiteX8" fmla="*/ 174634 w 916461"/>
              <a:gd name="connsiteY8" fmla="*/ 914398 h 923906"/>
              <a:gd name="connsiteX9" fmla="*/ 141585 w 916461"/>
              <a:gd name="connsiteY9" fmla="*/ 613293 h 923906"/>
              <a:gd name="connsiteX10" fmla="*/ 0 w 916461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2063 w 918524"/>
              <a:gd name="connsiteY0" fmla="*/ 349269 h 923906"/>
              <a:gd name="connsiteX1" fmla="*/ 264202 w 918524"/>
              <a:gd name="connsiteY1" fmla="*/ 223173 h 923906"/>
              <a:gd name="connsiteX2" fmla="*/ 459262 w 918524"/>
              <a:gd name="connsiteY2" fmla="*/ 0 h 923906"/>
              <a:gd name="connsiteX3" fmla="*/ 654322 w 918524"/>
              <a:gd name="connsiteY3" fmla="*/ 223173 h 923906"/>
              <a:gd name="connsiteX4" fmla="*/ 916461 w 918524"/>
              <a:gd name="connsiteY4" fmla="*/ 349269 h 923906"/>
              <a:gd name="connsiteX5" fmla="*/ 774876 w 918524"/>
              <a:gd name="connsiteY5" fmla="*/ 613293 h 923906"/>
              <a:gd name="connsiteX6" fmla="*/ 741827 w 918524"/>
              <a:gd name="connsiteY6" fmla="*/ 914398 h 923906"/>
              <a:gd name="connsiteX7" fmla="*/ 459262 w 918524"/>
              <a:gd name="connsiteY7" fmla="*/ 854400 h 923906"/>
              <a:gd name="connsiteX8" fmla="*/ 176697 w 918524"/>
              <a:gd name="connsiteY8" fmla="*/ 914398 h 923906"/>
              <a:gd name="connsiteX9" fmla="*/ 143648 w 918524"/>
              <a:gd name="connsiteY9" fmla="*/ 613293 h 923906"/>
              <a:gd name="connsiteX10" fmla="*/ 2063 w 918524"/>
              <a:gd name="connsiteY10" fmla="*/ 349269 h 923906"/>
              <a:gd name="connsiteX0" fmla="*/ 654322 w 918524"/>
              <a:gd name="connsiteY0" fmla="*/ 223173 h 923906"/>
              <a:gd name="connsiteX1" fmla="*/ 916461 w 918524"/>
              <a:gd name="connsiteY1" fmla="*/ 349269 h 923906"/>
              <a:gd name="connsiteX2" fmla="*/ 774876 w 918524"/>
              <a:gd name="connsiteY2" fmla="*/ 613293 h 923906"/>
              <a:gd name="connsiteX3" fmla="*/ 741827 w 918524"/>
              <a:gd name="connsiteY3" fmla="*/ 914398 h 923906"/>
              <a:gd name="connsiteX4" fmla="*/ 459262 w 918524"/>
              <a:gd name="connsiteY4" fmla="*/ 854400 h 923906"/>
              <a:gd name="connsiteX5" fmla="*/ 176697 w 918524"/>
              <a:gd name="connsiteY5" fmla="*/ 914398 h 923906"/>
              <a:gd name="connsiteX6" fmla="*/ 143648 w 918524"/>
              <a:gd name="connsiteY6" fmla="*/ 613293 h 923906"/>
              <a:gd name="connsiteX7" fmla="*/ 2063 w 918524"/>
              <a:gd name="connsiteY7" fmla="*/ 349269 h 923906"/>
              <a:gd name="connsiteX8" fmla="*/ 264202 w 918524"/>
              <a:gd name="connsiteY8" fmla="*/ 223173 h 923906"/>
              <a:gd name="connsiteX9" fmla="*/ 459262 w 918524"/>
              <a:gd name="connsiteY9" fmla="*/ 0 h 923906"/>
              <a:gd name="connsiteX10" fmla="*/ 715845 w 918524"/>
              <a:gd name="connsiteY10" fmla="*/ 284696 h 923906"/>
              <a:gd name="connsiteX0" fmla="*/ 916461 w 918524"/>
              <a:gd name="connsiteY0" fmla="*/ 349269 h 923906"/>
              <a:gd name="connsiteX1" fmla="*/ 774876 w 918524"/>
              <a:gd name="connsiteY1" fmla="*/ 613293 h 923906"/>
              <a:gd name="connsiteX2" fmla="*/ 741827 w 918524"/>
              <a:gd name="connsiteY2" fmla="*/ 914398 h 923906"/>
              <a:gd name="connsiteX3" fmla="*/ 459262 w 918524"/>
              <a:gd name="connsiteY3" fmla="*/ 854400 h 923906"/>
              <a:gd name="connsiteX4" fmla="*/ 176697 w 918524"/>
              <a:gd name="connsiteY4" fmla="*/ 914398 h 923906"/>
              <a:gd name="connsiteX5" fmla="*/ 143648 w 918524"/>
              <a:gd name="connsiteY5" fmla="*/ 613293 h 923906"/>
              <a:gd name="connsiteX6" fmla="*/ 2063 w 918524"/>
              <a:gd name="connsiteY6" fmla="*/ 349269 h 923906"/>
              <a:gd name="connsiteX7" fmla="*/ 264202 w 918524"/>
              <a:gd name="connsiteY7" fmla="*/ 223173 h 923906"/>
              <a:gd name="connsiteX8" fmla="*/ 459262 w 918524"/>
              <a:gd name="connsiteY8" fmla="*/ 0 h 923906"/>
              <a:gd name="connsiteX9" fmla="*/ 715845 w 918524"/>
              <a:gd name="connsiteY9" fmla="*/ 284696 h 923906"/>
              <a:gd name="connsiteX0" fmla="*/ 774876 w 774876"/>
              <a:gd name="connsiteY0" fmla="*/ 613293 h 923906"/>
              <a:gd name="connsiteX1" fmla="*/ 741827 w 774876"/>
              <a:gd name="connsiteY1" fmla="*/ 914398 h 923906"/>
              <a:gd name="connsiteX2" fmla="*/ 459262 w 774876"/>
              <a:gd name="connsiteY2" fmla="*/ 854400 h 923906"/>
              <a:gd name="connsiteX3" fmla="*/ 176697 w 774876"/>
              <a:gd name="connsiteY3" fmla="*/ 914398 h 923906"/>
              <a:gd name="connsiteX4" fmla="*/ 143648 w 774876"/>
              <a:gd name="connsiteY4" fmla="*/ 613293 h 923906"/>
              <a:gd name="connsiteX5" fmla="*/ 2063 w 774876"/>
              <a:gd name="connsiteY5" fmla="*/ 349269 h 923906"/>
              <a:gd name="connsiteX6" fmla="*/ 264202 w 774876"/>
              <a:gd name="connsiteY6" fmla="*/ 223173 h 923906"/>
              <a:gd name="connsiteX7" fmla="*/ 459262 w 774876"/>
              <a:gd name="connsiteY7" fmla="*/ 0 h 923906"/>
              <a:gd name="connsiteX8" fmla="*/ 715845 w 774876"/>
              <a:gd name="connsiteY8" fmla="*/ 284696 h 923906"/>
              <a:gd name="connsiteX0" fmla="*/ 741827 w 741827"/>
              <a:gd name="connsiteY0" fmla="*/ 914398 h 923906"/>
              <a:gd name="connsiteX1" fmla="*/ 459262 w 741827"/>
              <a:gd name="connsiteY1" fmla="*/ 854400 h 923906"/>
              <a:gd name="connsiteX2" fmla="*/ 176697 w 741827"/>
              <a:gd name="connsiteY2" fmla="*/ 914398 h 923906"/>
              <a:gd name="connsiteX3" fmla="*/ 143648 w 741827"/>
              <a:gd name="connsiteY3" fmla="*/ 613293 h 923906"/>
              <a:gd name="connsiteX4" fmla="*/ 2063 w 741827"/>
              <a:gd name="connsiteY4" fmla="*/ 349269 h 923906"/>
              <a:gd name="connsiteX5" fmla="*/ 264202 w 741827"/>
              <a:gd name="connsiteY5" fmla="*/ 223173 h 923906"/>
              <a:gd name="connsiteX6" fmla="*/ 459262 w 741827"/>
              <a:gd name="connsiteY6" fmla="*/ 0 h 923906"/>
              <a:gd name="connsiteX7" fmla="*/ 715845 w 741827"/>
              <a:gd name="connsiteY7" fmla="*/ 284696 h 923906"/>
              <a:gd name="connsiteX0" fmla="*/ 459262 w 715845"/>
              <a:gd name="connsiteY0" fmla="*/ 854400 h 916632"/>
              <a:gd name="connsiteX1" fmla="*/ 176697 w 715845"/>
              <a:gd name="connsiteY1" fmla="*/ 914398 h 916632"/>
              <a:gd name="connsiteX2" fmla="*/ 143648 w 715845"/>
              <a:gd name="connsiteY2" fmla="*/ 613293 h 916632"/>
              <a:gd name="connsiteX3" fmla="*/ 2063 w 715845"/>
              <a:gd name="connsiteY3" fmla="*/ 349269 h 916632"/>
              <a:gd name="connsiteX4" fmla="*/ 264202 w 715845"/>
              <a:gd name="connsiteY4" fmla="*/ 223173 h 916632"/>
              <a:gd name="connsiteX5" fmla="*/ 459262 w 715845"/>
              <a:gd name="connsiteY5" fmla="*/ 0 h 916632"/>
              <a:gd name="connsiteX6" fmla="*/ 715845 w 715845"/>
              <a:gd name="connsiteY6" fmla="*/ 284696 h 916632"/>
              <a:gd name="connsiteX0" fmla="*/ 176697 w 715845"/>
              <a:gd name="connsiteY0" fmla="*/ 914398 h 914398"/>
              <a:gd name="connsiteX1" fmla="*/ 143648 w 715845"/>
              <a:gd name="connsiteY1" fmla="*/ 613293 h 914398"/>
              <a:gd name="connsiteX2" fmla="*/ 2063 w 715845"/>
              <a:gd name="connsiteY2" fmla="*/ 349269 h 914398"/>
              <a:gd name="connsiteX3" fmla="*/ 264202 w 715845"/>
              <a:gd name="connsiteY3" fmla="*/ 223173 h 914398"/>
              <a:gd name="connsiteX4" fmla="*/ 459262 w 715845"/>
              <a:gd name="connsiteY4" fmla="*/ 0 h 914398"/>
              <a:gd name="connsiteX5" fmla="*/ 715845 w 715845"/>
              <a:gd name="connsiteY5" fmla="*/ 284696 h 914398"/>
              <a:gd name="connsiteX0" fmla="*/ 143648 w 715845"/>
              <a:gd name="connsiteY0" fmla="*/ 613293 h 613293"/>
              <a:gd name="connsiteX1" fmla="*/ 2063 w 715845"/>
              <a:gd name="connsiteY1" fmla="*/ 349269 h 613293"/>
              <a:gd name="connsiteX2" fmla="*/ 264202 w 715845"/>
              <a:gd name="connsiteY2" fmla="*/ 223173 h 613293"/>
              <a:gd name="connsiteX3" fmla="*/ 459262 w 715845"/>
              <a:gd name="connsiteY3" fmla="*/ 0 h 613293"/>
              <a:gd name="connsiteX4" fmla="*/ 715845 w 715845"/>
              <a:gd name="connsiteY4" fmla="*/ 284696 h 613293"/>
              <a:gd name="connsiteX0" fmla="*/ 0 w 713782"/>
              <a:gd name="connsiteY0" fmla="*/ 349269 h 349269"/>
              <a:gd name="connsiteX1" fmla="*/ 262139 w 713782"/>
              <a:gd name="connsiteY1" fmla="*/ 223173 h 349269"/>
              <a:gd name="connsiteX2" fmla="*/ 457199 w 713782"/>
              <a:gd name="connsiteY2" fmla="*/ 0 h 349269"/>
              <a:gd name="connsiteX3" fmla="*/ 713782 w 713782"/>
              <a:gd name="connsiteY3" fmla="*/ 284696 h 349269"/>
              <a:gd name="connsiteX0" fmla="*/ 0 w 457199"/>
              <a:gd name="connsiteY0" fmla="*/ 349269 h 349269"/>
              <a:gd name="connsiteX1" fmla="*/ 262139 w 457199"/>
              <a:gd name="connsiteY1" fmla="*/ 223173 h 349269"/>
              <a:gd name="connsiteX2" fmla="*/ 457199 w 457199"/>
              <a:gd name="connsiteY2" fmla="*/ 0 h 349269"/>
              <a:gd name="connsiteX0" fmla="*/ 0 w 195060"/>
              <a:gd name="connsiteY0" fmla="*/ 223173 h 223173"/>
              <a:gd name="connsiteX1" fmla="*/ 195060 w 195060"/>
              <a:gd name="connsiteY1" fmla="*/ 0 h 22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060" h="223173">
                <a:moveTo>
                  <a:pt x="0" y="223173"/>
                </a:moveTo>
                <a:cubicBezTo>
                  <a:pt x="76200" y="164962"/>
                  <a:pt x="130040" y="0"/>
                  <a:pt x="195060" y="0"/>
                </a:cubicBezTo>
              </a:path>
            </a:pathLst>
          </a:custGeom>
          <a:noFill/>
          <a:ln w="28575" cap="rnd">
            <a:solidFill>
              <a:schemeClr val="bg1"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4B86D33-0E2C-4799-A9B4-3CFA82D34800}"/>
              </a:ext>
            </a:extLst>
          </p:cNvPr>
          <p:cNvGrpSpPr/>
          <p:nvPr/>
        </p:nvGrpSpPr>
        <p:grpSpPr>
          <a:xfrm>
            <a:off x="1741283" y="5434299"/>
            <a:ext cx="8662735" cy="1252879"/>
            <a:chOff x="-2819199" y="3490366"/>
            <a:chExt cx="5357892" cy="18623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153C45A-B5D6-449D-95DE-B5F4E0CA7A2A}"/>
                </a:ext>
              </a:extLst>
            </p:cNvPr>
            <p:cNvSpPr txBox="1"/>
            <p:nvPr/>
          </p:nvSpPr>
          <p:spPr>
            <a:xfrm>
              <a:off x="-2819199" y="3769892"/>
              <a:ext cx="5357892" cy="1582872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endPara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10200 m</a:t>
              </a:r>
              <a:r>
                <a:rPr lang="en-US" sz="2800" b="1" baseline="30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xmlns="" id="{C2076813-290E-40AB-BFCD-34079681C42F}"/>
                </a:ext>
              </a:extLst>
            </p:cNvPr>
            <p:cNvSpPr/>
            <p:nvPr/>
          </p:nvSpPr>
          <p:spPr>
            <a:xfrm rot="9221653">
              <a:off x="1571752" y="3490366"/>
              <a:ext cx="68930" cy="150440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  <a:gd name="connsiteX0" fmla="*/ 0 w 195060"/>
                <a:gd name="connsiteY0" fmla="*/ 223173 h 223173"/>
                <a:gd name="connsiteX1" fmla="*/ 195060 w 195060"/>
                <a:gd name="connsiteY1" fmla="*/ 0 h 22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060" h="223173">
                  <a:moveTo>
                    <a:pt x="0" y="223173"/>
                  </a:moveTo>
                  <a:cubicBezTo>
                    <a:pt x="76200" y="164962"/>
                    <a:pt x="130040" y="0"/>
                    <a:pt x="195060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6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45" y="-176784"/>
            <a:ext cx="1499746" cy="14997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87" y="3104020"/>
            <a:ext cx="149974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19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校园卡通安全教育主题班会PPT模板"/>
  <p:tag name="INKNOELEADERBOARD" val="-165792200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Widescreen</PresentationFormat>
  <Paragraphs>147</Paragraphs>
  <Slides>27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inpin heiti</vt:lpstr>
      <vt:lpstr>UTM Showcard</vt:lpstr>
      <vt:lpstr>.VnTime</vt:lpstr>
      <vt:lpstr>Arial</vt:lpstr>
      <vt:lpstr>UVN Bai Sau Nang</vt:lpstr>
      <vt:lpstr>Calibri</vt:lpstr>
      <vt:lpstr>Times New Roman</vt:lpstr>
      <vt:lpstr>宋体</vt:lpstr>
      <vt:lpstr>Calibri Light</vt:lpstr>
      <vt:lpstr>UVN Banh Mi</vt:lpstr>
      <vt:lpstr>字魂27号-布丁体</vt:lpstr>
      <vt:lpstr>Segoe Script</vt:lpstr>
      <vt:lpstr>杨任东竹石体-Regular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 lo met vuong</dc:title>
  <dc:subject>Toan 4</dc:subject>
  <dc:creator/>
  <cp:keywords>BichHa</cp:keywords>
  <cp:lastModifiedBy/>
  <cp:revision>1</cp:revision>
  <dcterms:created xsi:type="dcterms:W3CDTF">2017-03-16T14:21:07Z</dcterms:created>
  <dcterms:modified xsi:type="dcterms:W3CDTF">2023-01-06T09:43:50Z</dcterms:modified>
  <cp:version>N04</cp:version>
</cp:coreProperties>
</file>