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06" y="72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58437" y="274639"/>
            <a:ext cx="32146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274639"/>
            <a:ext cx="94535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BA9AD-24C5-4055-B408-EC2D2064F44F}" type="datetimeFigureOut">
              <a:rPr lang="en-US" smtClean="0"/>
              <a:pPr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4D2A-2866-4AF3-9D3A-F41385ACB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LOWER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48640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8" y="4652963"/>
            <a:ext cx="341630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8559007" y="4021931"/>
            <a:ext cx="2732088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80350" y="80963"/>
            <a:ext cx="3414713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S0007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00819" y="84931"/>
            <a:ext cx="2732088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57200" y="533400"/>
            <a:ext cx="104775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Thư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́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ngày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17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tháng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10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năm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2022</a:t>
            </a:r>
            <a:endParaRPr lang="en-US" sz="3200" b="1" dirty="0" smtClean="0">
              <a:solidFill>
                <a:srgbClr val="0000CC"/>
              </a:solidFill>
              <a:latin typeface="Times New Roman" pitchFamily="18" charset="0"/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Toán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66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Luyện</a:t>
            </a:r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tập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7250" y="464127"/>
            <a:ext cx="97155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Toán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2065337"/>
            <a:ext cx="1143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48 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600 –  9 455                  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65 102  – 13 859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143000" y="1524000"/>
            <a:ext cx="485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Đặt tính rồi tính: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524000" y="3055937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48 600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524000" y="3589337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9 455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333500" y="3436937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619250" y="4198937"/>
            <a:ext cx="16192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524000" y="4275137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39 145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429500" y="3055937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65 102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429500" y="3589337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13 859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048500" y="3360737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7524750" y="4198937"/>
            <a:ext cx="16192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334250" y="4275137"/>
            <a:ext cx="2476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51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95800" y="838200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LUYỆN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TẬP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1295400"/>
            <a:ext cx="53340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Bài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lại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phép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cộng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1426264" y="3810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1674744" y="3810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1137202" y="3810000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1905000" y="3810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" name="Text Box 64"/>
          <p:cNvSpPr txBox="1">
            <a:spLocks noChangeArrowheads="1"/>
          </p:cNvSpPr>
          <p:nvPr/>
        </p:nvSpPr>
        <p:spPr bwMode="auto">
          <a:xfrm>
            <a:off x="6855514" y="3810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7141264" y="3810000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" name="Text Box 66"/>
          <p:cNvSpPr txBox="1">
            <a:spLocks noChangeArrowheads="1"/>
          </p:cNvSpPr>
          <p:nvPr/>
        </p:nvSpPr>
        <p:spPr bwMode="auto">
          <a:xfrm>
            <a:off x="7334250" y="3810000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5" name="Text Box 67"/>
          <p:cNvSpPr txBox="1">
            <a:spLocks noChangeArrowheads="1"/>
          </p:cNvSpPr>
          <p:nvPr/>
        </p:nvSpPr>
        <p:spPr bwMode="auto">
          <a:xfrm>
            <a:off x="7556226" y="3810000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476250" y="2819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Line 69"/>
          <p:cNvSpPr>
            <a:spLocks noChangeShapeType="1"/>
          </p:cNvSpPr>
          <p:nvPr/>
        </p:nvSpPr>
        <p:spPr bwMode="auto">
          <a:xfrm flipV="1">
            <a:off x="1047750" y="3733800"/>
            <a:ext cx="14287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1143000" y="24384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2 416</a:t>
            </a:r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1143000" y="30480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5 164</a:t>
            </a: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6477000" y="2743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1" name="Line 73"/>
          <p:cNvSpPr>
            <a:spLocks noChangeShapeType="1"/>
          </p:cNvSpPr>
          <p:nvPr/>
        </p:nvSpPr>
        <p:spPr bwMode="auto">
          <a:xfrm>
            <a:off x="6953250" y="3733800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6858000" y="30480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2 416</a:t>
            </a:r>
          </a:p>
        </p:txBody>
      </p:sp>
      <p:sp>
        <p:nvSpPr>
          <p:cNvPr id="23" name="Text Box 75"/>
          <p:cNvSpPr txBox="1">
            <a:spLocks noChangeArrowheads="1"/>
          </p:cNvSpPr>
          <p:nvPr/>
        </p:nvSpPr>
        <p:spPr bwMode="auto">
          <a:xfrm>
            <a:off x="6858000" y="2438400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7 580</a:t>
            </a:r>
          </a:p>
        </p:txBody>
      </p:sp>
      <p:sp>
        <p:nvSpPr>
          <p:cNvPr id="24" name="Text Box 76"/>
          <p:cNvSpPr txBox="1">
            <a:spLocks noChangeArrowheads="1"/>
          </p:cNvSpPr>
          <p:nvPr/>
        </p:nvSpPr>
        <p:spPr bwMode="auto">
          <a:xfrm>
            <a:off x="0" y="5265738"/>
            <a:ext cx="1143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phép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cộng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tổng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hạng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quả là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hạng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phép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đúng</a:t>
            </a:r>
            <a:r>
              <a:rPr lang="en-US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0" y="4572001"/>
            <a:ext cx="1143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phép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 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914400" y="533401"/>
            <a:ext cx="97155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Toán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697563" y="2969348"/>
            <a:ext cx="1596473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lại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95800" y="838200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LUYỆN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TẬP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1295400"/>
            <a:ext cx="67818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1b.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1905000"/>
            <a:ext cx="1143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35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462 + 27 519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69 108 + 2 074    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267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345 + 31 925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25145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35 462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62000" y="31241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27 519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5750" y="2819399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572500" y="25145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267 345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572500" y="31241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31 925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8096250" y="2819399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572000" y="25145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69 108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572000" y="31241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2 074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095750" y="2819399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85800" y="3733799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495800" y="3733799"/>
            <a:ext cx="16192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610600" y="3733799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62000" y="3886199"/>
            <a:ext cx="180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62 981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572000" y="3886199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71 182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8572500" y="3886199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298 270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952500" y="4571999"/>
            <a:ext cx="180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62 981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572000" y="4571999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71 182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8763000" y="4571999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298 270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952500" y="51053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27 519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8763000" y="51053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31 925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4572000" y="51053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2 074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571500" y="4876799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8572500" y="4952999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4381500" y="4952999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762000" y="5714999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>
            <a:off x="4419600" y="5714999"/>
            <a:ext cx="16192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8763000" y="5714999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952500" y="57911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35 462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8763000" y="57911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267 345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72000" y="5791199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69 108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914400" y="533401"/>
            <a:ext cx="97155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Toán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95800" y="838200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LUYỆN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TẬP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1295400"/>
            <a:ext cx="53340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Bài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2: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lại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phép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̀.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457200" y="23622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0" name="Text Box 36"/>
          <p:cNvSpPr txBox="1">
            <a:spLocks noChangeArrowheads="1"/>
          </p:cNvSpPr>
          <p:nvPr/>
        </p:nvSpPr>
        <p:spPr bwMode="auto">
          <a:xfrm>
            <a:off x="685800" y="1981200"/>
            <a:ext cx="1428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6839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685800" y="2590800"/>
            <a:ext cx="1428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482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609600" y="3352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6357</a:t>
            </a: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4476750" y="2590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482</a:t>
            </a: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4572000" y="1905000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6357</a:t>
            </a: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4476750" y="3352800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6839</a:t>
            </a: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4191000" y="2362200"/>
            <a:ext cx="57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7" name="Line 43"/>
          <p:cNvSpPr>
            <a:spLocks noChangeShapeType="1"/>
          </p:cNvSpPr>
          <p:nvPr/>
        </p:nvSpPr>
        <p:spPr bwMode="auto">
          <a:xfrm>
            <a:off x="685800" y="3276600"/>
            <a:ext cx="12382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44"/>
          <p:cNvSpPr>
            <a:spLocks noChangeShapeType="1"/>
          </p:cNvSpPr>
          <p:nvPr/>
        </p:nvSpPr>
        <p:spPr bwMode="auto">
          <a:xfrm>
            <a:off x="4476750" y="3276600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0" y="4419600"/>
            <a:ext cx="1143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phép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lấy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hiệu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Nếu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quả là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bị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phép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đúng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0" y="3886201"/>
            <a:ext cx="1143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Muốn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phép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8191500" y="2590800"/>
            <a:ext cx="180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6 357</a:t>
            </a:r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8286750" y="1905000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6 839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8191500" y="3352800"/>
            <a:ext cx="171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482</a:t>
            </a:r>
          </a:p>
        </p:txBody>
      </p:sp>
      <p:sp>
        <p:nvSpPr>
          <p:cNvPr id="24" name="Text Box 51"/>
          <p:cNvSpPr txBox="1">
            <a:spLocks noChangeArrowheads="1"/>
          </p:cNvSpPr>
          <p:nvPr/>
        </p:nvSpPr>
        <p:spPr bwMode="auto">
          <a:xfrm>
            <a:off x="7905750" y="2362200"/>
            <a:ext cx="571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Line 52"/>
          <p:cNvSpPr>
            <a:spLocks noChangeShapeType="1"/>
          </p:cNvSpPr>
          <p:nvPr/>
        </p:nvSpPr>
        <p:spPr bwMode="auto">
          <a:xfrm>
            <a:off x="8191500" y="3276600"/>
            <a:ext cx="16192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/>
        </p:nvSpPr>
        <p:spPr bwMode="auto">
          <a:xfrm>
            <a:off x="0" y="5378450"/>
            <a:ext cx="1143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Hoặc :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Muốn thử lại phép trừ ta lấy số bị trừ trừ đi hiệu . Nếu được kết quả là số trừ thì phép tính làm đúng.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914400" y="533401"/>
            <a:ext cx="97155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Toán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381250" y="2380529"/>
            <a:ext cx="1596473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lại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102927" y="2362200"/>
            <a:ext cx="1136073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Hoặc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95800" y="838200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LUYỆN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TẬP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1295400"/>
            <a:ext cx="67818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2b.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200150" y="2438399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4 025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395960" y="2971799"/>
            <a:ext cx="1333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312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914400" y="2743199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495800" y="2430463"/>
            <a:ext cx="180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5 901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709410" y="2971799"/>
            <a:ext cx="1428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638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210050" y="2743199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8153400" y="2438399"/>
            <a:ext cx="171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7521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8564380" y="2971799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98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7867650" y="2743199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1295400" y="3581399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4591050" y="3581399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8248650" y="3581399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200150" y="3657599"/>
            <a:ext cx="171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3 713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4495800" y="3657599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5 263</a:t>
            </a: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8078450" y="3657599"/>
            <a:ext cx="171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7 423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295400" y="4495799"/>
            <a:ext cx="171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3 713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686300" y="4495799"/>
            <a:ext cx="161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5 263</a:t>
            </a: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8343900" y="4495799"/>
            <a:ext cx="171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7 423</a:t>
            </a: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1350050" y="5745163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4 025</a:t>
            </a: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4680680" y="5745163"/>
            <a:ext cx="180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5 901</a:t>
            </a: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8343900" y="5745163"/>
            <a:ext cx="171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7 521</a:t>
            </a: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601450" y="5029199"/>
            <a:ext cx="1333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312</a:t>
            </a:r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1104900" y="4800599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4906780" y="5029199"/>
            <a:ext cx="1428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638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4400550" y="4800599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8763000" y="5029199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98</a:t>
            </a: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8058150" y="4800599"/>
            <a:ext cx="47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42"/>
          <p:cNvSpPr>
            <a:spLocks noChangeShapeType="1"/>
          </p:cNvSpPr>
          <p:nvPr/>
        </p:nvSpPr>
        <p:spPr bwMode="auto">
          <a:xfrm>
            <a:off x="1485900" y="5638799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>
            <a:off x="4648200" y="5638799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>
            <a:off x="8439150" y="5638799"/>
            <a:ext cx="13335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762000" y="1905000"/>
            <a:ext cx="990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4025 – 312        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5901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638          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7521 -  98 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914400" y="533401"/>
            <a:ext cx="97155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Toán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416877" y="4267201"/>
            <a:ext cx="1231323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lang="en-US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lại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216477" y="4343401"/>
            <a:ext cx="1231323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lang="en-US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lại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6998277" y="4191001"/>
            <a:ext cx="1231323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</a:t>
            </a: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lang="en-US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lại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/>
      <p:bldP spid="42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95800" y="838200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LUYỆN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TẬP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1295400"/>
            <a:ext cx="35814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0" y="1905000"/>
            <a:ext cx="1143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x + 265 = 4 848                    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x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- 707 = 3 535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0" y="4724400"/>
            <a:ext cx="1143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Muốn tìm số hạng chưa biết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lấy tổng trừ đi số hạng đã biết. 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0" y="4114801"/>
            <a:ext cx="1143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200150" y="2514600"/>
            <a:ext cx="2914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4 848 - 265 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209830" y="3200400"/>
            <a:ext cx="2476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583 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477000" y="2500314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x  =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3 535 + 707 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572250" y="3200400"/>
            <a:ext cx="2800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x  = 4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242 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0" y="5783263"/>
            <a:ext cx="1143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* Muốn tìm số bị trừ ta lấy hiệu cộng với số trừ. 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0" y="5181601"/>
            <a:ext cx="1143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533401"/>
            <a:ext cx="97155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Toán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95800" y="838200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LUYỆN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TẬP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71600"/>
            <a:ext cx="1828800" cy="6096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Củng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cố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b="1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71500" y="2103437"/>
            <a:ext cx="7581900" cy="563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Muốn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thử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phép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cộng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thế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nào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1500" y="2590800"/>
            <a:ext cx="108585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Muốn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thử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lại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phép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cộng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lấy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tổng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trừ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một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hạng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nếu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kết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quả là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hạng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còn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lại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phép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tính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làm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đúng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3657601"/>
            <a:ext cx="108585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Muốn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thử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phép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trư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̀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ta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thế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nào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7700" y="4114800"/>
            <a:ext cx="10858500" cy="1020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Muốn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thử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lại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phép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trừ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lấy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hiệu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cộng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với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trừ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Nếu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được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kết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quả là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bị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trừ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thì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phép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tính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làm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đúng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14400" y="533401"/>
            <a:ext cx="9715500" cy="457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Toán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52800" y="1981200"/>
            <a:ext cx="2762250" cy="1981200"/>
            <a:chOff x="3115" y="0"/>
            <a:chExt cx="2170" cy="2486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38" name="Oval 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Oval 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36" name="Oval 9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Oval 10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34" name="Oval 12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13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3115" y="0"/>
              <a:ext cx="2170" cy="1701"/>
              <a:chOff x="3115" y="0"/>
              <a:chExt cx="2170" cy="1701"/>
            </a:xfrm>
          </p:grpSpPr>
          <p:grpSp>
            <p:nvGrpSpPr>
              <p:cNvPr id="10" name="Group 15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32" name="Oval 16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Oval 17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8"/>
              <p:cNvGrpSpPr>
                <a:grpSpLocks/>
              </p:cNvGrpSpPr>
              <p:nvPr/>
            </p:nvGrpSpPr>
            <p:grpSpPr bwMode="auto">
              <a:xfrm>
                <a:off x="3115" y="0"/>
                <a:ext cx="2142" cy="1701"/>
                <a:chOff x="3115" y="0"/>
                <a:chExt cx="2142" cy="1701"/>
              </a:xfrm>
            </p:grpSpPr>
            <p:grpSp>
              <p:nvGrpSpPr>
                <p:cNvPr id="34" name="Group 19"/>
                <p:cNvGrpSpPr>
                  <a:grpSpLocks/>
                </p:cNvGrpSpPr>
                <p:nvPr/>
              </p:nvGrpSpPr>
              <p:grpSpPr bwMode="auto">
                <a:xfrm>
                  <a:off x="4502" y="589"/>
                  <a:ext cx="492" cy="912"/>
                  <a:chOff x="3471" y="1530"/>
                  <a:chExt cx="1258" cy="2327"/>
                </a:xfrm>
              </p:grpSpPr>
              <p:sp>
                <p:nvSpPr>
                  <p:cNvPr id="130" name="Freeform 20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" name="Freeform 21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" name="Group 22"/>
                <p:cNvGrpSpPr>
                  <a:grpSpLocks/>
                </p:cNvGrpSpPr>
                <p:nvPr/>
              </p:nvGrpSpPr>
              <p:grpSpPr bwMode="auto">
                <a:xfrm>
                  <a:off x="4266" y="781"/>
                  <a:ext cx="965" cy="522"/>
                  <a:chOff x="2864" y="2019"/>
                  <a:chExt cx="2463" cy="1332"/>
                </a:xfrm>
              </p:grpSpPr>
              <p:sp>
                <p:nvSpPr>
                  <p:cNvPr id="128" name="Freeform 23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" name="Freeform 24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6" name="Group 25"/>
                <p:cNvGrpSpPr>
                  <a:grpSpLocks/>
                </p:cNvGrpSpPr>
                <p:nvPr/>
              </p:nvGrpSpPr>
              <p:grpSpPr bwMode="auto">
                <a:xfrm>
                  <a:off x="4281" y="707"/>
                  <a:ext cx="972" cy="417"/>
                  <a:chOff x="2897" y="1832"/>
                  <a:chExt cx="2477" cy="1064"/>
                </a:xfrm>
              </p:grpSpPr>
              <p:sp>
                <p:nvSpPr>
                  <p:cNvPr id="126" name="Freeform 26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" name="Freeform 27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" name="Group 28"/>
                <p:cNvGrpSpPr>
                  <a:grpSpLocks/>
                </p:cNvGrpSpPr>
                <p:nvPr/>
              </p:nvGrpSpPr>
              <p:grpSpPr bwMode="auto">
                <a:xfrm>
                  <a:off x="4289" y="632"/>
                  <a:ext cx="968" cy="365"/>
                  <a:chOff x="2924" y="1636"/>
                  <a:chExt cx="2472" cy="927"/>
                </a:xfrm>
              </p:grpSpPr>
              <p:sp>
                <p:nvSpPr>
                  <p:cNvPr id="124" name="Freeform 29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5" name="Freeform 30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8" name="Group 31"/>
                <p:cNvGrpSpPr>
                  <a:grpSpLocks/>
                </p:cNvGrpSpPr>
                <p:nvPr/>
              </p:nvGrpSpPr>
              <p:grpSpPr bwMode="auto">
                <a:xfrm>
                  <a:off x="4305" y="545"/>
                  <a:ext cx="919" cy="259"/>
                  <a:chOff x="2958" y="1414"/>
                  <a:chExt cx="2342" cy="657"/>
                </a:xfrm>
              </p:grpSpPr>
              <p:sp>
                <p:nvSpPr>
                  <p:cNvPr id="122" name="Freeform 32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" name="Freeform 33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9" name="Group 34"/>
                <p:cNvGrpSpPr>
                  <a:grpSpLocks/>
                </p:cNvGrpSpPr>
                <p:nvPr/>
              </p:nvGrpSpPr>
              <p:grpSpPr bwMode="auto">
                <a:xfrm>
                  <a:off x="4313" y="490"/>
                  <a:ext cx="842" cy="135"/>
                  <a:chOff x="2983" y="1269"/>
                  <a:chExt cx="2150" cy="343"/>
                </a:xfrm>
              </p:grpSpPr>
              <p:sp>
                <p:nvSpPr>
                  <p:cNvPr id="120" name="Freeform 35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Freeform 36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" name="Group 39"/>
                <p:cNvGrpSpPr>
                  <a:grpSpLocks/>
                </p:cNvGrpSpPr>
                <p:nvPr/>
              </p:nvGrpSpPr>
              <p:grpSpPr bwMode="auto">
                <a:xfrm>
                  <a:off x="4298" y="349"/>
                  <a:ext cx="738" cy="167"/>
                  <a:chOff x="2938" y="917"/>
                  <a:chExt cx="1879" cy="427"/>
                </a:xfrm>
              </p:grpSpPr>
              <p:sp>
                <p:nvSpPr>
                  <p:cNvPr id="118" name="Freeform 38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9" name="Freeform 39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1" name="Group 40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2" cy="912"/>
                  <a:chOff x="637" y="1653"/>
                  <a:chExt cx="1257" cy="2326"/>
                </a:xfrm>
              </p:grpSpPr>
              <p:sp>
                <p:nvSpPr>
                  <p:cNvPr id="116" name="Freeform 41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" name="Freeform 42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" name="Group 43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5" cy="522"/>
                  <a:chOff x="-5" y="2196"/>
                  <a:chExt cx="2463" cy="1332"/>
                </a:xfrm>
              </p:grpSpPr>
              <p:sp>
                <p:nvSpPr>
                  <p:cNvPr id="114" name="Freeform 44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45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3" name="Group 46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2" cy="417"/>
                  <a:chOff x="-52" y="2009"/>
                  <a:chExt cx="2477" cy="1064"/>
                </a:xfrm>
              </p:grpSpPr>
              <p:sp>
                <p:nvSpPr>
                  <p:cNvPr id="112" name="Freeform 47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" name="Freeform 48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4" name="Group 49"/>
                <p:cNvGrpSpPr>
                  <a:grpSpLocks/>
                </p:cNvGrpSpPr>
                <p:nvPr/>
              </p:nvGrpSpPr>
              <p:grpSpPr bwMode="auto">
                <a:xfrm>
                  <a:off x="3115" y="698"/>
                  <a:ext cx="968" cy="362"/>
                  <a:chOff x="-74" y="1813"/>
                  <a:chExt cx="2472" cy="927"/>
                </a:xfrm>
              </p:grpSpPr>
              <p:sp>
                <p:nvSpPr>
                  <p:cNvPr id="110" name="Freeform 50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" name="Freeform 51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" name="Group 52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9" cy="257"/>
                  <a:chOff x="22" y="1591"/>
                  <a:chExt cx="2342" cy="657"/>
                </a:xfrm>
              </p:grpSpPr>
              <p:sp>
                <p:nvSpPr>
                  <p:cNvPr id="108" name="Freeform 53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" name="Freeform 54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" name="Group 55"/>
                <p:cNvGrpSpPr>
                  <a:grpSpLocks/>
                </p:cNvGrpSpPr>
                <p:nvPr/>
              </p:nvGrpSpPr>
              <p:grpSpPr bwMode="auto">
                <a:xfrm>
                  <a:off x="3218" y="560"/>
                  <a:ext cx="842" cy="135"/>
                  <a:chOff x="189" y="1446"/>
                  <a:chExt cx="2150" cy="343"/>
                </a:xfrm>
              </p:grpSpPr>
              <p:sp>
                <p:nvSpPr>
                  <p:cNvPr id="106" name="Freeform 56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57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" name="Group 58"/>
                <p:cNvGrpSpPr>
                  <a:grpSpLocks/>
                </p:cNvGrpSpPr>
                <p:nvPr/>
              </p:nvGrpSpPr>
              <p:grpSpPr bwMode="auto">
                <a:xfrm>
                  <a:off x="3343" y="418"/>
                  <a:ext cx="738" cy="167"/>
                  <a:chOff x="505" y="1094"/>
                  <a:chExt cx="1879" cy="427"/>
                </a:xfrm>
              </p:grpSpPr>
              <p:sp>
                <p:nvSpPr>
                  <p:cNvPr id="104" name="Freeform 59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" name="Freeform 60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" name="Group 61"/>
                <p:cNvGrpSpPr>
                  <a:grpSpLocks/>
                </p:cNvGrpSpPr>
                <p:nvPr/>
              </p:nvGrpSpPr>
              <p:grpSpPr bwMode="auto">
                <a:xfrm>
                  <a:off x="3386" y="343"/>
                  <a:ext cx="725" cy="219"/>
                  <a:chOff x="616" y="899"/>
                  <a:chExt cx="1850" cy="554"/>
                </a:xfrm>
              </p:grpSpPr>
              <p:sp>
                <p:nvSpPr>
                  <p:cNvPr id="102" name="Freeform 62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" name="Freeform 63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9" name="Group 64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00" name="Freeform 65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6 w 2736"/>
                      <a:gd name="T5" fmla="*/ 1 h 504"/>
                      <a:gd name="T6" fmla="*/ 86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Freeform 66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2 h 791"/>
                      <a:gd name="T4" fmla="*/ 25 w 1769"/>
                      <a:gd name="T5" fmla="*/ 6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8 h 791"/>
                      <a:gd name="T14" fmla="*/ 30 w 1769"/>
                      <a:gd name="T15" fmla="*/ 13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0" name="Group 67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98" name="Freeform 68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8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Freeform 69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8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" name="Group 70"/>
                <p:cNvGrpSpPr>
                  <a:grpSpLocks/>
                </p:cNvGrpSpPr>
                <p:nvPr/>
              </p:nvGrpSpPr>
              <p:grpSpPr bwMode="auto">
                <a:xfrm>
                  <a:off x="3782" y="30"/>
                  <a:ext cx="304" cy="592"/>
                  <a:chOff x="1633" y="104"/>
                  <a:chExt cx="778" cy="1512"/>
                </a:xfrm>
              </p:grpSpPr>
              <p:sp>
                <p:nvSpPr>
                  <p:cNvPr id="96" name="Freeform 71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40 w 2736"/>
                      <a:gd name="T3" fmla="*/ 31 h 504"/>
                      <a:gd name="T4" fmla="*/ 287 w 2736"/>
                      <a:gd name="T5" fmla="*/ 4 h 504"/>
                      <a:gd name="T6" fmla="*/ 442 w 2736"/>
                      <a:gd name="T7" fmla="*/ 4 h 504"/>
                      <a:gd name="T8" fmla="*/ 440 w 2736"/>
                      <a:gd name="T9" fmla="*/ 19 h 504"/>
                      <a:gd name="T10" fmla="*/ 285 w 2736"/>
                      <a:gd name="T11" fmla="*/ 19 h 504"/>
                      <a:gd name="T12" fmla="*/ 106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" name="Freeform 72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9 h 791"/>
                      <a:gd name="T8" fmla="*/ 196 w 1769"/>
                      <a:gd name="T9" fmla="*/ 111 h 791"/>
                      <a:gd name="T10" fmla="*/ 188 w 1769"/>
                      <a:gd name="T11" fmla="*/ 144 h 791"/>
                      <a:gd name="T12" fmla="*/ 177 w 1769"/>
                      <a:gd name="T13" fmla="*/ 115 h 791"/>
                      <a:gd name="T14" fmla="*/ 155 w 1769"/>
                      <a:gd name="T15" fmla="*/ 83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2" name="Group 73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94" name="Freeform 74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30 w 2736"/>
                      <a:gd name="T3" fmla="*/ 31 h 504"/>
                      <a:gd name="T4" fmla="*/ 267 w 2736"/>
                      <a:gd name="T5" fmla="*/ 4 h 504"/>
                      <a:gd name="T6" fmla="*/ 411 w 2736"/>
                      <a:gd name="T7" fmla="*/ 4 h 504"/>
                      <a:gd name="T8" fmla="*/ 409 w 2736"/>
                      <a:gd name="T9" fmla="*/ 19 h 504"/>
                      <a:gd name="T10" fmla="*/ 265 w 2736"/>
                      <a:gd name="T11" fmla="*/ 19 h 504"/>
                      <a:gd name="T12" fmla="*/ 98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" name="Freeform 75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3" name="Group 76"/>
                <p:cNvGrpSpPr>
                  <a:grpSpLocks/>
                </p:cNvGrpSpPr>
                <p:nvPr/>
              </p:nvGrpSpPr>
              <p:grpSpPr bwMode="auto">
                <a:xfrm>
                  <a:off x="4251" y="251"/>
                  <a:ext cx="723" cy="221"/>
                  <a:chOff x="2822" y="672"/>
                  <a:chExt cx="1845" cy="566"/>
                </a:xfrm>
              </p:grpSpPr>
              <p:sp>
                <p:nvSpPr>
                  <p:cNvPr id="92" name="Freeform 77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" name="Freeform 78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4" name="Group 79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3"/>
                  <a:chOff x="2683" y="445"/>
                  <a:chExt cx="1781" cy="717"/>
                </a:xfrm>
              </p:grpSpPr>
              <p:sp>
                <p:nvSpPr>
                  <p:cNvPr id="90" name="Freeform 80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" name="Freeform 81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" name="Freeform 82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59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83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7" name="Group 84"/>
                <p:cNvGrpSpPr>
                  <a:grpSpLocks/>
                </p:cNvGrpSpPr>
                <p:nvPr/>
              </p:nvGrpSpPr>
              <p:grpSpPr bwMode="auto">
                <a:xfrm>
                  <a:off x="4238" y="5"/>
                  <a:ext cx="250" cy="595"/>
                  <a:chOff x="2800" y="41"/>
                  <a:chExt cx="640" cy="1520"/>
                </a:xfrm>
              </p:grpSpPr>
              <p:sp>
                <p:nvSpPr>
                  <p:cNvPr id="88" name="Freeform 85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67 h 504"/>
                      <a:gd name="T2" fmla="*/ 130 w 2736"/>
                      <a:gd name="T3" fmla="*/ 22 h 504"/>
                      <a:gd name="T4" fmla="*/ 267 w 2736"/>
                      <a:gd name="T5" fmla="*/ 3 h 504"/>
                      <a:gd name="T6" fmla="*/ 412 w 2736"/>
                      <a:gd name="T7" fmla="*/ 3 h 504"/>
                      <a:gd name="T8" fmla="*/ 410 w 2736"/>
                      <a:gd name="T9" fmla="*/ 14 h 504"/>
                      <a:gd name="T10" fmla="*/ 266 w 2736"/>
                      <a:gd name="T11" fmla="*/ 14 h 504"/>
                      <a:gd name="T12" fmla="*/ 99 w 2736"/>
                      <a:gd name="T13" fmla="*/ 39 h 504"/>
                      <a:gd name="T14" fmla="*/ 0 w 2736"/>
                      <a:gd name="T15" fmla="*/ 6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86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20 w 1769"/>
                      <a:gd name="T5" fmla="*/ 27 h 791"/>
                      <a:gd name="T6" fmla="*/ 167 w 1769"/>
                      <a:gd name="T7" fmla="*/ 58 h 791"/>
                      <a:gd name="T8" fmla="*/ 182 w 1769"/>
                      <a:gd name="T9" fmla="*/ 81 h 791"/>
                      <a:gd name="T10" fmla="*/ 175 w 1769"/>
                      <a:gd name="T11" fmla="*/ 105 h 791"/>
                      <a:gd name="T12" fmla="*/ 165 w 1769"/>
                      <a:gd name="T13" fmla="*/ 84 h 791"/>
                      <a:gd name="T14" fmla="*/ 144 w 1769"/>
                      <a:gd name="T15" fmla="*/ 61 h 791"/>
                      <a:gd name="T16" fmla="*/ 115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8" name="Group 87"/>
                <p:cNvGrpSpPr>
                  <a:grpSpLocks/>
                </p:cNvGrpSpPr>
                <p:nvPr/>
              </p:nvGrpSpPr>
              <p:grpSpPr bwMode="auto">
                <a:xfrm>
                  <a:off x="4298" y="53"/>
                  <a:ext cx="399" cy="574"/>
                  <a:chOff x="2934" y="163"/>
                  <a:chExt cx="1017" cy="1464"/>
                </a:xfrm>
              </p:grpSpPr>
              <p:sp>
                <p:nvSpPr>
                  <p:cNvPr id="86" name="Freeform 88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7 w 2736"/>
                      <a:gd name="T5" fmla="*/ 7 h 504"/>
                      <a:gd name="T6" fmla="*/ 488 w 2736"/>
                      <a:gd name="T7" fmla="*/ 7 h 504"/>
                      <a:gd name="T8" fmla="*/ 485 w 2736"/>
                      <a:gd name="T9" fmla="*/ 29 h 504"/>
                      <a:gd name="T10" fmla="*/ 315 w 2736"/>
                      <a:gd name="T11" fmla="*/ 29 h 504"/>
                      <a:gd name="T12" fmla="*/ 117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" name="Freeform 89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0 w 1769"/>
                      <a:gd name="T3" fmla="*/ 16 h 791"/>
                      <a:gd name="T4" fmla="*/ 142 w 1769"/>
                      <a:gd name="T5" fmla="*/ 57 h 791"/>
                      <a:gd name="T6" fmla="*/ 198 w 1769"/>
                      <a:gd name="T7" fmla="*/ 124 h 791"/>
                      <a:gd name="T8" fmla="*/ 216 w 1769"/>
                      <a:gd name="T9" fmla="*/ 174 h 791"/>
                      <a:gd name="T10" fmla="*/ 207 w 1769"/>
                      <a:gd name="T11" fmla="*/ 225 h 791"/>
                      <a:gd name="T12" fmla="*/ 195 w 1769"/>
                      <a:gd name="T13" fmla="*/ 181 h 791"/>
                      <a:gd name="T14" fmla="*/ 171 w 1769"/>
                      <a:gd name="T15" fmla="*/ 130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9" name="Group 90"/>
                <p:cNvGrpSpPr>
                  <a:grpSpLocks/>
                </p:cNvGrpSpPr>
                <p:nvPr/>
              </p:nvGrpSpPr>
              <p:grpSpPr bwMode="auto">
                <a:xfrm>
                  <a:off x="4226" y="2"/>
                  <a:ext cx="96" cy="568"/>
                  <a:chOff x="2730" y="32"/>
                  <a:chExt cx="243" cy="1448"/>
                </a:xfrm>
              </p:grpSpPr>
              <p:sp>
                <p:nvSpPr>
                  <p:cNvPr id="84" name="Freeform 91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80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5" name="Freeform 92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1 w 1769"/>
                      <a:gd name="T3" fmla="*/ 2 h 791"/>
                      <a:gd name="T4" fmla="*/ 97 w 1769"/>
                      <a:gd name="T5" fmla="*/ 6 h 791"/>
                      <a:gd name="T6" fmla="*/ 135 w 1769"/>
                      <a:gd name="T7" fmla="*/ 13 h 791"/>
                      <a:gd name="T8" fmla="*/ 147 w 1769"/>
                      <a:gd name="T9" fmla="*/ 18 h 791"/>
                      <a:gd name="T10" fmla="*/ 142 w 1769"/>
                      <a:gd name="T11" fmla="*/ 23 h 791"/>
                      <a:gd name="T12" fmla="*/ 133 w 1769"/>
                      <a:gd name="T13" fmla="*/ 18 h 791"/>
                      <a:gd name="T14" fmla="*/ 116 w 1769"/>
                      <a:gd name="T15" fmla="*/ 13 h 791"/>
                      <a:gd name="T16" fmla="*/ 93 w 1769"/>
                      <a:gd name="T17" fmla="*/ 9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0" name="Group 93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4" cy="961"/>
                  <a:chOff x="943" y="1769"/>
                  <a:chExt cx="1085" cy="2450"/>
                </a:xfrm>
              </p:grpSpPr>
              <p:sp>
                <p:nvSpPr>
                  <p:cNvPr id="82" name="Freeform 94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95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" name="Group 96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80" name="Freeform 9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94 w 2736"/>
                      <a:gd name="T3" fmla="*/ 64 h 504"/>
                      <a:gd name="T4" fmla="*/ 603 w 2736"/>
                      <a:gd name="T5" fmla="*/ 9 h 504"/>
                      <a:gd name="T6" fmla="*/ 930 w 2736"/>
                      <a:gd name="T7" fmla="*/ 9 h 504"/>
                      <a:gd name="T8" fmla="*/ 925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1" name="Freeform 98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14 w 1769"/>
                      <a:gd name="T3" fmla="*/ 22 h 791"/>
                      <a:gd name="T4" fmla="*/ 271 w 1769"/>
                      <a:gd name="T5" fmla="*/ 77 h 791"/>
                      <a:gd name="T6" fmla="*/ 377 w 1769"/>
                      <a:gd name="T7" fmla="*/ 166 h 791"/>
                      <a:gd name="T8" fmla="*/ 411 w 1769"/>
                      <a:gd name="T9" fmla="*/ 234 h 791"/>
                      <a:gd name="T10" fmla="*/ 395 w 1769"/>
                      <a:gd name="T11" fmla="*/ 302 h 791"/>
                      <a:gd name="T12" fmla="*/ 372 w 1769"/>
                      <a:gd name="T13" fmla="*/ 243 h 791"/>
                      <a:gd name="T14" fmla="*/ 325 w 1769"/>
                      <a:gd name="T15" fmla="*/ 174 h 791"/>
                      <a:gd name="T16" fmla="*/ 260 w 1769"/>
                      <a:gd name="T17" fmla="*/ 113 h 791"/>
                      <a:gd name="T18" fmla="*/ 136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" name="Group 99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8" name="Freeform 100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80 h 504"/>
                      <a:gd name="T2" fmla="*/ 338 w 2736"/>
                      <a:gd name="T3" fmla="*/ 60 h 504"/>
                      <a:gd name="T4" fmla="*/ 695 w 2736"/>
                      <a:gd name="T5" fmla="*/ 8 h 504"/>
                      <a:gd name="T6" fmla="*/ 1070 w 2736"/>
                      <a:gd name="T7" fmla="*/ 8 h 504"/>
                      <a:gd name="T8" fmla="*/ 1064 w 2736"/>
                      <a:gd name="T9" fmla="*/ 37 h 504"/>
                      <a:gd name="T10" fmla="*/ 690 w 2736"/>
                      <a:gd name="T11" fmla="*/ 37 h 504"/>
                      <a:gd name="T12" fmla="*/ 256 w 2736"/>
                      <a:gd name="T13" fmla="*/ 104 h 504"/>
                      <a:gd name="T14" fmla="*/ 0 w 2736"/>
                      <a:gd name="T15" fmla="*/ 18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Freeform 101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1 w 1769"/>
                      <a:gd name="T3" fmla="*/ 20 h 791"/>
                      <a:gd name="T4" fmla="*/ 311 w 1769"/>
                      <a:gd name="T5" fmla="*/ 72 h 791"/>
                      <a:gd name="T6" fmla="*/ 434 w 1769"/>
                      <a:gd name="T7" fmla="*/ 154 h 791"/>
                      <a:gd name="T8" fmla="*/ 473 w 1769"/>
                      <a:gd name="T9" fmla="*/ 218 h 791"/>
                      <a:gd name="T10" fmla="*/ 455 w 1769"/>
                      <a:gd name="T11" fmla="*/ 282 h 791"/>
                      <a:gd name="T12" fmla="*/ 428 w 1769"/>
                      <a:gd name="T13" fmla="*/ 226 h 791"/>
                      <a:gd name="T14" fmla="*/ 374 w 1769"/>
                      <a:gd name="T15" fmla="*/ 162 h 791"/>
                      <a:gd name="T16" fmla="*/ 299 w 1769"/>
                      <a:gd name="T17" fmla="*/ 106 h 791"/>
                      <a:gd name="T18" fmla="*/ 157 w 1769"/>
                      <a:gd name="T19" fmla="*/ 54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3" name="Group 102"/>
                <p:cNvGrpSpPr>
                  <a:grpSpLocks/>
                </p:cNvGrpSpPr>
                <p:nvPr/>
              </p:nvGrpSpPr>
              <p:grpSpPr bwMode="auto">
                <a:xfrm>
                  <a:off x="4456" y="662"/>
                  <a:ext cx="444" cy="951"/>
                  <a:chOff x="3334" y="1717"/>
                  <a:chExt cx="1125" cy="2426"/>
                </a:xfrm>
              </p:grpSpPr>
              <p:sp>
                <p:nvSpPr>
                  <p:cNvPr id="76" name="Freeform 103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" name="Freeform 104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4" name="Group 105"/>
                <p:cNvGrpSpPr>
                  <a:grpSpLocks/>
                </p:cNvGrpSpPr>
                <p:nvPr/>
              </p:nvGrpSpPr>
              <p:grpSpPr bwMode="auto">
                <a:xfrm>
                  <a:off x="4394" y="721"/>
                  <a:ext cx="348" cy="951"/>
                  <a:chOff x="3181" y="1866"/>
                  <a:chExt cx="883" cy="2426"/>
                </a:xfrm>
              </p:grpSpPr>
              <p:sp>
                <p:nvSpPr>
                  <p:cNvPr id="74" name="Freeform 106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4 w 2736"/>
                      <a:gd name="T3" fmla="*/ 59 h 504"/>
                      <a:gd name="T4" fmla="*/ 646 w 2736"/>
                      <a:gd name="T5" fmla="*/ 8 h 504"/>
                      <a:gd name="T6" fmla="*/ 995 w 2736"/>
                      <a:gd name="T7" fmla="*/ 8 h 504"/>
                      <a:gd name="T8" fmla="*/ 989 w 2736"/>
                      <a:gd name="T9" fmla="*/ 36 h 504"/>
                      <a:gd name="T10" fmla="*/ 642 w 2736"/>
                      <a:gd name="T11" fmla="*/ 36 h 504"/>
                      <a:gd name="T12" fmla="*/ 238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5" name="Freeform 107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5" name="Group 108"/>
                <p:cNvGrpSpPr>
                  <a:grpSpLocks/>
                </p:cNvGrpSpPr>
                <p:nvPr/>
              </p:nvGrpSpPr>
              <p:grpSpPr bwMode="auto">
                <a:xfrm>
                  <a:off x="4328" y="767"/>
                  <a:ext cx="244" cy="934"/>
                  <a:chOff x="3006" y="1983"/>
                  <a:chExt cx="619" cy="2386"/>
                </a:xfrm>
              </p:grpSpPr>
              <p:sp>
                <p:nvSpPr>
                  <p:cNvPr id="72" name="Freeform 109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96 w 2736"/>
                      <a:gd name="T3" fmla="*/ 40 h 504"/>
                      <a:gd name="T4" fmla="*/ 608 w 2736"/>
                      <a:gd name="T5" fmla="*/ 6 h 504"/>
                      <a:gd name="T6" fmla="*/ 937 w 2736"/>
                      <a:gd name="T7" fmla="*/ 6 h 504"/>
                      <a:gd name="T8" fmla="*/ 932 w 2736"/>
                      <a:gd name="T9" fmla="*/ 24 h 504"/>
                      <a:gd name="T10" fmla="*/ 604 w 2736"/>
                      <a:gd name="T11" fmla="*/ 24 h 504"/>
                      <a:gd name="T12" fmla="*/ 224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Freeform 110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5 w 1769"/>
                      <a:gd name="T3" fmla="*/ 13 h 791"/>
                      <a:gd name="T4" fmla="*/ 273 w 1769"/>
                      <a:gd name="T5" fmla="*/ 48 h 791"/>
                      <a:gd name="T6" fmla="*/ 380 w 1769"/>
                      <a:gd name="T7" fmla="*/ 103 h 791"/>
                      <a:gd name="T8" fmla="*/ 414 w 1769"/>
                      <a:gd name="T9" fmla="*/ 145 h 791"/>
                      <a:gd name="T10" fmla="*/ 398 w 1769"/>
                      <a:gd name="T11" fmla="*/ 187 h 791"/>
                      <a:gd name="T12" fmla="*/ 375 w 1769"/>
                      <a:gd name="T13" fmla="*/ 150 h 791"/>
                      <a:gd name="T14" fmla="*/ 327 w 1769"/>
                      <a:gd name="T15" fmla="*/ 108 h 791"/>
                      <a:gd name="T16" fmla="*/ 262 w 1769"/>
                      <a:gd name="T17" fmla="*/ 70 h 791"/>
                      <a:gd name="T18" fmla="*/ 137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6" name="Group 111"/>
                <p:cNvGrpSpPr>
                  <a:grpSpLocks/>
                </p:cNvGrpSpPr>
                <p:nvPr/>
              </p:nvGrpSpPr>
              <p:grpSpPr bwMode="auto">
                <a:xfrm>
                  <a:off x="4256" y="813"/>
                  <a:ext cx="160" cy="870"/>
                  <a:chOff x="2819" y="2101"/>
                  <a:chExt cx="405" cy="2219"/>
                </a:xfrm>
              </p:grpSpPr>
              <p:sp>
                <p:nvSpPr>
                  <p:cNvPr id="70" name="Freeform 112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50 w 2736"/>
                      <a:gd name="T3" fmla="*/ 40 h 504"/>
                      <a:gd name="T4" fmla="*/ 513 w 2736"/>
                      <a:gd name="T5" fmla="*/ 6 h 504"/>
                      <a:gd name="T6" fmla="*/ 791 w 2736"/>
                      <a:gd name="T7" fmla="*/ 6 h 504"/>
                      <a:gd name="T8" fmla="*/ 786 w 2736"/>
                      <a:gd name="T9" fmla="*/ 24 h 504"/>
                      <a:gd name="T10" fmla="*/ 510 w 2736"/>
                      <a:gd name="T11" fmla="*/ 24 h 504"/>
                      <a:gd name="T12" fmla="*/ 189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Freeform 113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7 w 1769"/>
                      <a:gd name="T3" fmla="*/ 13 h 791"/>
                      <a:gd name="T4" fmla="*/ 231 w 1769"/>
                      <a:gd name="T5" fmla="*/ 48 h 791"/>
                      <a:gd name="T6" fmla="*/ 321 w 1769"/>
                      <a:gd name="T7" fmla="*/ 103 h 791"/>
                      <a:gd name="T8" fmla="*/ 350 w 1769"/>
                      <a:gd name="T9" fmla="*/ 145 h 791"/>
                      <a:gd name="T10" fmla="*/ 337 w 1769"/>
                      <a:gd name="T11" fmla="*/ 187 h 791"/>
                      <a:gd name="T12" fmla="*/ 317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7" name="Group 114"/>
                <p:cNvGrpSpPr>
                  <a:grpSpLocks/>
                </p:cNvGrpSpPr>
                <p:nvPr/>
              </p:nvGrpSpPr>
              <p:grpSpPr bwMode="auto">
                <a:xfrm>
                  <a:off x="4050" y="827"/>
                  <a:ext cx="168" cy="858"/>
                  <a:chOff x="2287" y="2135"/>
                  <a:chExt cx="426" cy="2185"/>
                </a:xfrm>
              </p:grpSpPr>
              <p:sp>
                <p:nvSpPr>
                  <p:cNvPr id="68" name="Freeform 115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70 h 504"/>
                      <a:gd name="T2" fmla="*/ 238 w 2736"/>
                      <a:gd name="T3" fmla="*/ 24 h 504"/>
                      <a:gd name="T4" fmla="*/ 490 w 2736"/>
                      <a:gd name="T5" fmla="*/ 3 h 504"/>
                      <a:gd name="T6" fmla="*/ 755 w 2736"/>
                      <a:gd name="T7" fmla="*/ 3 h 504"/>
                      <a:gd name="T8" fmla="*/ 751 w 2736"/>
                      <a:gd name="T9" fmla="*/ 14 h 504"/>
                      <a:gd name="T10" fmla="*/ 486 w 2736"/>
                      <a:gd name="T11" fmla="*/ 14 h 504"/>
                      <a:gd name="T12" fmla="*/ 180 w 2736"/>
                      <a:gd name="T13" fmla="*/ 41 h 504"/>
                      <a:gd name="T14" fmla="*/ 0 w 2736"/>
                      <a:gd name="T15" fmla="*/ 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116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2 w 1769"/>
                      <a:gd name="T3" fmla="*/ 8 h 791"/>
                      <a:gd name="T4" fmla="*/ 220 w 1769"/>
                      <a:gd name="T5" fmla="*/ 28 h 791"/>
                      <a:gd name="T6" fmla="*/ 306 w 1769"/>
                      <a:gd name="T7" fmla="*/ 60 h 791"/>
                      <a:gd name="T8" fmla="*/ 333 w 1769"/>
                      <a:gd name="T9" fmla="*/ 85 h 791"/>
                      <a:gd name="T10" fmla="*/ 321 w 1769"/>
                      <a:gd name="T11" fmla="*/ 110 h 791"/>
                      <a:gd name="T12" fmla="*/ 302 w 1769"/>
                      <a:gd name="T13" fmla="*/ 88 h 791"/>
                      <a:gd name="T14" fmla="*/ 264 w 1769"/>
                      <a:gd name="T15" fmla="*/ 63 h 791"/>
                      <a:gd name="T16" fmla="*/ 211 w 1769"/>
                      <a:gd name="T17" fmla="*/ 41 h 791"/>
                      <a:gd name="T18" fmla="*/ 110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" name="Freeform 117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4 h 2368"/>
                  <a:gd name="T2" fmla="*/ 15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1 w 776"/>
                  <a:gd name="T27" fmla="*/ 64 h 2368"/>
                  <a:gd name="T28" fmla="*/ 38 w 776"/>
                  <a:gd name="T29" fmla="*/ 73 h 2368"/>
                  <a:gd name="T30" fmla="*/ 44 w 776"/>
                  <a:gd name="T31" fmla="*/ 79 h 2368"/>
                  <a:gd name="T32" fmla="*/ 41 w 776"/>
                  <a:gd name="T33" fmla="*/ 87 h 2368"/>
                  <a:gd name="T34" fmla="*/ 44 w 776"/>
                  <a:gd name="T35" fmla="*/ 96 h 2368"/>
                  <a:gd name="T36" fmla="*/ 41 w 776"/>
                  <a:gd name="T37" fmla="*/ 102 h 2368"/>
                  <a:gd name="T38" fmla="*/ 47 w 776"/>
                  <a:gd name="T39" fmla="*/ 110 h 2368"/>
                  <a:gd name="T40" fmla="*/ 44 w 776"/>
                  <a:gd name="T41" fmla="*/ 119 h 2368"/>
                  <a:gd name="T42" fmla="*/ 47 w 776"/>
                  <a:gd name="T43" fmla="*/ 131 h 2368"/>
                  <a:gd name="T44" fmla="*/ 44 w 776"/>
                  <a:gd name="T45" fmla="*/ 133 h 2368"/>
                  <a:gd name="T46" fmla="*/ 47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118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8 h 21602"/>
                  <a:gd name="T4" fmla="*/ 0 w 21600"/>
                  <a:gd name="T5" fmla="*/ 37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119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rc 120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rc 121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rc 122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rc 123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rc 124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Arc 125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26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27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5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rc 128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rc 129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8 h 21600"/>
                  <a:gd name="T2" fmla="*/ 16 w 31881"/>
                  <a:gd name="T3" fmla="*/ 8 h 21600"/>
                  <a:gd name="T4" fmla="*/ 9 w 31881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rc 130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31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5 w 776"/>
                  <a:gd name="T11" fmla="*/ 22 h 2368"/>
                  <a:gd name="T12" fmla="*/ 87 w 776"/>
                  <a:gd name="T13" fmla="*/ 28 h 2368"/>
                  <a:gd name="T14" fmla="*/ 144 w 776"/>
                  <a:gd name="T15" fmla="*/ 32 h 2368"/>
                  <a:gd name="T16" fmla="*/ 115 w 776"/>
                  <a:gd name="T17" fmla="*/ 38 h 2368"/>
                  <a:gd name="T18" fmla="*/ 158 w 776"/>
                  <a:gd name="T19" fmla="*/ 41 h 2368"/>
                  <a:gd name="T20" fmla="*/ 144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2 w 776"/>
                  <a:gd name="T27" fmla="*/ 68 h 2368"/>
                  <a:gd name="T28" fmla="*/ 187 w 776"/>
                  <a:gd name="T29" fmla="*/ 77 h 2368"/>
                  <a:gd name="T30" fmla="*/ 216 w 776"/>
                  <a:gd name="T31" fmla="*/ 83 h 2368"/>
                  <a:gd name="T32" fmla="*/ 202 w 776"/>
                  <a:gd name="T33" fmla="*/ 93 h 2368"/>
                  <a:gd name="T34" fmla="*/ 216 w 776"/>
                  <a:gd name="T35" fmla="*/ 102 h 2368"/>
                  <a:gd name="T36" fmla="*/ 202 w 776"/>
                  <a:gd name="T37" fmla="*/ 108 h 2368"/>
                  <a:gd name="T38" fmla="*/ 231 w 776"/>
                  <a:gd name="T39" fmla="*/ 117 h 2368"/>
                  <a:gd name="T40" fmla="*/ 216 w 776"/>
                  <a:gd name="T41" fmla="*/ 126 h 2368"/>
                  <a:gd name="T42" fmla="*/ 231 w 776"/>
                  <a:gd name="T43" fmla="*/ 138 h 2368"/>
                  <a:gd name="T44" fmla="*/ 216 w 776"/>
                  <a:gd name="T45" fmla="*/ 141 h 2368"/>
                  <a:gd name="T46" fmla="*/ 231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32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9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8 h 2368"/>
                  <a:gd name="T30" fmla="*/ 89 w 776"/>
                  <a:gd name="T31" fmla="*/ 84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7 h 2368"/>
                  <a:gd name="T42" fmla="*/ 95 w 776"/>
                  <a:gd name="T43" fmla="*/ 139 h 2368"/>
                  <a:gd name="T44" fmla="*/ 89 w 776"/>
                  <a:gd name="T45" fmla="*/ 142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33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4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35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7 w 776"/>
                  <a:gd name="T5" fmla="*/ 5 h 2368"/>
                  <a:gd name="T6" fmla="*/ 198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9 w 776"/>
                  <a:gd name="T13" fmla="*/ 14 h 2368"/>
                  <a:gd name="T14" fmla="*/ 282 w 776"/>
                  <a:gd name="T15" fmla="*/ 16 h 2368"/>
                  <a:gd name="T16" fmla="*/ 225 w 776"/>
                  <a:gd name="T17" fmla="*/ 19 h 2368"/>
                  <a:gd name="T18" fmla="*/ 311 w 776"/>
                  <a:gd name="T19" fmla="*/ 20 h 2368"/>
                  <a:gd name="T20" fmla="*/ 282 w 776"/>
                  <a:gd name="T21" fmla="*/ 23 h 2368"/>
                  <a:gd name="T22" fmla="*/ 339 w 776"/>
                  <a:gd name="T23" fmla="*/ 26 h 2368"/>
                  <a:gd name="T24" fmla="*/ 339 w 776"/>
                  <a:gd name="T25" fmla="*/ 29 h 2368"/>
                  <a:gd name="T26" fmla="*/ 395 w 776"/>
                  <a:gd name="T27" fmla="*/ 34 h 2368"/>
                  <a:gd name="T28" fmla="*/ 367 w 776"/>
                  <a:gd name="T29" fmla="*/ 38 h 2368"/>
                  <a:gd name="T30" fmla="*/ 423 w 776"/>
                  <a:gd name="T31" fmla="*/ 41 h 2368"/>
                  <a:gd name="T32" fmla="*/ 395 w 776"/>
                  <a:gd name="T33" fmla="*/ 46 h 2368"/>
                  <a:gd name="T34" fmla="*/ 423 w 776"/>
                  <a:gd name="T35" fmla="*/ 50 h 2368"/>
                  <a:gd name="T36" fmla="*/ 395 w 776"/>
                  <a:gd name="T37" fmla="*/ 53 h 2368"/>
                  <a:gd name="T38" fmla="*/ 452 w 776"/>
                  <a:gd name="T39" fmla="*/ 58 h 2368"/>
                  <a:gd name="T40" fmla="*/ 423 w 776"/>
                  <a:gd name="T41" fmla="*/ 62 h 2368"/>
                  <a:gd name="T42" fmla="*/ 452 w 776"/>
                  <a:gd name="T43" fmla="*/ 68 h 2368"/>
                  <a:gd name="T44" fmla="*/ 423 w 776"/>
                  <a:gd name="T45" fmla="*/ 70 h 2368"/>
                  <a:gd name="T46" fmla="*/ 452 w 776"/>
                  <a:gd name="T47" fmla="*/ 7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36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2 h 2368"/>
                  <a:gd name="T22" fmla="*/ 65 w 776"/>
                  <a:gd name="T23" fmla="*/ 47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9 h 2368"/>
                  <a:gd name="T30" fmla="*/ 81 w 776"/>
                  <a:gd name="T31" fmla="*/ 74 h 2368"/>
                  <a:gd name="T32" fmla="*/ 75 w 776"/>
                  <a:gd name="T33" fmla="*/ 82 h 2368"/>
                  <a:gd name="T34" fmla="*/ 81 w 776"/>
                  <a:gd name="T35" fmla="*/ 90 h 2368"/>
                  <a:gd name="T36" fmla="*/ 75 w 776"/>
                  <a:gd name="T37" fmla="*/ 96 h 2368"/>
                  <a:gd name="T38" fmla="*/ 86 w 776"/>
                  <a:gd name="T39" fmla="*/ 104 h 2368"/>
                  <a:gd name="T40" fmla="*/ 81 w 776"/>
                  <a:gd name="T41" fmla="*/ 112 h 2368"/>
                  <a:gd name="T42" fmla="*/ 86 w 776"/>
                  <a:gd name="T43" fmla="*/ 122 h 2368"/>
                  <a:gd name="T44" fmla="*/ 81 w 776"/>
                  <a:gd name="T45" fmla="*/ 125 h 2368"/>
                  <a:gd name="T46" fmla="*/ 86 w 776"/>
                  <a:gd name="T47" fmla="*/ 13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37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4 w 776"/>
                  <a:gd name="T33" fmla="*/ 28 h 2368"/>
                  <a:gd name="T34" fmla="*/ 36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6 w 776"/>
                  <a:gd name="T41" fmla="*/ 38 h 2368"/>
                  <a:gd name="T42" fmla="*/ 39 w 776"/>
                  <a:gd name="T43" fmla="*/ 42 h 2368"/>
                  <a:gd name="T44" fmla="*/ 36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38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40" name="Object 139"/>
          <p:cNvGraphicFramePr>
            <a:graphicFrameLocks noChangeAspect="1"/>
          </p:cNvGraphicFramePr>
          <p:nvPr/>
        </p:nvGraphicFramePr>
        <p:xfrm>
          <a:off x="8524875" y="3581400"/>
          <a:ext cx="29051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3" imgW="1999793" imgH="1831543" progId="">
                  <p:embed/>
                </p:oleObj>
              </mc:Choice>
              <mc:Fallback>
                <p:oleObj name="Clip" r:id="rId3" imgW="1999793" imgH="1831543" progId="">
                  <p:embed/>
                  <p:pic>
                    <p:nvPicPr>
                      <p:cNvPr id="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75" y="3581400"/>
                        <a:ext cx="2905125" cy="327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AutoShape 33"/>
          <p:cNvSpPr>
            <a:spLocks noChangeArrowheads="1"/>
          </p:cNvSpPr>
          <p:nvPr/>
        </p:nvSpPr>
        <p:spPr bwMode="auto">
          <a:xfrm>
            <a:off x="1143000" y="2819400"/>
            <a:ext cx="1246188" cy="795338"/>
          </a:xfrm>
          <a:prstGeom prst="irregularSeal1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42" name="AutoShape 33"/>
          <p:cNvSpPr>
            <a:spLocks noChangeArrowheads="1"/>
          </p:cNvSpPr>
          <p:nvPr/>
        </p:nvSpPr>
        <p:spPr bwMode="auto">
          <a:xfrm>
            <a:off x="1238250" y="5105400"/>
            <a:ext cx="1246188" cy="795338"/>
          </a:xfrm>
          <a:prstGeom prst="irregularSeal1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43" name="AutoShape 33"/>
          <p:cNvSpPr>
            <a:spLocks noChangeArrowheads="1"/>
          </p:cNvSpPr>
          <p:nvPr/>
        </p:nvSpPr>
        <p:spPr bwMode="auto">
          <a:xfrm>
            <a:off x="5619750" y="5410200"/>
            <a:ext cx="1246188" cy="795338"/>
          </a:xfrm>
          <a:prstGeom prst="irregularSeal1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44" name="AutoShape 28"/>
          <p:cNvSpPr>
            <a:spLocks noChangeArrowheads="1"/>
          </p:cNvSpPr>
          <p:nvPr/>
        </p:nvSpPr>
        <p:spPr bwMode="auto">
          <a:xfrm>
            <a:off x="6477000" y="1524000"/>
            <a:ext cx="762000" cy="512763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45" name="AutoShape 32"/>
          <p:cNvSpPr>
            <a:spLocks noChangeArrowheads="1"/>
          </p:cNvSpPr>
          <p:nvPr/>
        </p:nvSpPr>
        <p:spPr bwMode="auto">
          <a:xfrm rot="17331562">
            <a:off x="396081" y="1127920"/>
            <a:ext cx="715963" cy="746125"/>
          </a:xfrm>
          <a:prstGeom prst="irregularSeal1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46" name="AutoShape 24"/>
          <p:cNvSpPr>
            <a:spLocks noChangeArrowheads="1"/>
          </p:cNvSpPr>
          <p:nvPr/>
        </p:nvSpPr>
        <p:spPr bwMode="auto">
          <a:xfrm rot="19926999">
            <a:off x="3429001" y="5410200"/>
            <a:ext cx="847329" cy="800100"/>
          </a:xfrm>
          <a:prstGeom prst="irregularSeal1">
            <a:avLst/>
          </a:prstGeom>
          <a:gradFill rotWithShape="1">
            <a:gsLst>
              <a:gs pos="0">
                <a:srgbClr val="00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pic>
        <p:nvPicPr>
          <p:cNvPr id="147" name="Picture 15" descr="XMSTRER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92486" y="1355726"/>
            <a:ext cx="279796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Picture 15" descr="XMSTRER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08110" y="1062039"/>
            <a:ext cx="2857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Picture 15" descr="XMSTRER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619949" y="-3619698"/>
            <a:ext cx="271463" cy="751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" name="Picture 7" descr="CRNRC4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0698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" name="Picture 8" descr="CRNRC40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671845" y="0"/>
            <a:ext cx="1758156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10" descr="CRNRC4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" y="5870575"/>
            <a:ext cx="2022079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" name="Picture 9" descr="CRNRC40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03172" y="5764214"/>
            <a:ext cx="1926828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15" descr="XMSTRER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715199" y="2868414"/>
            <a:ext cx="271462" cy="751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0" name="WordArt 10"/>
          <p:cNvSpPr>
            <a:spLocks noChangeArrowheads="1" noChangeShapeType="1" noTextEdit="1"/>
          </p:cNvSpPr>
          <p:nvPr/>
        </p:nvSpPr>
        <p:spPr bwMode="auto">
          <a:xfrm rot="309560">
            <a:off x="1220920" y="1308302"/>
            <a:ext cx="8856662" cy="21320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húc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các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ngoan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học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giỏi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4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!.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04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1" name="Arc 123"/>
          <p:cNvSpPr>
            <a:spLocks/>
          </p:cNvSpPr>
          <p:nvPr/>
        </p:nvSpPr>
        <p:spPr bwMode="hidden">
          <a:xfrm>
            <a:off x="3094440" y="4431799"/>
            <a:ext cx="189666" cy="743548"/>
          </a:xfrm>
          <a:custGeom>
            <a:avLst/>
            <a:gdLst>
              <a:gd name="T0" fmla="*/ 0 w 34812"/>
              <a:gd name="T1" fmla="*/ 8 h 22305"/>
              <a:gd name="T2" fmla="*/ 1 w 34812"/>
              <a:gd name="T3" fmla="*/ 39 h 22305"/>
              <a:gd name="T4" fmla="*/ 0 w 34812"/>
              <a:gd name="T5" fmla="*/ 38 h 223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4812" h="22305" fill="none" extrusionOk="0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</a:path>
              <a:path w="34812" h="22305" stroke="0" extrusionOk="0">
                <a:moveTo>
                  <a:pt x="-1" y="4511"/>
                </a:moveTo>
                <a:cubicBezTo>
                  <a:pt x="3783" y="1586"/>
                  <a:pt x="8429" y="-1"/>
                  <a:pt x="13212" y="0"/>
                </a:cubicBezTo>
                <a:cubicBezTo>
                  <a:pt x="25141" y="0"/>
                  <a:pt x="34812" y="9670"/>
                  <a:pt x="34812" y="21600"/>
                </a:cubicBezTo>
                <a:cubicBezTo>
                  <a:pt x="34812" y="21835"/>
                  <a:pt x="34808" y="22070"/>
                  <a:pt x="34800" y="22304"/>
                </a:cubicBezTo>
                <a:lnTo>
                  <a:pt x="13212" y="21600"/>
                </a:lnTo>
                <a:lnTo>
                  <a:pt x="-1" y="4511"/>
                </a:lnTo>
                <a:close/>
              </a:path>
            </a:pathLst>
          </a:cu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2" name="Group 291"/>
          <p:cNvGrpSpPr>
            <a:grpSpLocks/>
          </p:cNvGrpSpPr>
          <p:nvPr/>
        </p:nvGrpSpPr>
        <p:grpSpPr bwMode="auto">
          <a:xfrm>
            <a:off x="1066800" y="3810000"/>
            <a:ext cx="2762250" cy="1981200"/>
            <a:chOff x="3115" y="0"/>
            <a:chExt cx="2170" cy="2486"/>
          </a:xfrm>
        </p:grpSpPr>
        <p:grpSp>
          <p:nvGrpSpPr>
            <p:cNvPr id="293" name="Group 5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25" name="Oval 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Oval 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4" name="Group 8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23" name="Oval 9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Oval 10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5" name="Group 11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21" name="Oval 12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Oval 13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6" name="Group 14"/>
            <p:cNvGrpSpPr>
              <a:grpSpLocks/>
            </p:cNvGrpSpPr>
            <p:nvPr/>
          </p:nvGrpSpPr>
          <p:grpSpPr bwMode="auto">
            <a:xfrm>
              <a:off x="3115" y="0"/>
              <a:ext cx="2170" cy="1701"/>
              <a:chOff x="3115" y="0"/>
              <a:chExt cx="2170" cy="1701"/>
            </a:xfrm>
          </p:grpSpPr>
          <p:grpSp>
            <p:nvGrpSpPr>
              <p:cNvPr id="297" name="Group 15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19" name="Oval 16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" name="Oval 17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8" name="Group 18"/>
              <p:cNvGrpSpPr>
                <a:grpSpLocks/>
              </p:cNvGrpSpPr>
              <p:nvPr/>
            </p:nvGrpSpPr>
            <p:grpSpPr bwMode="auto">
              <a:xfrm>
                <a:off x="3115" y="0"/>
                <a:ext cx="2142" cy="1701"/>
                <a:chOff x="3115" y="0"/>
                <a:chExt cx="2142" cy="1701"/>
              </a:xfrm>
            </p:grpSpPr>
            <p:grpSp>
              <p:nvGrpSpPr>
                <p:cNvPr id="321" name="Group 19"/>
                <p:cNvGrpSpPr>
                  <a:grpSpLocks/>
                </p:cNvGrpSpPr>
                <p:nvPr/>
              </p:nvGrpSpPr>
              <p:grpSpPr bwMode="auto">
                <a:xfrm>
                  <a:off x="4502" y="589"/>
                  <a:ext cx="492" cy="912"/>
                  <a:chOff x="3471" y="1530"/>
                  <a:chExt cx="1258" cy="2327"/>
                </a:xfrm>
              </p:grpSpPr>
              <p:sp>
                <p:nvSpPr>
                  <p:cNvPr id="417" name="Freeform 20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8" name="Freeform 21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2" name="Group 22"/>
                <p:cNvGrpSpPr>
                  <a:grpSpLocks/>
                </p:cNvGrpSpPr>
                <p:nvPr/>
              </p:nvGrpSpPr>
              <p:grpSpPr bwMode="auto">
                <a:xfrm>
                  <a:off x="4266" y="781"/>
                  <a:ext cx="965" cy="522"/>
                  <a:chOff x="2864" y="2019"/>
                  <a:chExt cx="2463" cy="1332"/>
                </a:xfrm>
              </p:grpSpPr>
              <p:sp>
                <p:nvSpPr>
                  <p:cNvPr id="415" name="Freeform 23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6" name="Freeform 24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3" name="Group 25"/>
                <p:cNvGrpSpPr>
                  <a:grpSpLocks/>
                </p:cNvGrpSpPr>
                <p:nvPr/>
              </p:nvGrpSpPr>
              <p:grpSpPr bwMode="auto">
                <a:xfrm>
                  <a:off x="4281" y="707"/>
                  <a:ext cx="972" cy="417"/>
                  <a:chOff x="2897" y="1832"/>
                  <a:chExt cx="2477" cy="1064"/>
                </a:xfrm>
              </p:grpSpPr>
              <p:sp>
                <p:nvSpPr>
                  <p:cNvPr id="413" name="Freeform 26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4" name="Freeform 27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4" name="Group 28"/>
                <p:cNvGrpSpPr>
                  <a:grpSpLocks/>
                </p:cNvGrpSpPr>
                <p:nvPr/>
              </p:nvGrpSpPr>
              <p:grpSpPr bwMode="auto">
                <a:xfrm>
                  <a:off x="4289" y="632"/>
                  <a:ext cx="968" cy="365"/>
                  <a:chOff x="2924" y="1636"/>
                  <a:chExt cx="2472" cy="927"/>
                </a:xfrm>
              </p:grpSpPr>
              <p:sp>
                <p:nvSpPr>
                  <p:cNvPr id="411" name="Freeform 29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" name="Freeform 30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" name="Group 31"/>
                <p:cNvGrpSpPr>
                  <a:grpSpLocks/>
                </p:cNvGrpSpPr>
                <p:nvPr/>
              </p:nvGrpSpPr>
              <p:grpSpPr bwMode="auto">
                <a:xfrm>
                  <a:off x="4305" y="545"/>
                  <a:ext cx="919" cy="259"/>
                  <a:chOff x="2958" y="1414"/>
                  <a:chExt cx="2342" cy="657"/>
                </a:xfrm>
              </p:grpSpPr>
              <p:sp>
                <p:nvSpPr>
                  <p:cNvPr id="409" name="Freeform 32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" name="Freeform 33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6" name="Group 34"/>
                <p:cNvGrpSpPr>
                  <a:grpSpLocks/>
                </p:cNvGrpSpPr>
                <p:nvPr/>
              </p:nvGrpSpPr>
              <p:grpSpPr bwMode="auto">
                <a:xfrm>
                  <a:off x="4313" y="490"/>
                  <a:ext cx="842" cy="135"/>
                  <a:chOff x="2983" y="1269"/>
                  <a:chExt cx="2150" cy="343"/>
                </a:xfrm>
              </p:grpSpPr>
              <p:sp>
                <p:nvSpPr>
                  <p:cNvPr id="407" name="Freeform 35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8" name="Freeform 36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7" name="Group 326"/>
                <p:cNvGrpSpPr>
                  <a:grpSpLocks/>
                </p:cNvGrpSpPr>
                <p:nvPr/>
              </p:nvGrpSpPr>
              <p:grpSpPr bwMode="auto">
                <a:xfrm>
                  <a:off x="4298" y="349"/>
                  <a:ext cx="738" cy="167"/>
                  <a:chOff x="2938" y="917"/>
                  <a:chExt cx="1879" cy="427"/>
                </a:xfrm>
              </p:grpSpPr>
              <p:sp>
                <p:nvSpPr>
                  <p:cNvPr id="405" name="Freeform 38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6" name="Freeform 39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8" name="Group 327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2" cy="912"/>
                  <a:chOff x="637" y="1653"/>
                  <a:chExt cx="1257" cy="2326"/>
                </a:xfrm>
              </p:grpSpPr>
              <p:sp>
                <p:nvSpPr>
                  <p:cNvPr id="403" name="Freeform 41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4" name="Freeform 42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9" name="Group 43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5" cy="522"/>
                  <a:chOff x="-5" y="2196"/>
                  <a:chExt cx="2463" cy="1332"/>
                </a:xfrm>
              </p:grpSpPr>
              <p:sp>
                <p:nvSpPr>
                  <p:cNvPr id="401" name="Freeform 44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2" name="Freeform 45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0" name="Group 46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2" cy="417"/>
                  <a:chOff x="-52" y="2009"/>
                  <a:chExt cx="2477" cy="1064"/>
                </a:xfrm>
              </p:grpSpPr>
              <p:sp>
                <p:nvSpPr>
                  <p:cNvPr id="399" name="Freeform 47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0" name="Freeform 48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1" name="Group 49"/>
                <p:cNvGrpSpPr>
                  <a:grpSpLocks/>
                </p:cNvGrpSpPr>
                <p:nvPr/>
              </p:nvGrpSpPr>
              <p:grpSpPr bwMode="auto">
                <a:xfrm>
                  <a:off x="3115" y="698"/>
                  <a:ext cx="968" cy="362"/>
                  <a:chOff x="-74" y="1813"/>
                  <a:chExt cx="2472" cy="927"/>
                </a:xfrm>
              </p:grpSpPr>
              <p:sp>
                <p:nvSpPr>
                  <p:cNvPr id="397" name="Freeform 50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8" name="Freeform 51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2" name="Group 52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9" cy="257"/>
                  <a:chOff x="22" y="1591"/>
                  <a:chExt cx="2342" cy="657"/>
                </a:xfrm>
              </p:grpSpPr>
              <p:sp>
                <p:nvSpPr>
                  <p:cNvPr id="395" name="Freeform 53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6" name="Freeform 54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3" name="Group 55"/>
                <p:cNvGrpSpPr>
                  <a:grpSpLocks/>
                </p:cNvGrpSpPr>
                <p:nvPr/>
              </p:nvGrpSpPr>
              <p:grpSpPr bwMode="auto">
                <a:xfrm>
                  <a:off x="3218" y="560"/>
                  <a:ext cx="842" cy="135"/>
                  <a:chOff x="189" y="1446"/>
                  <a:chExt cx="2150" cy="343"/>
                </a:xfrm>
              </p:grpSpPr>
              <p:sp>
                <p:nvSpPr>
                  <p:cNvPr id="393" name="Freeform 56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4" name="Freeform 57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4" name="Group 58"/>
                <p:cNvGrpSpPr>
                  <a:grpSpLocks/>
                </p:cNvGrpSpPr>
                <p:nvPr/>
              </p:nvGrpSpPr>
              <p:grpSpPr bwMode="auto">
                <a:xfrm>
                  <a:off x="3343" y="418"/>
                  <a:ext cx="738" cy="167"/>
                  <a:chOff x="505" y="1094"/>
                  <a:chExt cx="1879" cy="427"/>
                </a:xfrm>
              </p:grpSpPr>
              <p:sp>
                <p:nvSpPr>
                  <p:cNvPr id="391" name="Freeform 59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2" name="Freeform 60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5" name="Group 61"/>
                <p:cNvGrpSpPr>
                  <a:grpSpLocks/>
                </p:cNvGrpSpPr>
                <p:nvPr/>
              </p:nvGrpSpPr>
              <p:grpSpPr bwMode="auto">
                <a:xfrm>
                  <a:off x="3386" y="343"/>
                  <a:ext cx="725" cy="219"/>
                  <a:chOff x="616" y="899"/>
                  <a:chExt cx="1850" cy="554"/>
                </a:xfrm>
              </p:grpSpPr>
              <p:sp>
                <p:nvSpPr>
                  <p:cNvPr id="389" name="Freeform 62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0" name="Freeform 63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6" name="Group 64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87" name="Freeform 65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6 w 2736"/>
                      <a:gd name="T5" fmla="*/ 1 h 504"/>
                      <a:gd name="T6" fmla="*/ 86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8" name="Freeform 66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2 h 791"/>
                      <a:gd name="T4" fmla="*/ 25 w 1769"/>
                      <a:gd name="T5" fmla="*/ 6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8 h 791"/>
                      <a:gd name="T14" fmla="*/ 30 w 1769"/>
                      <a:gd name="T15" fmla="*/ 13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7" name="Group 67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85" name="Freeform 68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8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6" name="Freeform 69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8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8" name="Group 70"/>
                <p:cNvGrpSpPr>
                  <a:grpSpLocks/>
                </p:cNvGrpSpPr>
                <p:nvPr/>
              </p:nvGrpSpPr>
              <p:grpSpPr bwMode="auto">
                <a:xfrm>
                  <a:off x="3782" y="30"/>
                  <a:ext cx="304" cy="592"/>
                  <a:chOff x="1633" y="104"/>
                  <a:chExt cx="778" cy="1512"/>
                </a:xfrm>
              </p:grpSpPr>
              <p:sp>
                <p:nvSpPr>
                  <p:cNvPr id="383" name="Freeform 71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40 w 2736"/>
                      <a:gd name="T3" fmla="*/ 31 h 504"/>
                      <a:gd name="T4" fmla="*/ 287 w 2736"/>
                      <a:gd name="T5" fmla="*/ 4 h 504"/>
                      <a:gd name="T6" fmla="*/ 442 w 2736"/>
                      <a:gd name="T7" fmla="*/ 4 h 504"/>
                      <a:gd name="T8" fmla="*/ 440 w 2736"/>
                      <a:gd name="T9" fmla="*/ 19 h 504"/>
                      <a:gd name="T10" fmla="*/ 285 w 2736"/>
                      <a:gd name="T11" fmla="*/ 19 h 504"/>
                      <a:gd name="T12" fmla="*/ 106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4" name="Freeform 72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9 h 791"/>
                      <a:gd name="T8" fmla="*/ 196 w 1769"/>
                      <a:gd name="T9" fmla="*/ 111 h 791"/>
                      <a:gd name="T10" fmla="*/ 188 w 1769"/>
                      <a:gd name="T11" fmla="*/ 144 h 791"/>
                      <a:gd name="T12" fmla="*/ 177 w 1769"/>
                      <a:gd name="T13" fmla="*/ 115 h 791"/>
                      <a:gd name="T14" fmla="*/ 155 w 1769"/>
                      <a:gd name="T15" fmla="*/ 83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9" name="Group 73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81" name="Freeform 74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30 w 2736"/>
                      <a:gd name="T3" fmla="*/ 31 h 504"/>
                      <a:gd name="T4" fmla="*/ 267 w 2736"/>
                      <a:gd name="T5" fmla="*/ 4 h 504"/>
                      <a:gd name="T6" fmla="*/ 411 w 2736"/>
                      <a:gd name="T7" fmla="*/ 4 h 504"/>
                      <a:gd name="T8" fmla="*/ 409 w 2736"/>
                      <a:gd name="T9" fmla="*/ 19 h 504"/>
                      <a:gd name="T10" fmla="*/ 265 w 2736"/>
                      <a:gd name="T11" fmla="*/ 19 h 504"/>
                      <a:gd name="T12" fmla="*/ 98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2" name="Freeform 75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0" name="Group 76"/>
                <p:cNvGrpSpPr>
                  <a:grpSpLocks/>
                </p:cNvGrpSpPr>
                <p:nvPr/>
              </p:nvGrpSpPr>
              <p:grpSpPr bwMode="auto">
                <a:xfrm>
                  <a:off x="4251" y="251"/>
                  <a:ext cx="723" cy="221"/>
                  <a:chOff x="2822" y="672"/>
                  <a:chExt cx="1845" cy="566"/>
                </a:xfrm>
              </p:grpSpPr>
              <p:sp>
                <p:nvSpPr>
                  <p:cNvPr id="379" name="Freeform 77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0" name="Freeform 78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1" name="Group 79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3"/>
                  <a:chOff x="2683" y="445"/>
                  <a:chExt cx="1781" cy="717"/>
                </a:xfrm>
              </p:grpSpPr>
              <p:sp>
                <p:nvSpPr>
                  <p:cNvPr id="377" name="Freeform 80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8" name="Freeform 81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2" name="Freeform 82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59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" name="Freeform 83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4" name="Group 84"/>
                <p:cNvGrpSpPr>
                  <a:grpSpLocks/>
                </p:cNvGrpSpPr>
                <p:nvPr/>
              </p:nvGrpSpPr>
              <p:grpSpPr bwMode="auto">
                <a:xfrm>
                  <a:off x="4238" y="5"/>
                  <a:ext cx="250" cy="595"/>
                  <a:chOff x="2800" y="41"/>
                  <a:chExt cx="640" cy="1520"/>
                </a:xfrm>
              </p:grpSpPr>
              <p:sp>
                <p:nvSpPr>
                  <p:cNvPr id="375" name="Freeform 85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67 h 504"/>
                      <a:gd name="T2" fmla="*/ 130 w 2736"/>
                      <a:gd name="T3" fmla="*/ 22 h 504"/>
                      <a:gd name="T4" fmla="*/ 267 w 2736"/>
                      <a:gd name="T5" fmla="*/ 3 h 504"/>
                      <a:gd name="T6" fmla="*/ 412 w 2736"/>
                      <a:gd name="T7" fmla="*/ 3 h 504"/>
                      <a:gd name="T8" fmla="*/ 410 w 2736"/>
                      <a:gd name="T9" fmla="*/ 14 h 504"/>
                      <a:gd name="T10" fmla="*/ 266 w 2736"/>
                      <a:gd name="T11" fmla="*/ 14 h 504"/>
                      <a:gd name="T12" fmla="*/ 99 w 2736"/>
                      <a:gd name="T13" fmla="*/ 39 h 504"/>
                      <a:gd name="T14" fmla="*/ 0 w 2736"/>
                      <a:gd name="T15" fmla="*/ 6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6" name="Freeform 86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20 w 1769"/>
                      <a:gd name="T5" fmla="*/ 27 h 791"/>
                      <a:gd name="T6" fmla="*/ 167 w 1769"/>
                      <a:gd name="T7" fmla="*/ 58 h 791"/>
                      <a:gd name="T8" fmla="*/ 182 w 1769"/>
                      <a:gd name="T9" fmla="*/ 81 h 791"/>
                      <a:gd name="T10" fmla="*/ 175 w 1769"/>
                      <a:gd name="T11" fmla="*/ 105 h 791"/>
                      <a:gd name="T12" fmla="*/ 165 w 1769"/>
                      <a:gd name="T13" fmla="*/ 84 h 791"/>
                      <a:gd name="T14" fmla="*/ 144 w 1769"/>
                      <a:gd name="T15" fmla="*/ 61 h 791"/>
                      <a:gd name="T16" fmla="*/ 115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5" name="Group 87"/>
                <p:cNvGrpSpPr>
                  <a:grpSpLocks/>
                </p:cNvGrpSpPr>
                <p:nvPr/>
              </p:nvGrpSpPr>
              <p:grpSpPr bwMode="auto">
                <a:xfrm>
                  <a:off x="4298" y="53"/>
                  <a:ext cx="399" cy="574"/>
                  <a:chOff x="2934" y="163"/>
                  <a:chExt cx="1017" cy="1464"/>
                </a:xfrm>
              </p:grpSpPr>
              <p:sp>
                <p:nvSpPr>
                  <p:cNvPr id="373" name="Freeform 88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7 w 2736"/>
                      <a:gd name="T5" fmla="*/ 7 h 504"/>
                      <a:gd name="T6" fmla="*/ 488 w 2736"/>
                      <a:gd name="T7" fmla="*/ 7 h 504"/>
                      <a:gd name="T8" fmla="*/ 485 w 2736"/>
                      <a:gd name="T9" fmla="*/ 29 h 504"/>
                      <a:gd name="T10" fmla="*/ 315 w 2736"/>
                      <a:gd name="T11" fmla="*/ 29 h 504"/>
                      <a:gd name="T12" fmla="*/ 117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4" name="Freeform 89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0 w 1769"/>
                      <a:gd name="T3" fmla="*/ 16 h 791"/>
                      <a:gd name="T4" fmla="*/ 142 w 1769"/>
                      <a:gd name="T5" fmla="*/ 57 h 791"/>
                      <a:gd name="T6" fmla="*/ 198 w 1769"/>
                      <a:gd name="T7" fmla="*/ 124 h 791"/>
                      <a:gd name="T8" fmla="*/ 216 w 1769"/>
                      <a:gd name="T9" fmla="*/ 174 h 791"/>
                      <a:gd name="T10" fmla="*/ 207 w 1769"/>
                      <a:gd name="T11" fmla="*/ 225 h 791"/>
                      <a:gd name="T12" fmla="*/ 195 w 1769"/>
                      <a:gd name="T13" fmla="*/ 181 h 791"/>
                      <a:gd name="T14" fmla="*/ 171 w 1769"/>
                      <a:gd name="T15" fmla="*/ 130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6" name="Group 90"/>
                <p:cNvGrpSpPr>
                  <a:grpSpLocks/>
                </p:cNvGrpSpPr>
                <p:nvPr/>
              </p:nvGrpSpPr>
              <p:grpSpPr bwMode="auto">
                <a:xfrm>
                  <a:off x="4226" y="2"/>
                  <a:ext cx="96" cy="568"/>
                  <a:chOff x="2730" y="32"/>
                  <a:chExt cx="243" cy="1448"/>
                </a:xfrm>
              </p:grpSpPr>
              <p:sp>
                <p:nvSpPr>
                  <p:cNvPr id="371" name="Freeform 91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80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2" name="Freeform 92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1 w 1769"/>
                      <a:gd name="T3" fmla="*/ 2 h 791"/>
                      <a:gd name="T4" fmla="*/ 97 w 1769"/>
                      <a:gd name="T5" fmla="*/ 6 h 791"/>
                      <a:gd name="T6" fmla="*/ 135 w 1769"/>
                      <a:gd name="T7" fmla="*/ 13 h 791"/>
                      <a:gd name="T8" fmla="*/ 147 w 1769"/>
                      <a:gd name="T9" fmla="*/ 18 h 791"/>
                      <a:gd name="T10" fmla="*/ 142 w 1769"/>
                      <a:gd name="T11" fmla="*/ 23 h 791"/>
                      <a:gd name="T12" fmla="*/ 133 w 1769"/>
                      <a:gd name="T13" fmla="*/ 18 h 791"/>
                      <a:gd name="T14" fmla="*/ 116 w 1769"/>
                      <a:gd name="T15" fmla="*/ 13 h 791"/>
                      <a:gd name="T16" fmla="*/ 93 w 1769"/>
                      <a:gd name="T17" fmla="*/ 9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7" name="Group 93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4" cy="961"/>
                  <a:chOff x="943" y="1769"/>
                  <a:chExt cx="1085" cy="2450"/>
                </a:xfrm>
              </p:grpSpPr>
              <p:sp>
                <p:nvSpPr>
                  <p:cNvPr id="369" name="Freeform 94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0" name="Freeform 95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" name="Group 96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67" name="Freeform 9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94 w 2736"/>
                      <a:gd name="T3" fmla="*/ 64 h 504"/>
                      <a:gd name="T4" fmla="*/ 603 w 2736"/>
                      <a:gd name="T5" fmla="*/ 9 h 504"/>
                      <a:gd name="T6" fmla="*/ 930 w 2736"/>
                      <a:gd name="T7" fmla="*/ 9 h 504"/>
                      <a:gd name="T8" fmla="*/ 925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8" name="Freeform 98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14 w 1769"/>
                      <a:gd name="T3" fmla="*/ 22 h 791"/>
                      <a:gd name="T4" fmla="*/ 271 w 1769"/>
                      <a:gd name="T5" fmla="*/ 77 h 791"/>
                      <a:gd name="T6" fmla="*/ 377 w 1769"/>
                      <a:gd name="T7" fmla="*/ 166 h 791"/>
                      <a:gd name="T8" fmla="*/ 411 w 1769"/>
                      <a:gd name="T9" fmla="*/ 234 h 791"/>
                      <a:gd name="T10" fmla="*/ 395 w 1769"/>
                      <a:gd name="T11" fmla="*/ 302 h 791"/>
                      <a:gd name="T12" fmla="*/ 372 w 1769"/>
                      <a:gd name="T13" fmla="*/ 243 h 791"/>
                      <a:gd name="T14" fmla="*/ 325 w 1769"/>
                      <a:gd name="T15" fmla="*/ 174 h 791"/>
                      <a:gd name="T16" fmla="*/ 260 w 1769"/>
                      <a:gd name="T17" fmla="*/ 113 h 791"/>
                      <a:gd name="T18" fmla="*/ 136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9" name="Group 99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65" name="Freeform 100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80 h 504"/>
                      <a:gd name="T2" fmla="*/ 338 w 2736"/>
                      <a:gd name="T3" fmla="*/ 60 h 504"/>
                      <a:gd name="T4" fmla="*/ 695 w 2736"/>
                      <a:gd name="T5" fmla="*/ 8 h 504"/>
                      <a:gd name="T6" fmla="*/ 1070 w 2736"/>
                      <a:gd name="T7" fmla="*/ 8 h 504"/>
                      <a:gd name="T8" fmla="*/ 1064 w 2736"/>
                      <a:gd name="T9" fmla="*/ 37 h 504"/>
                      <a:gd name="T10" fmla="*/ 690 w 2736"/>
                      <a:gd name="T11" fmla="*/ 37 h 504"/>
                      <a:gd name="T12" fmla="*/ 256 w 2736"/>
                      <a:gd name="T13" fmla="*/ 104 h 504"/>
                      <a:gd name="T14" fmla="*/ 0 w 2736"/>
                      <a:gd name="T15" fmla="*/ 18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6" name="Freeform 101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1 w 1769"/>
                      <a:gd name="T3" fmla="*/ 20 h 791"/>
                      <a:gd name="T4" fmla="*/ 311 w 1769"/>
                      <a:gd name="T5" fmla="*/ 72 h 791"/>
                      <a:gd name="T6" fmla="*/ 434 w 1769"/>
                      <a:gd name="T7" fmla="*/ 154 h 791"/>
                      <a:gd name="T8" fmla="*/ 473 w 1769"/>
                      <a:gd name="T9" fmla="*/ 218 h 791"/>
                      <a:gd name="T10" fmla="*/ 455 w 1769"/>
                      <a:gd name="T11" fmla="*/ 282 h 791"/>
                      <a:gd name="T12" fmla="*/ 428 w 1769"/>
                      <a:gd name="T13" fmla="*/ 226 h 791"/>
                      <a:gd name="T14" fmla="*/ 374 w 1769"/>
                      <a:gd name="T15" fmla="*/ 162 h 791"/>
                      <a:gd name="T16" fmla="*/ 299 w 1769"/>
                      <a:gd name="T17" fmla="*/ 106 h 791"/>
                      <a:gd name="T18" fmla="*/ 157 w 1769"/>
                      <a:gd name="T19" fmla="*/ 54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0" name="Group 102"/>
                <p:cNvGrpSpPr>
                  <a:grpSpLocks/>
                </p:cNvGrpSpPr>
                <p:nvPr/>
              </p:nvGrpSpPr>
              <p:grpSpPr bwMode="auto">
                <a:xfrm>
                  <a:off x="4456" y="662"/>
                  <a:ext cx="444" cy="951"/>
                  <a:chOff x="3334" y="1717"/>
                  <a:chExt cx="1125" cy="2426"/>
                </a:xfrm>
              </p:grpSpPr>
              <p:sp>
                <p:nvSpPr>
                  <p:cNvPr id="363" name="Freeform 103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4" name="Freeform 104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1" name="Group 105"/>
                <p:cNvGrpSpPr>
                  <a:grpSpLocks/>
                </p:cNvGrpSpPr>
                <p:nvPr/>
              </p:nvGrpSpPr>
              <p:grpSpPr bwMode="auto">
                <a:xfrm>
                  <a:off x="4394" y="721"/>
                  <a:ext cx="348" cy="951"/>
                  <a:chOff x="3181" y="1866"/>
                  <a:chExt cx="883" cy="2426"/>
                </a:xfrm>
              </p:grpSpPr>
              <p:sp>
                <p:nvSpPr>
                  <p:cNvPr id="361" name="Freeform 106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4 w 2736"/>
                      <a:gd name="T3" fmla="*/ 59 h 504"/>
                      <a:gd name="T4" fmla="*/ 646 w 2736"/>
                      <a:gd name="T5" fmla="*/ 8 h 504"/>
                      <a:gd name="T6" fmla="*/ 995 w 2736"/>
                      <a:gd name="T7" fmla="*/ 8 h 504"/>
                      <a:gd name="T8" fmla="*/ 989 w 2736"/>
                      <a:gd name="T9" fmla="*/ 36 h 504"/>
                      <a:gd name="T10" fmla="*/ 642 w 2736"/>
                      <a:gd name="T11" fmla="*/ 36 h 504"/>
                      <a:gd name="T12" fmla="*/ 238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2" name="Freeform 107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2" name="Group 108"/>
                <p:cNvGrpSpPr>
                  <a:grpSpLocks/>
                </p:cNvGrpSpPr>
                <p:nvPr/>
              </p:nvGrpSpPr>
              <p:grpSpPr bwMode="auto">
                <a:xfrm>
                  <a:off x="4328" y="767"/>
                  <a:ext cx="244" cy="934"/>
                  <a:chOff x="3006" y="1983"/>
                  <a:chExt cx="619" cy="2386"/>
                </a:xfrm>
              </p:grpSpPr>
              <p:sp>
                <p:nvSpPr>
                  <p:cNvPr id="359" name="Freeform 109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96 w 2736"/>
                      <a:gd name="T3" fmla="*/ 40 h 504"/>
                      <a:gd name="T4" fmla="*/ 608 w 2736"/>
                      <a:gd name="T5" fmla="*/ 6 h 504"/>
                      <a:gd name="T6" fmla="*/ 937 w 2736"/>
                      <a:gd name="T7" fmla="*/ 6 h 504"/>
                      <a:gd name="T8" fmla="*/ 932 w 2736"/>
                      <a:gd name="T9" fmla="*/ 24 h 504"/>
                      <a:gd name="T10" fmla="*/ 604 w 2736"/>
                      <a:gd name="T11" fmla="*/ 24 h 504"/>
                      <a:gd name="T12" fmla="*/ 224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0" name="Freeform 110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5 w 1769"/>
                      <a:gd name="T3" fmla="*/ 13 h 791"/>
                      <a:gd name="T4" fmla="*/ 273 w 1769"/>
                      <a:gd name="T5" fmla="*/ 48 h 791"/>
                      <a:gd name="T6" fmla="*/ 380 w 1769"/>
                      <a:gd name="T7" fmla="*/ 103 h 791"/>
                      <a:gd name="T8" fmla="*/ 414 w 1769"/>
                      <a:gd name="T9" fmla="*/ 145 h 791"/>
                      <a:gd name="T10" fmla="*/ 398 w 1769"/>
                      <a:gd name="T11" fmla="*/ 187 h 791"/>
                      <a:gd name="T12" fmla="*/ 375 w 1769"/>
                      <a:gd name="T13" fmla="*/ 150 h 791"/>
                      <a:gd name="T14" fmla="*/ 327 w 1769"/>
                      <a:gd name="T15" fmla="*/ 108 h 791"/>
                      <a:gd name="T16" fmla="*/ 262 w 1769"/>
                      <a:gd name="T17" fmla="*/ 70 h 791"/>
                      <a:gd name="T18" fmla="*/ 137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3" name="Group 111"/>
                <p:cNvGrpSpPr>
                  <a:grpSpLocks/>
                </p:cNvGrpSpPr>
                <p:nvPr/>
              </p:nvGrpSpPr>
              <p:grpSpPr bwMode="auto">
                <a:xfrm>
                  <a:off x="4256" y="813"/>
                  <a:ext cx="160" cy="870"/>
                  <a:chOff x="2819" y="2101"/>
                  <a:chExt cx="405" cy="2219"/>
                </a:xfrm>
              </p:grpSpPr>
              <p:sp>
                <p:nvSpPr>
                  <p:cNvPr id="357" name="Freeform 112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50 w 2736"/>
                      <a:gd name="T3" fmla="*/ 40 h 504"/>
                      <a:gd name="T4" fmla="*/ 513 w 2736"/>
                      <a:gd name="T5" fmla="*/ 6 h 504"/>
                      <a:gd name="T6" fmla="*/ 791 w 2736"/>
                      <a:gd name="T7" fmla="*/ 6 h 504"/>
                      <a:gd name="T8" fmla="*/ 786 w 2736"/>
                      <a:gd name="T9" fmla="*/ 24 h 504"/>
                      <a:gd name="T10" fmla="*/ 510 w 2736"/>
                      <a:gd name="T11" fmla="*/ 24 h 504"/>
                      <a:gd name="T12" fmla="*/ 189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8" name="Freeform 113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7 w 1769"/>
                      <a:gd name="T3" fmla="*/ 13 h 791"/>
                      <a:gd name="T4" fmla="*/ 231 w 1769"/>
                      <a:gd name="T5" fmla="*/ 48 h 791"/>
                      <a:gd name="T6" fmla="*/ 321 w 1769"/>
                      <a:gd name="T7" fmla="*/ 103 h 791"/>
                      <a:gd name="T8" fmla="*/ 350 w 1769"/>
                      <a:gd name="T9" fmla="*/ 145 h 791"/>
                      <a:gd name="T10" fmla="*/ 337 w 1769"/>
                      <a:gd name="T11" fmla="*/ 187 h 791"/>
                      <a:gd name="T12" fmla="*/ 317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4" name="Group 114"/>
                <p:cNvGrpSpPr>
                  <a:grpSpLocks/>
                </p:cNvGrpSpPr>
                <p:nvPr/>
              </p:nvGrpSpPr>
              <p:grpSpPr bwMode="auto">
                <a:xfrm>
                  <a:off x="4050" y="827"/>
                  <a:ext cx="168" cy="858"/>
                  <a:chOff x="2287" y="2135"/>
                  <a:chExt cx="426" cy="2185"/>
                </a:xfrm>
              </p:grpSpPr>
              <p:sp>
                <p:nvSpPr>
                  <p:cNvPr id="355" name="Freeform 115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70 h 504"/>
                      <a:gd name="T2" fmla="*/ 238 w 2736"/>
                      <a:gd name="T3" fmla="*/ 24 h 504"/>
                      <a:gd name="T4" fmla="*/ 490 w 2736"/>
                      <a:gd name="T5" fmla="*/ 3 h 504"/>
                      <a:gd name="T6" fmla="*/ 755 w 2736"/>
                      <a:gd name="T7" fmla="*/ 3 h 504"/>
                      <a:gd name="T8" fmla="*/ 751 w 2736"/>
                      <a:gd name="T9" fmla="*/ 14 h 504"/>
                      <a:gd name="T10" fmla="*/ 486 w 2736"/>
                      <a:gd name="T11" fmla="*/ 14 h 504"/>
                      <a:gd name="T12" fmla="*/ 180 w 2736"/>
                      <a:gd name="T13" fmla="*/ 41 h 504"/>
                      <a:gd name="T14" fmla="*/ 0 w 2736"/>
                      <a:gd name="T15" fmla="*/ 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6" name="Freeform 116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2 w 1769"/>
                      <a:gd name="T3" fmla="*/ 8 h 791"/>
                      <a:gd name="T4" fmla="*/ 220 w 1769"/>
                      <a:gd name="T5" fmla="*/ 28 h 791"/>
                      <a:gd name="T6" fmla="*/ 306 w 1769"/>
                      <a:gd name="T7" fmla="*/ 60 h 791"/>
                      <a:gd name="T8" fmla="*/ 333 w 1769"/>
                      <a:gd name="T9" fmla="*/ 85 h 791"/>
                      <a:gd name="T10" fmla="*/ 321 w 1769"/>
                      <a:gd name="T11" fmla="*/ 110 h 791"/>
                      <a:gd name="T12" fmla="*/ 302 w 1769"/>
                      <a:gd name="T13" fmla="*/ 88 h 791"/>
                      <a:gd name="T14" fmla="*/ 264 w 1769"/>
                      <a:gd name="T15" fmla="*/ 63 h 791"/>
                      <a:gd name="T16" fmla="*/ 211 w 1769"/>
                      <a:gd name="T17" fmla="*/ 41 h 791"/>
                      <a:gd name="T18" fmla="*/ 110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99" name="Freeform 117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4 h 2368"/>
                  <a:gd name="T2" fmla="*/ 15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1 w 776"/>
                  <a:gd name="T27" fmla="*/ 64 h 2368"/>
                  <a:gd name="T28" fmla="*/ 38 w 776"/>
                  <a:gd name="T29" fmla="*/ 73 h 2368"/>
                  <a:gd name="T30" fmla="*/ 44 w 776"/>
                  <a:gd name="T31" fmla="*/ 79 h 2368"/>
                  <a:gd name="T32" fmla="*/ 41 w 776"/>
                  <a:gd name="T33" fmla="*/ 87 h 2368"/>
                  <a:gd name="T34" fmla="*/ 44 w 776"/>
                  <a:gd name="T35" fmla="*/ 96 h 2368"/>
                  <a:gd name="T36" fmla="*/ 41 w 776"/>
                  <a:gd name="T37" fmla="*/ 102 h 2368"/>
                  <a:gd name="T38" fmla="*/ 47 w 776"/>
                  <a:gd name="T39" fmla="*/ 110 h 2368"/>
                  <a:gd name="T40" fmla="*/ 44 w 776"/>
                  <a:gd name="T41" fmla="*/ 119 h 2368"/>
                  <a:gd name="T42" fmla="*/ 47 w 776"/>
                  <a:gd name="T43" fmla="*/ 131 h 2368"/>
                  <a:gd name="T44" fmla="*/ 44 w 776"/>
                  <a:gd name="T45" fmla="*/ 133 h 2368"/>
                  <a:gd name="T46" fmla="*/ 47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0" name="Arc 118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8 h 21602"/>
                  <a:gd name="T4" fmla="*/ 0 w 21600"/>
                  <a:gd name="T5" fmla="*/ 37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Arc 119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Arc 120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3" name="Arc 121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Arc 122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Arc 123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6" name="Arc 124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" name="Arc 125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" name="Freeform 126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" name="Freeform 127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5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" name="Arc 128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" name="Arc 129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8 h 21600"/>
                  <a:gd name="T2" fmla="*/ 16 w 31881"/>
                  <a:gd name="T3" fmla="*/ 8 h 21600"/>
                  <a:gd name="T4" fmla="*/ 9 w 31881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" name="Arc 130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" name="Freeform 131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5 w 776"/>
                  <a:gd name="T11" fmla="*/ 22 h 2368"/>
                  <a:gd name="T12" fmla="*/ 87 w 776"/>
                  <a:gd name="T13" fmla="*/ 28 h 2368"/>
                  <a:gd name="T14" fmla="*/ 144 w 776"/>
                  <a:gd name="T15" fmla="*/ 32 h 2368"/>
                  <a:gd name="T16" fmla="*/ 115 w 776"/>
                  <a:gd name="T17" fmla="*/ 38 h 2368"/>
                  <a:gd name="T18" fmla="*/ 158 w 776"/>
                  <a:gd name="T19" fmla="*/ 41 h 2368"/>
                  <a:gd name="T20" fmla="*/ 144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2 w 776"/>
                  <a:gd name="T27" fmla="*/ 68 h 2368"/>
                  <a:gd name="T28" fmla="*/ 187 w 776"/>
                  <a:gd name="T29" fmla="*/ 77 h 2368"/>
                  <a:gd name="T30" fmla="*/ 216 w 776"/>
                  <a:gd name="T31" fmla="*/ 83 h 2368"/>
                  <a:gd name="T32" fmla="*/ 202 w 776"/>
                  <a:gd name="T33" fmla="*/ 93 h 2368"/>
                  <a:gd name="T34" fmla="*/ 216 w 776"/>
                  <a:gd name="T35" fmla="*/ 102 h 2368"/>
                  <a:gd name="T36" fmla="*/ 202 w 776"/>
                  <a:gd name="T37" fmla="*/ 108 h 2368"/>
                  <a:gd name="T38" fmla="*/ 231 w 776"/>
                  <a:gd name="T39" fmla="*/ 117 h 2368"/>
                  <a:gd name="T40" fmla="*/ 216 w 776"/>
                  <a:gd name="T41" fmla="*/ 126 h 2368"/>
                  <a:gd name="T42" fmla="*/ 231 w 776"/>
                  <a:gd name="T43" fmla="*/ 138 h 2368"/>
                  <a:gd name="T44" fmla="*/ 216 w 776"/>
                  <a:gd name="T45" fmla="*/ 141 h 2368"/>
                  <a:gd name="T46" fmla="*/ 231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" name="Freeform 132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9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8 h 2368"/>
                  <a:gd name="T30" fmla="*/ 89 w 776"/>
                  <a:gd name="T31" fmla="*/ 84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7 h 2368"/>
                  <a:gd name="T42" fmla="*/ 95 w 776"/>
                  <a:gd name="T43" fmla="*/ 139 h 2368"/>
                  <a:gd name="T44" fmla="*/ 89 w 776"/>
                  <a:gd name="T45" fmla="*/ 142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" name="Freeform 133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" name="Freeform 134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" name="Freeform 135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7 w 776"/>
                  <a:gd name="T5" fmla="*/ 5 h 2368"/>
                  <a:gd name="T6" fmla="*/ 198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9 w 776"/>
                  <a:gd name="T13" fmla="*/ 14 h 2368"/>
                  <a:gd name="T14" fmla="*/ 282 w 776"/>
                  <a:gd name="T15" fmla="*/ 16 h 2368"/>
                  <a:gd name="T16" fmla="*/ 225 w 776"/>
                  <a:gd name="T17" fmla="*/ 19 h 2368"/>
                  <a:gd name="T18" fmla="*/ 311 w 776"/>
                  <a:gd name="T19" fmla="*/ 20 h 2368"/>
                  <a:gd name="T20" fmla="*/ 282 w 776"/>
                  <a:gd name="T21" fmla="*/ 23 h 2368"/>
                  <a:gd name="T22" fmla="*/ 339 w 776"/>
                  <a:gd name="T23" fmla="*/ 26 h 2368"/>
                  <a:gd name="T24" fmla="*/ 339 w 776"/>
                  <a:gd name="T25" fmla="*/ 29 h 2368"/>
                  <a:gd name="T26" fmla="*/ 395 w 776"/>
                  <a:gd name="T27" fmla="*/ 34 h 2368"/>
                  <a:gd name="T28" fmla="*/ 367 w 776"/>
                  <a:gd name="T29" fmla="*/ 38 h 2368"/>
                  <a:gd name="T30" fmla="*/ 423 w 776"/>
                  <a:gd name="T31" fmla="*/ 41 h 2368"/>
                  <a:gd name="T32" fmla="*/ 395 w 776"/>
                  <a:gd name="T33" fmla="*/ 46 h 2368"/>
                  <a:gd name="T34" fmla="*/ 423 w 776"/>
                  <a:gd name="T35" fmla="*/ 50 h 2368"/>
                  <a:gd name="T36" fmla="*/ 395 w 776"/>
                  <a:gd name="T37" fmla="*/ 53 h 2368"/>
                  <a:gd name="T38" fmla="*/ 452 w 776"/>
                  <a:gd name="T39" fmla="*/ 58 h 2368"/>
                  <a:gd name="T40" fmla="*/ 423 w 776"/>
                  <a:gd name="T41" fmla="*/ 62 h 2368"/>
                  <a:gd name="T42" fmla="*/ 452 w 776"/>
                  <a:gd name="T43" fmla="*/ 68 h 2368"/>
                  <a:gd name="T44" fmla="*/ 423 w 776"/>
                  <a:gd name="T45" fmla="*/ 70 h 2368"/>
                  <a:gd name="T46" fmla="*/ 452 w 776"/>
                  <a:gd name="T47" fmla="*/ 7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" name="Freeform 136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2 h 2368"/>
                  <a:gd name="T22" fmla="*/ 65 w 776"/>
                  <a:gd name="T23" fmla="*/ 47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9 h 2368"/>
                  <a:gd name="T30" fmla="*/ 81 w 776"/>
                  <a:gd name="T31" fmla="*/ 74 h 2368"/>
                  <a:gd name="T32" fmla="*/ 75 w 776"/>
                  <a:gd name="T33" fmla="*/ 82 h 2368"/>
                  <a:gd name="T34" fmla="*/ 81 w 776"/>
                  <a:gd name="T35" fmla="*/ 90 h 2368"/>
                  <a:gd name="T36" fmla="*/ 75 w 776"/>
                  <a:gd name="T37" fmla="*/ 96 h 2368"/>
                  <a:gd name="T38" fmla="*/ 86 w 776"/>
                  <a:gd name="T39" fmla="*/ 104 h 2368"/>
                  <a:gd name="T40" fmla="*/ 81 w 776"/>
                  <a:gd name="T41" fmla="*/ 112 h 2368"/>
                  <a:gd name="T42" fmla="*/ 86 w 776"/>
                  <a:gd name="T43" fmla="*/ 122 h 2368"/>
                  <a:gd name="T44" fmla="*/ 81 w 776"/>
                  <a:gd name="T45" fmla="*/ 125 h 2368"/>
                  <a:gd name="T46" fmla="*/ 86 w 776"/>
                  <a:gd name="T47" fmla="*/ 13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" name="Freeform 137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4 w 776"/>
                  <a:gd name="T33" fmla="*/ 28 h 2368"/>
                  <a:gd name="T34" fmla="*/ 36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6 w 776"/>
                  <a:gd name="T41" fmla="*/ 38 h 2368"/>
                  <a:gd name="T42" fmla="*/ 39 w 776"/>
                  <a:gd name="T43" fmla="*/ 42 h 2368"/>
                  <a:gd name="T44" fmla="*/ 36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0" name="Freeform 138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7" name="Group 426"/>
          <p:cNvGrpSpPr>
            <a:grpSpLocks/>
          </p:cNvGrpSpPr>
          <p:nvPr/>
        </p:nvGrpSpPr>
        <p:grpSpPr bwMode="auto">
          <a:xfrm>
            <a:off x="6781800" y="3733800"/>
            <a:ext cx="2762250" cy="1981200"/>
            <a:chOff x="3115" y="0"/>
            <a:chExt cx="2170" cy="2486"/>
          </a:xfrm>
        </p:grpSpPr>
        <p:grpSp>
          <p:nvGrpSpPr>
            <p:cNvPr id="428" name="Group 5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60" name="Oval 6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1" name="Oval 7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" name="Group 8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58" name="Oval 9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" name="Oval 10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" name="Group 11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56" name="Oval 12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" name="Oval 13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1" name="Group 14"/>
            <p:cNvGrpSpPr>
              <a:grpSpLocks/>
            </p:cNvGrpSpPr>
            <p:nvPr/>
          </p:nvGrpSpPr>
          <p:grpSpPr bwMode="auto">
            <a:xfrm>
              <a:off x="3115" y="0"/>
              <a:ext cx="2170" cy="1701"/>
              <a:chOff x="3115" y="0"/>
              <a:chExt cx="2170" cy="1701"/>
            </a:xfrm>
          </p:grpSpPr>
          <p:grpSp>
            <p:nvGrpSpPr>
              <p:cNvPr id="432" name="Group 15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54" name="Oval 16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5" name="Oval 17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33" name="Group 18"/>
              <p:cNvGrpSpPr>
                <a:grpSpLocks/>
              </p:cNvGrpSpPr>
              <p:nvPr/>
            </p:nvGrpSpPr>
            <p:grpSpPr bwMode="auto">
              <a:xfrm>
                <a:off x="3115" y="0"/>
                <a:ext cx="2142" cy="1701"/>
                <a:chOff x="3115" y="0"/>
                <a:chExt cx="2142" cy="1701"/>
              </a:xfrm>
            </p:grpSpPr>
            <p:grpSp>
              <p:nvGrpSpPr>
                <p:cNvPr id="456" name="Group 19"/>
                <p:cNvGrpSpPr>
                  <a:grpSpLocks/>
                </p:cNvGrpSpPr>
                <p:nvPr/>
              </p:nvGrpSpPr>
              <p:grpSpPr bwMode="auto">
                <a:xfrm>
                  <a:off x="4502" y="589"/>
                  <a:ext cx="492" cy="912"/>
                  <a:chOff x="3471" y="1530"/>
                  <a:chExt cx="1258" cy="2327"/>
                </a:xfrm>
              </p:grpSpPr>
              <p:sp>
                <p:nvSpPr>
                  <p:cNvPr id="552" name="Freeform 20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" name="Freeform 21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7" name="Group 22"/>
                <p:cNvGrpSpPr>
                  <a:grpSpLocks/>
                </p:cNvGrpSpPr>
                <p:nvPr/>
              </p:nvGrpSpPr>
              <p:grpSpPr bwMode="auto">
                <a:xfrm>
                  <a:off x="4266" y="781"/>
                  <a:ext cx="965" cy="522"/>
                  <a:chOff x="2864" y="2019"/>
                  <a:chExt cx="2463" cy="1332"/>
                </a:xfrm>
              </p:grpSpPr>
              <p:sp>
                <p:nvSpPr>
                  <p:cNvPr id="550" name="Freeform 23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1" name="Freeform 24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8" name="Group 25"/>
                <p:cNvGrpSpPr>
                  <a:grpSpLocks/>
                </p:cNvGrpSpPr>
                <p:nvPr/>
              </p:nvGrpSpPr>
              <p:grpSpPr bwMode="auto">
                <a:xfrm>
                  <a:off x="4281" y="707"/>
                  <a:ext cx="972" cy="417"/>
                  <a:chOff x="2897" y="1832"/>
                  <a:chExt cx="2477" cy="1064"/>
                </a:xfrm>
              </p:grpSpPr>
              <p:sp>
                <p:nvSpPr>
                  <p:cNvPr id="548" name="Freeform 26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9" name="Freeform 27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9" name="Group 28"/>
                <p:cNvGrpSpPr>
                  <a:grpSpLocks/>
                </p:cNvGrpSpPr>
                <p:nvPr/>
              </p:nvGrpSpPr>
              <p:grpSpPr bwMode="auto">
                <a:xfrm>
                  <a:off x="4289" y="632"/>
                  <a:ext cx="968" cy="365"/>
                  <a:chOff x="2924" y="1636"/>
                  <a:chExt cx="2472" cy="927"/>
                </a:xfrm>
              </p:grpSpPr>
              <p:sp>
                <p:nvSpPr>
                  <p:cNvPr id="546" name="Freeform 29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7" name="Freeform 30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0" name="Group 31"/>
                <p:cNvGrpSpPr>
                  <a:grpSpLocks/>
                </p:cNvGrpSpPr>
                <p:nvPr/>
              </p:nvGrpSpPr>
              <p:grpSpPr bwMode="auto">
                <a:xfrm>
                  <a:off x="4305" y="545"/>
                  <a:ext cx="919" cy="259"/>
                  <a:chOff x="2958" y="1414"/>
                  <a:chExt cx="2342" cy="657"/>
                </a:xfrm>
              </p:grpSpPr>
              <p:sp>
                <p:nvSpPr>
                  <p:cNvPr id="544" name="Freeform 32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5" name="Freeform 33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" name="Group 34"/>
                <p:cNvGrpSpPr>
                  <a:grpSpLocks/>
                </p:cNvGrpSpPr>
                <p:nvPr/>
              </p:nvGrpSpPr>
              <p:grpSpPr bwMode="auto">
                <a:xfrm>
                  <a:off x="4313" y="490"/>
                  <a:ext cx="842" cy="135"/>
                  <a:chOff x="2983" y="1269"/>
                  <a:chExt cx="2150" cy="343"/>
                </a:xfrm>
              </p:grpSpPr>
              <p:sp>
                <p:nvSpPr>
                  <p:cNvPr id="542" name="Freeform 35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3" name="Freeform 36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2" name="Group 461"/>
                <p:cNvGrpSpPr>
                  <a:grpSpLocks/>
                </p:cNvGrpSpPr>
                <p:nvPr/>
              </p:nvGrpSpPr>
              <p:grpSpPr bwMode="auto">
                <a:xfrm>
                  <a:off x="4298" y="349"/>
                  <a:ext cx="738" cy="167"/>
                  <a:chOff x="2938" y="917"/>
                  <a:chExt cx="1879" cy="427"/>
                </a:xfrm>
              </p:grpSpPr>
              <p:sp>
                <p:nvSpPr>
                  <p:cNvPr id="540" name="Freeform 38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1" name="Freeform 39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3" name="Group 462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2" cy="912"/>
                  <a:chOff x="637" y="1653"/>
                  <a:chExt cx="1257" cy="2326"/>
                </a:xfrm>
              </p:grpSpPr>
              <p:sp>
                <p:nvSpPr>
                  <p:cNvPr id="538" name="Freeform 41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9" name="Freeform 42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4" name="Group 43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5" cy="522"/>
                  <a:chOff x="-5" y="2196"/>
                  <a:chExt cx="2463" cy="1332"/>
                </a:xfrm>
              </p:grpSpPr>
              <p:sp>
                <p:nvSpPr>
                  <p:cNvPr id="536" name="Freeform 44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239 h 504"/>
                      <a:gd name="T2" fmla="*/ 380 w 2736"/>
                      <a:gd name="T3" fmla="*/ 80 h 504"/>
                      <a:gd name="T4" fmla="*/ 781 w 2736"/>
                      <a:gd name="T5" fmla="*/ 12 h 504"/>
                      <a:gd name="T6" fmla="*/ 1203 w 2736"/>
                      <a:gd name="T7" fmla="*/ 12 h 504"/>
                      <a:gd name="T8" fmla="*/ 1195 w 2736"/>
                      <a:gd name="T9" fmla="*/ 49 h 504"/>
                      <a:gd name="T10" fmla="*/ 776 w 2736"/>
                      <a:gd name="T11" fmla="*/ 49 h 504"/>
                      <a:gd name="T12" fmla="*/ 288 w 2736"/>
                      <a:gd name="T13" fmla="*/ 138 h 504"/>
                      <a:gd name="T14" fmla="*/ 0 w 2736"/>
                      <a:gd name="T15" fmla="*/ 23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7" name="Freeform 45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2 w 1769"/>
                      <a:gd name="T1" fmla="*/ 4 h 791"/>
                      <a:gd name="T2" fmla="*/ 147 w 1769"/>
                      <a:gd name="T3" fmla="*/ 27 h 791"/>
                      <a:gd name="T4" fmla="*/ 351 w 1769"/>
                      <a:gd name="T5" fmla="*/ 95 h 791"/>
                      <a:gd name="T6" fmla="*/ 488 w 1769"/>
                      <a:gd name="T7" fmla="*/ 205 h 791"/>
                      <a:gd name="T8" fmla="*/ 532 w 1769"/>
                      <a:gd name="T9" fmla="*/ 289 h 791"/>
                      <a:gd name="T10" fmla="*/ 512 w 1769"/>
                      <a:gd name="T11" fmla="*/ 373 h 791"/>
                      <a:gd name="T12" fmla="*/ 482 w 1769"/>
                      <a:gd name="T13" fmla="*/ 300 h 791"/>
                      <a:gd name="T14" fmla="*/ 421 w 1769"/>
                      <a:gd name="T15" fmla="*/ 216 h 791"/>
                      <a:gd name="T16" fmla="*/ 336 w 1769"/>
                      <a:gd name="T17" fmla="*/ 141 h 791"/>
                      <a:gd name="T18" fmla="*/ 176 w 1769"/>
                      <a:gd name="T19" fmla="*/ 72 h 791"/>
                      <a:gd name="T20" fmla="*/ 0 w 1769"/>
                      <a:gd name="T21" fmla="*/ 36 h 791"/>
                      <a:gd name="T22" fmla="*/ 2 w 1769"/>
                      <a:gd name="T23" fmla="*/ 4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5" name="Group 46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2" cy="417"/>
                  <a:chOff x="-52" y="2009"/>
                  <a:chExt cx="2477" cy="1064"/>
                </a:xfrm>
              </p:grpSpPr>
              <p:sp>
                <p:nvSpPr>
                  <p:cNvPr id="534" name="Freeform 47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83 h 504"/>
                      <a:gd name="T2" fmla="*/ 348 w 2736"/>
                      <a:gd name="T3" fmla="*/ 61 h 504"/>
                      <a:gd name="T4" fmla="*/ 715 w 2736"/>
                      <a:gd name="T5" fmla="*/ 8 h 504"/>
                      <a:gd name="T6" fmla="*/ 1101 w 2736"/>
                      <a:gd name="T7" fmla="*/ 8 h 504"/>
                      <a:gd name="T8" fmla="*/ 1095 w 2736"/>
                      <a:gd name="T9" fmla="*/ 37 h 504"/>
                      <a:gd name="T10" fmla="*/ 710 w 2736"/>
                      <a:gd name="T11" fmla="*/ 37 h 504"/>
                      <a:gd name="T12" fmla="*/ 263 w 2736"/>
                      <a:gd name="T13" fmla="*/ 106 h 504"/>
                      <a:gd name="T14" fmla="*/ 0 w 2736"/>
                      <a:gd name="T15" fmla="*/ 18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5" name="Freeform 48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5 w 1769"/>
                      <a:gd name="T3" fmla="*/ 20 h 791"/>
                      <a:gd name="T4" fmla="*/ 321 w 1769"/>
                      <a:gd name="T5" fmla="*/ 72 h 791"/>
                      <a:gd name="T6" fmla="*/ 447 w 1769"/>
                      <a:gd name="T7" fmla="*/ 156 h 791"/>
                      <a:gd name="T8" fmla="*/ 487 w 1769"/>
                      <a:gd name="T9" fmla="*/ 220 h 791"/>
                      <a:gd name="T10" fmla="*/ 469 w 1769"/>
                      <a:gd name="T11" fmla="*/ 285 h 791"/>
                      <a:gd name="T12" fmla="*/ 441 w 1769"/>
                      <a:gd name="T13" fmla="*/ 229 h 791"/>
                      <a:gd name="T14" fmla="*/ 386 w 1769"/>
                      <a:gd name="T15" fmla="*/ 164 h 791"/>
                      <a:gd name="T16" fmla="*/ 308 w 1769"/>
                      <a:gd name="T17" fmla="*/ 107 h 791"/>
                      <a:gd name="T18" fmla="*/ 161 w 1769"/>
                      <a:gd name="T19" fmla="*/ 55 h 791"/>
                      <a:gd name="T20" fmla="*/ 0 w 1769"/>
                      <a:gd name="T21" fmla="*/ 28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6" name="Group 49"/>
                <p:cNvGrpSpPr>
                  <a:grpSpLocks/>
                </p:cNvGrpSpPr>
                <p:nvPr/>
              </p:nvGrpSpPr>
              <p:grpSpPr bwMode="auto">
                <a:xfrm>
                  <a:off x="3115" y="698"/>
                  <a:ext cx="968" cy="362"/>
                  <a:chOff x="-74" y="1813"/>
                  <a:chExt cx="2472" cy="927"/>
                </a:xfrm>
              </p:grpSpPr>
              <p:sp>
                <p:nvSpPr>
                  <p:cNvPr id="532" name="Freeform 50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223 h 504"/>
                      <a:gd name="T2" fmla="*/ 325 w 2736"/>
                      <a:gd name="T3" fmla="*/ 74 h 504"/>
                      <a:gd name="T4" fmla="*/ 667 w 2736"/>
                      <a:gd name="T5" fmla="*/ 11 h 504"/>
                      <a:gd name="T6" fmla="*/ 1028 w 2736"/>
                      <a:gd name="T7" fmla="*/ 11 h 504"/>
                      <a:gd name="T8" fmla="*/ 1022 w 2736"/>
                      <a:gd name="T9" fmla="*/ 45 h 504"/>
                      <a:gd name="T10" fmla="*/ 663 w 2736"/>
                      <a:gd name="T11" fmla="*/ 45 h 504"/>
                      <a:gd name="T12" fmla="*/ 246 w 2736"/>
                      <a:gd name="T13" fmla="*/ 129 h 504"/>
                      <a:gd name="T14" fmla="*/ 0 w 2736"/>
                      <a:gd name="T15" fmla="*/ 22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3" name="Freeform 51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6 w 1769"/>
                      <a:gd name="T3" fmla="*/ 25 h 791"/>
                      <a:gd name="T4" fmla="*/ 300 w 1769"/>
                      <a:gd name="T5" fmla="*/ 88 h 791"/>
                      <a:gd name="T6" fmla="*/ 418 w 1769"/>
                      <a:gd name="T7" fmla="*/ 191 h 791"/>
                      <a:gd name="T8" fmla="*/ 455 w 1769"/>
                      <a:gd name="T9" fmla="*/ 269 h 791"/>
                      <a:gd name="T10" fmla="*/ 438 w 1769"/>
                      <a:gd name="T11" fmla="*/ 348 h 791"/>
                      <a:gd name="T12" fmla="*/ 412 w 1769"/>
                      <a:gd name="T13" fmla="*/ 279 h 791"/>
                      <a:gd name="T14" fmla="*/ 360 w 1769"/>
                      <a:gd name="T15" fmla="*/ 201 h 791"/>
                      <a:gd name="T16" fmla="*/ 288 w 1769"/>
                      <a:gd name="T17" fmla="*/ 131 h 791"/>
                      <a:gd name="T18" fmla="*/ 151 w 1769"/>
                      <a:gd name="T19" fmla="*/ 67 h 791"/>
                      <a:gd name="T20" fmla="*/ 0 w 1769"/>
                      <a:gd name="T21" fmla="*/ 34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7" name="Group 52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9" cy="257"/>
                  <a:chOff x="22" y="1591"/>
                  <a:chExt cx="2342" cy="657"/>
                </a:xfrm>
              </p:grpSpPr>
              <p:sp>
                <p:nvSpPr>
                  <p:cNvPr id="530" name="Freeform 53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76 w 2736"/>
                      <a:gd name="T3" fmla="*/ 64 h 504"/>
                      <a:gd name="T4" fmla="*/ 566 w 2736"/>
                      <a:gd name="T5" fmla="*/ 9 h 504"/>
                      <a:gd name="T6" fmla="*/ 872 w 2736"/>
                      <a:gd name="T7" fmla="*/ 9 h 504"/>
                      <a:gd name="T8" fmla="*/ 867 w 2736"/>
                      <a:gd name="T9" fmla="*/ 40 h 504"/>
                      <a:gd name="T10" fmla="*/ 562 w 2736"/>
                      <a:gd name="T11" fmla="*/ 40 h 504"/>
                      <a:gd name="T12" fmla="*/ 208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1" name="Freeform 54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07 w 1769"/>
                      <a:gd name="T3" fmla="*/ 22 h 791"/>
                      <a:gd name="T4" fmla="*/ 255 w 1769"/>
                      <a:gd name="T5" fmla="*/ 77 h 791"/>
                      <a:gd name="T6" fmla="*/ 355 w 1769"/>
                      <a:gd name="T7" fmla="*/ 165 h 791"/>
                      <a:gd name="T8" fmla="*/ 387 w 1769"/>
                      <a:gd name="T9" fmla="*/ 232 h 791"/>
                      <a:gd name="T10" fmla="*/ 372 w 1769"/>
                      <a:gd name="T11" fmla="*/ 301 h 791"/>
                      <a:gd name="T12" fmla="*/ 350 w 1769"/>
                      <a:gd name="T13" fmla="*/ 242 h 791"/>
                      <a:gd name="T14" fmla="*/ 306 w 1769"/>
                      <a:gd name="T15" fmla="*/ 174 h 791"/>
                      <a:gd name="T16" fmla="*/ 244 w 1769"/>
                      <a:gd name="T17" fmla="*/ 113 h 791"/>
                      <a:gd name="T18" fmla="*/ 128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8" name="Group 55"/>
                <p:cNvGrpSpPr>
                  <a:grpSpLocks/>
                </p:cNvGrpSpPr>
                <p:nvPr/>
              </p:nvGrpSpPr>
              <p:grpSpPr bwMode="auto">
                <a:xfrm>
                  <a:off x="3218" y="560"/>
                  <a:ext cx="842" cy="135"/>
                  <a:chOff x="189" y="1446"/>
                  <a:chExt cx="2150" cy="343"/>
                </a:xfrm>
              </p:grpSpPr>
              <p:sp>
                <p:nvSpPr>
                  <p:cNvPr id="528" name="Freeform 56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95 h 504"/>
                      <a:gd name="T2" fmla="*/ 227 w 2736"/>
                      <a:gd name="T3" fmla="*/ 32 h 504"/>
                      <a:gd name="T4" fmla="*/ 467 w 2736"/>
                      <a:gd name="T5" fmla="*/ 4 h 504"/>
                      <a:gd name="T6" fmla="*/ 720 w 2736"/>
                      <a:gd name="T7" fmla="*/ 4 h 504"/>
                      <a:gd name="T8" fmla="*/ 716 w 2736"/>
                      <a:gd name="T9" fmla="*/ 20 h 504"/>
                      <a:gd name="T10" fmla="*/ 464 w 2736"/>
                      <a:gd name="T11" fmla="*/ 20 h 504"/>
                      <a:gd name="T12" fmla="*/ 172 w 2736"/>
                      <a:gd name="T13" fmla="*/ 55 h 504"/>
                      <a:gd name="T14" fmla="*/ 0 w 2736"/>
                      <a:gd name="T15" fmla="*/ 9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9" name="Freeform 57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88 w 1769"/>
                      <a:gd name="T3" fmla="*/ 10 h 791"/>
                      <a:gd name="T4" fmla="*/ 210 w 1769"/>
                      <a:gd name="T5" fmla="*/ 38 h 791"/>
                      <a:gd name="T6" fmla="*/ 293 w 1769"/>
                      <a:gd name="T7" fmla="*/ 81 h 791"/>
                      <a:gd name="T8" fmla="*/ 319 w 1769"/>
                      <a:gd name="T9" fmla="*/ 114 h 791"/>
                      <a:gd name="T10" fmla="*/ 307 w 1769"/>
                      <a:gd name="T11" fmla="*/ 148 h 791"/>
                      <a:gd name="T12" fmla="*/ 289 w 1769"/>
                      <a:gd name="T13" fmla="*/ 119 h 791"/>
                      <a:gd name="T14" fmla="*/ 252 w 1769"/>
                      <a:gd name="T15" fmla="*/ 85 h 791"/>
                      <a:gd name="T16" fmla="*/ 202 w 1769"/>
                      <a:gd name="T17" fmla="*/ 56 h 791"/>
                      <a:gd name="T18" fmla="*/ 106 w 1769"/>
                      <a:gd name="T19" fmla="*/ 29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9" name="Group 58"/>
                <p:cNvGrpSpPr>
                  <a:grpSpLocks/>
                </p:cNvGrpSpPr>
                <p:nvPr/>
              </p:nvGrpSpPr>
              <p:grpSpPr bwMode="auto">
                <a:xfrm>
                  <a:off x="3343" y="418"/>
                  <a:ext cx="738" cy="167"/>
                  <a:chOff x="505" y="1094"/>
                  <a:chExt cx="1879" cy="427"/>
                </a:xfrm>
              </p:grpSpPr>
              <p:sp>
                <p:nvSpPr>
                  <p:cNvPr id="526" name="Freeform 59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7" name="Freeform 60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0" name="Group 61"/>
                <p:cNvGrpSpPr>
                  <a:grpSpLocks/>
                </p:cNvGrpSpPr>
                <p:nvPr/>
              </p:nvGrpSpPr>
              <p:grpSpPr bwMode="auto">
                <a:xfrm>
                  <a:off x="3386" y="343"/>
                  <a:ext cx="725" cy="219"/>
                  <a:chOff x="616" y="899"/>
                  <a:chExt cx="1850" cy="554"/>
                </a:xfrm>
              </p:grpSpPr>
              <p:sp>
                <p:nvSpPr>
                  <p:cNvPr id="524" name="Freeform 62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5" name="Freeform 63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1" name="Group 64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22" name="Freeform 65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7 w 2736"/>
                      <a:gd name="T3" fmla="*/ 5 h 504"/>
                      <a:gd name="T4" fmla="*/ 56 w 2736"/>
                      <a:gd name="T5" fmla="*/ 1 h 504"/>
                      <a:gd name="T6" fmla="*/ 86 w 2736"/>
                      <a:gd name="T7" fmla="*/ 1 h 504"/>
                      <a:gd name="T8" fmla="*/ 85 w 2736"/>
                      <a:gd name="T9" fmla="*/ 3 h 504"/>
                      <a:gd name="T10" fmla="*/ 55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3" name="Freeform 66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0 w 1769"/>
                      <a:gd name="T3" fmla="*/ 2 h 791"/>
                      <a:gd name="T4" fmla="*/ 25 w 1769"/>
                      <a:gd name="T5" fmla="*/ 6 h 791"/>
                      <a:gd name="T6" fmla="*/ 35 w 1769"/>
                      <a:gd name="T7" fmla="*/ 12 h 791"/>
                      <a:gd name="T8" fmla="*/ 38 w 1769"/>
                      <a:gd name="T9" fmla="*/ 17 h 791"/>
                      <a:gd name="T10" fmla="*/ 36 w 1769"/>
                      <a:gd name="T11" fmla="*/ 22 h 791"/>
                      <a:gd name="T12" fmla="*/ 34 w 1769"/>
                      <a:gd name="T13" fmla="*/ 18 h 791"/>
                      <a:gd name="T14" fmla="*/ 30 w 1769"/>
                      <a:gd name="T15" fmla="*/ 13 h 791"/>
                      <a:gd name="T16" fmla="*/ 24 w 1769"/>
                      <a:gd name="T17" fmla="*/ 8 h 791"/>
                      <a:gd name="T18" fmla="*/ 12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2" name="Group 67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20" name="Freeform 68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14 h 504"/>
                      <a:gd name="T2" fmla="*/ 28 w 2736"/>
                      <a:gd name="T3" fmla="*/ 5 h 504"/>
                      <a:gd name="T4" fmla="*/ 57 w 2736"/>
                      <a:gd name="T5" fmla="*/ 1 h 504"/>
                      <a:gd name="T6" fmla="*/ 88 w 2736"/>
                      <a:gd name="T7" fmla="*/ 1 h 504"/>
                      <a:gd name="T8" fmla="*/ 88 w 2736"/>
                      <a:gd name="T9" fmla="*/ 3 h 504"/>
                      <a:gd name="T10" fmla="*/ 57 w 2736"/>
                      <a:gd name="T11" fmla="*/ 3 h 504"/>
                      <a:gd name="T12" fmla="*/ 21 w 2736"/>
                      <a:gd name="T13" fmla="*/ 8 h 504"/>
                      <a:gd name="T14" fmla="*/ 0 w 2736"/>
                      <a:gd name="T15" fmla="*/ 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21" name="Freeform 69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1 w 1769"/>
                      <a:gd name="T3" fmla="*/ 2 h 791"/>
                      <a:gd name="T4" fmla="*/ 26 w 1769"/>
                      <a:gd name="T5" fmla="*/ 6 h 791"/>
                      <a:gd name="T6" fmla="*/ 36 w 1769"/>
                      <a:gd name="T7" fmla="*/ 12 h 791"/>
                      <a:gd name="T8" fmla="*/ 39 w 1769"/>
                      <a:gd name="T9" fmla="*/ 17 h 791"/>
                      <a:gd name="T10" fmla="*/ 38 w 1769"/>
                      <a:gd name="T11" fmla="*/ 22 h 791"/>
                      <a:gd name="T12" fmla="*/ 35 w 1769"/>
                      <a:gd name="T13" fmla="*/ 18 h 791"/>
                      <a:gd name="T14" fmla="*/ 31 w 1769"/>
                      <a:gd name="T15" fmla="*/ 13 h 791"/>
                      <a:gd name="T16" fmla="*/ 25 w 1769"/>
                      <a:gd name="T17" fmla="*/ 8 h 791"/>
                      <a:gd name="T18" fmla="*/ 13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3" name="Group 70"/>
                <p:cNvGrpSpPr>
                  <a:grpSpLocks/>
                </p:cNvGrpSpPr>
                <p:nvPr/>
              </p:nvGrpSpPr>
              <p:grpSpPr bwMode="auto">
                <a:xfrm>
                  <a:off x="3782" y="30"/>
                  <a:ext cx="304" cy="592"/>
                  <a:chOff x="1633" y="104"/>
                  <a:chExt cx="778" cy="1512"/>
                </a:xfrm>
              </p:grpSpPr>
              <p:sp>
                <p:nvSpPr>
                  <p:cNvPr id="518" name="Freeform 71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40 w 2736"/>
                      <a:gd name="T3" fmla="*/ 31 h 504"/>
                      <a:gd name="T4" fmla="*/ 287 w 2736"/>
                      <a:gd name="T5" fmla="*/ 4 h 504"/>
                      <a:gd name="T6" fmla="*/ 442 w 2736"/>
                      <a:gd name="T7" fmla="*/ 4 h 504"/>
                      <a:gd name="T8" fmla="*/ 440 w 2736"/>
                      <a:gd name="T9" fmla="*/ 19 h 504"/>
                      <a:gd name="T10" fmla="*/ 285 w 2736"/>
                      <a:gd name="T11" fmla="*/ 19 h 504"/>
                      <a:gd name="T12" fmla="*/ 106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9" name="Freeform 72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4 w 1769"/>
                      <a:gd name="T3" fmla="*/ 10 h 791"/>
                      <a:gd name="T4" fmla="*/ 129 w 1769"/>
                      <a:gd name="T5" fmla="*/ 36 h 791"/>
                      <a:gd name="T6" fmla="*/ 180 w 1769"/>
                      <a:gd name="T7" fmla="*/ 79 h 791"/>
                      <a:gd name="T8" fmla="*/ 196 w 1769"/>
                      <a:gd name="T9" fmla="*/ 111 h 791"/>
                      <a:gd name="T10" fmla="*/ 188 w 1769"/>
                      <a:gd name="T11" fmla="*/ 144 h 791"/>
                      <a:gd name="T12" fmla="*/ 177 w 1769"/>
                      <a:gd name="T13" fmla="*/ 115 h 791"/>
                      <a:gd name="T14" fmla="*/ 155 w 1769"/>
                      <a:gd name="T15" fmla="*/ 83 h 791"/>
                      <a:gd name="T16" fmla="*/ 124 w 1769"/>
                      <a:gd name="T17" fmla="*/ 54 h 791"/>
                      <a:gd name="T18" fmla="*/ 65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4" name="Group 73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16" name="Freeform 74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30 w 2736"/>
                      <a:gd name="T3" fmla="*/ 31 h 504"/>
                      <a:gd name="T4" fmla="*/ 267 w 2736"/>
                      <a:gd name="T5" fmla="*/ 4 h 504"/>
                      <a:gd name="T6" fmla="*/ 411 w 2736"/>
                      <a:gd name="T7" fmla="*/ 4 h 504"/>
                      <a:gd name="T8" fmla="*/ 409 w 2736"/>
                      <a:gd name="T9" fmla="*/ 19 h 504"/>
                      <a:gd name="T10" fmla="*/ 265 w 2736"/>
                      <a:gd name="T11" fmla="*/ 19 h 504"/>
                      <a:gd name="T12" fmla="*/ 98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" name="Freeform 75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10 h 791"/>
                      <a:gd name="T4" fmla="*/ 120 w 1769"/>
                      <a:gd name="T5" fmla="*/ 36 h 791"/>
                      <a:gd name="T6" fmla="*/ 167 w 1769"/>
                      <a:gd name="T7" fmla="*/ 79 h 791"/>
                      <a:gd name="T8" fmla="*/ 182 w 1769"/>
                      <a:gd name="T9" fmla="*/ 111 h 791"/>
                      <a:gd name="T10" fmla="*/ 175 w 1769"/>
                      <a:gd name="T11" fmla="*/ 144 h 791"/>
                      <a:gd name="T12" fmla="*/ 165 w 1769"/>
                      <a:gd name="T13" fmla="*/ 115 h 791"/>
                      <a:gd name="T14" fmla="*/ 144 w 1769"/>
                      <a:gd name="T15" fmla="*/ 83 h 791"/>
                      <a:gd name="T16" fmla="*/ 115 w 1769"/>
                      <a:gd name="T17" fmla="*/ 54 h 791"/>
                      <a:gd name="T18" fmla="*/ 60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5" name="Group 76"/>
                <p:cNvGrpSpPr>
                  <a:grpSpLocks/>
                </p:cNvGrpSpPr>
                <p:nvPr/>
              </p:nvGrpSpPr>
              <p:grpSpPr bwMode="auto">
                <a:xfrm>
                  <a:off x="4251" y="251"/>
                  <a:ext cx="723" cy="221"/>
                  <a:chOff x="2822" y="672"/>
                  <a:chExt cx="1845" cy="566"/>
                </a:xfrm>
              </p:grpSpPr>
              <p:sp>
                <p:nvSpPr>
                  <p:cNvPr id="514" name="Freeform 77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" name="Freeform 78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76" name="Group 79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3"/>
                  <a:chOff x="2683" y="445"/>
                  <a:chExt cx="1781" cy="717"/>
                </a:xfrm>
              </p:grpSpPr>
              <p:sp>
                <p:nvSpPr>
                  <p:cNvPr id="512" name="Freeform 80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92 h 504"/>
                      <a:gd name="T2" fmla="*/ 175 w 2736"/>
                      <a:gd name="T3" fmla="*/ 31 h 504"/>
                      <a:gd name="T4" fmla="*/ 361 w 2736"/>
                      <a:gd name="T5" fmla="*/ 4 h 504"/>
                      <a:gd name="T6" fmla="*/ 556 w 2736"/>
                      <a:gd name="T7" fmla="*/ 4 h 504"/>
                      <a:gd name="T8" fmla="*/ 553 w 2736"/>
                      <a:gd name="T9" fmla="*/ 19 h 504"/>
                      <a:gd name="T10" fmla="*/ 358 w 2736"/>
                      <a:gd name="T11" fmla="*/ 19 h 504"/>
                      <a:gd name="T12" fmla="*/ 133 w 2736"/>
                      <a:gd name="T13" fmla="*/ 53 h 504"/>
                      <a:gd name="T14" fmla="*/ 0 w 2736"/>
                      <a:gd name="T15" fmla="*/ 9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3" name="Freeform 81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68 w 1769"/>
                      <a:gd name="T3" fmla="*/ 10 h 791"/>
                      <a:gd name="T4" fmla="*/ 162 w 1769"/>
                      <a:gd name="T5" fmla="*/ 36 h 791"/>
                      <a:gd name="T6" fmla="*/ 226 w 1769"/>
                      <a:gd name="T7" fmla="*/ 79 h 791"/>
                      <a:gd name="T8" fmla="*/ 246 w 1769"/>
                      <a:gd name="T9" fmla="*/ 111 h 791"/>
                      <a:gd name="T10" fmla="*/ 237 w 1769"/>
                      <a:gd name="T11" fmla="*/ 144 h 791"/>
                      <a:gd name="T12" fmla="*/ 223 w 1769"/>
                      <a:gd name="T13" fmla="*/ 115 h 791"/>
                      <a:gd name="T14" fmla="*/ 195 w 1769"/>
                      <a:gd name="T15" fmla="*/ 83 h 791"/>
                      <a:gd name="T16" fmla="*/ 155 w 1769"/>
                      <a:gd name="T17" fmla="*/ 54 h 791"/>
                      <a:gd name="T18" fmla="*/ 81 w 1769"/>
                      <a:gd name="T19" fmla="*/ 28 h 791"/>
                      <a:gd name="T20" fmla="*/ 0 w 1769"/>
                      <a:gd name="T21" fmla="*/ 14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7" name="Freeform 82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6 h 504"/>
                    <a:gd name="T2" fmla="*/ 19 w 2736"/>
                    <a:gd name="T3" fmla="*/ 2 h 504"/>
                    <a:gd name="T4" fmla="*/ 39 w 2736"/>
                    <a:gd name="T5" fmla="*/ 0 h 504"/>
                    <a:gd name="T6" fmla="*/ 59 w 2736"/>
                    <a:gd name="T7" fmla="*/ 0 h 504"/>
                    <a:gd name="T8" fmla="*/ 59 w 2736"/>
                    <a:gd name="T9" fmla="*/ 1 h 504"/>
                    <a:gd name="T10" fmla="*/ 38 w 2736"/>
                    <a:gd name="T11" fmla="*/ 1 h 504"/>
                    <a:gd name="T12" fmla="*/ 14 w 2736"/>
                    <a:gd name="T13" fmla="*/ 4 h 504"/>
                    <a:gd name="T14" fmla="*/ 0 w 2736"/>
                    <a:gd name="T15" fmla="*/ 6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8" name="Freeform 83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7 w 1769"/>
                    <a:gd name="T3" fmla="*/ 1 h 791"/>
                    <a:gd name="T4" fmla="*/ 17 w 1769"/>
                    <a:gd name="T5" fmla="*/ 3 h 791"/>
                    <a:gd name="T6" fmla="*/ 24 w 1769"/>
                    <a:gd name="T7" fmla="*/ 6 h 791"/>
                    <a:gd name="T8" fmla="*/ 26 w 1769"/>
                    <a:gd name="T9" fmla="*/ 8 h 791"/>
                    <a:gd name="T10" fmla="*/ 25 w 1769"/>
                    <a:gd name="T11" fmla="*/ 10 h 791"/>
                    <a:gd name="T12" fmla="*/ 24 w 1769"/>
                    <a:gd name="T13" fmla="*/ 8 h 791"/>
                    <a:gd name="T14" fmla="*/ 21 w 1769"/>
                    <a:gd name="T15" fmla="*/ 6 h 791"/>
                    <a:gd name="T16" fmla="*/ 16 w 1769"/>
                    <a:gd name="T17" fmla="*/ 4 h 791"/>
                    <a:gd name="T18" fmla="*/ 9 w 1769"/>
                    <a:gd name="T19" fmla="*/ 2 h 791"/>
                    <a:gd name="T20" fmla="*/ 0 w 1769"/>
                    <a:gd name="T21" fmla="*/ 1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79" name="Group 84"/>
                <p:cNvGrpSpPr>
                  <a:grpSpLocks/>
                </p:cNvGrpSpPr>
                <p:nvPr/>
              </p:nvGrpSpPr>
              <p:grpSpPr bwMode="auto">
                <a:xfrm>
                  <a:off x="4238" y="5"/>
                  <a:ext cx="250" cy="595"/>
                  <a:chOff x="2800" y="41"/>
                  <a:chExt cx="640" cy="1520"/>
                </a:xfrm>
              </p:grpSpPr>
              <p:sp>
                <p:nvSpPr>
                  <p:cNvPr id="510" name="Freeform 85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67 h 504"/>
                      <a:gd name="T2" fmla="*/ 130 w 2736"/>
                      <a:gd name="T3" fmla="*/ 22 h 504"/>
                      <a:gd name="T4" fmla="*/ 267 w 2736"/>
                      <a:gd name="T5" fmla="*/ 3 h 504"/>
                      <a:gd name="T6" fmla="*/ 412 w 2736"/>
                      <a:gd name="T7" fmla="*/ 3 h 504"/>
                      <a:gd name="T8" fmla="*/ 410 w 2736"/>
                      <a:gd name="T9" fmla="*/ 14 h 504"/>
                      <a:gd name="T10" fmla="*/ 266 w 2736"/>
                      <a:gd name="T11" fmla="*/ 14 h 504"/>
                      <a:gd name="T12" fmla="*/ 99 w 2736"/>
                      <a:gd name="T13" fmla="*/ 39 h 504"/>
                      <a:gd name="T14" fmla="*/ 0 w 2736"/>
                      <a:gd name="T15" fmla="*/ 6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1" name="Freeform 86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50 w 1769"/>
                      <a:gd name="T3" fmla="*/ 7 h 791"/>
                      <a:gd name="T4" fmla="*/ 120 w 1769"/>
                      <a:gd name="T5" fmla="*/ 27 h 791"/>
                      <a:gd name="T6" fmla="*/ 167 w 1769"/>
                      <a:gd name="T7" fmla="*/ 58 h 791"/>
                      <a:gd name="T8" fmla="*/ 182 w 1769"/>
                      <a:gd name="T9" fmla="*/ 81 h 791"/>
                      <a:gd name="T10" fmla="*/ 175 w 1769"/>
                      <a:gd name="T11" fmla="*/ 105 h 791"/>
                      <a:gd name="T12" fmla="*/ 165 w 1769"/>
                      <a:gd name="T13" fmla="*/ 84 h 791"/>
                      <a:gd name="T14" fmla="*/ 144 w 1769"/>
                      <a:gd name="T15" fmla="*/ 61 h 791"/>
                      <a:gd name="T16" fmla="*/ 115 w 1769"/>
                      <a:gd name="T17" fmla="*/ 39 h 791"/>
                      <a:gd name="T18" fmla="*/ 60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0" name="Group 87"/>
                <p:cNvGrpSpPr>
                  <a:grpSpLocks/>
                </p:cNvGrpSpPr>
                <p:nvPr/>
              </p:nvGrpSpPr>
              <p:grpSpPr bwMode="auto">
                <a:xfrm>
                  <a:off x="4298" y="53"/>
                  <a:ext cx="399" cy="574"/>
                  <a:chOff x="2934" y="163"/>
                  <a:chExt cx="1017" cy="1464"/>
                </a:xfrm>
              </p:grpSpPr>
              <p:sp>
                <p:nvSpPr>
                  <p:cNvPr id="508" name="Freeform 88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145 h 504"/>
                      <a:gd name="T2" fmla="*/ 154 w 2736"/>
                      <a:gd name="T3" fmla="*/ 48 h 504"/>
                      <a:gd name="T4" fmla="*/ 317 w 2736"/>
                      <a:gd name="T5" fmla="*/ 7 h 504"/>
                      <a:gd name="T6" fmla="*/ 488 w 2736"/>
                      <a:gd name="T7" fmla="*/ 7 h 504"/>
                      <a:gd name="T8" fmla="*/ 485 w 2736"/>
                      <a:gd name="T9" fmla="*/ 29 h 504"/>
                      <a:gd name="T10" fmla="*/ 315 w 2736"/>
                      <a:gd name="T11" fmla="*/ 29 h 504"/>
                      <a:gd name="T12" fmla="*/ 117 w 2736"/>
                      <a:gd name="T13" fmla="*/ 84 h 504"/>
                      <a:gd name="T14" fmla="*/ 0 w 2736"/>
                      <a:gd name="T15" fmla="*/ 14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9" name="Freeform 89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60 w 1769"/>
                      <a:gd name="T3" fmla="*/ 16 h 791"/>
                      <a:gd name="T4" fmla="*/ 142 w 1769"/>
                      <a:gd name="T5" fmla="*/ 57 h 791"/>
                      <a:gd name="T6" fmla="*/ 198 w 1769"/>
                      <a:gd name="T7" fmla="*/ 124 h 791"/>
                      <a:gd name="T8" fmla="*/ 216 w 1769"/>
                      <a:gd name="T9" fmla="*/ 174 h 791"/>
                      <a:gd name="T10" fmla="*/ 207 w 1769"/>
                      <a:gd name="T11" fmla="*/ 225 h 791"/>
                      <a:gd name="T12" fmla="*/ 195 w 1769"/>
                      <a:gd name="T13" fmla="*/ 181 h 791"/>
                      <a:gd name="T14" fmla="*/ 171 w 1769"/>
                      <a:gd name="T15" fmla="*/ 130 h 791"/>
                      <a:gd name="T16" fmla="*/ 136 w 1769"/>
                      <a:gd name="T17" fmla="*/ 84 h 791"/>
                      <a:gd name="T18" fmla="*/ 71 w 1769"/>
                      <a:gd name="T19" fmla="*/ 43 h 791"/>
                      <a:gd name="T20" fmla="*/ 0 w 1769"/>
                      <a:gd name="T21" fmla="*/ 22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1" name="Group 90"/>
                <p:cNvGrpSpPr>
                  <a:grpSpLocks/>
                </p:cNvGrpSpPr>
                <p:nvPr/>
              </p:nvGrpSpPr>
              <p:grpSpPr bwMode="auto">
                <a:xfrm>
                  <a:off x="4226" y="2"/>
                  <a:ext cx="96" cy="568"/>
                  <a:chOff x="2730" y="32"/>
                  <a:chExt cx="243" cy="1448"/>
                </a:xfrm>
              </p:grpSpPr>
              <p:sp>
                <p:nvSpPr>
                  <p:cNvPr id="506" name="Freeform 91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5 h 504"/>
                      <a:gd name="T2" fmla="*/ 105 w 2736"/>
                      <a:gd name="T3" fmla="*/ 5 h 504"/>
                      <a:gd name="T4" fmla="*/ 216 w 2736"/>
                      <a:gd name="T5" fmla="*/ 1 h 504"/>
                      <a:gd name="T6" fmla="*/ 333 w 2736"/>
                      <a:gd name="T7" fmla="*/ 1 h 504"/>
                      <a:gd name="T8" fmla="*/ 331 w 2736"/>
                      <a:gd name="T9" fmla="*/ 3 h 504"/>
                      <a:gd name="T10" fmla="*/ 214 w 2736"/>
                      <a:gd name="T11" fmla="*/ 3 h 504"/>
                      <a:gd name="T12" fmla="*/ 80 w 2736"/>
                      <a:gd name="T13" fmla="*/ 9 h 504"/>
                      <a:gd name="T14" fmla="*/ 0 w 2736"/>
                      <a:gd name="T15" fmla="*/ 1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7" name="Freeform 92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41 w 1769"/>
                      <a:gd name="T3" fmla="*/ 2 h 791"/>
                      <a:gd name="T4" fmla="*/ 97 w 1769"/>
                      <a:gd name="T5" fmla="*/ 6 h 791"/>
                      <a:gd name="T6" fmla="*/ 135 w 1769"/>
                      <a:gd name="T7" fmla="*/ 13 h 791"/>
                      <a:gd name="T8" fmla="*/ 147 w 1769"/>
                      <a:gd name="T9" fmla="*/ 18 h 791"/>
                      <a:gd name="T10" fmla="*/ 142 w 1769"/>
                      <a:gd name="T11" fmla="*/ 23 h 791"/>
                      <a:gd name="T12" fmla="*/ 133 w 1769"/>
                      <a:gd name="T13" fmla="*/ 18 h 791"/>
                      <a:gd name="T14" fmla="*/ 116 w 1769"/>
                      <a:gd name="T15" fmla="*/ 13 h 791"/>
                      <a:gd name="T16" fmla="*/ 93 w 1769"/>
                      <a:gd name="T17" fmla="*/ 9 h 791"/>
                      <a:gd name="T18" fmla="*/ 49 w 1769"/>
                      <a:gd name="T19" fmla="*/ 4 h 791"/>
                      <a:gd name="T20" fmla="*/ 0 w 1769"/>
                      <a:gd name="T21" fmla="*/ 2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2" name="Group 93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4" cy="961"/>
                  <a:chOff x="943" y="1769"/>
                  <a:chExt cx="1085" cy="2450"/>
                </a:xfrm>
              </p:grpSpPr>
              <p:sp>
                <p:nvSpPr>
                  <p:cNvPr id="504" name="Freeform 94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5" name="Freeform 95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3" name="Group 96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02" name="Freeform 97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294 w 2736"/>
                      <a:gd name="T3" fmla="*/ 64 h 504"/>
                      <a:gd name="T4" fmla="*/ 603 w 2736"/>
                      <a:gd name="T5" fmla="*/ 9 h 504"/>
                      <a:gd name="T6" fmla="*/ 930 w 2736"/>
                      <a:gd name="T7" fmla="*/ 9 h 504"/>
                      <a:gd name="T8" fmla="*/ 925 w 2736"/>
                      <a:gd name="T9" fmla="*/ 40 h 504"/>
                      <a:gd name="T10" fmla="*/ 599 w 2736"/>
                      <a:gd name="T11" fmla="*/ 40 h 504"/>
                      <a:gd name="T12" fmla="*/ 222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3" name="Freeform 98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1 w 1769"/>
                      <a:gd name="T1" fmla="*/ 3 h 791"/>
                      <a:gd name="T2" fmla="*/ 114 w 1769"/>
                      <a:gd name="T3" fmla="*/ 22 h 791"/>
                      <a:gd name="T4" fmla="*/ 271 w 1769"/>
                      <a:gd name="T5" fmla="*/ 77 h 791"/>
                      <a:gd name="T6" fmla="*/ 377 w 1769"/>
                      <a:gd name="T7" fmla="*/ 166 h 791"/>
                      <a:gd name="T8" fmla="*/ 411 w 1769"/>
                      <a:gd name="T9" fmla="*/ 234 h 791"/>
                      <a:gd name="T10" fmla="*/ 395 w 1769"/>
                      <a:gd name="T11" fmla="*/ 302 h 791"/>
                      <a:gd name="T12" fmla="*/ 372 w 1769"/>
                      <a:gd name="T13" fmla="*/ 243 h 791"/>
                      <a:gd name="T14" fmla="*/ 325 w 1769"/>
                      <a:gd name="T15" fmla="*/ 174 h 791"/>
                      <a:gd name="T16" fmla="*/ 260 w 1769"/>
                      <a:gd name="T17" fmla="*/ 113 h 791"/>
                      <a:gd name="T18" fmla="*/ 136 w 1769"/>
                      <a:gd name="T19" fmla="*/ 58 h 791"/>
                      <a:gd name="T20" fmla="*/ 0 w 1769"/>
                      <a:gd name="T21" fmla="*/ 29 h 791"/>
                      <a:gd name="T22" fmla="*/ 1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4" name="Group 99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00" name="Freeform 100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80 h 504"/>
                      <a:gd name="T2" fmla="*/ 338 w 2736"/>
                      <a:gd name="T3" fmla="*/ 60 h 504"/>
                      <a:gd name="T4" fmla="*/ 695 w 2736"/>
                      <a:gd name="T5" fmla="*/ 8 h 504"/>
                      <a:gd name="T6" fmla="*/ 1070 w 2736"/>
                      <a:gd name="T7" fmla="*/ 8 h 504"/>
                      <a:gd name="T8" fmla="*/ 1064 w 2736"/>
                      <a:gd name="T9" fmla="*/ 37 h 504"/>
                      <a:gd name="T10" fmla="*/ 690 w 2736"/>
                      <a:gd name="T11" fmla="*/ 37 h 504"/>
                      <a:gd name="T12" fmla="*/ 256 w 2736"/>
                      <a:gd name="T13" fmla="*/ 104 h 504"/>
                      <a:gd name="T14" fmla="*/ 0 w 2736"/>
                      <a:gd name="T15" fmla="*/ 18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01" name="Freeform 101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1 w 1769"/>
                      <a:gd name="T3" fmla="*/ 20 h 791"/>
                      <a:gd name="T4" fmla="*/ 311 w 1769"/>
                      <a:gd name="T5" fmla="*/ 72 h 791"/>
                      <a:gd name="T6" fmla="*/ 434 w 1769"/>
                      <a:gd name="T7" fmla="*/ 154 h 791"/>
                      <a:gd name="T8" fmla="*/ 473 w 1769"/>
                      <a:gd name="T9" fmla="*/ 218 h 791"/>
                      <a:gd name="T10" fmla="*/ 455 w 1769"/>
                      <a:gd name="T11" fmla="*/ 282 h 791"/>
                      <a:gd name="T12" fmla="*/ 428 w 1769"/>
                      <a:gd name="T13" fmla="*/ 226 h 791"/>
                      <a:gd name="T14" fmla="*/ 374 w 1769"/>
                      <a:gd name="T15" fmla="*/ 162 h 791"/>
                      <a:gd name="T16" fmla="*/ 299 w 1769"/>
                      <a:gd name="T17" fmla="*/ 106 h 791"/>
                      <a:gd name="T18" fmla="*/ 157 w 1769"/>
                      <a:gd name="T19" fmla="*/ 54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5" name="Group 102"/>
                <p:cNvGrpSpPr>
                  <a:grpSpLocks/>
                </p:cNvGrpSpPr>
                <p:nvPr/>
              </p:nvGrpSpPr>
              <p:grpSpPr bwMode="auto">
                <a:xfrm>
                  <a:off x="4456" y="662"/>
                  <a:ext cx="444" cy="951"/>
                  <a:chOff x="3334" y="1717"/>
                  <a:chExt cx="1125" cy="2426"/>
                </a:xfrm>
              </p:grpSpPr>
              <p:sp>
                <p:nvSpPr>
                  <p:cNvPr id="498" name="Freeform 103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93 h 504"/>
                      <a:gd name="T2" fmla="*/ 343 w 2736"/>
                      <a:gd name="T3" fmla="*/ 64 h 504"/>
                      <a:gd name="T4" fmla="*/ 705 w 2736"/>
                      <a:gd name="T5" fmla="*/ 9 h 504"/>
                      <a:gd name="T6" fmla="*/ 1086 w 2736"/>
                      <a:gd name="T7" fmla="*/ 9 h 504"/>
                      <a:gd name="T8" fmla="*/ 1080 w 2736"/>
                      <a:gd name="T9" fmla="*/ 40 h 504"/>
                      <a:gd name="T10" fmla="*/ 701 w 2736"/>
                      <a:gd name="T11" fmla="*/ 40 h 504"/>
                      <a:gd name="T12" fmla="*/ 260 w 2736"/>
                      <a:gd name="T13" fmla="*/ 112 h 504"/>
                      <a:gd name="T14" fmla="*/ 0 w 2736"/>
                      <a:gd name="T15" fmla="*/ 19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9" name="Freeform 104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33 w 1769"/>
                      <a:gd name="T3" fmla="*/ 22 h 791"/>
                      <a:gd name="T4" fmla="*/ 316 w 1769"/>
                      <a:gd name="T5" fmla="*/ 77 h 791"/>
                      <a:gd name="T6" fmla="*/ 440 w 1769"/>
                      <a:gd name="T7" fmla="*/ 166 h 791"/>
                      <a:gd name="T8" fmla="*/ 480 w 1769"/>
                      <a:gd name="T9" fmla="*/ 234 h 791"/>
                      <a:gd name="T10" fmla="*/ 462 w 1769"/>
                      <a:gd name="T11" fmla="*/ 302 h 791"/>
                      <a:gd name="T12" fmla="*/ 435 w 1769"/>
                      <a:gd name="T13" fmla="*/ 243 h 791"/>
                      <a:gd name="T14" fmla="*/ 380 w 1769"/>
                      <a:gd name="T15" fmla="*/ 174 h 791"/>
                      <a:gd name="T16" fmla="*/ 303 w 1769"/>
                      <a:gd name="T17" fmla="*/ 113 h 791"/>
                      <a:gd name="T18" fmla="*/ 159 w 1769"/>
                      <a:gd name="T19" fmla="*/ 58 h 791"/>
                      <a:gd name="T20" fmla="*/ 0 w 1769"/>
                      <a:gd name="T21" fmla="*/ 29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6" name="Group 105"/>
                <p:cNvGrpSpPr>
                  <a:grpSpLocks/>
                </p:cNvGrpSpPr>
                <p:nvPr/>
              </p:nvGrpSpPr>
              <p:grpSpPr bwMode="auto">
                <a:xfrm>
                  <a:off x="4394" y="721"/>
                  <a:ext cx="348" cy="951"/>
                  <a:chOff x="3181" y="1866"/>
                  <a:chExt cx="883" cy="2426"/>
                </a:xfrm>
              </p:grpSpPr>
              <p:sp>
                <p:nvSpPr>
                  <p:cNvPr id="496" name="Freeform 106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77 h 504"/>
                      <a:gd name="T2" fmla="*/ 314 w 2736"/>
                      <a:gd name="T3" fmla="*/ 59 h 504"/>
                      <a:gd name="T4" fmla="*/ 646 w 2736"/>
                      <a:gd name="T5" fmla="*/ 8 h 504"/>
                      <a:gd name="T6" fmla="*/ 995 w 2736"/>
                      <a:gd name="T7" fmla="*/ 8 h 504"/>
                      <a:gd name="T8" fmla="*/ 989 w 2736"/>
                      <a:gd name="T9" fmla="*/ 36 h 504"/>
                      <a:gd name="T10" fmla="*/ 642 w 2736"/>
                      <a:gd name="T11" fmla="*/ 36 h 504"/>
                      <a:gd name="T12" fmla="*/ 238 w 2736"/>
                      <a:gd name="T13" fmla="*/ 103 h 504"/>
                      <a:gd name="T14" fmla="*/ 0 w 2736"/>
                      <a:gd name="T15" fmla="*/ 17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7" name="Freeform 107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2 w 1769"/>
                      <a:gd name="T1" fmla="*/ 3 h 791"/>
                      <a:gd name="T2" fmla="*/ 122 w 1769"/>
                      <a:gd name="T3" fmla="*/ 20 h 791"/>
                      <a:gd name="T4" fmla="*/ 290 w 1769"/>
                      <a:gd name="T5" fmla="*/ 71 h 791"/>
                      <a:gd name="T6" fmla="*/ 403 w 1769"/>
                      <a:gd name="T7" fmla="*/ 152 h 791"/>
                      <a:gd name="T8" fmla="*/ 439 w 1769"/>
                      <a:gd name="T9" fmla="*/ 214 h 791"/>
                      <a:gd name="T10" fmla="*/ 423 w 1769"/>
                      <a:gd name="T11" fmla="*/ 277 h 791"/>
                      <a:gd name="T12" fmla="*/ 398 w 1769"/>
                      <a:gd name="T13" fmla="*/ 222 h 791"/>
                      <a:gd name="T14" fmla="*/ 348 w 1769"/>
                      <a:gd name="T15" fmla="*/ 159 h 791"/>
                      <a:gd name="T16" fmla="*/ 278 w 1769"/>
                      <a:gd name="T17" fmla="*/ 104 h 791"/>
                      <a:gd name="T18" fmla="*/ 146 w 1769"/>
                      <a:gd name="T19" fmla="*/ 53 h 791"/>
                      <a:gd name="T20" fmla="*/ 0 w 1769"/>
                      <a:gd name="T21" fmla="*/ 27 h 791"/>
                      <a:gd name="T22" fmla="*/ 2 w 1769"/>
                      <a:gd name="T23" fmla="*/ 3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7" name="Group 108"/>
                <p:cNvGrpSpPr>
                  <a:grpSpLocks/>
                </p:cNvGrpSpPr>
                <p:nvPr/>
              </p:nvGrpSpPr>
              <p:grpSpPr bwMode="auto">
                <a:xfrm>
                  <a:off x="4328" y="767"/>
                  <a:ext cx="244" cy="934"/>
                  <a:chOff x="3006" y="1983"/>
                  <a:chExt cx="619" cy="2386"/>
                </a:xfrm>
              </p:grpSpPr>
              <p:sp>
                <p:nvSpPr>
                  <p:cNvPr id="494" name="Freeform 109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96 w 2736"/>
                      <a:gd name="T3" fmla="*/ 40 h 504"/>
                      <a:gd name="T4" fmla="*/ 608 w 2736"/>
                      <a:gd name="T5" fmla="*/ 6 h 504"/>
                      <a:gd name="T6" fmla="*/ 937 w 2736"/>
                      <a:gd name="T7" fmla="*/ 6 h 504"/>
                      <a:gd name="T8" fmla="*/ 932 w 2736"/>
                      <a:gd name="T9" fmla="*/ 24 h 504"/>
                      <a:gd name="T10" fmla="*/ 604 w 2736"/>
                      <a:gd name="T11" fmla="*/ 24 h 504"/>
                      <a:gd name="T12" fmla="*/ 224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5" name="Freeform 110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115 w 1769"/>
                      <a:gd name="T3" fmla="*/ 13 h 791"/>
                      <a:gd name="T4" fmla="*/ 273 w 1769"/>
                      <a:gd name="T5" fmla="*/ 48 h 791"/>
                      <a:gd name="T6" fmla="*/ 380 w 1769"/>
                      <a:gd name="T7" fmla="*/ 103 h 791"/>
                      <a:gd name="T8" fmla="*/ 414 w 1769"/>
                      <a:gd name="T9" fmla="*/ 145 h 791"/>
                      <a:gd name="T10" fmla="*/ 398 w 1769"/>
                      <a:gd name="T11" fmla="*/ 187 h 791"/>
                      <a:gd name="T12" fmla="*/ 375 w 1769"/>
                      <a:gd name="T13" fmla="*/ 150 h 791"/>
                      <a:gd name="T14" fmla="*/ 327 w 1769"/>
                      <a:gd name="T15" fmla="*/ 108 h 791"/>
                      <a:gd name="T16" fmla="*/ 262 w 1769"/>
                      <a:gd name="T17" fmla="*/ 70 h 791"/>
                      <a:gd name="T18" fmla="*/ 137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8" name="Group 111"/>
                <p:cNvGrpSpPr>
                  <a:grpSpLocks/>
                </p:cNvGrpSpPr>
                <p:nvPr/>
              </p:nvGrpSpPr>
              <p:grpSpPr bwMode="auto">
                <a:xfrm>
                  <a:off x="4256" y="813"/>
                  <a:ext cx="160" cy="870"/>
                  <a:chOff x="2819" y="2101"/>
                  <a:chExt cx="405" cy="2219"/>
                </a:xfrm>
              </p:grpSpPr>
              <p:sp>
                <p:nvSpPr>
                  <p:cNvPr id="492" name="Freeform 112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120 h 504"/>
                      <a:gd name="T2" fmla="*/ 250 w 2736"/>
                      <a:gd name="T3" fmla="*/ 40 h 504"/>
                      <a:gd name="T4" fmla="*/ 513 w 2736"/>
                      <a:gd name="T5" fmla="*/ 6 h 504"/>
                      <a:gd name="T6" fmla="*/ 791 w 2736"/>
                      <a:gd name="T7" fmla="*/ 6 h 504"/>
                      <a:gd name="T8" fmla="*/ 786 w 2736"/>
                      <a:gd name="T9" fmla="*/ 24 h 504"/>
                      <a:gd name="T10" fmla="*/ 510 w 2736"/>
                      <a:gd name="T11" fmla="*/ 24 h 504"/>
                      <a:gd name="T12" fmla="*/ 189 w 2736"/>
                      <a:gd name="T13" fmla="*/ 70 h 504"/>
                      <a:gd name="T14" fmla="*/ 0 w 2736"/>
                      <a:gd name="T15" fmla="*/ 12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3" name="Freeform 113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97 w 1769"/>
                      <a:gd name="T3" fmla="*/ 13 h 791"/>
                      <a:gd name="T4" fmla="*/ 231 w 1769"/>
                      <a:gd name="T5" fmla="*/ 48 h 791"/>
                      <a:gd name="T6" fmla="*/ 321 w 1769"/>
                      <a:gd name="T7" fmla="*/ 103 h 791"/>
                      <a:gd name="T8" fmla="*/ 350 w 1769"/>
                      <a:gd name="T9" fmla="*/ 145 h 791"/>
                      <a:gd name="T10" fmla="*/ 337 w 1769"/>
                      <a:gd name="T11" fmla="*/ 187 h 791"/>
                      <a:gd name="T12" fmla="*/ 317 w 1769"/>
                      <a:gd name="T13" fmla="*/ 150 h 791"/>
                      <a:gd name="T14" fmla="*/ 277 w 1769"/>
                      <a:gd name="T15" fmla="*/ 108 h 791"/>
                      <a:gd name="T16" fmla="*/ 221 w 1769"/>
                      <a:gd name="T17" fmla="*/ 70 h 791"/>
                      <a:gd name="T18" fmla="*/ 116 w 1769"/>
                      <a:gd name="T19" fmla="*/ 36 h 791"/>
                      <a:gd name="T20" fmla="*/ 0 w 1769"/>
                      <a:gd name="T21" fmla="*/ 18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89" name="Group 114"/>
                <p:cNvGrpSpPr>
                  <a:grpSpLocks/>
                </p:cNvGrpSpPr>
                <p:nvPr/>
              </p:nvGrpSpPr>
              <p:grpSpPr bwMode="auto">
                <a:xfrm>
                  <a:off x="4050" y="827"/>
                  <a:ext cx="168" cy="858"/>
                  <a:chOff x="2287" y="2135"/>
                  <a:chExt cx="426" cy="2185"/>
                </a:xfrm>
              </p:grpSpPr>
              <p:sp>
                <p:nvSpPr>
                  <p:cNvPr id="490" name="Freeform 115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70 h 504"/>
                      <a:gd name="T2" fmla="*/ 238 w 2736"/>
                      <a:gd name="T3" fmla="*/ 24 h 504"/>
                      <a:gd name="T4" fmla="*/ 490 w 2736"/>
                      <a:gd name="T5" fmla="*/ 3 h 504"/>
                      <a:gd name="T6" fmla="*/ 755 w 2736"/>
                      <a:gd name="T7" fmla="*/ 3 h 504"/>
                      <a:gd name="T8" fmla="*/ 751 w 2736"/>
                      <a:gd name="T9" fmla="*/ 14 h 504"/>
                      <a:gd name="T10" fmla="*/ 486 w 2736"/>
                      <a:gd name="T11" fmla="*/ 14 h 504"/>
                      <a:gd name="T12" fmla="*/ 180 w 2736"/>
                      <a:gd name="T13" fmla="*/ 41 h 504"/>
                      <a:gd name="T14" fmla="*/ 0 w 2736"/>
                      <a:gd name="T15" fmla="*/ 7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91" name="Freeform 116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92 w 1769"/>
                      <a:gd name="T3" fmla="*/ 8 h 791"/>
                      <a:gd name="T4" fmla="*/ 220 w 1769"/>
                      <a:gd name="T5" fmla="*/ 28 h 791"/>
                      <a:gd name="T6" fmla="*/ 306 w 1769"/>
                      <a:gd name="T7" fmla="*/ 60 h 791"/>
                      <a:gd name="T8" fmla="*/ 333 w 1769"/>
                      <a:gd name="T9" fmla="*/ 85 h 791"/>
                      <a:gd name="T10" fmla="*/ 321 w 1769"/>
                      <a:gd name="T11" fmla="*/ 110 h 791"/>
                      <a:gd name="T12" fmla="*/ 302 w 1769"/>
                      <a:gd name="T13" fmla="*/ 88 h 791"/>
                      <a:gd name="T14" fmla="*/ 264 w 1769"/>
                      <a:gd name="T15" fmla="*/ 63 h 791"/>
                      <a:gd name="T16" fmla="*/ 211 w 1769"/>
                      <a:gd name="T17" fmla="*/ 41 h 791"/>
                      <a:gd name="T18" fmla="*/ 110 w 1769"/>
                      <a:gd name="T19" fmla="*/ 21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4" name="Freeform 117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4 h 2368"/>
                  <a:gd name="T2" fmla="*/ 15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1 w 776"/>
                  <a:gd name="T27" fmla="*/ 64 h 2368"/>
                  <a:gd name="T28" fmla="*/ 38 w 776"/>
                  <a:gd name="T29" fmla="*/ 73 h 2368"/>
                  <a:gd name="T30" fmla="*/ 44 w 776"/>
                  <a:gd name="T31" fmla="*/ 79 h 2368"/>
                  <a:gd name="T32" fmla="*/ 41 w 776"/>
                  <a:gd name="T33" fmla="*/ 87 h 2368"/>
                  <a:gd name="T34" fmla="*/ 44 w 776"/>
                  <a:gd name="T35" fmla="*/ 96 h 2368"/>
                  <a:gd name="T36" fmla="*/ 41 w 776"/>
                  <a:gd name="T37" fmla="*/ 102 h 2368"/>
                  <a:gd name="T38" fmla="*/ 47 w 776"/>
                  <a:gd name="T39" fmla="*/ 110 h 2368"/>
                  <a:gd name="T40" fmla="*/ 44 w 776"/>
                  <a:gd name="T41" fmla="*/ 119 h 2368"/>
                  <a:gd name="T42" fmla="*/ 47 w 776"/>
                  <a:gd name="T43" fmla="*/ 131 h 2368"/>
                  <a:gd name="T44" fmla="*/ 44 w 776"/>
                  <a:gd name="T45" fmla="*/ 133 h 2368"/>
                  <a:gd name="T46" fmla="*/ 47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" name="Arc 118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8 w 21600"/>
                  <a:gd name="T1" fmla="*/ 0 h 21602"/>
                  <a:gd name="T2" fmla="*/ 32 w 21600"/>
                  <a:gd name="T3" fmla="*/ 38 h 21602"/>
                  <a:gd name="T4" fmla="*/ 0 w 21600"/>
                  <a:gd name="T5" fmla="*/ 37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" name="Arc 119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28 w 36729"/>
                  <a:gd name="T1" fmla="*/ 14 h 21600"/>
                  <a:gd name="T2" fmla="*/ 0 w 36729"/>
                  <a:gd name="T3" fmla="*/ 17 h 21600"/>
                  <a:gd name="T4" fmla="*/ 13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" name="Arc 120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2 h 22305"/>
                  <a:gd name="T2" fmla="*/ 8 w 28940"/>
                  <a:gd name="T3" fmla="*/ 39 h 22305"/>
                  <a:gd name="T4" fmla="*/ 2 w 2894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8" name="Arc 121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3 h 22305"/>
                  <a:gd name="T2" fmla="*/ 21 w 30473"/>
                  <a:gd name="T3" fmla="*/ 39 h 22305"/>
                  <a:gd name="T4" fmla="*/ 6 w 30473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Arc 122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7 h 22305"/>
                  <a:gd name="T2" fmla="*/ 25 w 34455"/>
                  <a:gd name="T3" fmla="*/ 39 h 22305"/>
                  <a:gd name="T4" fmla="*/ 9 w 34455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" name="Arc 123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8 h 22305"/>
                  <a:gd name="T2" fmla="*/ 1 w 34812"/>
                  <a:gd name="T3" fmla="*/ 39 h 22305"/>
                  <a:gd name="T4" fmla="*/ 0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Arc 124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8 h 22305"/>
                  <a:gd name="T2" fmla="*/ 4 w 34812"/>
                  <a:gd name="T3" fmla="*/ 39 h 22305"/>
                  <a:gd name="T4" fmla="*/ 2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Arc 125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8 h 22305"/>
                  <a:gd name="T2" fmla="*/ 9 w 34812"/>
                  <a:gd name="T3" fmla="*/ 39 h 22305"/>
                  <a:gd name="T4" fmla="*/ 3 w 34812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Freeform 126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4 h 2368"/>
                  <a:gd name="T2" fmla="*/ 14 w 776"/>
                  <a:gd name="T3" fmla="*/ 1 h 2368"/>
                  <a:gd name="T4" fmla="*/ 6 w 776"/>
                  <a:gd name="T5" fmla="*/ 10 h 2368"/>
                  <a:gd name="T6" fmla="*/ 20 w 776"/>
                  <a:gd name="T7" fmla="*/ 10 h 2368"/>
                  <a:gd name="T8" fmla="*/ 12 w 776"/>
                  <a:gd name="T9" fmla="*/ 18 h 2368"/>
                  <a:gd name="T10" fmla="*/ 23 w 776"/>
                  <a:gd name="T11" fmla="*/ 21 h 2368"/>
                  <a:gd name="T12" fmla="*/ 17 w 776"/>
                  <a:gd name="T13" fmla="*/ 27 h 2368"/>
                  <a:gd name="T14" fmla="*/ 29 w 776"/>
                  <a:gd name="T15" fmla="*/ 30 h 2368"/>
                  <a:gd name="T16" fmla="*/ 23 w 776"/>
                  <a:gd name="T17" fmla="*/ 36 h 2368"/>
                  <a:gd name="T18" fmla="*/ 32 w 776"/>
                  <a:gd name="T19" fmla="*/ 38 h 2368"/>
                  <a:gd name="T20" fmla="*/ 29 w 776"/>
                  <a:gd name="T21" fmla="*/ 44 h 2368"/>
                  <a:gd name="T22" fmla="*/ 35 w 776"/>
                  <a:gd name="T23" fmla="*/ 50 h 2368"/>
                  <a:gd name="T24" fmla="*/ 35 w 776"/>
                  <a:gd name="T25" fmla="*/ 56 h 2368"/>
                  <a:gd name="T26" fmla="*/ 40 w 776"/>
                  <a:gd name="T27" fmla="*/ 64 h 2368"/>
                  <a:gd name="T28" fmla="*/ 37 w 776"/>
                  <a:gd name="T29" fmla="*/ 73 h 2368"/>
                  <a:gd name="T30" fmla="*/ 43 w 776"/>
                  <a:gd name="T31" fmla="*/ 79 h 2368"/>
                  <a:gd name="T32" fmla="*/ 40 w 776"/>
                  <a:gd name="T33" fmla="*/ 87 h 2368"/>
                  <a:gd name="T34" fmla="*/ 43 w 776"/>
                  <a:gd name="T35" fmla="*/ 96 h 2368"/>
                  <a:gd name="T36" fmla="*/ 40 w 776"/>
                  <a:gd name="T37" fmla="*/ 102 h 2368"/>
                  <a:gd name="T38" fmla="*/ 46 w 776"/>
                  <a:gd name="T39" fmla="*/ 110 h 2368"/>
                  <a:gd name="T40" fmla="*/ 43 w 776"/>
                  <a:gd name="T41" fmla="*/ 119 h 2368"/>
                  <a:gd name="T42" fmla="*/ 46 w 776"/>
                  <a:gd name="T43" fmla="*/ 131 h 2368"/>
                  <a:gd name="T44" fmla="*/ 43 w 776"/>
                  <a:gd name="T45" fmla="*/ 133 h 2368"/>
                  <a:gd name="T46" fmla="*/ 46 w 776"/>
                  <a:gd name="T47" fmla="*/ 14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Freeform 127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5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Arc 128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11 h 22305"/>
                  <a:gd name="T2" fmla="*/ 27 w 36830"/>
                  <a:gd name="T3" fmla="*/ 39 h 22305"/>
                  <a:gd name="T4" fmla="*/ 11 w 36830"/>
                  <a:gd name="T5" fmla="*/ 38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Arc 129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18 h 21600"/>
                  <a:gd name="T2" fmla="*/ 16 w 31881"/>
                  <a:gd name="T3" fmla="*/ 8 h 21600"/>
                  <a:gd name="T4" fmla="*/ 9 w 31881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Arc 130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8 h 21600"/>
                  <a:gd name="T2" fmla="*/ 3 w 31146"/>
                  <a:gd name="T3" fmla="*/ 17 h 21600"/>
                  <a:gd name="T4" fmla="*/ 1 w 31146"/>
                  <a:gd name="T5" fmla="*/ 38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" name="Freeform 131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4 h 2368"/>
                  <a:gd name="T2" fmla="*/ 72 w 776"/>
                  <a:gd name="T3" fmla="*/ 1 h 2368"/>
                  <a:gd name="T4" fmla="*/ 29 w 776"/>
                  <a:gd name="T5" fmla="*/ 10 h 2368"/>
                  <a:gd name="T6" fmla="*/ 101 w 776"/>
                  <a:gd name="T7" fmla="*/ 10 h 2368"/>
                  <a:gd name="T8" fmla="*/ 58 w 776"/>
                  <a:gd name="T9" fmla="*/ 19 h 2368"/>
                  <a:gd name="T10" fmla="*/ 115 w 776"/>
                  <a:gd name="T11" fmla="*/ 22 h 2368"/>
                  <a:gd name="T12" fmla="*/ 87 w 776"/>
                  <a:gd name="T13" fmla="*/ 28 h 2368"/>
                  <a:gd name="T14" fmla="*/ 144 w 776"/>
                  <a:gd name="T15" fmla="*/ 32 h 2368"/>
                  <a:gd name="T16" fmla="*/ 115 w 776"/>
                  <a:gd name="T17" fmla="*/ 38 h 2368"/>
                  <a:gd name="T18" fmla="*/ 158 w 776"/>
                  <a:gd name="T19" fmla="*/ 41 h 2368"/>
                  <a:gd name="T20" fmla="*/ 144 w 776"/>
                  <a:gd name="T21" fmla="*/ 47 h 2368"/>
                  <a:gd name="T22" fmla="*/ 173 w 776"/>
                  <a:gd name="T23" fmla="*/ 53 h 2368"/>
                  <a:gd name="T24" fmla="*/ 173 w 776"/>
                  <a:gd name="T25" fmla="*/ 59 h 2368"/>
                  <a:gd name="T26" fmla="*/ 202 w 776"/>
                  <a:gd name="T27" fmla="*/ 68 h 2368"/>
                  <a:gd name="T28" fmla="*/ 187 w 776"/>
                  <a:gd name="T29" fmla="*/ 77 h 2368"/>
                  <a:gd name="T30" fmla="*/ 216 w 776"/>
                  <a:gd name="T31" fmla="*/ 83 h 2368"/>
                  <a:gd name="T32" fmla="*/ 202 w 776"/>
                  <a:gd name="T33" fmla="*/ 93 h 2368"/>
                  <a:gd name="T34" fmla="*/ 216 w 776"/>
                  <a:gd name="T35" fmla="*/ 102 h 2368"/>
                  <a:gd name="T36" fmla="*/ 202 w 776"/>
                  <a:gd name="T37" fmla="*/ 108 h 2368"/>
                  <a:gd name="T38" fmla="*/ 231 w 776"/>
                  <a:gd name="T39" fmla="*/ 117 h 2368"/>
                  <a:gd name="T40" fmla="*/ 216 w 776"/>
                  <a:gd name="T41" fmla="*/ 126 h 2368"/>
                  <a:gd name="T42" fmla="*/ 231 w 776"/>
                  <a:gd name="T43" fmla="*/ 138 h 2368"/>
                  <a:gd name="T44" fmla="*/ 216 w 776"/>
                  <a:gd name="T45" fmla="*/ 141 h 2368"/>
                  <a:gd name="T46" fmla="*/ 231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Freeform 132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4 h 2368"/>
                  <a:gd name="T2" fmla="*/ 30 w 776"/>
                  <a:gd name="T3" fmla="*/ 1 h 2368"/>
                  <a:gd name="T4" fmla="*/ 12 w 776"/>
                  <a:gd name="T5" fmla="*/ 10 h 2368"/>
                  <a:gd name="T6" fmla="*/ 42 w 776"/>
                  <a:gd name="T7" fmla="*/ 10 h 2368"/>
                  <a:gd name="T8" fmla="*/ 24 w 776"/>
                  <a:gd name="T9" fmla="*/ 19 h 2368"/>
                  <a:gd name="T10" fmla="*/ 47 w 776"/>
                  <a:gd name="T11" fmla="*/ 22 h 2368"/>
                  <a:gd name="T12" fmla="*/ 36 w 776"/>
                  <a:gd name="T13" fmla="*/ 29 h 2368"/>
                  <a:gd name="T14" fmla="*/ 59 w 776"/>
                  <a:gd name="T15" fmla="*/ 32 h 2368"/>
                  <a:gd name="T16" fmla="*/ 47 w 776"/>
                  <a:gd name="T17" fmla="*/ 38 h 2368"/>
                  <a:gd name="T18" fmla="*/ 65 w 776"/>
                  <a:gd name="T19" fmla="*/ 41 h 2368"/>
                  <a:gd name="T20" fmla="*/ 59 w 776"/>
                  <a:gd name="T21" fmla="*/ 47 h 2368"/>
                  <a:gd name="T22" fmla="*/ 71 w 776"/>
                  <a:gd name="T23" fmla="*/ 53 h 2368"/>
                  <a:gd name="T24" fmla="*/ 71 w 776"/>
                  <a:gd name="T25" fmla="*/ 59 h 2368"/>
                  <a:gd name="T26" fmla="*/ 83 w 776"/>
                  <a:gd name="T27" fmla="*/ 68 h 2368"/>
                  <a:gd name="T28" fmla="*/ 77 w 776"/>
                  <a:gd name="T29" fmla="*/ 78 h 2368"/>
                  <a:gd name="T30" fmla="*/ 89 w 776"/>
                  <a:gd name="T31" fmla="*/ 84 h 2368"/>
                  <a:gd name="T32" fmla="*/ 83 w 776"/>
                  <a:gd name="T33" fmla="*/ 93 h 2368"/>
                  <a:gd name="T34" fmla="*/ 89 w 776"/>
                  <a:gd name="T35" fmla="*/ 102 h 2368"/>
                  <a:gd name="T36" fmla="*/ 83 w 776"/>
                  <a:gd name="T37" fmla="*/ 108 h 2368"/>
                  <a:gd name="T38" fmla="*/ 95 w 776"/>
                  <a:gd name="T39" fmla="*/ 117 h 2368"/>
                  <a:gd name="T40" fmla="*/ 89 w 776"/>
                  <a:gd name="T41" fmla="*/ 127 h 2368"/>
                  <a:gd name="T42" fmla="*/ 95 w 776"/>
                  <a:gd name="T43" fmla="*/ 139 h 2368"/>
                  <a:gd name="T44" fmla="*/ 89 w 776"/>
                  <a:gd name="T45" fmla="*/ 142 h 2368"/>
                  <a:gd name="T46" fmla="*/ 95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Freeform 133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4 h 2368"/>
                  <a:gd name="T2" fmla="*/ 11 w 776"/>
                  <a:gd name="T3" fmla="*/ 1 h 2368"/>
                  <a:gd name="T4" fmla="*/ 4 w 776"/>
                  <a:gd name="T5" fmla="*/ 10 h 2368"/>
                  <a:gd name="T6" fmla="*/ 15 w 776"/>
                  <a:gd name="T7" fmla="*/ 10 h 2368"/>
                  <a:gd name="T8" fmla="*/ 9 w 776"/>
                  <a:gd name="T9" fmla="*/ 19 h 2368"/>
                  <a:gd name="T10" fmla="*/ 17 w 776"/>
                  <a:gd name="T11" fmla="*/ 22 h 2368"/>
                  <a:gd name="T12" fmla="*/ 13 w 776"/>
                  <a:gd name="T13" fmla="*/ 28 h 2368"/>
                  <a:gd name="T14" fmla="*/ 21 w 776"/>
                  <a:gd name="T15" fmla="*/ 32 h 2368"/>
                  <a:gd name="T16" fmla="*/ 17 w 776"/>
                  <a:gd name="T17" fmla="*/ 38 h 2368"/>
                  <a:gd name="T18" fmla="*/ 24 w 776"/>
                  <a:gd name="T19" fmla="*/ 41 h 2368"/>
                  <a:gd name="T20" fmla="*/ 21 w 776"/>
                  <a:gd name="T21" fmla="*/ 47 h 2368"/>
                  <a:gd name="T22" fmla="*/ 26 w 776"/>
                  <a:gd name="T23" fmla="*/ 53 h 2368"/>
                  <a:gd name="T24" fmla="*/ 26 w 776"/>
                  <a:gd name="T25" fmla="*/ 59 h 2368"/>
                  <a:gd name="T26" fmla="*/ 30 w 776"/>
                  <a:gd name="T27" fmla="*/ 68 h 2368"/>
                  <a:gd name="T28" fmla="*/ 28 w 776"/>
                  <a:gd name="T29" fmla="*/ 77 h 2368"/>
                  <a:gd name="T30" fmla="*/ 32 w 776"/>
                  <a:gd name="T31" fmla="*/ 83 h 2368"/>
                  <a:gd name="T32" fmla="*/ 30 w 776"/>
                  <a:gd name="T33" fmla="*/ 93 h 2368"/>
                  <a:gd name="T34" fmla="*/ 32 w 776"/>
                  <a:gd name="T35" fmla="*/ 102 h 2368"/>
                  <a:gd name="T36" fmla="*/ 30 w 776"/>
                  <a:gd name="T37" fmla="*/ 108 h 2368"/>
                  <a:gd name="T38" fmla="*/ 34 w 776"/>
                  <a:gd name="T39" fmla="*/ 117 h 2368"/>
                  <a:gd name="T40" fmla="*/ 32 w 776"/>
                  <a:gd name="T41" fmla="*/ 126 h 2368"/>
                  <a:gd name="T42" fmla="*/ 34 w 776"/>
                  <a:gd name="T43" fmla="*/ 138 h 2368"/>
                  <a:gd name="T44" fmla="*/ 32 w 776"/>
                  <a:gd name="T45" fmla="*/ 141 h 2368"/>
                  <a:gd name="T46" fmla="*/ 34 w 776"/>
                  <a:gd name="T47" fmla="*/ 15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Freeform 134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5 h 2368"/>
                  <a:gd name="T2" fmla="*/ 62 w 776"/>
                  <a:gd name="T3" fmla="*/ 1 h 2368"/>
                  <a:gd name="T4" fmla="*/ 25 w 776"/>
                  <a:gd name="T5" fmla="*/ 11 h 2368"/>
                  <a:gd name="T6" fmla="*/ 87 w 776"/>
                  <a:gd name="T7" fmla="*/ 11 h 2368"/>
                  <a:gd name="T8" fmla="*/ 50 w 776"/>
                  <a:gd name="T9" fmla="*/ 21 h 2368"/>
                  <a:gd name="T10" fmla="*/ 99 w 776"/>
                  <a:gd name="T11" fmla="*/ 25 h 2368"/>
                  <a:gd name="T12" fmla="*/ 75 w 776"/>
                  <a:gd name="T13" fmla="*/ 32 h 2368"/>
                  <a:gd name="T14" fmla="*/ 124 w 776"/>
                  <a:gd name="T15" fmla="*/ 35 h 2368"/>
                  <a:gd name="T16" fmla="*/ 99 w 776"/>
                  <a:gd name="T17" fmla="*/ 42 h 2368"/>
                  <a:gd name="T18" fmla="*/ 137 w 776"/>
                  <a:gd name="T19" fmla="*/ 45 h 2368"/>
                  <a:gd name="T20" fmla="*/ 124 w 776"/>
                  <a:gd name="T21" fmla="*/ 52 h 2368"/>
                  <a:gd name="T22" fmla="*/ 149 w 776"/>
                  <a:gd name="T23" fmla="*/ 59 h 2368"/>
                  <a:gd name="T24" fmla="*/ 149 w 776"/>
                  <a:gd name="T25" fmla="*/ 65 h 2368"/>
                  <a:gd name="T26" fmla="*/ 174 w 776"/>
                  <a:gd name="T27" fmla="*/ 75 h 2368"/>
                  <a:gd name="T28" fmla="*/ 162 w 776"/>
                  <a:gd name="T29" fmla="*/ 85 h 2368"/>
                  <a:gd name="T30" fmla="*/ 186 w 776"/>
                  <a:gd name="T31" fmla="*/ 92 h 2368"/>
                  <a:gd name="T32" fmla="*/ 174 w 776"/>
                  <a:gd name="T33" fmla="*/ 102 h 2368"/>
                  <a:gd name="T34" fmla="*/ 186 w 776"/>
                  <a:gd name="T35" fmla="*/ 112 h 2368"/>
                  <a:gd name="T36" fmla="*/ 174 w 776"/>
                  <a:gd name="T37" fmla="*/ 119 h 2368"/>
                  <a:gd name="T38" fmla="*/ 199 w 776"/>
                  <a:gd name="T39" fmla="*/ 129 h 2368"/>
                  <a:gd name="T40" fmla="*/ 186 w 776"/>
                  <a:gd name="T41" fmla="*/ 139 h 2368"/>
                  <a:gd name="T42" fmla="*/ 199 w 776"/>
                  <a:gd name="T43" fmla="*/ 153 h 2368"/>
                  <a:gd name="T44" fmla="*/ 186 w 776"/>
                  <a:gd name="T45" fmla="*/ 156 h 2368"/>
                  <a:gd name="T46" fmla="*/ 199 w 776"/>
                  <a:gd name="T47" fmla="*/ 16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Freeform 135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2 h 2368"/>
                  <a:gd name="T2" fmla="*/ 141 w 776"/>
                  <a:gd name="T3" fmla="*/ 1 h 2368"/>
                  <a:gd name="T4" fmla="*/ 57 w 776"/>
                  <a:gd name="T5" fmla="*/ 5 h 2368"/>
                  <a:gd name="T6" fmla="*/ 198 w 776"/>
                  <a:gd name="T7" fmla="*/ 5 h 2368"/>
                  <a:gd name="T8" fmla="*/ 113 w 776"/>
                  <a:gd name="T9" fmla="*/ 10 h 2368"/>
                  <a:gd name="T10" fmla="*/ 225 w 776"/>
                  <a:gd name="T11" fmla="*/ 11 h 2368"/>
                  <a:gd name="T12" fmla="*/ 169 w 776"/>
                  <a:gd name="T13" fmla="*/ 14 h 2368"/>
                  <a:gd name="T14" fmla="*/ 282 w 776"/>
                  <a:gd name="T15" fmla="*/ 16 h 2368"/>
                  <a:gd name="T16" fmla="*/ 225 w 776"/>
                  <a:gd name="T17" fmla="*/ 19 h 2368"/>
                  <a:gd name="T18" fmla="*/ 311 w 776"/>
                  <a:gd name="T19" fmla="*/ 20 h 2368"/>
                  <a:gd name="T20" fmla="*/ 282 w 776"/>
                  <a:gd name="T21" fmla="*/ 23 h 2368"/>
                  <a:gd name="T22" fmla="*/ 339 w 776"/>
                  <a:gd name="T23" fmla="*/ 26 h 2368"/>
                  <a:gd name="T24" fmla="*/ 339 w 776"/>
                  <a:gd name="T25" fmla="*/ 29 h 2368"/>
                  <a:gd name="T26" fmla="*/ 395 w 776"/>
                  <a:gd name="T27" fmla="*/ 34 h 2368"/>
                  <a:gd name="T28" fmla="*/ 367 w 776"/>
                  <a:gd name="T29" fmla="*/ 38 h 2368"/>
                  <a:gd name="T30" fmla="*/ 423 w 776"/>
                  <a:gd name="T31" fmla="*/ 41 h 2368"/>
                  <a:gd name="T32" fmla="*/ 395 w 776"/>
                  <a:gd name="T33" fmla="*/ 46 h 2368"/>
                  <a:gd name="T34" fmla="*/ 423 w 776"/>
                  <a:gd name="T35" fmla="*/ 50 h 2368"/>
                  <a:gd name="T36" fmla="*/ 395 w 776"/>
                  <a:gd name="T37" fmla="*/ 53 h 2368"/>
                  <a:gd name="T38" fmla="*/ 452 w 776"/>
                  <a:gd name="T39" fmla="*/ 58 h 2368"/>
                  <a:gd name="T40" fmla="*/ 423 w 776"/>
                  <a:gd name="T41" fmla="*/ 62 h 2368"/>
                  <a:gd name="T42" fmla="*/ 452 w 776"/>
                  <a:gd name="T43" fmla="*/ 68 h 2368"/>
                  <a:gd name="T44" fmla="*/ 423 w 776"/>
                  <a:gd name="T45" fmla="*/ 70 h 2368"/>
                  <a:gd name="T46" fmla="*/ 452 w 776"/>
                  <a:gd name="T47" fmla="*/ 74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Freeform 136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4 h 2368"/>
                  <a:gd name="T2" fmla="*/ 27 w 776"/>
                  <a:gd name="T3" fmla="*/ 1 h 2368"/>
                  <a:gd name="T4" fmla="*/ 11 w 776"/>
                  <a:gd name="T5" fmla="*/ 9 h 2368"/>
                  <a:gd name="T6" fmla="*/ 38 w 776"/>
                  <a:gd name="T7" fmla="*/ 9 h 2368"/>
                  <a:gd name="T8" fmla="*/ 21 w 776"/>
                  <a:gd name="T9" fmla="*/ 17 h 2368"/>
                  <a:gd name="T10" fmla="*/ 43 w 776"/>
                  <a:gd name="T11" fmla="*/ 20 h 2368"/>
                  <a:gd name="T12" fmla="*/ 32 w 776"/>
                  <a:gd name="T13" fmla="*/ 25 h 2368"/>
                  <a:gd name="T14" fmla="*/ 54 w 776"/>
                  <a:gd name="T15" fmla="*/ 28 h 2368"/>
                  <a:gd name="T16" fmla="*/ 43 w 776"/>
                  <a:gd name="T17" fmla="*/ 33 h 2368"/>
                  <a:gd name="T18" fmla="*/ 59 w 776"/>
                  <a:gd name="T19" fmla="*/ 36 h 2368"/>
                  <a:gd name="T20" fmla="*/ 54 w 776"/>
                  <a:gd name="T21" fmla="*/ 42 h 2368"/>
                  <a:gd name="T22" fmla="*/ 65 w 776"/>
                  <a:gd name="T23" fmla="*/ 47 h 2368"/>
                  <a:gd name="T24" fmla="*/ 65 w 776"/>
                  <a:gd name="T25" fmla="*/ 52 h 2368"/>
                  <a:gd name="T26" fmla="*/ 75 w 776"/>
                  <a:gd name="T27" fmla="*/ 60 h 2368"/>
                  <a:gd name="T28" fmla="*/ 70 w 776"/>
                  <a:gd name="T29" fmla="*/ 69 h 2368"/>
                  <a:gd name="T30" fmla="*/ 81 w 776"/>
                  <a:gd name="T31" fmla="*/ 74 h 2368"/>
                  <a:gd name="T32" fmla="*/ 75 w 776"/>
                  <a:gd name="T33" fmla="*/ 82 h 2368"/>
                  <a:gd name="T34" fmla="*/ 81 w 776"/>
                  <a:gd name="T35" fmla="*/ 90 h 2368"/>
                  <a:gd name="T36" fmla="*/ 75 w 776"/>
                  <a:gd name="T37" fmla="*/ 96 h 2368"/>
                  <a:gd name="T38" fmla="*/ 86 w 776"/>
                  <a:gd name="T39" fmla="*/ 104 h 2368"/>
                  <a:gd name="T40" fmla="*/ 81 w 776"/>
                  <a:gd name="T41" fmla="*/ 112 h 2368"/>
                  <a:gd name="T42" fmla="*/ 86 w 776"/>
                  <a:gd name="T43" fmla="*/ 122 h 2368"/>
                  <a:gd name="T44" fmla="*/ 81 w 776"/>
                  <a:gd name="T45" fmla="*/ 125 h 2368"/>
                  <a:gd name="T46" fmla="*/ 86 w 776"/>
                  <a:gd name="T47" fmla="*/ 133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Freeform 137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5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4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4 w 776"/>
                  <a:gd name="T33" fmla="*/ 28 h 2368"/>
                  <a:gd name="T34" fmla="*/ 36 w 776"/>
                  <a:gd name="T35" fmla="*/ 31 h 2368"/>
                  <a:gd name="T36" fmla="*/ 34 w 776"/>
                  <a:gd name="T37" fmla="*/ 33 h 2368"/>
                  <a:gd name="T38" fmla="*/ 39 w 776"/>
                  <a:gd name="T39" fmla="*/ 36 h 2368"/>
                  <a:gd name="T40" fmla="*/ 36 w 776"/>
                  <a:gd name="T41" fmla="*/ 38 h 2368"/>
                  <a:gd name="T42" fmla="*/ 39 w 776"/>
                  <a:gd name="T43" fmla="*/ 42 h 2368"/>
                  <a:gd name="T44" fmla="*/ 36 w 776"/>
                  <a:gd name="T45" fmla="*/ 43 h 2368"/>
                  <a:gd name="T46" fmla="*/ 39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Freeform 138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1 h 2368"/>
                  <a:gd name="T2" fmla="*/ 12 w 776"/>
                  <a:gd name="T3" fmla="*/ 0 h 2368"/>
                  <a:gd name="T4" fmla="*/ 5 w 776"/>
                  <a:gd name="T5" fmla="*/ 3 h 2368"/>
                  <a:gd name="T6" fmla="*/ 17 w 776"/>
                  <a:gd name="T7" fmla="*/ 3 h 2368"/>
                  <a:gd name="T8" fmla="*/ 10 w 776"/>
                  <a:gd name="T9" fmla="*/ 6 h 2368"/>
                  <a:gd name="T10" fmla="*/ 19 w 776"/>
                  <a:gd name="T11" fmla="*/ 7 h 2368"/>
                  <a:gd name="T12" fmla="*/ 14 w 776"/>
                  <a:gd name="T13" fmla="*/ 9 h 2368"/>
                  <a:gd name="T14" fmla="*/ 24 w 776"/>
                  <a:gd name="T15" fmla="*/ 10 h 2368"/>
                  <a:gd name="T16" fmla="*/ 19 w 776"/>
                  <a:gd name="T17" fmla="*/ 11 h 2368"/>
                  <a:gd name="T18" fmla="*/ 26 w 776"/>
                  <a:gd name="T19" fmla="*/ 12 h 2368"/>
                  <a:gd name="T20" fmla="*/ 24 w 776"/>
                  <a:gd name="T21" fmla="*/ 14 h 2368"/>
                  <a:gd name="T22" fmla="*/ 29 w 776"/>
                  <a:gd name="T23" fmla="*/ 16 h 2368"/>
                  <a:gd name="T24" fmla="*/ 29 w 776"/>
                  <a:gd name="T25" fmla="*/ 18 h 2368"/>
                  <a:gd name="T26" fmla="*/ 33 w 776"/>
                  <a:gd name="T27" fmla="*/ 21 h 2368"/>
                  <a:gd name="T28" fmla="*/ 31 w 776"/>
                  <a:gd name="T29" fmla="*/ 23 h 2368"/>
                  <a:gd name="T30" fmla="*/ 36 w 776"/>
                  <a:gd name="T31" fmla="*/ 25 h 2368"/>
                  <a:gd name="T32" fmla="*/ 33 w 776"/>
                  <a:gd name="T33" fmla="*/ 28 h 2368"/>
                  <a:gd name="T34" fmla="*/ 36 w 776"/>
                  <a:gd name="T35" fmla="*/ 31 h 2368"/>
                  <a:gd name="T36" fmla="*/ 33 w 776"/>
                  <a:gd name="T37" fmla="*/ 33 h 2368"/>
                  <a:gd name="T38" fmla="*/ 38 w 776"/>
                  <a:gd name="T39" fmla="*/ 36 h 2368"/>
                  <a:gd name="T40" fmla="*/ 36 w 776"/>
                  <a:gd name="T41" fmla="*/ 38 h 2368"/>
                  <a:gd name="T42" fmla="*/ 38 w 776"/>
                  <a:gd name="T43" fmla="*/ 42 h 2368"/>
                  <a:gd name="T44" fmla="*/ 36 w 776"/>
                  <a:gd name="T45" fmla="*/ 43 h 2368"/>
                  <a:gd name="T46" fmla="*/ 38 w 776"/>
                  <a:gd name="T47" fmla="*/ 4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122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C122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3" presetClass="emph" presetSubtype="2" repeatCount="indefinite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122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600"/>
                            </p:stCondLst>
                            <p:childTnLst>
                              <p:par>
                                <p:cTn id="1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00"/>
                            </p:stCondLst>
                            <p:childTnLst>
                              <p:par>
                                <p:cTn id="25" presetID="3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100"/>
                            </p:stCondLst>
                            <p:childTnLst>
                              <p:par>
                                <p:cTn id="32" presetID="3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100"/>
                            </p:stCondLst>
                            <p:childTnLst>
                              <p:par>
                                <p:cTn id="39" presetID="3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100"/>
                            </p:stCondLst>
                            <p:childTnLst>
                              <p:par>
                                <p:cTn id="46" presetID="3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100"/>
                            </p:stCondLst>
                            <p:childTnLst>
                              <p:par>
                                <p:cTn id="53" presetID="3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100"/>
                            </p:stCondLst>
                            <p:childTnLst>
                              <p:par>
                                <p:cTn id="60" presetID="31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100"/>
                            </p:stCondLst>
                            <p:childTnLst>
                              <p:par>
                                <p:cTn id="67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100"/>
                            </p:stCondLst>
                            <p:childTnLst>
                              <p:par>
                                <p:cTn id="72" presetID="2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290" grpId="0"/>
      <p:bldP spid="29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554</Words>
  <Application>Microsoft Office PowerPoint</Application>
  <PresentationFormat>Custom</PresentationFormat>
  <Paragraphs>135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Thứ hai ngày 21 tháng 10 năm 2019</dc:title>
  <dc:creator>Huỳnh Quốc Hân</dc:creator>
  <cp:lastModifiedBy>Windows User</cp:lastModifiedBy>
  <cp:revision>24</cp:revision>
  <dcterms:created xsi:type="dcterms:W3CDTF">2019-10-20T05:30:45Z</dcterms:created>
  <dcterms:modified xsi:type="dcterms:W3CDTF">2022-10-16T13:59:59Z</dcterms:modified>
</cp:coreProperties>
</file>