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4" r:id="rId9"/>
    <p:sldId id="265" r:id="rId10"/>
  </p:sldIdLst>
  <p:sldSz cx="11430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6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906" y="72"/>
      </p:cViewPr>
      <p:guideLst>
        <p:guide orient="horz" pos="2160"/>
        <p:guide pos="36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2130426"/>
            <a:ext cx="97155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3886200"/>
            <a:ext cx="80010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BA9AD-24C5-4055-B408-EC2D2064F44F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4D2A-2866-4AF3-9D3A-F41385ACBE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BA9AD-24C5-4055-B408-EC2D2064F44F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4D2A-2866-4AF3-9D3A-F41385ACBE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58437" y="274639"/>
            <a:ext cx="3214688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4375" y="274639"/>
            <a:ext cx="94535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BA9AD-24C5-4055-B408-EC2D2064F44F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4D2A-2866-4AF3-9D3A-F41385ACBE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BA9AD-24C5-4055-B408-EC2D2064F44F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4D2A-2866-4AF3-9D3A-F41385ACBE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891" y="4406901"/>
            <a:ext cx="97155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891" y="2906713"/>
            <a:ext cx="97155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BA9AD-24C5-4055-B408-EC2D2064F44F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4D2A-2866-4AF3-9D3A-F41385ACBE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4375" y="1600201"/>
            <a:ext cx="63341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9000" y="1600201"/>
            <a:ext cx="63341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BA9AD-24C5-4055-B408-EC2D2064F44F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4D2A-2866-4AF3-9D3A-F41385ACBE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10287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535113"/>
            <a:ext cx="505023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2174875"/>
            <a:ext cx="505023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06282" y="1535113"/>
            <a:ext cx="505221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282" y="2174875"/>
            <a:ext cx="505221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BA9AD-24C5-4055-B408-EC2D2064F44F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4D2A-2866-4AF3-9D3A-F41385ACBE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BA9AD-24C5-4055-B408-EC2D2064F44F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4D2A-2866-4AF3-9D3A-F41385ACBE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BA9AD-24C5-4055-B408-EC2D2064F44F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4D2A-2866-4AF3-9D3A-F41385ACBE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273050"/>
            <a:ext cx="376039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812" y="273051"/>
            <a:ext cx="638968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1" y="1435101"/>
            <a:ext cx="376039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BA9AD-24C5-4055-B408-EC2D2064F44F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4D2A-2866-4AF3-9D3A-F41385ACBE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0360" y="4800600"/>
            <a:ext cx="68580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360" y="612775"/>
            <a:ext cx="6858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360" y="5367338"/>
            <a:ext cx="68580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BA9AD-24C5-4055-B408-EC2D2064F44F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4D2A-2866-4AF3-9D3A-F41385ACBE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10287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600201"/>
            <a:ext cx="10287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" y="6356351"/>
            <a:ext cx="2667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BA9AD-24C5-4055-B408-EC2D2064F44F}" type="datetimeFigureOut">
              <a:rPr lang="en-US" smtClean="0"/>
              <a:pPr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05250" y="6356351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91500" y="6356351"/>
            <a:ext cx="2667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64D2A-2866-4AF3-9D3A-F41385ACBE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Relationship Id="rId9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FLOWERS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5486400"/>
            <a:ext cx="4953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CS00073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3838" y="4652963"/>
            <a:ext cx="3416300" cy="204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" descr="CS00073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8559007" y="4021931"/>
            <a:ext cx="2732088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 descr="CS00073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7880350" y="80963"/>
            <a:ext cx="3414713" cy="197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 descr="CS00073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200819" y="84931"/>
            <a:ext cx="2732088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457200" y="533400"/>
            <a:ext cx="10477500" cy="284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Thư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́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hai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ngày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17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tháng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 10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năm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2022</a:t>
            </a:r>
            <a:endParaRPr lang="en-US" sz="3200" b="1" dirty="0" smtClean="0">
              <a:solidFill>
                <a:srgbClr val="0000CC"/>
              </a:solidFill>
              <a:latin typeface="Times New Roman" pitchFamily="18" charset="0"/>
              <a:cs typeface="Arial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Toán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: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6600" b="1" dirty="0" err="1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Luyện</a:t>
            </a:r>
            <a:r>
              <a:rPr lang="en-US" sz="66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tập</a:t>
            </a:r>
            <a:endParaRPr lang="en-US" sz="6600" b="1" dirty="0">
              <a:solidFill>
                <a:srgbClr val="FF0000"/>
              </a:solidFill>
              <a:latin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57250" y="464127"/>
            <a:ext cx="9715500" cy="457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Toán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0" y="2065337"/>
            <a:ext cx="11430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48  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600 –  9 455                   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65 102  – 13 859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143000" y="1524000"/>
            <a:ext cx="4857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Đặt tính rồi tính: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1524000" y="3055937"/>
            <a:ext cx="2190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48 600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1524000" y="3589337"/>
            <a:ext cx="2286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9 455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1333500" y="3436937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10" name="Line 13"/>
          <p:cNvSpPr>
            <a:spLocks noChangeShapeType="1"/>
          </p:cNvSpPr>
          <p:nvPr/>
        </p:nvSpPr>
        <p:spPr bwMode="auto">
          <a:xfrm>
            <a:off x="1619250" y="4198937"/>
            <a:ext cx="161925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1524000" y="4275137"/>
            <a:ext cx="2286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39 145</a:t>
            </a: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7429500" y="3055937"/>
            <a:ext cx="2190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65 102</a:t>
            </a: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7429500" y="3589337"/>
            <a:ext cx="2286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13 859</a:t>
            </a:r>
          </a:p>
        </p:txBody>
      </p:sp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7048500" y="3360737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>
            <a:off x="7524750" y="4198937"/>
            <a:ext cx="161925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7334250" y="4275137"/>
            <a:ext cx="24765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51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243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  <p:bldP spid="11" grpId="0"/>
      <p:bldP spid="12" grpId="0"/>
      <p:bldP spid="13" grpId="0"/>
      <p:bldP spid="14" grpId="0"/>
      <p:bldP spid="15" grpId="0" animBg="1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4495800" y="838200"/>
            <a:ext cx="28194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LUYỆN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TẬP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6200" y="1295400"/>
            <a:ext cx="5334000" cy="457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Bài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1: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Thư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̉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lại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phép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cộng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ext Box 60"/>
          <p:cNvSpPr txBox="1">
            <a:spLocks noChangeArrowheads="1"/>
          </p:cNvSpPr>
          <p:nvPr/>
        </p:nvSpPr>
        <p:spPr bwMode="auto">
          <a:xfrm>
            <a:off x="1426264" y="3810000"/>
            <a:ext cx="285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9" name="Text Box 61"/>
          <p:cNvSpPr txBox="1">
            <a:spLocks noChangeArrowheads="1"/>
          </p:cNvSpPr>
          <p:nvPr/>
        </p:nvSpPr>
        <p:spPr bwMode="auto">
          <a:xfrm>
            <a:off x="1674744" y="3810000"/>
            <a:ext cx="285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0" name="Text Box 62"/>
          <p:cNvSpPr txBox="1">
            <a:spLocks noChangeArrowheads="1"/>
          </p:cNvSpPr>
          <p:nvPr/>
        </p:nvSpPr>
        <p:spPr bwMode="auto">
          <a:xfrm>
            <a:off x="1137202" y="3810000"/>
            <a:ext cx="476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1" name="Text Box 63"/>
          <p:cNvSpPr txBox="1">
            <a:spLocks noChangeArrowheads="1"/>
          </p:cNvSpPr>
          <p:nvPr/>
        </p:nvSpPr>
        <p:spPr bwMode="auto">
          <a:xfrm>
            <a:off x="1905000" y="3810000"/>
            <a:ext cx="285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2" name="Text Box 64"/>
          <p:cNvSpPr txBox="1">
            <a:spLocks noChangeArrowheads="1"/>
          </p:cNvSpPr>
          <p:nvPr/>
        </p:nvSpPr>
        <p:spPr bwMode="auto">
          <a:xfrm>
            <a:off x="6855514" y="3810000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3" name="Text Box 65"/>
          <p:cNvSpPr txBox="1">
            <a:spLocks noChangeArrowheads="1"/>
          </p:cNvSpPr>
          <p:nvPr/>
        </p:nvSpPr>
        <p:spPr bwMode="auto">
          <a:xfrm>
            <a:off x="7141264" y="3810000"/>
            <a:ext cx="476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4" name="Text Box 66"/>
          <p:cNvSpPr txBox="1">
            <a:spLocks noChangeArrowheads="1"/>
          </p:cNvSpPr>
          <p:nvPr/>
        </p:nvSpPr>
        <p:spPr bwMode="auto">
          <a:xfrm>
            <a:off x="7334250" y="3810000"/>
            <a:ext cx="476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5" name="Text Box 67"/>
          <p:cNvSpPr txBox="1">
            <a:spLocks noChangeArrowheads="1"/>
          </p:cNvSpPr>
          <p:nvPr/>
        </p:nvSpPr>
        <p:spPr bwMode="auto">
          <a:xfrm>
            <a:off x="7556226" y="3810000"/>
            <a:ext cx="476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6" name="Text Box 68"/>
          <p:cNvSpPr txBox="1">
            <a:spLocks noChangeArrowheads="1"/>
          </p:cNvSpPr>
          <p:nvPr/>
        </p:nvSpPr>
        <p:spPr bwMode="auto">
          <a:xfrm>
            <a:off x="476250" y="2819400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17" name="Line 69"/>
          <p:cNvSpPr>
            <a:spLocks noChangeShapeType="1"/>
          </p:cNvSpPr>
          <p:nvPr/>
        </p:nvSpPr>
        <p:spPr bwMode="auto">
          <a:xfrm flipV="1">
            <a:off x="1047750" y="3733800"/>
            <a:ext cx="142875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70"/>
          <p:cNvSpPr txBox="1">
            <a:spLocks noChangeArrowheads="1"/>
          </p:cNvSpPr>
          <p:nvPr/>
        </p:nvSpPr>
        <p:spPr bwMode="auto">
          <a:xfrm>
            <a:off x="1143000" y="2438400"/>
            <a:ext cx="1905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2 416</a:t>
            </a:r>
          </a:p>
        </p:txBody>
      </p:sp>
      <p:sp>
        <p:nvSpPr>
          <p:cNvPr id="19" name="Text Box 71"/>
          <p:cNvSpPr txBox="1">
            <a:spLocks noChangeArrowheads="1"/>
          </p:cNvSpPr>
          <p:nvPr/>
        </p:nvSpPr>
        <p:spPr bwMode="auto">
          <a:xfrm>
            <a:off x="1143000" y="3048000"/>
            <a:ext cx="1905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5 164</a:t>
            </a:r>
          </a:p>
        </p:txBody>
      </p:sp>
      <p:sp>
        <p:nvSpPr>
          <p:cNvPr id="20" name="Text Box 72"/>
          <p:cNvSpPr txBox="1">
            <a:spLocks noChangeArrowheads="1"/>
          </p:cNvSpPr>
          <p:nvPr/>
        </p:nvSpPr>
        <p:spPr bwMode="auto">
          <a:xfrm>
            <a:off x="6477000" y="2743200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21" name="Line 73"/>
          <p:cNvSpPr>
            <a:spLocks noChangeShapeType="1"/>
          </p:cNvSpPr>
          <p:nvPr/>
        </p:nvSpPr>
        <p:spPr bwMode="auto">
          <a:xfrm>
            <a:off x="6953250" y="3733800"/>
            <a:ext cx="13335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 Box 74"/>
          <p:cNvSpPr txBox="1">
            <a:spLocks noChangeArrowheads="1"/>
          </p:cNvSpPr>
          <p:nvPr/>
        </p:nvSpPr>
        <p:spPr bwMode="auto">
          <a:xfrm>
            <a:off x="6858000" y="3048000"/>
            <a:ext cx="152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2 416</a:t>
            </a:r>
          </a:p>
        </p:txBody>
      </p:sp>
      <p:sp>
        <p:nvSpPr>
          <p:cNvPr id="23" name="Text Box 75"/>
          <p:cNvSpPr txBox="1">
            <a:spLocks noChangeArrowheads="1"/>
          </p:cNvSpPr>
          <p:nvPr/>
        </p:nvSpPr>
        <p:spPr bwMode="auto">
          <a:xfrm>
            <a:off x="6858000" y="2438400"/>
            <a:ext cx="1619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7 580</a:t>
            </a:r>
          </a:p>
        </p:txBody>
      </p:sp>
      <p:sp>
        <p:nvSpPr>
          <p:cNvPr id="24" name="Text Box 76"/>
          <p:cNvSpPr txBox="1">
            <a:spLocks noChangeArrowheads="1"/>
          </p:cNvSpPr>
          <p:nvPr/>
        </p:nvSpPr>
        <p:spPr bwMode="auto">
          <a:xfrm>
            <a:off x="0" y="5265738"/>
            <a:ext cx="11430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7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7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Muốn</a:t>
            </a:r>
            <a:r>
              <a:rPr lang="en-US" sz="27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7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lại</a:t>
            </a:r>
            <a:r>
              <a:rPr lang="en-US" sz="27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phép</a:t>
            </a:r>
            <a:r>
              <a:rPr lang="en-US" sz="27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cộng</a:t>
            </a:r>
            <a:r>
              <a:rPr lang="en-US" sz="27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7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lấy</a:t>
            </a:r>
            <a:r>
              <a:rPr lang="en-US" sz="27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tổng</a:t>
            </a:r>
            <a:r>
              <a:rPr lang="en-US" sz="27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7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7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sz="27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7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hạng</a:t>
            </a:r>
            <a:r>
              <a:rPr lang="en-US" sz="27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7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được</a:t>
            </a:r>
            <a:r>
              <a:rPr lang="en-US" sz="27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kết</a:t>
            </a:r>
            <a:r>
              <a:rPr lang="en-US" sz="27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quả là </a:t>
            </a:r>
            <a:r>
              <a:rPr lang="en-US" sz="27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7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hạng</a:t>
            </a:r>
            <a:r>
              <a:rPr lang="en-US" sz="27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còn</a:t>
            </a:r>
            <a:r>
              <a:rPr lang="en-US" sz="27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lại</a:t>
            </a:r>
            <a:r>
              <a:rPr lang="en-US" sz="27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7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phép</a:t>
            </a:r>
            <a:r>
              <a:rPr lang="en-US" sz="27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tính</a:t>
            </a:r>
            <a:r>
              <a:rPr lang="en-US" sz="27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làm</a:t>
            </a:r>
            <a:r>
              <a:rPr lang="en-US" sz="27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đúng</a:t>
            </a:r>
            <a:r>
              <a:rPr lang="en-US" sz="27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5" name="Text Box 77"/>
          <p:cNvSpPr txBox="1">
            <a:spLocks noChangeArrowheads="1"/>
          </p:cNvSpPr>
          <p:nvPr/>
        </p:nvSpPr>
        <p:spPr bwMode="auto">
          <a:xfrm>
            <a:off x="0" y="4572001"/>
            <a:ext cx="1143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Muốn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lại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phép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cộng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  </a:t>
            </a: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914400" y="533401"/>
            <a:ext cx="9715500" cy="457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Toán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3697563" y="2969348"/>
            <a:ext cx="1596473" cy="457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Thư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̉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lại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00"/>
                            </p:stCondLst>
                            <p:childTnLst>
                              <p:par>
                                <p:cTn id="6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3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4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0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1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18" grpId="0"/>
      <p:bldP spid="19" grpId="0"/>
      <p:bldP spid="20" grpId="0"/>
      <p:bldP spid="21" grpId="0" animBg="1"/>
      <p:bldP spid="22" grpId="0"/>
      <p:bldP spid="23" grpId="0"/>
      <p:bldP spid="24" grpId="0"/>
      <p:bldP spid="25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4495800" y="838200"/>
            <a:ext cx="28194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LUYỆN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TẬP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6200" y="1295400"/>
            <a:ext cx="6781800" cy="457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1b.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lại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0" y="1905000"/>
            <a:ext cx="1143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35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462 + 27 519   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69 108 + 2 074     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267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345 + 31 925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762000" y="2514599"/>
            <a:ext cx="2286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35 462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762000" y="3124199"/>
            <a:ext cx="2286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27 519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285750" y="2819399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8572500" y="2514599"/>
            <a:ext cx="2286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267 345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8572500" y="3124199"/>
            <a:ext cx="2286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31 925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8096250" y="2819399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4572000" y="2514599"/>
            <a:ext cx="2286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69 108</a:t>
            </a: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4572000" y="3124199"/>
            <a:ext cx="2286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2 074</a:t>
            </a: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4095750" y="2819399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>
            <a:off x="685800" y="3733799"/>
            <a:ext cx="1524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4495800" y="3733799"/>
            <a:ext cx="161925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8610600" y="3733799"/>
            <a:ext cx="1524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762000" y="3886199"/>
            <a:ext cx="1809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62 981</a:t>
            </a: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4572000" y="3886199"/>
            <a:ext cx="2190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71 182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8572500" y="3886199"/>
            <a:ext cx="2190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298 270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952500" y="4571999"/>
            <a:ext cx="1809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62 981</a:t>
            </a:r>
          </a:p>
        </p:txBody>
      </p:sp>
      <p:sp>
        <p:nvSpPr>
          <p:cNvPr id="25" name="Text Box 25"/>
          <p:cNvSpPr txBox="1">
            <a:spLocks noChangeArrowheads="1"/>
          </p:cNvSpPr>
          <p:nvPr/>
        </p:nvSpPr>
        <p:spPr bwMode="auto">
          <a:xfrm>
            <a:off x="4572000" y="4571999"/>
            <a:ext cx="2190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71 182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8763000" y="4571999"/>
            <a:ext cx="2190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298 270</a:t>
            </a:r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952500" y="5105399"/>
            <a:ext cx="2286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27 519</a:t>
            </a:r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8763000" y="5105399"/>
            <a:ext cx="2286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31 925</a:t>
            </a:r>
          </a:p>
        </p:txBody>
      </p:sp>
      <p:sp>
        <p:nvSpPr>
          <p:cNvPr id="29" name="Text Box 29"/>
          <p:cNvSpPr txBox="1">
            <a:spLocks noChangeArrowheads="1"/>
          </p:cNvSpPr>
          <p:nvPr/>
        </p:nvSpPr>
        <p:spPr bwMode="auto">
          <a:xfrm>
            <a:off x="4572000" y="5105399"/>
            <a:ext cx="2286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2 074</a:t>
            </a:r>
          </a:p>
        </p:txBody>
      </p:sp>
      <p:sp>
        <p:nvSpPr>
          <p:cNvPr id="30" name="Text Box 33"/>
          <p:cNvSpPr txBox="1">
            <a:spLocks noChangeArrowheads="1"/>
          </p:cNvSpPr>
          <p:nvPr/>
        </p:nvSpPr>
        <p:spPr bwMode="auto">
          <a:xfrm>
            <a:off x="571500" y="4876799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31" name="Text Box 34"/>
          <p:cNvSpPr txBox="1">
            <a:spLocks noChangeArrowheads="1"/>
          </p:cNvSpPr>
          <p:nvPr/>
        </p:nvSpPr>
        <p:spPr bwMode="auto">
          <a:xfrm>
            <a:off x="8572500" y="4952999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32" name="Text Box 35"/>
          <p:cNvSpPr txBox="1">
            <a:spLocks noChangeArrowheads="1"/>
          </p:cNvSpPr>
          <p:nvPr/>
        </p:nvSpPr>
        <p:spPr bwMode="auto">
          <a:xfrm>
            <a:off x="4381500" y="4952999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33" name="Line 36"/>
          <p:cNvSpPr>
            <a:spLocks noChangeShapeType="1"/>
          </p:cNvSpPr>
          <p:nvPr/>
        </p:nvSpPr>
        <p:spPr bwMode="auto">
          <a:xfrm>
            <a:off x="762000" y="5714999"/>
            <a:ext cx="1524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Line 37"/>
          <p:cNvSpPr>
            <a:spLocks noChangeShapeType="1"/>
          </p:cNvSpPr>
          <p:nvPr/>
        </p:nvSpPr>
        <p:spPr bwMode="auto">
          <a:xfrm>
            <a:off x="4419600" y="5714999"/>
            <a:ext cx="161925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Line 38"/>
          <p:cNvSpPr>
            <a:spLocks noChangeShapeType="1"/>
          </p:cNvSpPr>
          <p:nvPr/>
        </p:nvSpPr>
        <p:spPr bwMode="auto">
          <a:xfrm>
            <a:off x="8763000" y="5714999"/>
            <a:ext cx="1524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 Box 39"/>
          <p:cNvSpPr txBox="1">
            <a:spLocks noChangeArrowheads="1"/>
          </p:cNvSpPr>
          <p:nvPr/>
        </p:nvSpPr>
        <p:spPr bwMode="auto">
          <a:xfrm>
            <a:off x="952500" y="5791199"/>
            <a:ext cx="2286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35 462</a:t>
            </a:r>
          </a:p>
        </p:txBody>
      </p:sp>
      <p:sp>
        <p:nvSpPr>
          <p:cNvPr id="37" name="Text Box 40"/>
          <p:cNvSpPr txBox="1">
            <a:spLocks noChangeArrowheads="1"/>
          </p:cNvSpPr>
          <p:nvPr/>
        </p:nvSpPr>
        <p:spPr bwMode="auto">
          <a:xfrm>
            <a:off x="8763000" y="5791199"/>
            <a:ext cx="2286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267 345</a:t>
            </a:r>
          </a:p>
        </p:txBody>
      </p:sp>
      <p:sp>
        <p:nvSpPr>
          <p:cNvPr id="38" name="Text Box 41"/>
          <p:cNvSpPr txBox="1">
            <a:spLocks noChangeArrowheads="1"/>
          </p:cNvSpPr>
          <p:nvPr/>
        </p:nvSpPr>
        <p:spPr bwMode="auto">
          <a:xfrm>
            <a:off x="4572000" y="5791199"/>
            <a:ext cx="2286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69 108</a:t>
            </a:r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914400" y="533401"/>
            <a:ext cx="9715500" cy="457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Toán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 animBg="1"/>
      <p:bldP spid="19" grpId="0" animBg="1"/>
      <p:bldP spid="20" grpId="0" animBg="1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 animBg="1"/>
      <p:bldP spid="34" grpId="0" animBg="1"/>
      <p:bldP spid="35" grpId="0" animBg="1"/>
      <p:bldP spid="36" grpId="0"/>
      <p:bldP spid="37" grpId="0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4495800" y="838200"/>
            <a:ext cx="28194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LUYỆN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TẬP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6200" y="1295400"/>
            <a:ext cx="5334000" cy="457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Bài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2: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Thư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̉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lại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phép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trư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̀.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Text Box 35"/>
          <p:cNvSpPr txBox="1">
            <a:spLocks noChangeArrowheads="1"/>
          </p:cNvSpPr>
          <p:nvPr/>
        </p:nvSpPr>
        <p:spPr bwMode="auto">
          <a:xfrm>
            <a:off x="457200" y="2362200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10" name="Text Box 36"/>
          <p:cNvSpPr txBox="1">
            <a:spLocks noChangeArrowheads="1"/>
          </p:cNvSpPr>
          <p:nvPr/>
        </p:nvSpPr>
        <p:spPr bwMode="auto">
          <a:xfrm>
            <a:off x="685800" y="1981200"/>
            <a:ext cx="1428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6839</a:t>
            </a:r>
          </a:p>
        </p:txBody>
      </p:sp>
      <p:sp>
        <p:nvSpPr>
          <p:cNvPr id="11" name="Text Box 37"/>
          <p:cNvSpPr txBox="1">
            <a:spLocks noChangeArrowheads="1"/>
          </p:cNvSpPr>
          <p:nvPr/>
        </p:nvSpPr>
        <p:spPr bwMode="auto">
          <a:xfrm>
            <a:off x="685800" y="2590800"/>
            <a:ext cx="1428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482</a:t>
            </a:r>
          </a:p>
        </p:txBody>
      </p:sp>
      <p:sp>
        <p:nvSpPr>
          <p:cNvPr id="12" name="Text Box 38"/>
          <p:cNvSpPr txBox="1">
            <a:spLocks noChangeArrowheads="1"/>
          </p:cNvSpPr>
          <p:nvPr/>
        </p:nvSpPr>
        <p:spPr bwMode="auto">
          <a:xfrm>
            <a:off x="609600" y="3352800"/>
            <a:ext cx="152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6357</a:t>
            </a:r>
          </a:p>
        </p:txBody>
      </p:sp>
      <p:sp>
        <p:nvSpPr>
          <p:cNvPr id="13" name="Text Box 39"/>
          <p:cNvSpPr txBox="1">
            <a:spLocks noChangeArrowheads="1"/>
          </p:cNvSpPr>
          <p:nvPr/>
        </p:nvSpPr>
        <p:spPr bwMode="auto">
          <a:xfrm>
            <a:off x="4476750" y="2590800"/>
            <a:ext cx="152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482</a:t>
            </a:r>
          </a:p>
        </p:txBody>
      </p:sp>
      <p:sp>
        <p:nvSpPr>
          <p:cNvPr id="14" name="Text Box 40"/>
          <p:cNvSpPr txBox="1">
            <a:spLocks noChangeArrowheads="1"/>
          </p:cNvSpPr>
          <p:nvPr/>
        </p:nvSpPr>
        <p:spPr bwMode="auto">
          <a:xfrm>
            <a:off x="4572000" y="1905000"/>
            <a:ext cx="1619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6357</a:t>
            </a:r>
          </a:p>
        </p:txBody>
      </p:sp>
      <p:sp>
        <p:nvSpPr>
          <p:cNvPr id="15" name="Text Box 41"/>
          <p:cNvSpPr txBox="1">
            <a:spLocks noChangeArrowheads="1"/>
          </p:cNvSpPr>
          <p:nvPr/>
        </p:nvSpPr>
        <p:spPr bwMode="auto">
          <a:xfrm>
            <a:off x="4476750" y="3352800"/>
            <a:ext cx="1619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6839</a:t>
            </a:r>
          </a:p>
        </p:txBody>
      </p:sp>
      <p:sp>
        <p:nvSpPr>
          <p:cNvPr id="16" name="Text Box 42"/>
          <p:cNvSpPr txBox="1">
            <a:spLocks noChangeArrowheads="1"/>
          </p:cNvSpPr>
          <p:nvPr/>
        </p:nvSpPr>
        <p:spPr bwMode="auto">
          <a:xfrm>
            <a:off x="4191000" y="2362200"/>
            <a:ext cx="5715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17" name="Line 43"/>
          <p:cNvSpPr>
            <a:spLocks noChangeShapeType="1"/>
          </p:cNvSpPr>
          <p:nvPr/>
        </p:nvSpPr>
        <p:spPr bwMode="auto">
          <a:xfrm>
            <a:off x="685800" y="3276600"/>
            <a:ext cx="123825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Line 44"/>
          <p:cNvSpPr>
            <a:spLocks noChangeShapeType="1"/>
          </p:cNvSpPr>
          <p:nvPr/>
        </p:nvSpPr>
        <p:spPr bwMode="auto">
          <a:xfrm>
            <a:off x="4476750" y="3276600"/>
            <a:ext cx="13335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46"/>
          <p:cNvSpPr txBox="1">
            <a:spLocks noChangeArrowheads="1"/>
          </p:cNvSpPr>
          <p:nvPr/>
        </p:nvSpPr>
        <p:spPr bwMode="auto">
          <a:xfrm>
            <a:off x="0" y="4419600"/>
            <a:ext cx="11430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Muốn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lại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phép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lấy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hiệu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cộng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với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Nếu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được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quả là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bị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phép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tính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làm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đúng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47"/>
          <p:cNvSpPr txBox="1">
            <a:spLocks noChangeArrowheads="1"/>
          </p:cNvSpPr>
          <p:nvPr/>
        </p:nvSpPr>
        <p:spPr bwMode="auto">
          <a:xfrm>
            <a:off x="0" y="3886201"/>
            <a:ext cx="1143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Muốn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lại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phép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ta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48"/>
          <p:cNvSpPr txBox="1">
            <a:spLocks noChangeArrowheads="1"/>
          </p:cNvSpPr>
          <p:nvPr/>
        </p:nvSpPr>
        <p:spPr bwMode="auto">
          <a:xfrm>
            <a:off x="8191500" y="2590800"/>
            <a:ext cx="1809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6 357</a:t>
            </a:r>
          </a:p>
        </p:txBody>
      </p:sp>
      <p:sp>
        <p:nvSpPr>
          <p:cNvPr id="22" name="Text Box 49"/>
          <p:cNvSpPr txBox="1">
            <a:spLocks noChangeArrowheads="1"/>
          </p:cNvSpPr>
          <p:nvPr/>
        </p:nvSpPr>
        <p:spPr bwMode="auto">
          <a:xfrm>
            <a:off x="8286750" y="1905000"/>
            <a:ext cx="1619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6 839</a:t>
            </a:r>
          </a:p>
        </p:txBody>
      </p:sp>
      <p:sp>
        <p:nvSpPr>
          <p:cNvPr id="23" name="Text Box 50"/>
          <p:cNvSpPr txBox="1">
            <a:spLocks noChangeArrowheads="1"/>
          </p:cNvSpPr>
          <p:nvPr/>
        </p:nvSpPr>
        <p:spPr bwMode="auto">
          <a:xfrm>
            <a:off x="8191500" y="3352800"/>
            <a:ext cx="17145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482</a:t>
            </a:r>
          </a:p>
        </p:txBody>
      </p:sp>
      <p:sp>
        <p:nvSpPr>
          <p:cNvPr id="24" name="Text Box 51"/>
          <p:cNvSpPr txBox="1">
            <a:spLocks noChangeArrowheads="1"/>
          </p:cNvSpPr>
          <p:nvPr/>
        </p:nvSpPr>
        <p:spPr bwMode="auto">
          <a:xfrm>
            <a:off x="7905750" y="2362200"/>
            <a:ext cx="5715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25" name="Line 52"/>
          <p:cNvSpPr>
            <a:spLocks noChangeShapeType="1"/>
          </p:cNvSpPr>
          <p:nvPr/>
        </p:nvSpPr>
        <p:spPr bwMode="auto">
          <a:xfrm>
            <a:off x="8191500" y="3276600"/>
            <a:ext cx="161925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 Box 53"/>
          <p:cNvSpPr txBox="1">
            <a:spLocks noChangeArrowheads="1"/>
          </p:cNvSpPr>
          <p:nvPr/>
        </p:nvSpPr>
        <p:spPr bwMode="auto">
          <a:xfrm>
            <a:off x="0" y="5378450"/>
            <a:ext cx="11430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i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Hoặc :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Muốn thử lại phép trừ ta lấy số bị trừ trừ đi hiệu . Nếu được kết quả là số trừ thì phép tính làm đúng.</a:t>
            </a:r>
            <a:endParaRPr lang="en-US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914400" y="533401"/>
            <a:ext cx="9715500" cy="457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Toán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2381250" y="2380529"/>
            <a:ext cx="1596473" cy="457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Thư</a:t>
            </a:r>
            <a:r>
              <a:rPr lang="en-US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̉ </a:t>
            </a: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lại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6102927" y="2362200"/>
            <a:ext cx="1136073" cy="457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Hoặc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9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0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6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7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3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4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18" grpId="0" animBg="1"/>
      <p:bldP spid="19" grpId="0"/>
      <p:bldP spid="20" grpId="0"/>
      <p:bldP spid="21" grpId="0"/>
      <p:bldP spid="22" grpId="0"/>
      <p:bldP spid="23" grpId="0"/>
      <p:bldP spid="24" grpId="0"/>
      <p:bldP spid="25" grpId="0" animBg="1"/>
      <p:bldP spid="26" grpId="0"/>
      <p:bldP spid="30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4495800" y="838200"/>
            <a:ext cx="28194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LUYỆN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TẬP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6200" y="1295400"/>
            <a:ext cx="6781800" cy="457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2b.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lại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1200150" y="2438399"/>
            <a:ext cx="152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4 025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1395960" y="2971799"/>
            <a:ext cx="13335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312</a:t>
            </a: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914400" y="2743199"/>
            <a:ext cx="476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–</a:t>
            </a: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4495800" y="2430463"/>
            <a:ext cx="18097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5 901</a:t>
            </a:r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4709410" y="2971799"/>
            <a:ext cx="1428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638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4210050" y="2743199"/>
            <a:ext cx="476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–</a:t>
            </a: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8153400" y="2438399"/>
            <a:ext cx="17145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7521</a:t>
            </a: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8564380" y="2971799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98</a:t>
            </a:r>
          </a:p>
        </p:txBody>
      </p:sp>
      <p:sp>
        <p:nvSpPr>
          <p:cNvPr id="16" name="Text Box 22"/>
          <p:cNvSpPr txBox="1">
            <a:spLocks noChangeArrowheads="1"/>
          </p:cNvSpPr>
          <p:nvPr/>
        </p:nvSpPr>
        <p:spPr bwMode="auto">
          <a:xfrm>
            <a:off x="7867650" y="2743199"/>
            <a:ext cx="476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–</a:t>
            </a:r>
          </a:p>
        </p:txBody>
      </p:sp>
      <p:sp>
        <p:nvSpPr>
          <p:cNvPr id="17" name="Line 24"/>
          <p:cNvSpPr>
            <a:spLocks noChangeShapeType="1"/>
          </p:cNvSpPr>
          <p:nvPr/>
        </p:nvSpPr>
        <p:spPr bwMode="auto">
          <a:xfrm>
            <a:off x="1295400" y="3581399"/>
            <a:ext cx="13335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Line 25"/>
          <p:cNvSpPr>
            <a:spLocks noChangeShapeType="1"/>
          </p:cNvSpPr>
          <p:nvPr/>
        </p:nvSpPr>
        <p:spPr bwMode="auto">
          <a:xfrm>
            <a:off x="4591050" y="3581399"/>
            <a:ext cx="13335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Line 26"/>
          <p:cNvSpPr>
            <a:spLocks noChangeShapeType="1"/>
          </p:cNvSpPr>
          <p:nvPr/>
        </p:nvSpPr>
        <p:spPr bwMode="auto">
          <a:xfrm>
            <a:off x="8248650" y="3581399"/>
            <a:ext cx="13335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27"/>
          <p:cNvSpPr txBox="1">
            <a:spLocks noChangeArrowheads="1"/>
          </p:cNvSpPr>
          <p:nvPr/>
        </p:nvSpPr>
        <p:spPr bwMode="auto">
          <a:xfrm>
            <a:off x="1200150" y="3657599"/>
            <a:ext cx="17145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3 713</a:t>
            </a:r>
          </a:p>
        </p:txBody>
      </p:sp>
      <p:sp>
        <p:nvSpPr>
          <p:cNvPr id="21" name="Text Box 28"/>
          <p:cNvSpPr txBox="1">
            <a:spLocks noChangeArrowheads="1"/>
          </p:cNvSpPr>
          <p:nvPr/>
        </p:nvSpPr>
        <p:spPr bwMode="auto">
          <a:xfrm>
            <a:off x="4495800" y="3657599"/>
            <a:ext cx="1619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5 263</a:t>
            </a:r>
          </a:p>
        </p:txBody>
      </p:sp>
      <p:sp>
        <p:nvSpPr>
          <p:cNvPr id="22" name="Text Box 29"/>
          <p:cNvSpPr txBox="1">
            <a:spLocks noChangeArrowheads="1"/>
          </p:cNvSpPr>
          <p:nvPr/>
        </p:nvSpPr>
        <p:spPr bwMode="auto">
          <a:xfrm>
            <a:off x="8078450" y="3657599"/>
            <a:ext cx="17145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7 423</a:t>
            </a:r>
          </a:p>
        </p:txBody>
      </p:sp>
      <p:sp>
        <p:nvSpPr>
          <p:cNvPr id="23" name="Text Box 30"/>
          <p:cNvSpPr txBox="1">
            <a:spLocks noChangeArrowheads="1"/>
          </p:cNvSpPr>
          <p:nvPr/>
        </p:nvSpPr>
        <p:spPr bwMode="auto">
          <a:xfrm>
            <a:off x="1295400" y="4495799"/>
            <a:ext cx="17145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3 713</a:t>
            </a:r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4686300" y="4495799"/>
            <a:ext cx="1619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5 263</a:t>
            </a:r>
          </a:p>
        </p:txBody>
      </p:sp>
      <p:sp>
        <p:nvSpPr>
          <p:cNvPr id="25" name="Text Box 32"/>
          <p:cNvSpPr txBox="1">
            <a:spLocks noChangeArrowheads="1"/>
          </p:cNvSpPr>
          <p:nvPr/>
        </p:nvSpPr>
        <p:spPr bwMode="auto">
          <a:xfrm>
            <a:off x="8343900" y="4495799"/>
            <a:ext cx="17145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7 423</a:t>
            </a:r>
          </a:p>
        </p:txBody>
      </p:sp>
      <p:sp>
        <p:nvSpPr>
          <p:cNvPr id="26" name="Text Box 33"/>
          <p:cNvSpPr txBox="1">
            <a:spLocks noChangeArrowheads="1"/>
          </p:cNvSpPr>
          <p:nvPr/>
        </p:nvSpPr>
        <p:spPr bwMode="auto">
          <a:xfrm>
            <a:off x="1350050" y="5745163"/>
            <a:ext cx="1524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4 025</a:t>
            </a:r>
          </a:p>
        </p:txBody>
      </p:sp>
      <p:sp>
        <p:nvSpPr>
          <p:cNvPr id="27" name="Text Box 34"/>
          <p:cNvSpPr txBox="1">
            <a:spLocks noChangeArrowheads="1"/>
          </p:cNvSpPr>
          <p:nvPr/>
        </p:nvSpPr>
        <p:spPr bwMode="auto">
          <a:xfrm>
            <a:off x="4680680" y="5745163"/>
            <a:ext cx="18097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5 901</a:t>
            </a:r>
          </a:p>
        </p:txBody>
      </p:sp>
      <p:sp>
        <p:nvSpPr>
          <p:cNvPr id="28" name="Text Box 35"/>
          <p:cNvSpPr txBox="1">
            <a:spLocks noChangeArrowheads="1"/>
          </p:cNvSpPr>
          <p:nvPr/>
        </p:nvSpPr>
        <p:spPr bwMode="auto">
          <a:xfrm>
            <a:off x="8343900" y="5745163"/>
            <a:ext cx="17145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7 521</a:t>
            </a:r>
          </a:p>
        </p:txBody>
      </p:sp>
      <p:sp>
        <p:nvSpPr>
          <p:cNvPr id="29" name="Text Box 36"/>
          <p:cNvSpPr txBox="1">
            <a:spLocks noChangeArrowheads="1"/>
          </p:cNvSpPr>
          <p:nvPr/>
        </p:nvSpPr>
        <p:spPr bwMode="auto">
          <a:xfrm>
            <a:off x="1601450" y="5029199"/>
            <a:ext cx="13335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312</a:t>
            </a:r>
          </a:p>
        </p:txBody>
      </p:sp>
      <p:sp>
        <p:nvSpPr>
          <p:cNvPr id="30" name="Text Box 37"/>
          <p:cNvSpPr txBox="1">
            <a:spLocks noChangeArrowheads="1"/>
          </p:cNvSpPr>
          <p:nvPr/>
        </p:nvSpPr>
        <p:spPr bwMode="auto">
          <a:xfrm>
            <a:off x="1104900" y="4800599"/>
            <a:ext cx="476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38"/>
          <p:cNvSpPr txBox="1">
            <a:spLocks noChangeArrowheads="1"/>
          </p:cNvSpPr>
          <p:nvPr/>
        </p:nvSpPr>
        <p:spPr bwMode="auto">
          <a:xfrm>
            <a:off x="4906780" y="5029199"/>
            <a:ext cx="1428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638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 Box 39"/>
          <p:cNvSpPr txBox="1">
            <a:spLocks noChangeArrowheads="1"/>
          </p:cNvSpPr>
          <p:nvPr/>
        </p:nvSpPr>
        <p:spPr bwMode="auto">
          <a:xfrm>
            <a:off x="4400550" y="4800599"/>
            <a:ext cx="476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 Box 40"/>
          <p:cNvSpPr txBox="1">
            <a:spLocks noChangeArrowheads="1"/>
          </p:cNvSpPr>
          <p:nvPr/>
        </p:nvSpPr>
        <p:spPr bwMode="auto">
          <a:xfrm>
            <a:off x="8763000" y="5029199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98</a:t>
            </a:r>
          </a:p>
        </p:txBody>
      </p:sp>
      <p:sp>
        <p:nvSpPr>
          <p:cNvPr id="34" name="Text Box 41"/>
          <p:cNvSpPr txBox="1">
            <a:spLocks noChangeArrowheads="1"/>
          </p:cNvSpPr>
          <p:nvPr/>
        </p:nvSpPr>
        <p:spPr bwMode="auto">
          <a:xfrm>
            <a:off x="8058150" y="4800599"/>
            <a:ext cx="476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Line 42"/>
          <p:cNvSpPr>
            <a:spLocks noChangeShapeType="1"/>
          </p:cNvSpPr>
          <p:nvPr/>
        </p:nvSpPr>
        <p:spPr bwMode="auto">
          <a:xfrm>
            <a:off x="1485900" y="5638799"/>
            <a:ext cx="13335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Line 43"/>
          <p:cNvSpPr>
            <a:spLocks noChangeShapeType="1"/>
          </p:cNvSpPr>
          <p:nvPr/>
        </p:nvSpPr>
        <p:spPr bwMode="auto">
          <a:xfrm>
            <a:off x="4648200" y="5638799"/>
            <a:ext cx="13335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Line 44"/>
          <p:cNvSpPr>
            <a:spLocks noChangeShapeType="1"/>
          </p:cNvSpPr>
          <p:nvPr/>
        </p:nvSpPr>
        <p:spPr bwMode="auto">
          <a:xfrm>
            <a:off x="8439150" y="5638799"/>
            <a:ext cx="13335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 Box 12"/>
          <p:cNvSpPr txBox="1">
            <a:spLocks noChangeArrowheads="1"/>
          </p:cNvSpPr>
          <p:nvPr/>
        </p:nvSpPr>
        <p:spPr bwMode="auto">
          <a:xfrm>
            <a:off x="762000" y="1905000"/>
            <a:ext cx="9906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4025 – 312         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5901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– 638           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7521 -  98 </a:t>
            </a:r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914400" y="533401"/>
            <a:ext cx="9715500" cy="457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Toán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2" name="Title 1"/>
          <p:cNvSpPr txBox="1">
            <a:spLocks/>
          </p:cNvSpPr>
          <p:nvPr/>
        </p:nvSpPr>
        <p:spPr>
          <a:xfrm>
            <a:off x="3416877" y="4267201"/>
            <a:ext cx="1231323" cy="457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Thư</a:t>
            </a:r>
            <a:r>
              <a:rPr lang="en-US" sz="2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̉ </a:t>
            </a:r>
            <a:r>
              <a:rPr lang="en-US" sz="2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lại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216477" y="4343401"/>
            <a:ext cx="1231323" cy="457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Thư</a:t>
            </a:r>
            <a:r>
              <a:rPr lang="en-US" sz="2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̉ </a:t>
            </a:r>
            <a:r>
              <a:rPr lang="en-US" sz="2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lại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6" name="Title 1"/>
          <p:cNvSpPr txBox="1">
            <a:spLocks/>
          </p:cNvSpPr>
          <p:nvPr/>
        </p:nvSpPr>
        <p:spPr>
          <a:xfrm>
            <a:off x="6998277" y="4191001"/>
            <a:ext cx="1231323" cy="457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Thư</a:t>
            </a:r>
            <a:r>
              <a:rPr lang="en-US" sz="2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̉ </a:t>
            </a:r>
            <a:r>
              <a:rPr lang="en-US" sz="2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lại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18" grpId="0" animBg="1"/>
      <p:bldP spid="19" grpId="0" animBg="1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 animBg="1"/>
      <p:bldP spid="36" grpId="0" animBg="1"/>
      <p:bldP spid="37" grpId="0" animBg="1"/>
      <p:bldP spid="38" grpId="0"/>
      <p:bldP spid="42" grpId="0"/>
      <p:bldP spid="45" grpId="0"/>
      <p:bldP spid="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4495800" y="838200"/>
            <a:ext cx="28194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LUYỆN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TẬP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6200" y="1295400"/>
            <a:ext cx="3581400" cy="457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Tìm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x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0" y="1905000"/>
            <a:ext cx="11430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x + 265 = 4 848                    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x 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- 707 = 3 535</a:t>
            </a: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0" y="4724400"/>
            <a:ext cx="11430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Muốn tìm số hạng chưa biết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 lấy tổng trừ đi số hạng đã biết. </a:t>
            </a:r>
          </a:p>
        </p:txBody>
      </p:sp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0" y="4114801"/>
            <a:ext cx="11430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1200150" y="2514600"/>
            <a:ext cx="29146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4 848 - 265 </a:t>
            </a:r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1209830" y="3200400"/>
            <a:ext cx="24765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583 </a:t>
            </a:r>
          </a:p>
        </p:txBody>
      </p: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6477000" y="2500314"/>
            <a:ext cx="3505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x  =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3 535 + 707 </a:t>
            </a:r>
          </a:p>
        </p:txBody>
      </p:sp>
      <p:sp>
        <p:nvSpPr>
          <p:cNvPr id="14" name="Text Box 21"/>
          <p:cNvSpPr txBox="1">
            <a:spLocks noChangeArrowheads="1"/>
          </p:cNvSpPr>
          <p:nvPr/>
        </p:nvSpPr>
        <p:spPr bwMode="auto">
          <a:xfrm>
            <a:off x="6572250" y="3200400"/>
            <a:ext cx="2800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x  = 4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242 </a:t>
            </a:r>
          </a:p>
        </p:txBody>
      </p:sp>
      <p:sp>
        <p:nvSpPr>
          <p:cNvPr id="15" name="Text Box 22"/>
          <p:cNvSpPr txBox="1">
            <a:spLocks noChangeArrowheads="1"/>
          </p:cNvSpPr>
          <p:nvPr/>
        </p:nvSpPr>
        <p:spPr bwMode="auto">
          <a:xfrm>
            <a:off x="0" y="5783263"/>
            <a:ext cx="11430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* Muốn tìm số bị trừ ta lấy hiệu cộng với số trừ. </a:t>
            </a:r>
          </a:p>
        </p:txBody>
      </p:sp>
      <p:sp>
        <p:nvSpPr>
          <p:cNvPr id="16" name="Text Box 23"/>
          <p:cNvSpPr txBox="1">
            <a:spLocks noChangeArrowheads="1"/>
          </p:cNvSpPr>
          <p:nvPr/>
        </p:nvSpPr>
        <p:spPr bwMode="auto">
          <a:xfrm>
            <a:off x="0" y="5181601"/>
            <a:ext cx="11430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914400" y="533401"/>
            <a:ext cx="9715500" cy="457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Toán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4495800" y="838200"/>
            <a:ext cx="28194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LUYỆN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TẬP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371600"/>
            <a:ext cx="1828800" cy="609600"/>
          </a:xfrm>
        </p:spPr>
        <p:txBody>
          <a:bodyPr>
            <a:normAutofit/>
          </a:bodyPr>
          <a:lstStyle/>
          <a:p>
            <a:pPr algn="l"/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Củng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cố</a:t>
            </a:r>
            <a:r>
              <a:rPr lang="en-US" sz="3200" b="1" u="sng" smtClean="0">
                <a:solidFill>
                  <a:srgbClr val="FF0000"/>
                </a:solidFill>
                <a:latin typeface="Times New Roman" pitchFamily="18" charset="0"/>
              </a:rPr>
              <a:t>:</a:t>
            </a:r>
            <a:endParaRPr lang="en-US" sz="3200" b="1" u="sng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71500" y="2103437"/>
            <a:ext cx="7581900" cy="5635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Muốn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thử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lại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phép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cộng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ta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làm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thế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nào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71500" y="2590800"/>
            <a:ext cx="108585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Muốn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thử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lại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phép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cộng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lấy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tổng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trừ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một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số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hạng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nếu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được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kết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quả là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số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hạng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còn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lại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thì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phép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tính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làm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đúng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09600" y="3657601"/>
            <a:ext cx="108585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Muốn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thử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lại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phép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trư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̀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ta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làm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thế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nào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647700" y="4114800"/>
            <a:ext cx="10858500" cy="10207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Muốn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thử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lại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phép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trừ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lấy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hiệu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cộng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với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số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trừ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Nếu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được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kết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quả là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số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bị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trừ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thì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phép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tính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làm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đúng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914400" y="533401"/>
            <a:ext cx="9715500" cy="457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Toán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3352800" y="1981200"/>
            <a:ext cx="2762250" cy="1981200"/>
            <a:chOff x="3115" y="0"/>
            <a:chExt cx="2170" cy="2486"/>
          </a:xfrm>
        </p:grpSpPr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138" name="Oval 6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" name="Oval 7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136" name="Oval 9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" name="Oval 10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11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134" name="Oval 12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" name="Oval 13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" name="Group 14"/>
            <p:cNvGrpSpPr>
              <a:grpSpLocks/>
            </p:cNvGrpSpPr>
            <p:nvPr/>
          </p:nvGrpSpPr>
          <p:grpSpPr bwMode="auto">
            <a:xfrm>
              <a:off x="3115" y="0"/>
              <a:ext cx="2170" cy="1701"/>
              <a:chOff x="3115" y="0"/>
              <a:chExt cx="2170" cy="1701"/>
            </a:xfrm>
          </p:grpSpPr>
          <p:grpSp>
            <p:nvGrpSpPr>
              <p:cNvPr id="10" name="Group 15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132" name="Oval 16"/>
                <p:cNvSpPr>
                  <a:spLocks noChangeArrowheads="1"/>
                </p:cNvSpPr>
                <p:nvPr/>
              </p:nvSpPr>
              <p:spPr bwMode="hidden">
                <a:xfrm>
                  <a:off x="1265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" name="Oval 17"/>
                <p:cNvSpPr>
                  <a:spLocks noChangeArrowheads="1"/>
                </p:cNvSpPr>
                <p:nvPr/>
              </p:nvSpPr>
              <p:spPr bwMode="hidden">
                <a:xfrm>
                  <a:off x="2380" y="1601"/>
                  <a:ext cx="579" cy="40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18"/>
              <p:cNvGrpSpPr>
                <a:grpSpLocks/>
              </p:cNvGrpSpPr>
              <p:nvPr/>
            </p:nvGrpSpPr>
            <p:grpSpPr bwMode="auto">
              <a:xfrm>
                <a:off x="3115" y="0"/>
                <a:ext cx="2142" cy="1701"/>
                <a:chOff x="3115" y="0"/>
                <a:chExt cx="2142" cy="1701"/>
              </a:xfrm>
            </p:grpSpPr>
            <p:grpSp>
              <p:nvGrpSpPr>
                <p:cNvPr id="34" name="Group 19"/>
                <p:cNvGrpSpPr>
                  <a:grpSpLocks/>
                </p:cNvGrpSpPr>
                <p:nvPr/>
              </p:nvGrpSpPr>
              <p:grpSpPr bwMode="auto">
                <a:xfrm>
                  <a:off x="4502" y="589"/>
                  <a:ext cx="492" cy="912"/>
                  <a:chOff x="3471" y="1530"/>
                  <a:chExt cx="1258" cy="2327"/>
                </a:xfrm>
              </p:grpSpPr>
              <p:sp>
                <p:nvSpPr>
                  <p:cNvPr id="130" name="Freeform 20"/>
                  <p:cNvSpPr>
                    <a:spLocks/>
                  </p:cNvSpPr>
                  <p:nvPr/>
                </p:nvSpPr>
                <p:spPr bwMode="hidden">
                  <a:xfrm rot="2711884">
                    <a:off x="2765" y="2236"/>
                    <a:ext cx="1724" cy="312"/>
                  </a:xfrm>
                  <a:custGeom>
                    <a:avLst/>
                    <a:gdLst>
                      <a:gd name="T0" fmla="*/ 0 w 2736"/>
                      <a:gd name="T1" fmla="*/ 193 h 504"/>
                      <a:gd name="T2" fmla="*/ 343 w 2736"/>
                      <a:gd name="T3" fmla="*/ 64 h 504"/>
                      <a:gd name="T4" fmla="*/ 705 w 2736"/>
                      <a:gd name="T5" fmla="*/ 9 h 504"/>
                      <a:gd name="T6" fmla="*/ 1086 w 2736"/>
                      <a:gd name="T7" fmla="*/ 9 h 504"/>
                      <a:gd name="T8" fmla="*/ 1080 w 2736"/>
                      <a:gd name="T9" fmla="*/ 40 h 504"/>
                      <a:gd name="T10" fmla="*/ 701 w 2736"/>
                      <a:gd name="T11" fmla="*/ 40 h 504"/>
                      <a:gd name="T12" fmla="*/ 260 w 2736"/>
                      <a:gd name="T13" fmla="*/ 112 h 504"/>
                      <a:gd name="T14" fmla="*/ 0 w 2736"/>
                      <a:gd name="T15" fmla="*/ 1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1" name="Freeform 21"/>
                  <p:cNvSpPr>
                    <a:spLocks/>
                  </p:cNvSpPr>
                  <p:nvPr/>
                </p:nvSpPr>
                <p:spPr bwMode="hidden">
                  <a:xfrm rot="2711884">
                    <a:off x="4021" y="3150"/>
                    <a:ext cx="925" cy="490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3 w 1769"/>
                      <a:gd name="T3" fmla="*/ 22 h 791"/>
                      <a:gd name="T4" fmla="*/ 316 w 1769"/>
                      <a:gd name="T5" fmla="*/ 77 h 791"/>
                      <a:gd name="T6" fmla="*/ 440 w 1769"/>
                      <a:gd name="T7" fmla="*/ 166 h 791"/>
                      <a:gd name="T8" fmla="*/ 480 w 1769"/>
                      <a:gd name="T9" fmla="*/ 234 h 791"/>
                      <a:gd name="T10" fmla="*/ 462 w 1769"/>
                      <a:gd name="T11" fmla="*/ 302 h 791"/>
                      <a:gd name="T12" fmla="*/ 435 w 1769"/>
                      <a:gd name="T13" fmla="*/ 243 h 791"/>
                      <a:gd name="T14" fmla="*/ 380 w 1769"/>
                      <a:gd name="T15" fmla="*/ 174 h 791"/>
                      <a:gd name="T16" fmla="*/ 303 w 1769"/>
                      <a:gd name="T17" fmla="*/ 113 h 791"/>
                      <a:gd name="T18" fmla="*/ 159 w 1769"/>
                      <a:gd name="T19" fmla="*/ 58 h 791"/>
                      <a:gd name="T20" fmla="*/ 0 w 1769"/>
                      <a:gd name="T21" fmla="*/ 29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5" name="Group 22"/>
                <p:cNvGrpSpPr>
                  <a:grpSpLocks/>
                </p:cNvGrpSpPr>
                <p:nvPr/>
              </p:nvGrpSpPr>
              <p:grpSpPr bwMode="auto">
                <a:xfrm>
                  <a:off x="4266" y="781"/>
                  <a:ext cx="965" cy="522"/>
                  <a:chOff x="2864" y="2019"/>
                  <a:chExt cx="2463" cy="1332"/>
                </a:xfrm>
              </p:grpSpPr>
              <p:sp>
                <p:nvSpPr>
                  <p:cNvPr id="128" name="Freeform 23"/>
                  <p:cNvSpPr>
                    <a:spLocks/>
                  </p:cNvSpPr>
                  <p:nvPr/>
                </p:nvSpPr>
                <p:spPr bwMode="hidden">
                  <a:xfrm rot="2104081">
                    <a:off x="2864" y="2019"/>
                    <a:ext cx="1814" cy="347"/>
                  </a:xfrm>
                  <a:custGeom>
                    <a:avLst/>
                    <a:gdLst>
                      <a:gd name="T0" fmla="*/ 0 w 2736"/>
                      <a:gd name="T1" fmla="*/ 239 h 504"/>
                      <a:gd name="T2" fmla="*/ 380 w 2736"/>
                      <a:gd name="T3" fmla="*/ 80 h 504"/>
                      <a:gd name="T4" fmla="*/ 781 w 2736"/>
                      <a:gd name="T5" fmla="*/ 12 h 504"/>
                      <a:gd name="T6" fmla="*/ 1203 w 2736"/>
                      <a:gd name="T7" fmla="*/ 12 h 504"/>
                      <a:gd name="T8" fmla="*/ 1195 w 2736"/>
                      <a:gd name="T9" fmla="*/ 49 h 504"/>
                      <a:gd name="T10" fmla="*/ 776 w 2736"/>
                      <a:gd name="T11" fmla="*/ 49 h 504"/>
                      <a:gd name="T12" fmla="*/ 288 w 2736"/>
                      <a:gd name="T13" fmla="*/ 138 h 504"/>
                      <a:gd name="T14" fmla="*/ 0 w 2736"/>
                      <a:gd name="T15" fmla="*/ 23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9" name="Freeform 24"/>
                  <p:cNvSpPr>
                    <a:spLocks/>
                  </p:cNvSpPr>
                  <p:nvPr/>
                </p:nvSpPr>
                <p:spPr bwMode="hidden">
                  <a:xfrm rot="2104081">
                    <a:off x="4353" y="2806"/>
                    <a:ext cx="974" cy="545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147 w 1769"/>
                      <a:gd name="T3" fmla="*/ 27 h 791"/>
                      <a:gd name="T4" fmla="*/ 351 w 1769"/>
                      <a:gd name="T5" fmla="*/ 95 h 791"/>
                      <a:gd name="T6" fmla="*/ 488 w 1769"/>
                      <a:gd name="T7" fmla="*/ 205 h 791"/>
                      <a:gd name="T8" fmla="*/ 532 w 1769"/>
                      <a:gd name="T9" fmla="*/ 289 h 791"/>
                      <a:gd name="T10" fmla="*/ 512 w 1769"/>
                      <a:gd name="T11" fmla="*/ 373 h 791"/>
                      <a:gd name="T12" fmla="*/ 482 w 1769"/>
                      <a:gd name="T13" fmla="*/ 300 h 791"/>
                      <a:gd name="T14" fmla="*/ 421 w 1769"/>
                      <a:gd name="T15" fmla="*/ 216 h 791"/>
                      <a:gd name="T16" fmla="*/ 336 w 1769"/>
                      <a:gd name="T17" fmla="*/ 141 h 791"/>
                      <a:gd name="T18" fmla="*/ 176 w 1769"/>
                      <a:gd name="T19" fmla="*/ 72 h 791"/>
                      <a:gd name="T20" fmla="*/ 0 w 1769"/>
                      <a:gd name="T21" fmla="*/ 36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6" name="Group 25"/>
                <p:cNvGrpSpPr>
                  <a:grpSpLocks/>
                </p:cNvGrpSpPr>
                <p:nvPr/>
              </p:nvGrpSpPr>
              <p:grpSpPr bwMode="auto">
                <a:xfrm>
                  <a:off x="4281" y="707"/>
                  <a:ext cx="972" cy="417"/>
                  <a:chOff x="2897" y="1832"/>
                  <a:chExt cx="2477" cy="1064"/>
                </a:xfrm>
              </p:grpSpPr>
              <p:sp>
                <p:nvSpPr>
                  <p:cNvPr id="126" name="Freeform 26"/>
                  <p:cNvSpPr>
                    <a:spLocks/>
                  </p:cNvSpPr>
                  <p:nvPr/>
                </p:nvSpPr>
                <p:spPr bwMode="hidden">
                  <a:xfrm rot="1582915">
                    <a:off x="2897" y="1832"/>
                    <a:ext cx="1736" cy="304"/>
                  </a:xfrm>
                  <a:custGeom>
                    <a:avLst/>
                    <a:gdLst>
                      <a:gd name="T0" fmla="*/ 0 w 2736"/>
                      <a:gd name="T1" fmla="*/ 183 h 504"/>
                      <a:gd name="T2" fmla="*/ 348 w 2736"/>
                      <a:gd name="T3" fmla="*/ 61 h 504"/>
                      <a:gd name="T4" fmla="*/ 715 w 2736"/>
                      <a:gd name="T5" fmla="*/ 8 h 504"/>
                      <a:gd name="T6" fmla="*/ 1101 w 2736"/>
                      <a:gd name="T7" fmla="*/ 8 h 504"/>
                      <a:gd name="T8" fmla="*/ 1095 w 2736"/>
                      <a:gd name="T9" fmla="*/ 37 h 504"/>
                      <a:gd name="T10" fmla="*/ 710 w 2736"/>
                      <a:gd name="T11" fmla="*/ 37 h 504"/>
                      <a:gd name="T12" fmla="*/ 263 w 2736"/>
                      <a:gd name="T13" fmla="*/ 106 h 504"/>
                      <a:gd name="T14" fmla="*/ 0 w 2736"/>
                      <a:gd name="T15" fmla="*/ 18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7" name="Freeform 27"/>
                  <p:cNvSpPr>
                    <a:spLocks/>
                  </p:cNvSpPr>
                  <p:nvPr/>
                </p:nvSpPr>
                <p:spPr bwMode="hidden">
                  <a:xfrm rot="1582915">
                    <a:off x="4442" y="2420"/>
                    <a:ext cx="932" cy="476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5 w 1769"/>
                      <a:gd name="T3" fmla="*/ 20 h 791"/>
                      <a:gd name="T4" fmla="*/ 321 w 1769"/>
                      <a:gd name="T5" fmla="*/ 72 h 791"/>
                      <a:gd name="T6" fmla="*/ 447 w 1769"/>
                      <a:gd name="T7" fmla="*/ 156 h 791"/>
                      <a:gd name="T8" fmla="*/ 487 w 1769"/>
                      <a:gd name="T9" fmla="*/ 220 h 791"/>
                      <a:gd name="T10" fmla="*/ 469 w 1769"/>
                      <a:gd name="T11" fmla="*/ 285 h 791"/>
                      <a:gd name="T12" fmla="*/ 441 w 1769"/>
                      <a:gd name="T13" fmla="*/ 229 h 791"/>
                      <a:gd name="T14" fmla="*/ 386 w 1769"/>
                      <a:gd name="T15" fmla="*/ 164 h 791"/>
                      <a:gd name="T16" fmla="*/ 308 w 1769"/>
                      <a:gd name="T17" fmla="*/ 107 h 791"/>
                      <a:gd name="T18" fmla="*/ 161 w 1769"/>
                      <a:gd name="T19" fmla="*/ 55 h 791"/>
                      <a:gd name="T20" fmla="*/ 0 w 1769"/>
                      <a:gd name="T21" fmla="*/ 28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7" name="Group 28"/>
                <p:cNvGrpSpPr>
                  <a:grpSpLocks/>
                </p:cNvGrpSpPr>
                <p:nvPr/>
              </p:nvGrpSpPr>
              <p:grpSpPr bwMode="auto">
                <a:xfrm>
                  <a:off x="4289" y="632"/>
                  <a:ext cx="968" cy="365"/>
                  <a:chOff x="2924" y="1636"/>
                  <a:chExt cx="2472" cy="927"/>
                </a:xfrm>
              </p:grpSpPr>
              <p:sp>
                <p:nvSpPr>
                  <p:cNvPr id="124" name="Freeform 29"/>
                  <p:cNvSpPr>
                    <a:spLocks/>
                  </p:cNvSpPr>
                  <p:nvPr/>
                </p:nvSpPr>
                <p:spPr bwMode="hidden">
                  <a:xfrm rot="1080363">
                    <a:off x="2924" y="1636"/>
                    <a:ext cx="1677" cy="335"/>
                  </a:xfrm>
                  <a:custGeom>
                    <a:avLst/>
                    <a:gdLst>
                      <a:gd name="T0" fmla="*/ 0 w 2736"/>
                      <a:gd name="T1" fmla="*/ 223 h 504"/>
                      <a:gd name="T2" fmla="*/ 325 w 2736"/>
                      <a:gd name="T3" fmla="*/ 74 h 504"/>
                      <a:gd name="T4" fmla="*/ 667 w 2736"/>
                      <a:gd name="T5" fmla="*/ 11 h 504"/>
                      <a:gd name="T6" fmla="*/ 1028 w 2736"/>
                      <a:gd name="T7" fmla="*/ 11 h 504"/>
                      <a:gd name="T8" fmla="*/ 1022 w 2736"/>
                      <a:gd name="T9" fmla="*/ 45 h 504"/>
                      <a:gd name="T10" fmla="*/ 663 w 2736"/>
                      <a:gd name="T11" fmla="*/ 45 h 504"/>
                      <a:gd name="T12" fmla="*/ 246 w 2736"/>
                      <a:gd name="T13" fmla="*/ 129 h 504"/>
                      <a:gd name="T14" fmla="*/ 0 w 2736"/>
                      <a:gd name="T15" fmla="*/ 22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5" name="Freeform 30"/>
                  <p:cNvSpPr>
                    <a:spLocks/>
                  </p:cNvSpPr>
                  <p:nvPr/>
                </p:nvSpPr>
                <p:spPr bwMode="hidden">
                  <a:xfrm rot="1080363">
                    <a:off x="4495" y="2037"/>
                    <a:ext cx="901" cy="526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26 w 1769"/>
                      <a:gd name="T3" fmla="*/ 25 h 791"/>
                      <a:gd name="T4" fmla="*/ 300 w 1769"/>
                      <a:gd name="T5" fmla="*/ 88 h 791"/>
                      <a:gd name="T6" fmla="*/ 418 w 1769"/>
                      <a:gd name="T7" fmla="*/ 191 h 791"/>
                      <a:gd name="T8" fmla="*/ 455 w 1769"/>
                      <a:gd name="T9" fmla="*/ 269 h 791"/>
                      <a:gd name="T10" fmla="*/ 438 w 1769"/>
                      <a:gd name="T11" fmla="*/ 348 h 791"/>
                      <a:gd name="T12" fmla="*/ 412 w 1769"/>
                      <a:gd name="T13" fmla="*/ 279 h 791"/>
                      <a:gd name="T14" fmla="*/ 360 w 1769"/>
                      <a:gd name="T15" fmla="*/ 201 h 791"/>
                      <a:gd name="T16" fmla="*/ 288 w 1769"/>
                      <a:gd name="T17" fmla="*/ 131 h 791"/>
                      <a:gd name="T18" fmla="*/ 151 w 1769"/>
                      <a:gd name="T19" fmla="*/ 67 h 791"/>
                      <a:gd name="T20" fmla="*/ 0 w 1769"/>
                      <a:gd name="T21" fmla="*/ 34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8" name="Group 31"/>
                <p:cNvGrpSpPr>
                  <a:grpSpLocks/>
                </p:cNvGrpSpPr>
                <p:nvPr/>
              </p:nvGrpSpPr>
              <p:grpSpPr bwMode="auto">
                <a:xfrm>
                  <a:off x="4305" y="545"/>
                  <a:ext cx="919" cy="259"/>
                  <a:chOff x="2958" y="1414"/>
                  <a:chExt cx="2342" cy="657"/>
                </a:xfrm>
              </p:grpSpPr>
              <p:sp>
                <p:nvSpPr>
                  <p:cNvPr id="122" name="Freeform 32"/>
                  <p:cNvSpPr>
                    <a:spLocks/>
                  </p:cNvSpPr>
                  <p:nvPr/>
                </p:nvSpPr>
                <p:spPr bwMode="hidden">
                  <a:xfrm rot="463793">
                    <a:off x="2958" y="1414"/>
                    <a:ext cx="1545" cy="312"/>
                  </a:xfrm>
                  <a:custGeom>
                    <a:avLst/>
                    <a:gdLst>
                      <a:gd name="T0" fmla="*/ 0 w 2736"/>
                      <a:gd name="T1" fmla="*/ 193 h 504"/>
                      <a:gd name="T2" fmla="*/ 276 w 2736"/>
                      <a:gd name="T3" fmla="*/ 64 h 504"/>
                      <a:gd name="T4" fmla="*/ 566 w 2736"/>
                      <a:gd name="T5" fmla="*/ 9 h 504"/>
                      <a:gd name="T6" fmla="*/ 872 w 2736"/>
                      <a:gd name="T7" fmla="*/ 9 h 504"/>
                      <a:gd name="T8" fmla="*/ 867 w 2736"/>
                      <a:gd name="T9" fmla="*/ 40 h 504"/>
                      <a:gd name="T10" fmla="*/ 562 w 2736"/>
                      <a:gd name="T11" fmla="*/ 40 h 504"/>
                      <a:gd name="T12" fmla="*/ 208 w 2736"/>
                      <a:gd name="T13" fmla="*/ 112 h 504"/>
                      <a:gd name="T14" fmla="*/ 0 w 2736"/>
                      <a:gd name="T15" fmla="*/ 1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3" name="Freeform 33"/>
                  <p:cNvSpPr>
                    <a:spLocks/>
                  </p:cNvSpPr>
                  <p:nvPr/>
                </p:nvSpPr>
                <p:spPr bwMode="hidden">
                  <a:xfrm rot="463793">
                    <a:off x="4470" y="1582"/>
                    <a:ext cx="830" cy="489"/>
                  </a:xfrm>
                  <a:custGeom>
                    <a:avLst/>
                    <a:gdLst>
                      <a:gd name="T0" fmla="*/ 1 w 1769"/>
                      <a:gd name="T1" fmla="*/ 3 h 791"/>
                      <a:gd name="T2" fmla="*/ 107 w 1769"/>
                      <a:gd name="T3" fmla="*/ 22 h 791"/>
                      <a:gd name="T4" fmla="*/ 255 w 1769"/>
                      <a:gd name="T5" fmla="*/ 77 h 791"/>
                      <a:gd name="T6" fmla="*/ 355 w 1769"/>
                      <a:gd name="T7" fmla="*/ 165 h 791"/>
                      <a:gd name="T8" fmla="*/ 387 w 1769"/>
                      <a:gd name="T9" fmla="*/ 232 h 791"/>
                      <a:gd name="T10" fmla="*/ 372 w 1769"/>
                      <a:gd name="T11" fmla="*/ 301 h 791"/>
                      <a:gd name="T12" fmla="*/ 350 w 1769"/>
                      <a:gd name="T13" fmla="*/ 242 h 791"/>
                      <a:gd name="T14" fmla="*/ 306 w 1769"/>
                      <a:gd name="T15" fmla="*/ 174 h 791"/>
                      <a:gd name="T16" fmla="*/ 244 w 1769"/>
                      <a:gd name="T17" fmla="*/ 113 h 791"/>
                      <a:gd name="T18" fmla="*/ 128 w 1769"/>
                      <a:gd name="T19" fmla="*/ 58 h 791"/>
                      <a:gd name="T20" fmla="*/ 0 w 1769"/>
                      <a:gd name="T21" fmla="*/ 29 h 791"/>
                      <a:gd name="T22" fmla="*/ 1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9" name="Group 34"/>
                <p:cNvGrpSpPr>
                  <a:grpSpLocks/>
                </p:cNvGrpSpPr>
                <p:nvPr/>
              </p:nvGrpSpPr>
              <p:grpSpPr bwMode="auto">
                <a:xfrm>
                  <a:off x="4313" y="490"/>
                  <a:ext cx="842" cy="135"/>
                  <a:chOff x="2983" y="1269"/>
                  <a:chExt cx="2150" cy="343"/>
                </a:xfrm>
              </p:grpSpPr>
              <p:sp>
                <p:nvSpPr>
                  <p:cNvPr id="120" name="Freeform 35"/>
                  <p:cNvSpPr>
                    <a:spLocks/>
                  </p:cNvSpPr>
                  <p:nvPr/>
                </p:nvSpPr>
                <p:spPr bwMode="hidden">
                  <a:xfrm rot="-84182">
                    <a:off x="2983" y="1289"/>
                    <a:ext cx="1404" cy="219"/>
                  </a:xfrm>
                  <a:custGeom>
                    <a:avLst/>
                    <a:gdLst>
                      <a:gd name="T0" fmla="*/ 0 w 2736"/>
                      <a:gd name="T1" fmla="*/ 95 h 504"/>
                      <a:gd name="T2" fmla="*/ 227 w 2736"/>
                      <a:gd name="T3" fmla="*/ 32 h 504"/>
                      <a:gd name="T4" fmla="*/ 467 w 2736"/>
                      <a:gd name="T5" fmla="*/ 4 h 504"/>
                      <a:gd name="T6" fmla="*/ 720 w 2736"/>
                      <a:gd name="T7" fmla="*/ 4 h 504"/>
                      <a:gd name="T8" fmla="*/ 716 w 2736"/>
                      <a:gd name="T9" fmla="*/ 20 h 504"/>
                      <a:gd name="T10" fmla="*/ 464 w 2736"/>
                      <a:gd name="T11" fmla="*/ 20 h 504"/>
                      <a:gd name="T12" fmla="*/ 172 w 2736"/>
                      <a:gd name="T13" fmla="*/ 55 h 504"/>
                      <a:gd name="T14" fmla="*/ 0 w 2736"/>
                      <a:gd name="T15" fmla="*/ 9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1" name="Freeform 36"/>
                  <p:cNvSpPr>
                    <a:spLocks/>
                  </p:cNvSpPr>
                  <p:nvPr/>
                </p:nvSpPr>
                <p:spPr bwMode="hidden">
                  <a:xfrm rot="-84182">
                    <a:off x="4379" y="1269"/>
                    <a:ext cx="754" cy="343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88 w 1769"/>
                      <a:gd name="T3" fmla="*/ 10 h 791"/>
                      <a:gd name="T4" fmla="*/ 210 w 1769"/>
                      <a:gd name="T5" fmla="*/ 38 h 791"/>
                      <a:gd name="T6" fmla="*/ 293 w 1769"/>
                      <a:gd name="T7" fmla="*/ 81 h 791"/>
                      <a:gd name="T8" fmla="*/ 319 w 1769"/>
                      <a:gd name="T9" fmla="*/ 114 h 791"/>
                      <a:gd name="T10" fmla="*/ 307 w 1769"/>
                      <a:gd name="T11" fmla="*/ 148 h 791"/>
                      <a:gd name="T12" fmla="*/ 289 w 1769"/>
                      <a:gd name="T13" fmla="*/ 119 h 791"/>
                      <a:gd name="T14" fmla="*/ 252 w 1769"/>
                      <a:gd name="T15" fmla="*/ 85 h 791"/>
                      <a:gd name="T16" fmla="*/ 202 w 1769"/>
                      <a:gd name="T17" fmla="*/ 56 h 791"/>
                      <a:gd name="T18" fmla="*/ 106 w 1769"/>
                      <a:gd name="T19" fmla="*/ 29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0" name="Group 39"/>
                <p:cNvGrpSpPr>
                  <a:grpSpLocks/>
                </p:cNvGrpSpPr>
                <p:nvPr/>
              </p:nvGrpSpPr>
              <p:grpSpPr bwMode="auto">
                <a:xfrm>
                  <a:off x="4298" y="349"/>
                  <a:ext cx="738" cy="167"/>
                  <a:chOff x="2938" y="917"/>
                  <a:chExt cx="1879" cy="427"/>
                </a:xfrm>
              </p:grpSpPr>
              <p:sp>
                <p:nvSpPr>
                  <p:cNvPr id="118" name="Freeform 38"/>
                  <p:cNvSpPr>
                    <a:spLocks/>
                  </p:cNvSpPr>
                  <p:nvPr/>
                </p:nvSpPr>
                <p:spPr bwMode="hidden">
                  <a:xfrm rot="-802576">
                    <a:off x="2938" y="1129"/>
                    <a:ext cx="1233" cy="215"/>
                  </a:xfrm>
                  <a:custGeom>
                    <a:avLst/>
                    <a:gdLst>
                      <a:gd name="T0" fmla="*/ 0 w 2736"/>
                      <a:gd name="T1" fmla="*/ 92 h 504"/>
                      <a:gd name="T2" fmla="*/ 175 w 2736"/>
                      <a:gd name="T3" fmla="*/ 31 h 504"/>
                      <a:gd name="T4" fmla="*/ 361 w 2736"/>
                      <a:gd name="T5" fmla="*/ 4 h 504"/>
                      <a:gd name="T6" fmla="*/ 556 w 2736"/>
                      <a:gd name="T7" fmla="*/ 4 h 504"/>
                      <a:gd name="T8" fmla="*/ 553 w 2736"/>
                      <a:gd name="T9" fmla="*/ 19 h 504"/>
                      <a:gd name="T10" fmla="*/ 358 w 2736"/>
                      <a:gd name="T11" fmla="*/ 19 h 504"/>
                      <a:gd name="T12" fmla="*/ 133 w 2736"/>
                      <a:gd name="T13" fmla="*/ 53 h 504"/>
                      <a:gd name="T14" fmla="*/ 0 w 2736"/>
                      <a:gd name="T15" fmla="*/ 9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9" name="Freeform 39"/>
                  <p:cNvSpPr>
                    <a:spLocks/>
                  </p:cNvSpPr>
                  <p:nvPr/>
                </p:nvSpPr>
                <p:spPr bwMode="hidden">
                  <a:xfrm rot="-802576">
                    <a:off x="4155" y="917"/>
                    <a:ext cx="662" cy="338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68 w 1769"/>
                      <a:gd name="T3" fmla="*/ 10 h 791"/>
                      <a:gd name="T4" fmla="*/ 162 w 1769"/>
                      <a:gd name="T5" fmla="*/ 36 h 791"/>
                      <a:gd name="T6" fmla="*/ 226 w 1769"/>
                      <a:gd name="T7" fmla="*/ 79 h 791"/>
                      <a:gd name="T8" fmla="*/ 246 w 1769"/>
                      <a:gd name="T9" fmla="*/ 111 h 791"/>
                      <a:gd name="T10" fmla="*/ 237 w 1769"/>
                      <a:gd name="T11" fmla="*/ 144 h 791"/>
                      <a:gd name="T12" fmla="*/ 223 w 1769"/>
                      <a:gd name="T13" fmla="*/ 115 h 791"/>
                      <a:gd name="T14" fmla="*/ 195 w 1769"/>
                      <a:gd name="T15" fmla="*/ 83 h 791"/>
                      <a:gd name="T16" fmla="*/ 155 w 1769"/>
                      <a:gd name="T17" fmla="*/ 54 h 791"/>
                      <a:gd name="T18" fmla="*/ 81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1" name="Group 40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2" cy="912"/>
                  <a:chOff x="637" y="1653"/>
                  <a:chExt cx="1257" cy="2326"/>
                </a:xfrm>
              </p:grpSpPr>
              <p:sp>
                <p:nvSpPr>
                  <p:cNvPr id="116" name="Freeform 41"/>
                  <p:cNvSpPr>
                    <a:spLocks/>
                  </p:cNvSpPr>
                  <p:nvPr/>
                </p:nvSpPr>
                <p:spPr bwMode="hidden">
                  <a:xfrm rot="18888116" flipH="1">
                    <a:off x="876" y="2359"/>
                    <a:ext cx="1724" cy="312"/>
                  </a:xfrm>
                  <a:custGeom>
                    <a:avLst/>
                    <a:gdLst>
                      <a:gd name="T0" fmla="*/ 0 w 2736"/>
                      <a:gd name="T1" fmla="*/ 193 h 504"/>
                      <a:gd name="T2" fmla="*/ 343 w 2736"/>
                      <a:gd name="T3" fmla="*/ 64 h 504"/>
                      <a:gd name="T4" fmla="*/ 705 w 2736"/>
                      <a:gd name="T5" fmla="*/ 9 h 504"/>
                      <a:gd name="T6" fmla="*/ 1086 w 2736"/>
                      <a:gd name="T7" fmla="*/ 9 h 504"/>
                      <a:gd name="T8" fmla="*/ 1080 w 2736"/>
                      <a:gd name="T9" fmla="*/ 40 h 504"/>
                      <a:gd name="T10" fmla="*/ 701 w 2736"/>
                      <a:gd name="T11" fmla="*/ 40 h 504"/>
                      <a:gd name="T12" fmla="*/ 260 w 2736"/>
                      <a:gd name="T13" fmla="*/ 112 h 504"/>
                      <a:gd name="T14" fmla="*/ 0 w 2736"/>
                      <a:gd name="T15" fmla="*/ 1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7" name="Freeform 42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2"/>
                    <a:ext cx="925" cy="490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3 w 1769"/>
                      <a:gd name="T3" fmla="*/ 22 h 791"/>
                      <a:gd name="T4" fmla="*/ 316 w 1769"/>
                      <a:gd name="T5" fmla="*/ 77 h 791"/>
                      <a:gd name="T6" fmla="*/ 440 w 1769"/>
                      <a:gd name="T7" fmla="*/ 166 h 791"/>
                      <a:gd name="T8" fmla="*/ 480 w 1769"/>
                      <a:gd name="T9" fmla="*/ 234 h 791"/>
                      <a:gd name="T10" fmla="*/ 462 w 1769"/>
                      <a:gd name="T11" fmla="*/ 302 h 791"/>
                      <a:gd name="T12" fmla="*/ 435 w 1769"/>
                      <a:gd name="T13" fmla="*/ 243 h 791"/>
                      <a:gd name="T14" fmla="*/ 380 w 1769"/>
                      <a:gd name="T15" fmla="*/ 174 h 791"/>
                      <a:gd name="T16" fmla="*/ 303 w 1769"/>
                      <a:gd name="T17" fmla="*/ 113 h 791"/>
                      <a:gd name="T18" fmla="*/ 159 w 1769"/>
                      <a:gd name="T19" fmla="*/ 58 h 791"/>
                      <a:gd name="T20" fmla="*/ 0 w 1769"/>
                      <a:gd name="T21" fmla="*/ 29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2" name="Group 43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5" cy="522"/>
                  <a:chOff x="-5" y="2196"/>
                  <a:chExt cx="2463" cy="1332"/>
                </a:xfrm>
              </p:grpSpPr>
              <p:sp>
                <p:nvSpPr>
                  <p:cNvPr id="114" name="Freeform 44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14" cy="347"/>
                  </a:xfrm>
                  <a:custGeom>
                    <a:avLst/>
                    <a:gdLst>
                      <a:gd name="T0" fmla="*/ 0 w 2736"/>
                      <a:gd name="T1" fmla="*/ 239 h 504"/>
                      <a:gd name="T2" fmla="*/ 380 w 2736"/>
                      <a:gd name="T3" fmla="*/ 80 h 504"/>
                      <a:gd name="T4" fmla="*/ 781 w 2736"/>
                      <a:gd name="T5" fmla="*/ 12 h 504"/>
                      <a:gd name="T6" fmla="*/ 1203 w 2736"/>
                      <a:gd name="T7" fmla="*/ 12 h 504"/>
                      <a:gd name="T8" fmla="*/ 1195 w 2736"/>
                      <a:gd name="T9" fmla="*/ 49 h 504"/>
                      <a:gd name="T10" fmla="*/ 776 w 2736"/>
                      <a:gd name="T11" fmla="*/ 49 h 504"/>
                      <a:gd name="T12" fmla="*/ 288 w 2736"/>
                      <a:gd name="T13" fmla="*/ 138 h 504"/>
                      <a:gd name="T14" fmla="*/ 0 w 2736"/>
                      <a:gd name="T15" fmla="*/ 23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5" name="Freeform 45"/>
                  <p:cNvSpPr>
                    <a:spLocks/>
                  </p:cNvSpPr>
                  <p:nvPr/>
                </p:nvSpPr>
                <p:spPr bwMode="hidden">
                  <a:xfrm rot="19495919" flipH="1">
                    <a:off x="-5" y="2983"/>
                    <a:ext cx="974" cy="545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147 w 1769"/>
                      <a:gd name="T3" fmla="*/ 27 h 791"/>
                      <a:gd name="T4" fmla="*/ 351 w 1769"/>
                      <a:gd name="T5" fmla="*/ 95 h 791"/>
                      <a:gd name="T6" fmla="*/ 488 w 1769"/>
                      <a:gd name="T7" fmla="*/ 205 h 791"/>
                      <a:gd name="T8" fmla="*/ 532 w 1769"/>
                      <a:gd name="T9" fmla="*/ 289 h 791"/>
                      <a:gd name="T10" fmla="*/ 512 w 1769"/>
                      <a:gd name="T11" fmla="*/ 373 h 791"/>
                      <a:gd name="T12" fmla="*/ 482 w 1769"/>
                      <a:gd name="T13" fmla="*/ 300 h 791"/>
                      <a:gd name="T14" fmla="*/ 421 w 1769"/>
                      <a:gd name="T15" fmla="*/ 216 h 791"/>
                      <a:gd name="T16" fmla="*/ 336 w 1769"/>
                      <a:gd name="T17" fmla="*/ 141 h 791"/>
                      <a:gd name="T18" fmla="*/ 176 w 1769"/>
                      <a:gd name="T19" fmla="*/ 72 h 791"/>
                      <a:gd name="T20" fmla="*/ 0 w 1769"/>
                      <a:gd name="T21" fmla="*/ 36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3" name="Group 46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2" cy="417"/>
                  <a:chOff x="-52" y="2009"/>
                  <a:chExt cx="2477" cy="1064"/>
                </a:xfrm>
              </p:grpSpPr>
              <p:sp>
                <p:nvSpPr>
                  <p:cNvPr id="112" name="Freeform 47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09"/>
                    <a:ext cx="1736" cy="304"/>
                  </a:xfrm>
                  <a:custGeom>
                    <a:avLst/>
                    <a:gdLst>
                      <a:gd name="T0" fmla="*/ 0 w 2736"/>
                      <a:gd name="T1" fmla="*/ 183 h 504"/>
                      <a:gd name="T2" fmla="*/ 348 w 2736"/>
                      <a:gd name="T3" fmla="*/ 61 h 504"/>
                      <a:gd name="T4" fmla="*/ 715 w 2736"/>
                      <a:gd name="T5" fmla="*/ 8 h 504"/>
                      <a:gd name="T6" fmla="*/ 1101 w 2736"/>
                      <a:gd name="T7" fmla="*/ 8 h 504"/>
                      <a:gd name="T8" fmla="*/ 1095 w 2736"/>
                      <a:gd name="T9" fmla="*/ 37 h 504"/>
                      <a:gd name="T10" fmla="*/ 710 w 2736"/>
                      <a:gd name="T11" fmla="*/ 37 h 504"/>
                      <a:gd name="T12" fmla="*/ 263 w 2736"/>
                      <a:gd name="T13" fmla="*/ 106 h 504"/>
                      <a:gd name="T14" fmla="*/ 0 w 2736"/>
                      <a:gd name="T15" fmla="*/ 18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" name="Freeform 48"/>
                  <p:cNvSpPr>
                    <a:spLocks/>
                  </p:cNvSpPr>
                  <p:nvPr/>
                </p:nvSpPr>
                <p:spPr bwMode="hidden">
                  <a:xfrm rot="20017085" flipH="1">
                    <a:off x="-52" y="2597"/>
                    <a:ext cx="932" cy="476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5 w 1769"/>
                      <a:gd name="T3" fmla="*/ 20 h 791"/>
                      <a:gd name="T4" fmla="*/ 321 w 1769"/>
                      <a:gd name="T5" fmla="*/ 72 h 791"/>
                      <a:gd name="T6" fmla="*/ 447 w 1769"/>
                      <a:gd name="T7" fmla="*/ 156 h 791"/>
                      <a:gd name="T8" fmla="*/ 487 w 1769"/>
                      <a:gd name="T9" fmla="*/ 220 h 791"/>
                      <a:gd name="T10" fmla="*/ 469 w 1769"/>
                      <a:gd name="T11" fmla="*/ 285 h 791"/>
                      <a:gd name="T12" fmla="*/ 441 w 1769"/>
                      <a:gd name="T13" fmla="*/ 229 h 791"/>
                      <a:gd name="T14" fmla="*/ 386 w 1769"/>
                      <a:gd name="T15" fmla="*/ 164 h 791"/>
                      <a:gd name="T16" fmla="*/ 308 w 1769"/>
                      <a:gd name="T17" fmla="*/ 107 h 791"/>
                      <a:gd name="T18" fmla="*/ 161 w 1769"/>
                      <a:gd name="T19" fmla="*/ 55 h 791"/>
                      <a:gd name="T20" fmla="*/ 0 w 1769"/>
                      <a:gd name="T21" fmla="*/ 28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4" name="Group 49"/>
                <p:cNvGrpSpPr>
                  <a:grpSpLocks/>
                </p:cNvGrpSpPr>
                <p:nvPr/>
              </p:nvGrpSpPr>
              <p:grpSpPr bwMode="auto">
                <a:xfrm>
                  <a:off x="3115" y="698"/>
                  <a:ext cx="968" cy="362"/>
                  <a:chOff x="-74" y="1813"/>
                  <a:chExt cx="2472" cy="927"/>
                </a:xfrm>
              </p:grpSpPr>
              <p:sp>
                <p:nvSpPr>
                  <p:cNvPr id="110" name="Freeform 50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3"/>
                    <a:ext cx="1677" cy="335"/>
                  </a:xfrm>
                  <a:custGeom>
                    <a:avLst/>
                    <a:gdLst>
                      <a:gd name="T0" fmla="*/ 0 w 2736"/>
                      <a:gd name="T1" fmla="*/ 223 h 504"/>
                      <a:gd name="T2" fmla="*/ 325 w 2736"/>
                      <a:gd name="T3" fmla="*/ 74 h 504"/>
                      <a:gd name="T4" fmla="*/ 667 w 2736"/>
                      <a:gd name="T5" fmla="*/ 11 h 504"/>
                      <a:gd name="T6" fmla="*/ 1028 w 2736"/>
                      <a:gd name="T7" fmla="*/ 11 h 504"/>
                      <a:gd name="T8" fmla="*/ 1022 w 2736"/>
                      <a:gd name="T9" fmla="*/ 45 h 504"/>
                      <a:gd name="T10" fmla="*/ 663 w 2736"/>
                      <a:gd name="T11" fmla="*/ 45 h 504"/>
                      <a:gd name="T12" fmla="*/ 246 w 2736"/>
                      <a:gd name="T13" fmla="*/ 129 h 504"/>
                      <a:gd name="T14" fmla="*/ 0 w 2736"/>
                      <a:gd name="T15" fmla="*/ 22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1" name="Freeform 51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4"/>
                    <a:ext cx="901" cy="526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26 w 1769"/>
                      <a:gd name="T3" fmla="*/ 25 h 791"/>
                      <a:gd name="T4" fmla="*/ 300 w 1769"/>
                      <a:gd name="T5" fmla="*/ 88 h 791"/>
                      <a:gd name="T6" fmla="*/ 418 w 1769"/>
                      <a:gd name="T7" fmla="*/ 191 h 791"/>
                      <a:gd name="T8" fmla="*/ 455 w 1769"/>
                      <a:gd name="T9" fmla="*/ 269 h 791"/>
                      <a:gd name="T10" fmla="*/ 438 w 1769"/>
                      <a:gd name="T11" fmla="*/ 348 h 791"/>
                      <a:gd name="T12" fmla="*/ 412 w 1769"/>
                      <a:gd name="T13" fmla="*/ 279 h 791"/>
                      <a:gd name="T14" fmla="*/ 360 w 1769"/>
                      <a:gd name="T15" fmla="*/ 201 h 791"/>
                      <a:gd name="T16" fmla="*/ 288 w 1769"/>
                      <a:gd name="T17" fmla="*/ 131 h 791"/>
                      <a:gd name="T18" fmla="*/ 151 w 1769"/>
                      <a:gd name="T19" fmla="*/ 67 h 791"/>
                      <a:gd name="T20" fmla="*/ 0 w 1769"/>
                      <a:gd name="T21" fmla="*/ 34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5" name="Group 52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9" cy="257"/>
                  <a:chOff x="22" y="1591"/>
                  <a:chExt cx="2342" cy="657"/>
                </a:xfrm>
              </p:grpSpPr>
              <p:sp>
                <p:nvSpPr>
                  <p:cNvPr id="108" name="Freeform 53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91"/>
                    <a:ext cx="1545" cy="312"/>
                  </a:xfrm>
                  <a:custGeom>
                    <a:avLst/>
                    <a:gdLst>
                      <a:gd name="T0" fmla="*/ 0 w 2736"/>
                      <a:gd name="T1" fmla="*/ 193 h 504"/>
                      <a:gd name="T2" fmla="*/ 276 w 2736"/>
                      <a:gd name="T3" fmla="*/ 64 h 504"/>
                      <a:gd name="T4" fmla="*/ 566 w 2736"/>
                      <a:gd name="T5" fmla="*/ 9 h 504"/>
                      <a:gd name="T6" fmla="*/ 872 w 2736"/>
                      <a:gd name="T7" fmla="*/ 9 h 504"/>
                      <a:gd name="T8" fmla="*/ 867 w 2736"/>
                      <a:gd name="T9" fmla="*/ 40 h 504"/>
                      <a:gd name="T10" fmla="*/ 562 w 2736"/>
                      <a:gd name="T11" fmla="*/ 40 h 504"/>
                      <a:gd name="T12" fmla="*/ 208 w 2736"/>
                      <a:gd name="T13" fmla="*/ 112 h 504"/>
                      <a:gd name="T14" fmla="*/ 0 w 2736"/>
                      <a:gd name="T15" fmla="*/ 1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" name="Freeform 54"/>
                  <p:cNvSpPr>
                    <a:spLocks/>
                  </p:cNvSpPr>
                  <p:nvPr/>
                </p:nvSpPr>
                <p:spPr bwMode="hidden">
                  <a:xfrm rot="21136207" flipH="1">
                    <a:off x="22" y="1759"/>
                    <a:ext cx="830" cy="489"/>
                  </a:xfrm>
                  <a:custGeom>
                    <a:avLst/>
                    <a:gdLst>
                      <a:gd name="T0" fmla="*/ 1 w 1769"/>
                      <a:gd name="T1" fmla="*/ 3 h 791"/>
                      <a:gd name="T2" fmla="*/ 107 w 1769"/>
                      <a:gd name="T3" fmla="*/ 22 h 791"/>
                      <a:gd name="T4" fmla="*/ 255 w 1769"/>
                      <a:gd name="T5" fmla="*/ 77 h 791"/>
                      <a:gd name="T6" fmla="*/ 355 w 1769"/>
                      <a:gd name="T7" fmla="*/ 165 h 791"/>
                      <a:gd name="T8" fmla="*/ 387 w 1769"/>
                      <a:gd name="T9" fmla="*/ 232 h 791"/>
                      <a:gd name="T10" fmla="*/ 372 w 1769"/>
                      <a:gd name="T11" fmla="*/ 301 h 791"/>
                      <a:gd name="T12" fmla="*/ 350 w 1769"/>
                      <a:gd name="T13" fmla="*/ 242 h 791"/>
                      <a:gd name="T14" fmla="*/ 306 w 1769"/>
                      <a:gd name="T15" fmla="*/ 174 h 791"/>
                      <a:gd name="T16" fmla="*/ 244 w 1769"/>
                      <a:gd name="T17" fmla="*/ 113 h 791"/>
                      <a:gd name="T18" fmla="*/ 128 w 1769"/>
                      <a:gd name="T19" fmla="*/ 58 h 791"/>
                      <a:gd name="T20" fmla="*/ 0 w 1769"/>
                      <a:gd name="T21" fmla="*/ 29 h 791"/>
                      <a:gd name="T22" fmla="*/ 1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6" name="Group 55"/>
                <p:cNvGrpSpPr>
                  <a:grpSpLocks/>
                </p:cNvGrpSpPr>
                <p:nvPr/>
              </p:nvGrpSpPr>
              <p:grpSpPr bwMode="auto">
                <a:xfrm>
                  <a:off x="3218" y="560"/>
                  <a:ext cx="842" cy="135"/>
                  <a:chOff x="189" y="1446"/>
                  <a:chExt cx="2150" cy="343"/>
                </a:xfrm>
              </p:grpSpPr>
              <p:sp>
                <p:nvSpPr>
                  <p:cNvPr id="106" name="Freeform 56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6"/>
                    <a:ext cx="1404" cy="219"/>
                  </a:xfrm>
                  <a:custGeom>
                    <a:avLst/>
                    <a:gdLst>
                      <a:gd name="T0" fmla="*/ 0 w 2736"/>
                      <a:gd name="T1" fmla="*/ 95 h 504"/>
                      <a:gd name="T2" fmla="*/ 227 w 2736"/>
                      <a:gd name="T3" fmla="*/ 32 h 504"/>
                      <a:gd name="T4" fmla="*/ 467 w 2736"/>
                      <a:gd name="T5" fmla="*/ 4 h 504"/>
                      <a:gd name="T6" fmla="*/ 720 w 2736"/>
                      <a:gd name="T7" fmla="*/ 4 h 504"/>
                      <a:gd name="T8" fmla="*/ 716 w 2736"/>
                      <a:gd name="T9" fmla="*/ 20 h 504"/>
                      <a:gd name="T10" fmla="*/ 464 w 2736"/>
                      <a:gd name="T11" fmla="*/ 20 h 504"/>
                      <a:gd name="T12" fmla="*/ 172 w 2736"/>
                      <a:gd name="T13" fmla="*/ 55 h 504"/>
                      <a:gd name="T14" fmla="*/ 0 w 2736"/>
                      <a:gd name="T15" fmla="*/ 9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7" name="Freeform 57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6"/>
                    <a:ext cx="754" cy="343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88 w 1769"/>
                      <a:gd name="T3" fmla="*/ 10 h 791"/>
                      <a:gd name="T4" fmla="*/ 210 w 1769"/>
                      <a:gd name="T5" fmla="*/ 38 h 791"/>
                      <a:gd name="T6" fmla="*/ 293 w 1769"/>
                      <a:gd name="T7" fmla="*/ 81 h 791"/>
                      <a:gd name="T8" fmla="*/ 319 w 1769"/>
                      <a:gd name="T9" fmla="*/ 114 h 791"/>
                      <a:gd name="T10" fmla="*/ 307 w 1769"/>
                      <a:gd name="T11" fmla="*/ 148 h 791"/>
                      <a:gd name="T12" fmla="*/ 289 w 1769"/>
                      <a:gd name="T13" fmla="*/ 119 h 791"/>
                      <a:gd name="T14" fmla="*/ 252 w 1769"/>
                      <a:gd name="T15" fmla="*/ 85 h 791"/>
                      <a:gd name="T16" fmla="*/ 202 w 1769"/>
                      <a:gd name="T17" fmla="*/ 56 h 791"/>
                      <a:gd name="T18" fmla="*/ 106 w 1769"/>
                      <a:gd name="T19" fmla="*/ 29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7" name="Group 58"/>
                <p:cNvGrpSpPr>
                  <a:grpSpLocks/>
                </p:cNvGrpSpPr>
                <p:nvPr/>
              </p:nvGrpSpPr>
              <p:grpSpPr bwMode="auto">
                <a:xfrm>
                  <a:off x="3343" y="418"/>
                  <a:ext cx="738" cy="167"/>
                  <a:chOff x="505" y="1094"/>
                  <a:chExt cx="1879" cy="427"/>
                </a:xfrm>
              </p:grpSpPr>
              <p:sp>
                <p:nvSpPr>
                  <p:cNvPr id="104" name="Freeform 59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3" cy="215"/>
                  </a:xfrm>
                  <a:custGeom>
                    <a:avLst/>
                    <a:gdLst>
                      <a:gd name="T0" fmla="*/ 0 w 2736"/>
                      <a:gd name="T1" fmla="*/ 92 h 504"/>
                      <a:gd name="T2" fmla="*/ 175 w 2736"/>
                      <a:gd name="T3" fmla="*/ 31 h 504"/>
                      <a:gd name="T4" fmla="*/ 361 w 2736"/>
                      <a:gd name="T5" fmla="*/ 4 h 504"/>
                      <a:gd name="T6" fmla="*/ 556 w 2736"/>
                      <a:gd name="T7" fmla="*/ 4 h 504"/>
                      <a:gd name="T8" fmla="*/ 553 w 2736"/>
                      <a:gd name="T9" fmla="*/ 19 h 504"/>
                      <a:gd name="T10" fmla="*/ 358 w 2736"/>
                      <a:gd name="T11" fmla="*/ 19 h 504"/>
                      <a:gd name="T12" fmla="*/ 133 w 2736"/>
                      <a:gd name="T13" fmla="*/ 53 h 504"/>
                      <a:gd name="T14" fmla="*/ 0 w 2736"/>
                      <a:gd name="T15" fmla="*/ 9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5" name="Freeform 60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4"/>
                    <a:ext cx="662" cy="338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68 w 1769"/>
                      <a:gd name="T3" fmla="*/ 10 h 791"/>
                      <a:gd name="T4" fmla="*/ 162 w 1769"/>
                      <a:gd name="T5" fmla="*/ 36 h 791"/>
                      <a:gd name="T6" fmla="*/ 226 w 1769"/>
                      <a:gd name="T7" fmla="*/ 79 h 791"/>
                      <a:gd name="T8" fmla="*/ 246 w 1769"/>
                      <a:gd name="T9" fmla="*/ 111 h 791"/>
                      <a:gd name="T10" fmla="*/ 237 w 1769"/>
                      <a:gd name="T11" fmla="*/ 144 h 791"/>
                      <a:gd name="T12" fmla="*/ 223 w 1769"/>
                      <a:gd name="T13" fmla="*/ 115 h 791"/>
                      <a:gd name="T14" fmla="*/ 195 w 1769"/>
                      <a:gd name="T15" fmla="*/ 83 h 791"/>
                      <a:gd name="T16" fmla="*/ 155 w 1769"/>
                      <a:gd name="T17" fmla="*/ 54 h 791"/>
                      <a:gd name="T18" fmla="*/ 81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8" name="Group 61"/>
                <p:cNvGrpSpPr>
                  <a:grpSpLocks/>
                </p:cNvGrpSpPr>
                <p:nvPr/>
              </p:nvGrpSpPr>
              <p:grpSpPr bwMode="auto">
                <a:xfrm>
                  <a:off x="3386" y="343"/>
                  <a:ext cx="725" cy="219"/>
                  <a:chOff x="616" y="899"/>
                  <a:chExt cx="1850" cy="554"/>
                </a:xfrm>
              </p:grpSpPr>
              <p:sp>
                <p:nvSpPr>
                  <p:cNvPr id="102" name="Freeform 62"/>
                  <p:cNvSpPr>
                    <a:spLocks/>
                  </p:cNvSpPr>
                  <p:nvPr/>
                </p:nvSpPr>
                <p:spPr bwMode="hidden">
                  <a:xfrm rot="1277471" flipH="1">
                    <a:off x="1233" y="1238"/>
                    <a:ext cx="1233" cy="215"/>
                  </a:xfrm>
                  <a:custGeom>
                    <a:avLst/>
                    <a:gdLst>
                      <a:gd name="T0" fmla="*/ 0 w 2736"/>
                      <a:gd name="T1" fmla="*/ 92 h 504"/>
                      <a:gd name="T2" fmla="*/ 175 w 2736"/>
                      <a:gd name="T3" fmla="*/ 31 h 504"/>
                      <a:gd name="T4" fmla="*/ 361 w 2736"/>
                      <a:gd name="T5" fmla="*/ 4 h 504"/>
                      <a:gd name="T6" fmla="*/ 556 w 2736"/>
                      <a:gd name="T7" fmla="*/ 4 h 504"/>
                      <a:gd name="T8" fmla="*/ 553 w 2736"/>
                      <a:gd name="T9" fmla="*/ 19 h 504"/>
                      <a:gd name="T10" fmla="*/ 358 w 2736"/>
                      <a:gd name="T11" fmla="*/ 19 h 504"/>
                      <a:gd name="T12" fmla="*/ 133 w 2736"/>
                      <a:gd name="T13" fmla="*/ 53 h 504"/>
                      <a:gd name="T14" fmla="*/ 0 w 2736"/>
                      <a:gd name="T15" fmla="*/ 9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3" name="Freeform 63"/>
                  <p:cNvSpPr>
                    <a:spLocks/>
                  </p:cNvSpPr>
                  <p:nvPr/>
                </p:nvSpPr>
                <p:spPr bwMode="hidden">
                  <a:xfrm rot="1277471" flipH="1">
                    <a:off x="616" y="899"/>
                    <a:ext cx="662" cy="338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68 w 1769"/>
                      <a:gd name="T3" fmla="*/ 10 h 791"/>
                      <a:gd name="T4" fmla="*/ 162 w 1769"/>
                      <a:gd name="T5" fmla="*/ 36 h 791"/>
                      <a:gd name="T6" fmla="*/ 226 w 1769"/>
                      <a:gd name="T7" fmla="*/ 79 h 791"/>
                      <a:gd name="T8" fmla="*/ 246 w 1769"/>
                      <a:gd name="T9" fmla="*/ 111 h 791"/>
                      <a:gd name="T10" fmla="*/ 237 w 1769"/>
                      <a:gd name="T11" fmla="*/ 144 h 791"/>
                      <a:gd name="T12" fmla="*/ 223 w 1769"/>
                      <a:gd name="T13" fmla="*/ 115 h 791"/>
                      <a:gd name="T14" fmla="*/ 195 w 1769"/>
                      <a:gd name="T15" fmla="*/ 83 h 791"/>
                      <a:gd name="T16" fmla="*/ 155 w 1769"/>
                      <a:gd name="T17" fmla="*/ 54 h 791"/>
                      <a:gd name="T18" fmla="*/ 81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9" name="Group 64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100" name="Freeform 65"/>
                  <p:cNvSpPr>
                    <a:spLocks/>
                  </p:cNvSpPr>
                  <p:nvPr/>
                </p:nvSpPr>
                <p:spPr bwMode="hidden">
                  <a:xfrm rot="2028410" flipH="1">
                    <a:off x="3681" y="438"/>
                    <a:ext cx="484" cy="84"/>
                  </a:xfrm>
                  <a:custGeom>
                    <a:avLst/>
                    <a:gdLst>
                      <a:gd name="T0" fmla="*/ 0 w 2736"/>
                      <a:gd name="T1" fmla="*/ 14 h 504"/>
                      <a:gd name="T2" fmla="*/ 27 w 2736"/>
                      <a:gd name="T3" fmla="*/ 5 h 504"/>
                      <a:gd name="T4" fmla="*/ 56 w 2736"/>
                      <a:gd name="T5" fmla="*/ 1 h 504"/>
                      <a:gd name="T6" fmla="*/ 86 w 2736"/>
                      <a:gd name="T7" fmla="*/ 1 h 504"/>
                      <a:gd name="T8" fmla="*/ 85 w 2736"/>
                      <a:gd name="T9" fmla="*/ 3 h 504"/>
                      <a:gd name="T10" fmla="*/ 55 w 2736"/>
                      <a:gd name="T11" fmla="*/ 3 h 504"/>
                      <a:gd name="T12" fmla="*/ 21 w 2736"/>
                      <a:gd name="T13" fmla="*/ 8 h 504"/>
                      <a:gd name="T14" fmla="*/ 0 w 2736"/>
                      <a:gd name="T15" fmla="*/ 1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1" name="Freeform 66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31"/>
                    <a:ext cx="260" cy="132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0 w 1769"/>
                      <a:gd name="T3" fmla="*/ 2 h 791"/>
                      <a:gd name="T4" fmla="*/ 25 w 1769"/>
                      <a:gd name="T5" fmla="*/ 6 h 791"/>
                      <a:gd name="T6" fmla="*/ 35 w 1769"/>
                      <a:gd name="T7" fmla="*/ 12 h 791"/>
                      <a:gd name="T8" fmla="*/ 38 w 1769"/>
                      <a:gd name="T9" fmla="*/ 17 h 791"/>
                      <a:gd name="T10" fmla="*/ 36 w 1769"/>
                      <a:gd name="T11" fmla="*/ 22 h 791"/>
                      <a:gd name="T12" fmla="*/ 34 w 1769"/>
                      <a:gd name="T13" fmla="*/ 18 h 791"/>
                      <a:gd name="T14" fmla="*/ 30 w 1769"/>
                      <a:gd name="T15" fmla="*/ 13 h 791"/>
                      <a:gd name="T16" fmla="*/ 24 w 1769"/>
                      <a:gd name="T17" fmla="*/ 8 h 791"/>
                      <a:gd name="T18" fmla="*/ 12 w 1769"/>
                      <a:gd name="T19" fmla="*/ 4 h 791"/>
                      <a:gd name="T20" fmla="*/ 0 w 1769"/>
                      <a:gd name="T21" fmla="*/ 2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50" name="Group 67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98" name="Freeform 68"/>
                  <p:cNvSpPr>
                    <a:spLocks/>
                  </p:cNvSpPr>
                  <p:nvPr/>
                </p:nvSpPr>
                <p:spPr bwMode="hidden">
                  <a:xfrm rot="2664424" flipH="1">
                    <a:off x="3727" y="383"/>
                    <a:ext cx="491" cy="84"/>
                  </a:xfrm>
                  <a:custGeom>
                    <a:avLst/>
                    <a:gdLst>
                      <a:gd name="T0" fmla="*/ 0 w 2736"/>
                      <a:gd name="T1" fmla="*/ 14 h 504"/>
                      <a:gd name="T2" fmla="*/ 28 w 2736"/>
                      <a:gd name="T3" fmla="*/ 5 h 504"/>
                      <a:gd name="T4" fmla="*/ 57 w 2736"/>
                      <a:gd name="T5" fmla="*/ 1 h 504"/>
                      <a:gd name="T6" fmla="*/ 88 w 2736"/>
                      <a:gd name="T7" fmla="*/ 1 h 504"/>
                      <a:gd name="T8" fmla="*/ 88 w 2736"/>
                      <a:gd name="T9" fmla="*/ 3 h 504"/>
                      <a:gd name="T10" fmla="*/ 57 w 2736"/>
                      <a:gd name="T11" fmla="*/ 3 h 504"/>
                      <a:gd name="T12" fmla="*/ 21 w 2736"/>
                      <a:gd name="T13" fmla="*/ 8 h 504"/>
                      <a:gd name="T14" fmla="*/ 0 w 2736"/>
                      <a:gd name="T15" fmla="*/ 1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9" name="Freeform 69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4" cy="132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1 w 1769"/>
                      <a:gd name="T3" fmla="*/ 2 h 791"/>
                      <a:gd name="T4" fmla="*/ 26 w 1769"/>
                      <a:gd name="T5" fmla="*/ 6 h 791"/>
                      <a:gd name="T6" fmla="*/ 36 w 1769"/>
                      <a:gd name="T7" fmla="*/ 12 h 791"/>
                      <a:gd name="T8" fmla="*/ 39 w 1769"/>
                      <a:gd name="T9" fmla="*/ 17 h 791"/>
                      <a:gd name="T10" fmla="*/ 38 w 1769"/>
                      <a:gd name="T11" fmla="*/ 22 h 791"/>
                      <a:gd name="T12" fmla="*/ 35 w 1769"/>
                      <a:gd name="T13" fmla="*/ 18 h 791"/>
                      <a:gd name="T14" fmla="*/ 31 w 1769"/>
                      <a:gd name="T15" fmla="*/ 13 h 791"/>
                      <a:gd name="T16" fmla="*/ 25 w 1769"/>
                      <a:gd name="T17" fmla="*/ 8 h 791"/>
                      <a:gd name="T18" fmla="*/ 13 w 1769"/>
                      <a:gd name="T19" fmla="*/ 4 h 791"/>
                      <a:gd name="T20" fmla="*/ 0 w 1769"/>
                      <a:gd name="T21" fmla="*/ 2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51" name="Group 70"/>
                <p:cNvGrpSpPr>
                  <a:grpSpLocks/>
                </p:cNvGrpSpPr>
                <p:nvPr/>
              </p:nvGrpSpPr>
              <p:grpSpPr bwMode="auto">
                <a:xfrm>
                  <a:off x="3782" y="30"/>
                  <a:ext cx="304" cy="592"/>
                  <a:chOff x="1633" y="104"/>
                  <a:chExt cx="778" cy="1512"/>
                </a:xfrm>
              </p:grpSpPr>
              <p:sp>
                <p:nvSpPr>
                  <p:cNvPr id="96" name="Freeform 71"/>
                  <p:cNvSpPr>
                    <a:spLocks/>
                  </p:cNvSpPr>
                  <p:nvPr/>
                </p:nvSpPr>
                <p:spPr bwMode="hidden">
                  <a:xfrm rot="3473776" flipH="1">
                    <a:off x="1754" y="958"/>
                    <a:ext cx="1100" cy="215"/>
                  </a:xfrm>
                  <a:custGeom>
                    <a:avLst/>
                    <a:gdLst>
                      <a:gd name="T0" fmla="*/ 0 w 2736"/>
                      <a:gd name="T1" fmla="*/ 92 h 504"/>
                      <a:gd name="T2" fmla="*/ 140 w 2736"/>
                      <a:gd name="T3" fmla="*/ 31 h 504"/>
                      <a:gd name="T4" fmla="*/ 287 w 2736"/>
                      <a:gd name="T5" fmla="*/ 4 h 504"/>
                      <a:gd name="T6" fmla="*/ 442 w 2736"/>
                      <a:gd name="T7" fmla="*/ 4 h 504"/>
                      <a:gd name="T8" fmla="*/ 440 w 2736"/>
                      <a:gd name="T9" fmla="*/ 19 h 504"/>
                      <a:gd name="T10" fmla="*/ 285 w 2736"/>
                      <a:gd name="T11" fmla="*/ 19 h 504"/>
                      <a:gd name="T12" fmla="*/ 106 w 2736"/>
                      <a:gd name="T13" fmla="*/ 53 h 504"/>
                      <a:gd name="T14" fmla="*/ 0 w 2736"/>
                      <a:gd name="T15" fmla="*/ 9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" name="Freeform 72"/>
                  <p:cNvSpPr>
                    <a:spLocks/>
                  </p:cNvSpPr>
                  <p:nvPr/>
                </p:nvSpPr>
                <p:spPr bwMode="hidden">
                  <a:xfrm rot="3473776" flipH="1">
                    <a:off x="1506" y="231"/>
                    <a:ext cx="591" cy="338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54 w 1769"/>
                      <a:gd name="T3" fmla="*/ 10 h 791"/>
                      <a:gd name="T4" fmla="*/ 129 w 1769"/>
                      <a:gd name="T5" fmla="*/ 36 h 791"/>
                      <a:gd name="T6" fmla="*/ 180 w 1769"/>
                      <a:gd name="T7" fmla="*/ 79 h 791"/>
                      <a:gd name="T8" fmla="*/ 196 w 1769"/>
                      <a:gd name="T9" fmla="*/ 111 h 791"/>
                      <a:gd name="T10" fmla="*/ 188 w 1769"/>
                      <a:gd name="T11" fmla="*/ 144 h 791"/>
                      <a:gd name="T12" fmla="*/ 177 w 1769"/>
                      <a:gd name="T13" fmla="*/ 115 h 791"/>
                      <a:gd name="T14" fmla="*/ 155 w 1769"/>
                      <a:gd name="T15" fmla="*/ 83 h 791"/>
                      <a:gd name="T16" fmla="*/ 124 w 1769"/>
                      <a:gd name="T17" fmla="*/ 54 h 791"/>
                      <a:gd name="T18" fmla="*/ 65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52" name="Group 73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94" name="Freeform 74"/>
                  <p:cNvSpPr>
                    <a:spLocks/>
                  </p:cNvSpPr>
                  <p:nvPr/>
                </p:nvSpPr>
                <p:spPr bwMode="hidden">
                  <a:xfrm rot="4126480" flipH="1">
                    <a:off x="1931" y="924"/>
                    <a:ext cx="1061" cy="215"/>
                  </a:xfrm>
                  <a:custGeom>
                    <a:avLst/>
                    <a:gdLst>
                      <a:gd name="T0" fmla="*/ 0 w 2736"/>
                      <a:gd name="T1" fmla="*/ 92 h 504"/>
                      <a:gd name="T2" fmla="*/ 130 w 2736"/>
                      <a:gd name="T3" fmla="*/ 31 h 504"/>
                      <a:gd name="T4" fmla="*/ 267 w 2736"/>
                      <a:gd name="T5" fmla="*/ 4 h 504"/>
                      <a:gd name="T6" fmla="*/ 411 w 2736"/>
                      <a:gd name="T7" fmla="*/ 4 h 504"/>
                      <a:gd name="T8" fmla="*/ 409 w 2736"/>
                      <a:gd name="T9" fmla="*/ 19 h 504"/>
                      <a:gd name="T10" fmla="*/ 265 w 2736"/>
                      <a:gd name="T11" fmla="*/ 19 h 504"/>
                      <a:gd name="T12" fmla="*/ 98 w 2736"/>
                      <a:gd name="T13" fmla="*/ 53 h 504"/>
                      <a:gd name="T14" fmla="*/ 0 w 2736"/>
                      <a:gd name="T15" fmla="*/ 9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5" name="Freeform 75"/>
                  <p:cNvSpPr>
                    <a:spLocks/>
                  </p:cNvSpPr>
                  <p:nvPr/>
                </p:nvSpPr>
                <p:spPr bwMode="hidden">
                  <a:xfrm rot="4126480" flipH="1">
                    <a:off x="1819" y="144"/>
                    <a:ext cx="570" cy="338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50 w 1769"/>
                      <a:gd name="T3" fmla="*/ 10 h 791"/>
                      <a:gd name="T4" fmla="*/ 120 w 1769"/>
                      <a:gd name="T5" fmla="*/ 36 h 791"/>
                      <a:gd name="T6" fmla="*/ 167 w 1769"/>
                      <a:gd name="T7" fmla="*/ 79 h 791"/>
                      <a:gd name="T8" fmla="*/ 182 w 1769"/>
                      <a:gd name="T9" fmla="*/ 111 h 791"/>
                      <a:gd name="T10" fmla="*/ 175 w 1769"/>
                      <a:gd name="T11" fmla="*/ 144 h 791"/>
                      <a:gd name="T12" fmla="*/ 165 w 1769"/>
                      <a:gd name="T13" fmla="*/ 115 h 791"/>
                      <a:gd name="T14" fmla="*/ 144 w 1769"/>
                      <a:gd name="T15" fmla="*/ 83 h 791"/>
                      <a:gd name="T16" fmla="*/ 115 w 1769"/>
                      <a:gd name="T17" fmla="*/ 54 h 791"/>
                      <a:gd name="T18" fmla="*/ 60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53" name="Group 76"/>
                <p:cNvGrpSpPr>
                  <a:grpSpLocks/>
                </p:cNvGrpSpPr>
                <p:nvPr/>
              </p:nvGrpSpPr>
              <p:grpSpPr bwMode="auto">
                <a:xfrm>
                  <a:off x="4251" y="251"/>
                  <a:ext cx="723" cy="221"/>
                  <a:chOff x="2822" y="672"/>
                  <a:chExt cx="1845" cy="566"/>
                </a:xfrm>
              </p:grpSpPr>
              <p:sp>
                <p:nvSpPr>
                  <p:cNvPr id="92" name="Freeform 77"/>
                  <p:cNvSpPr>
                    <a:spLocks/>
                  </p:cNvSpPr>
                  <p:nvPr/>
                </p:nvSpPr>
                <p:spPr bwMode="hidden">
                  <a:xfrm rot="-1325434">
                    <a:off x="2822" y="1023"/>
                    <a:ext cx="1233" cy="215"/>
                  </a:xfrm>
                  <a:custGeom>
                    <a:avLst/>
                    <a:gdLst>
                      <a:gd name="T0" fmla="*/ 0 w 2736"/>
                      <a:gd name="T1" fmla="*/ 92 h 504"/>
                      <a:gd name="T2" fmla="*/ 175 w 2736"/>
                      <a:gd name="T3" fmla="*/ 31 h 504"/>
                      <a:gd name="T4" fmla="*/ 361 w 2736"/>
                      <a:gd name="T5" fmla="*/ 4 h 504"/>
                      <a:gd name="T6" fmla="*/ 556 w 2736"/>
                      <a:gd name="T7" fmla="*/ 4 h 504"/>
                      <a:gd name="T8" fmla="*/ 553 w 2736"/>
                      <a:gd name="T9" fmla="*/ 19 h 504"/>
                      <a:gd name="T10" fmla="*/ 358 w 2736"/>
                      <a:gd name="T11" fmla="*/ 19 h 504"/>
                      <a:gd name="T12" fmla="*/ 133 w 2736"/>
                      <a:gd name="T13" fmla="*/ 53 h 504"/>
                      <a:gd name="T14" fmla="*/ 0 w 2736"/>
                      <a:gd name="T15" fmla="*/ 9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3" name="Freeform 78"/>
                  <p:cNvSpPr>
                    <a:spLocks/>
                  </p:cNvSpPr>
                  <p:nvPr/>
                </p:nvSpPr>
                <p:spPr bwMode="hidden">
                  <a:xfrm rot="-1325434">
                    <a:off x="4005" y="672"/>
                    <a:ext cx="662" cy="338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68 w 1769"/>
                      <a:gd name="T3" fmla="*/ 10 h 791"/>
                      <a:gd name="T4" fmla="*/ 162 w 1769"/>
                      <a:gd name="T5" fmla="*/ 36 h 791"/>
                      <a:gd name="T6" fmla="*/ 226 w 1769"/>
                      <a:gd name="T7" fmla="*/ 79 h 791"/>
                      <a:gd name="T8" fmla="*/ 246 w 1769"/>
                      <a:gd name="T9" fmla="*/ 111 h 791"/>
                      <a:gd name="T10" fmla="*/ 237 w 1769"/>
                      <a:gd name="T11" fmla="*/ 144 h 791"/>
                      <a:gd name="T12" fmla="*/ 223 w 1769"/>
                      <a:gd name="T13" fmla="*/ 115 h 791"/>
                      <a:gd name="T14" fmla="*/ 195 w 1769"/>
                      <a:gd name="T15" fmla="*/ 83 h 791"/>
                      <a:gd name="T16" fmla="*/ 155 w 1769"/>
                      <a:gd name="T17" fmla="*/ 54 h 791"/>
                      <a:gd name="T18" fmla="*/ 81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54" name="Group 79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3"/>
                  <a:chOff x="2683" y="445"/>
                  <a:chExt cx="1781" cy="717"/>
                </a:xfrm>
              </p:grpSpPr>
              <p:sp>
                <p:nvSpPr>
                  <p:cNvPr id="90" name="Freeform 80"/>
                  <p:cNvSpPr>
                    <a:spLocks/>
                  </p:cNvSpPr>
                  <p:nvPr/>
                </p:nvSpPr>
                <p:spPr bwMode="hidden">
                  <a:xfrm rot="-1921064">
                    <a:off x="2683" y="947"/>
                    <a:ext cx="1233" cy="215"/>
                  </a:xfrm>
                  <a:custGeom>
                    <a:avLst/>
                    <a:gdLst>
                      <a:gd name="T0" fmla="*/ 0 w 2736"/>
                      <a:gd name="T1" fmla="*/ 92 h 504"/>
                      <a:gd name="T2" fmla="*/ 175 w 2736"/>
                      <a:gd name="T3" fmla="*/ 31 h 504"/>
                      <a:gd name="T4" fmla="*/ 361 w 2736"/>
                      <a:gd name="T5" fmla="*/ 4 h 504"/>
                      <a:gd name="T6" fmla="*/ 556 w 2736"/>
                      <a:gd name="T7" fmla="*/ 4 h 504"/>
                      <a:gd name="T8" fmla="*/ 553 w 2736"/>
                      <a:gd name="T9" fmla="*/ 19 h 504"/>
                      <a:gd name="T10" fmla="*/ 358 w 2736"/>
                      <a:gd name="T11" fmla="*/ 19 h 504"/>
                      <a:gd name="T12" fmla="*/ 133 w 2736"/>
                      <a:gd name="T13" fmla="*/ 53 h 504"/>
                      <a:gd name="T14" fmla="*/ 0 w 2736"/>
                      <a:gd name="T15" fmla="*/ 9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1" name="Freeform 81"/>
                  <p:cNvSpPr>
                    <a:spLocks/>
                  </p:cNvSpPr>
                  <p:nvPr/>
                </p:nvSpPr>
                <p:spPr bwMode="hidden">
                  <a:xfrm rot="-1921064">
                    <a:off x="3802" y="445"/>
                    <a:ext cx="662" cy="338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68 w 1769"/>
                      <a:gd name="T3" fmla="*/ 10 h 791"/>
                      <a:gd name="T4" fmla="*/ 162 w 1769"/>
                      <a:gd name="T5" fmla="*/ 36 h 791"/>
                      <a:gd name="T6" fmla="*/ 226 w 1769"/>
                      <a:gd name="T7" fmla="*/ 79 h 791"/>
                      <a:gd name="T8" fmla="*/ 246 w 1769"/>
                      <a:gd name="T9" fmla="*/ 111 h 791"/>
                      <a:gd name="T10" fmla="*/ 237 w 1769"/>
                      <a:gd name="T11" fmla="*/ 144 h 791"/>
                      <a:gd name="T12" fmla="*/ 223 w 1769"/>
                      <a:gd name="T13" fmla="*/ 115 h 791"/>
                      <a:gd name="T14" fmla="*/ 195 w 1769"/>
                      <a:gd name="T15" fmla="*/ 83 h 791"/>
                      <a:gd name="T16" fmla="*/ 155 w 1769"/>
                      <a:gd name="T17" fmla="*/ 54 h 791"/>
                      <a:gd name="T18" fmla="*/ 81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55" name="Freeform 82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>
                    <a:gd name="T0" fmla="*/ 0 w 2736"/>
                    <a:gd name="T1" fmla="*/ 6 h 504"/>
                    <a:gd name="T2" fmla="*/ 19 w 2736"/>
                    <a:gd name="T3" fmla="*/ 2 h 504"/>
                    <a:gd name="T4" fmla="*/ 39 w 2736"/>
                    <a:gd name="T5" fmla="*/ 0 h 504"/>
                    <a:gd name="T6" fmla="*/ 59 w 2736"/>
                    <a:gd name="T7" fmla="*/ 0 h 504"/>
                    <a:gd name="T8" fmla="*/ 59 w 2736"/>
                    <a:gd name="T9" fmla="*/ 1 h 504"/>
                    <a:gd name="T10" fmla="*/ 38 w 2736"/>
                    <a:gd name="T11" fmla="*/ 1 h 504"/>
                    <a:gd name="T12" fmla="*/ 14 w 2736"/>
                    <a:gd name="T13" fmla="*/ 4 h 504"/>
                    <a:gd name="T14" fmla="*/ 0 w 2736"/>
                    <a:gd name="T15" fmla="*/ 6 h 50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Freeform 83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0"/>
                </a:xfrm>
                <a:custGeom>
                  <a:avLst/>
                  <a:gdLst>
                    <a:gd name="T0" fmla="*/ 0 w 1769"/>
                    <a:gd name="T1" fmla="*/ 0 h 791"/>
                    <a:gd name="T2" fmla="*/ 7 w 1769"/>
                    <a:gd name="T3" fmla="*/ 1 h 791"/>
                    <a:gd name="T4" fmla="*/ 17 w 1769"/>
                    <a:gd name="T5" fmla="*/ 3 h 791"/>
                    <a:gd name="T6" fmla="*/ 24 w 1769"/>
                    <a:gd name="T7" fmla="*/ 6 h 791"/>
                    <a:gd name="T8" fmla="*/ 26 w 1769"/>
                    <a:gd name="T9" fmla="*/ 8 h 791"/>
                    <a:gd name="T10" fmla="*/ 25 w 1769"/>
                    <a:gd name="T11" fmla="*/ 10 h 791"/>
                    <a:gd name="T12" fmla="*/ 24 w 1769"/>
                    <a:gd name="T13" fmla="*/ 8 h 791"/>
                    <a:gd name="T14" fmla="*/ 21 w 1769"/>
                    <a:gd name="T15" fmla="*/ 6 h 791"/>
                    <a:gd name="T16" fmla="*/ 16 w 1769"/>
                    <a:gd name="T17" fmla="*/ 4 h 791"/>
                    <a:gd name="T18" fmla="*/ 9 w 1769"/>
                    <a:gd name="T19" fmla="*/ 2 h 791"/>
                    <a:gd name="T20" fmla="*/ 0 w 1769"/>
                    <a:gd name="T21" fmla="*/ 1 h 791"/>
                    <a:gd name="T22" fmla="*/ 0 w 1769"/>
                    <a:gd name="T23" fmla="*/ 0 h 79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57" name="Group 84"/>
                <p:cNvGrpSpPr>
                  <a:grpSpLocks/>
                </p:cNvGrpSpPr>
                <p:nvPr/>
              </p:nvGrpSpPr>
              <p:grpSpPr bwMode="auto">
                <a:xfrm>
                  <a:off x="4238" y="5"/>
                  <a:ext cx="250" cy="595"/>
                  <a:chOff x="2800" y="41"/>
                  <a:chExt cx="640" cy="1520"/>
                </a:xfrm>
              </p:grpSpPr>
              <p:sp>
                <p:nvSpPr>
                  <p:cNvPr id="88" name="Freeform 85"/>
                  <p:cNvSpPr>
                    <a:spLocks/>
                  </p:cNvSpPr>
                  <p:nvPr/>
                </p:nvSpPr>
                <p:spPr bwMode="hidden">
                  <a:xfrm rot="-3857755">
                    <a:off x="2361" y="938"/>
                    <a:ext cx="1062" cy="184"/>
                  </a:xfrm>
                  <a:custGeom>
                    <a:avLst/>
                    <a:gdLst>
                      <a:gd name="T0" fmla="*/ 0 w 2736"/>
                      <a:gd name="T1" fmla="*/ 67 h 504"/>
                      <a:gd name="T2" fmla="*/ 130 w 2736"/>
                      <a:gd name="T3" fmla="*/ 22 h 504"/>
                      <a:gd name="T4" fmla="*/ 267 w 2736"/>
                      <a:gd name="T5" fmla="*/ 3 h 504"/>
                      <a:gd name="T6" fmla="*/ 412 w 2736"/>
                      <a:gd name="T7" fmla="*/ 3 h 504"/>
                      <a:gd name="T8" fmla="*/ 410 w 2736"/>
                      <a:gd name="T9" fmla="*/ 14 h 504"/>
                      <a:gd name="T10" fmla="*/ 266 w 2736"/>
                      <a:gd name="T11" fmla="*/ 14 h 504"/>
                      <a:gd name="T12" fmla="*/ 99 w 2736"/>
                      <a:gd name="T13" fmla="*/ 39 h 504"/>
                      <a:gd name="T14" fmla="*/ 0 w 2736"/>
                      <a:gd name="T15" fmla="*/ 6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9" name="Freeform 86"/>
                  <p:cNvSpPr>
                    <a:spLocks/>
                  </p:cNvSpPr>
                  <p:nvPr/>
                </p:nvSpPr>
                <p:spPr bwMode="hidden">
                  <a:xfrm rot="-3857755">
                    <a:off x="3011" y="181"/>
                    <a:ext cx="570" cy="28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50 w 1769"/>
                      <a:gd name="T3" fmla="*/ 7 h 791"/>
                      <a:gd name="T4" fmla="*/ 120 w 1769"/>
                      <a:gd name="T5" fmla="*/ 27 h 791"/>
                      <a:gd name="T6" fmla="*/ 167 w 1769"/>
                      <a:gd name="T7" fmla="*/ 58 h 791"/>
                      <a:gd name="T8" fmla="*/ 182 w 1769"/>
                      <a:gd name="T9" fmla="*/ 81 h 791"/>
                      <a:gd name="T10" fmla="*/ 175 w 1769"/>
                      <a:gd name="T11" fmla="*/ 105 h 791"/>
                      <a:gd name="T12" fmla="*/ 165 w 1769"/>
                      <a:gd name="T13" fmla="*/ 84 h 791"/>
                      <a:gd name="T14" fmla="*/ 144 w 1769"/>
                      <a:gd name="T15" fmla="*/ 61 h 791"/>
                      <a:gd name="T16" fmla="*/ 115 w 1769"/>
                      <a:gd name="T17" fmla="*/ 39 h 791"/>
                      <a:gd name="T18" fmla="*/ 60 w 1769"/>
                      <a:gd name="T19" fmla="*/ 20 h 791"/>
                      <a:gd name="T20" fmla="*/ 0 w 1769"/>
                      <a:gd name="T21" fmla="*/ 10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58" name="Group 87"/>
                <p:cNvGrpSpPr>
                  <a:grpSpLocks/>
                </p:cNvGrpSpPr>
                <p:nvPr/>
              </p:nvGrpSpPr>
              <p:grpSpPr bwMode="auto">
                <a:xfrm>
                  <a:off x="4298" y="53"/>
                  <a:ext cx="399" cy="574"/>
                  <a:chOff x="2934" y="163"/>
                  <a:chExt cx="1017" cy="1464"/>
                </a:xfrm>
              </p:grpSpPr>
              <p:sp>
                <p:nvSpPr>
                  <p:cNvPr id="86" name="Freeform 88"/>
                  <p:cNvSpPr>
                    <a:spLocks/>
                  </p:cNvSpPr>
                  <p:nvPr/>
                </p:nvSpPr>
                <p:spPr bwMode="hidden">
                  <a:xfrm rot="-2777260">
                    <a:off x="2491" y="915"/>
                    <a:ext cx="1155" cy="270"/>
                  </a:xfrm>
                  <a:custGeom>
                    <a:avLst/>
                    <a:gdLst>
                      <a:gd name="T0" fmla="*/ 0 w 2736"/>
                      <a:gd name="T1" fmla="*/ 145 h 504"/>
                      <a:gd name="T2" fmla="*/ 154 w 2736"/>
                      <a:gd name="T3" fmla="*/ 48 h 504"/>
                      <a:gd name="T4" fmla="*/ 317 w 2736"/>
                      <a:gd name="T5" fmla="*/ 7 h 504"/>
                      <a:gd name="T6" fmla="*/ 488 w 2736"/>
                      <a:gd name="T7" fmla="*/ 7 h 504"/>
                      <a:gd name="T8" fmla="*/ 485 w 2736"/>
                      <a:gd name="T9" fmla="*/ 29 h 504"/>
                      <a:gd name="T10" fmla="*/ 315 w 2736"/>
                      <a:gd name="T11" fmla="*/ 29 h 504"/>
                      <a:gd name="T12" fmla="*/ 117 w 2736"/>
                      <a:gd name="T13" fmla="*/ 84 h 504"/>
                      <a:gd name="T14" fmla="*/ 0 w 2736"/>
                      <a:gd name="T15" fmla="*/ 14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" name="Freeform 89"/>
                  <p:cNvSpPr>
                    <a:spLocks/>
                  </p:cNvSpPr>
                  <p:nvPr/>
                </p:nvSpPr>
                <p:spPr bwMode="hidden">
                  <a:xfrm rot="-2777260">
                    <a:off x="3430" y="261"/>
                    <a:ext cx="620" cy="423"/>
                  </a:xfrm>
                  <a:custGeom>
                    <a:avLst/>
                    <a:gdLst>
                      <a:gd name="T0" fmla="*/ 1 w 1769"/>
                      <a:gd name="T1" fmla="*/ 2 h 791"/>
                      <a:gd name="T2" fmla="*/ 60 w 1769"/>
                      <a:gd name="T3" fmla="*/ 16 h 791"/>
                      <a:gd name="T4" fmla="*/ 142 w 1769"/>
                      <a:gd name="T5" fmla="*/ 57 h 791"/>
                      <a:gd name="T6" fmla="*/ 198 w 1769"/>
                      <a:gd name="T7" fmla="*/ 124 h 791"/>
                      <a:gd name="T8" fmla="*/ 216 w 1769"/>
                      <a:gd name="T9" fmla="*/ 174 h 791"/>
                      <a:gd name="T10" fmla="*/ 207 w 1769"/>
                      <a:gd name="T11" fmla="*/ 225 h 791"/>
                      <a:gd name="T12" fmla="*/ 195 w 1769"/>
                      <a:gd name="T13" fmla="*/ 181 h 791"/>
                      <a:gd name="T14" fmla="*/ 171 w 1769"/>
                      <a:gd name="T15" fmla="*/ 130 h 791"/>
                      <a:gd name="T16" fmla="*/ 136 w 1769"/>
                      <a:gd name="T17" fmla="*/ 84 h 791"/>
                      <a:gd name="T18" fmla="*/ 71 w 1769"/>
                      <a:gd name="T19" fmla="*/ 43 h 791"/>
                      <a:gd name="T20" fmla="*/ 0 w 1769"/>
                      <a:gd name="T21" fmla="*/ 22 h 791"/>
                      <a:gd name="T22" fmla="*/ 1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59" name="Group 90"/>
                <p:cNvGrpSpPr>
                  <a:grpSpLocks/>
                </p:cNvGrpSpPr>
                <p:nvPr/>
              </p:nvGrpSpPr>
              <p:grpSpPr bwMode="auto">
                <a:xfrm>
                  <a:off x="4226" y="2"/>
                  <a:ext cx="96" cy="568"/>
                  <a:chOff x="2730" y="32"/>
                  <a:chExt cx="243" cy="1448"/>
                </a:xfrm>
              </p:grpSpPr>
              <p:sp>
                <p:nvSpPr>
                  <p:cNvPr id="84" name="Freeform 91"/>
                  <p:cNvSpPr>
                    <a:spLocks/>
                  </p:cNvSpPr>
                  <p:nvPr/>
                </p:nvSpPr>
                <p:spPr bwMode="hidden">
                  <a:xfrm rot="-4903748">
                    <a:off x="2296" y="960"/>
                    <a:ext cx="954" cy="86"/>
                  </a:xfrm>
                  <a:custGeom>
                    <a:avLst/>
                    <a:gdLst>
                      <a:gd name="T0" fmla="*/ 0 w 2736"/>
                      <a:gd name="T1" fmla="*/ 15 h 504"/>
                      <a:gd name="T2" fmla="*/ 105 w 2736"/>
                      <a:gd name="T3" fmla="*/ 5 h 504"/>
                      <a:gd name="T4" fmla="*/ 216 w 2736"/>
                      <a:gd name="T5" fmla="*/ 1 h 504"/>
                      <a:gd name="T6" fmla="*/ 333 w 2736"/>
                      <a:gd name="T7" fmla="*/ 1 h 504"/>
                      <a:gd name="T8" fmla="*/ 331 w 2736"/>
                      <a:gd name="T9" fmla="*/ 3 h 504"/>
                      <a:gd name="T10" fmla="*/ 214 w 2736"/>
                      <a:gd name="T11" fmla="*/ 3 h 504"/>
                      <a:gd name="T12" fmla="*/ 80 w 2736"/>
                      <a:gd name="T13" fmla="*/ 9 h 504"/>
                      <a:gd name="T14" fmla="*/ 0 w 2736"/>
                      <a:gd name="T15" fmla="*/ 1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5" name="Freeform 92"/>
                  <p:cNvSpPr>
                    <a:spLocks/>
                  </p:cNvSpPr>
                  <p:nvPr/>
                </p:nvSpPr>
                <p:spPr bwMode="hidden">
                  <a:xfrm rot="-4903748">
                    <a:off x="2650" y="220"/>
                    <a:ext cx="512" cy="135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41 w 1769"/>
                      <a:gd name="T3" fmla="*/ 2 h 791"/>
                      <a:gd name="T4" fmla="*/ 97 w 1769"/>
                      <a:gd name="T5" fmla="*/ 6 h 791"/>
                      <a:gd name="T6" fmla="*/ 135 w 1769"/>
                      <a:gd name="T7" fmla="*/ 13 h 791"/>
                      <a:gd name="T8" fmla="*/ 147 w 1769"/>
                      <a:gd name="T9" fmla="*/ 18 h 791"/>
                      <a:gd name="T10" fmla="*/ 142 w 1769"/>
                      <a:gd name="T11" fmla="*/ 23 h 791"/>
                      <a:gd name="T12" fmla="*/ 133 w 1769"/>
                      <a:gd name="T13" fmla="*/ 18 h 791"/>
                      <a:gd name="T14" fmla="*/ 116 w 1769"/>
                      <a:gd name="T15" fmla="*/ 13 h 791"/>
                      <a:gd name="T16" fmla="*/ 93 w 1769"/>
                      <a:gd name="T17" fmla="*/ 9 h 791"/>
                      <a:gd name="T18" fmla="*/ 49 w 1769"/>
                      <a:gd name="T19" fmla="*/ 4 h 791"/>
                      <a:gd name="T20" fmla="*/ 0 w 1769"/>
                      <a:gd name="T21" fmla="*/ 2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0" name="Group 93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4" cy="961"/>
                  <a:chOff x="943" y="1769"/>
                  <a:chExt cx="1085" cy="2450"/>
                </a:xfrm>
              </p:grpSpPr>
              <p:sp>
                <p:nvSpPr>
                  <p:cNvPr id="82" name="Freeform 94"/>
                  <p:cNvSpPr>
                    <a:spLocks/>
                  </p:cNvSpPr>
                  <p:nvPr/>
                </p:nvSpPr>
                <p:spPr bwMode="hidden">
                  <a:xfrm rot="18335692" flipH="1">
                    <a:off x="1010" y="2475"/>
                    <a:ext cx="1724" cy="312"/>
                  </a:xfrm>
                  <a:custGeom>
                    <a:avLst/>
                    <a:gdLst>
                      <a:gd name="T0" fmla="*/ 0 w 2736"/>
                      <a:gd name="T1" fmla="*/ 193 h 504"/>
                      <a:gd name="T2" fmla="*/ 343 w 2736"/>
                      <a:gd name="T3" fmla="*/ 64 h 504"/>
                      <a:gd name="T4" fmla="*/ 705 w 2736"/>
                      <a:gd name="T5" fmla="*/ 9 h 504"/>
                      <a:gd name="T6" fmla="*/ 1086 w 2736"/>
                      <a:gd name="T7" fmla="*/ 9 h 504"/>
                      <a:gd name="T8" fmla="*/ 1080 w 2736"/>
                      <a:gd name="T9" fmla="*/ 40 h 504"/>
                      <a:gd name="T10" fmla="*/ 701 w 2736"/>
                      <a:gd name="T11" fmla="*/ 40 h 504"/>
                      <a:gd name="T12" fmla="*/ 260 w 2736"/>
                      <a:gd name="T13" fmla="*/ 112 h 504"/>
                      <a:gd name="T14" fmla="*/ 0 w 2736"/>
                      <a:gd name="T15" fmla="*/ 1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3" name="Freeform 95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12"/>
                    <a:ext cx="925" cy="490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3 w 1769"/>
                      <a:gd name="T3" fmla="*/ 22 h 791"/>
                      <a:gd name="T4" fmla="*/ 316 w 1769"/>
                      <a:gd name="T5" fmla="*/ 77 h 791"/>
                      <a:gd name="T6" fmla="*/ 440 w 1769"/>
                      <a:gd name="T7" fmla="*/ 166 h 791"/>
                      <a:gd name="T8" fmla="*/ 480 w 1769"/>
                      <a:gd name="T9" fmla="*/ 234 h 791"/>
                      <a:gd name="T10" fmla="*/ 462 w 1769"/>
                      <a:gd name="T11" fmla="*/ 302 h 791"/>
                      <a:gd name="T12" fmla="*/ 435 w 1769"/>
                      <a:gd name="T13" fmla="*/ 243 h 791"/>
                      <a:gd name="T14" fmla="*/ 380 w 1769"/>
                      <a:gd name="T15" fmla="*/ 174 h 791"/>
                      <a:gd name="T16" fmla="*/ 303 w 1769"/>
                      <a:gd name="T17" fmla="*/ 113 h 791"/>
                      <a:gd name="T18" fmla="*/ 159 w 1769"/>
                      <a:gd name="T19" fmla="*/ 58 h 791"/>
                      <a:gd name="T20" fmla="*/ 0 w 1769"/>
                      <a:gd name="T21" fmla="*/ 29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1" name="Group 96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80" name="Freeform 97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7" y="2578"/>
                    <a:ext cx="1595" cy="312"/>
                  </a:xfrm>
                  <a:custGeom>
                    <a:avLst/>
                    <a:gdLst>
                      <a:gd name="T0" fmla="*/ 0 w 2736"/>
                      <a:gd name="T1" fmla="*/ 193 h 504"/>
                      <a:gd name="T2" fmla="*/ 294 w 2736"/>
                      <a:gd name="T3" fmla="*/ 64 h 504"/>
                      <a:gd name="T4" fmla="*/ 603 w 2736"/>
                      <a:gd name="T5" fmla="*/ 9 h 504"/>
                      <a:gd name="T6" fmla="*/ 930 w 2736"/>
                      <a:gd name="T7" fmla="*/ 9 h 504"/>
                      <a:gd name="T8" fmla="*/ 925 w 2736"/>
                      <a:gd name="T9" fmla="*/ 40 h 504"/>
                      <a:gd name="T10" fmla="*/ 599 w 2736"/>
                      <a:gd name="T11" fmla="*/ 40 h 504"/>
                      <a:gd name="T12" fmla="*/ 222 w 2736"/>
                      <a:gd name="T13" fmla="*/ 112 h 504"/>
                      <a:gd name="T14" fmla="*/ 0 w 2736"/>
                      <a:gd name="T15" fmla="*/ 1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1" name="Freeform 98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2" y="3636"/>
                    <a:ext cx="856" cy="490"/>
                  </a:xfrm>
                  <a:custGeom>
                    <a:avLst/>
                    <a:gdLst>
                      <a:gd name="T0" fmla="*/ 1 w 1769"/>
                      <a:gd name="T1" fmla="*/ 3 h 791"/>
                      <a:gd name="T2" fmla="*/ 114 w 1769"/>
                      <a:gd name="T3" fmla="*/ 22 h 791"/>
                      <a:gd name="T4" fmla="*/ 271 w 1769"/>
                      <a:gd name="T5" fmla="*/ 77 h 791"/>
                      <a:gd name="T6" fmla="*/ 377 w 1769"/>
                      <a:gd name="T7" fmla="*/ 166 h 791"/>
                      <a:gd name="T8" fmla="*/ 411 w 1769"/>
                      <a:gd name="T9" fmla="*/ 234 h 791"/>
                      <a:gd name="T10" fmla="*/ 395 w 1769"/>
                      <a:gd name="T11" fmla="*/ 302 h 791"/>
                      <a:gd name="T12" fmla="*/ 372 w 1769"/>
                      <a:gd name="T13" fmla="*/ 243 h 791"/>
                      <a:gd name="T14" fmla="*/ 325 w 1769"/>
                      <a:gd name="T15" fmla="*/ 174 h 791"/>
                      <a:gd name="T16" fmla="*/ 260 w 1769"/>
                      <a:gd name="T17" fmla="*/ 113 h 791"/>
                      <a:gd name="T18" fmla="*/ 136 w 1769"/>
                      <a:gd name="T19" fmla="*/ 58 h 791"/>
                      <a:gd name="T20" fmla="*/ 0 w 1769"/>
                      <a:gd name="T21" fmla="*/ 29 h 791"/>
                      <a:gd name="T22" fmla="*/ 1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2" name="Group 99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78" name="Freeform 100"/>
                  <p:cNvSpPr>
                    <a:spLocks/>
                  </p:cNvSpPr>
                  <p:nvPr/>
                </p:nvSpPr>
                <p:spPr bwMode="hidden">
                  <a:xfrm rot="16782062" flipH="1">
                    <a:off x="1442" y="2695"/>
                    <a:ext cx="1711" cy="301"/>
                  </a:xfrm>
                  <a:custGeom>
                    <a:avLst/>
                    <a:gdLst>
                      <a:gd name="T0" fmla="*/ 0 w 2736"/>
                      <a:gd name="T1" fmla="*/ 180 h 504"/>
                      <a:gd name="T2" fmla="*/ 338 w 2736"/>
                      <a:gd name="T3" fmla="*/ 60 h 504"/>
                      <a:gd name="T4" fmla="*/ 695 w 2736"/>
                      <a:gd name="T5" fmla="*/ 8 h 504"/>
                      <a:gd name="T6" fmla="*/ 1070 w 2736"/>
                      <a:gd name="T7" fmla="*/ 8 h 504"/>
                      <a:gd name="T8" fmla="*/ 1064 w 2736"/>
                      <a:gd name="T9" fmla="*/ 37 h 504"/>
                      <a:gd name="T10" fmla="*/ 690 w 2736"/>
                      <a:gd name="T11" fmla="*/ 37 h 504"/>
                      <a:gd name="T12" fmla="*/ 256 w 2736"/>
                      <a:gd name="T13" fmla="*/ 104 h 504"/>
                      <a:gd name="T14" fmla="*/ 0 w 2736"/>
                      <a:gd name="T15" fmla="*/ 18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9" name="Freeform 101"/>
                  <p:cNvSpPr>
                    <a:spLocks/>
                  </p:cNvSpPr>
                  <p:nvPr/>
                </p:nvSpPr>
                <p:spPr bwMode="hidden">
                  <a:xfrm rot="16782062" flipH="1">
                    <a:off x="1734" y="3898"/>
                    <a:ext cx="918" cy="473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1 w 1769"/>
                      <a:gd name="T3" fmla="*/ 20 h 791"/>
                      <a:gd name="T4" fmla="*/ 311 w 1769"/>
                      <a:gd name="T5" fmla="*/ 72 h 791"/>
                      <a:gd name="T6" fmla="*/ 434 w 1769"/>
                      <a:gd name="T7" fmla="*/ 154 h 791"/>
                      <a:gd name="T8" fmla="*/ 473 w 1769"/>
                      <a:gd name="T9" fmla="*/ 218 h 791"/>
                      <a:gd name="T10" fmla="*/ 455 w 1769"/>
                      <a:gd name="T11" fmla="*/ 282 h 791"/>
                      <a:gd name="T12" fmla="*/ 428 w 1769"/>
                      <a:gd name="T13" fmla="*/ 226 h 791"/>
                      <a:gd name="T14" fmla="*/ 374 w 1769"/>
                      <a:gd name="T15" fmla="*/ 162 h 791"/>
                      <a:gd name="T16" fmla="*/ 299 w 1769"/>
                      <a:gd name="T17" fmla="*/ 106 h 791"/>
                      <a:gd name="T18" fmla="*/ 157 w 1769"/>
                      <a:gd name="T19" fmla="*/ 54 h 791"/>
                      <a:gd name="T20" fmla="*/ 0 w 1769"/>
                      <a:gd name="T21" fmla="*/ 27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3" name="Group 102"/>
                <p:cNvGrpSpPr>
                  <a:grpSpLocks/>
                </p:cNvGrpSpPr>
                <p:nvPr/>
              </p:nvGrpSpPr>
              <p:grpSpPr bwMode="auto">
                <a:xfrm>
                  <a:off x="4456" y="662"/>
                  <a:ext cx="444" cy="951"/>
                  <a:chOff x="3334" y="1717"/>
                  <a:chExt cx="1125" cy="2426"/>
                </a:xfrm>
              </p:grpSpPr>
              <p:sp>
                <p:nvSpPr>
                  <p:cNvPr id="76" name="Freeform 103"/>
                  <p:cNvSpPr>
                    <a:spLocks/>
                  </p:cNvSpPr>
                  <p:nvPr/>
                </p:nvSpPr>
                <p:spPr bwMode="hidden">
                  <a:xfrm rot="3144576">
                    <a:off x="2628" y="2423"/>
                    <a:ext cx="1724" cy="312"/>
                  </a:xfrm>
                  <a:custGeom>
                    <a:avLst/>
                    <a:gdLst>
                      <a:gd name="T0" fmla="*/ 0 w 2736"/>
                      <a:gd name="T1" fmla="*/ 193 h 504"/>
                      <a:gd name="T2" fmla="*/ 343 w 2736"/>
                      <a:gd name="T3" fmla="*/ 64 h 504"/>
                      <a:gd name="T4" fmla="*/ 705 w 2736"/>
                      <a:gd name="T5" fmla="*/ 9 h 504"/>
                      <a:gd name="T6" fmla="*/ 1086 w 2736"/>
                      <a:gd name="T7" fmla="*/ 9 h 504"/>
                      <a:gd name="T8" fmla="*/ 1080 w 2736"/>
                      <a:gd name="T9" fmla="*/ 40 h 504"/>
                      <a:gd name="T10" fmla="*/ 701 w 2736"/>
                      <a:gd name="T11" fmla="*/ 40 h 504"/>
                      <a:gd name="T12" fmla="*/ 260 w 2736"/>
                      <a:gd name="T13" fmla="*/ 112 h 504"/>
                      <a:gd name="T14" fmla="*/ 0 w 2736"/>
                      <a:gd name="T15" fmla="*/ 1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7" name="Freeform 104"/>
                  <p:cNvSpPr>
                    <a:spLocks/>
                  </p:cNvSpPr>
                  <p:nvPr/>
                </p:nvSpPr>
                <p:spPr bwMode="hidden">
                  <a:xfrm rot="3144576">
                    <a:off x="3751" y="3436"/>
                    <a:ext cx="925" cy="490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3 w 1769"/>
                      <a:gd name="T3" fmla="*/ 22 h 791"/>
                      <a:gd name="T4" fmla="*/ 316 w 1769"/>
                      <a:gd name="T5" fmla="*/ 77 h 791"/>
                      <a:gd name="T6" fmla="*/ 440 w 1769"/>
                      <a:gd name="T7" fmla="*/ 166 h 791"/>
                      <a:gd name="T8" fmla="*/ 480 w 1769"/>
                      <a:gd name="T9" fmla="*/ 234 h 791"/>
                      <a:gd name="T10" fmla="*/ 462 w 1769"/>
                      <a:gd name="T11" fmla="*/ 302 h 791"/>
                      <a:gd name="T12" fmla="*/ 435 w 1769"/>
                      <a:gd name="T13" fmla="*/ 243 h 791"/>
                      <a:gd name="T14" fmla="*/ 380 w 1769"/>
                      <a:gd name="T15" fmla="*/ 174 h 791"/>
                      <a:gd name="T16" fmla="*/ 303 w 1769"/>
                      <a:gd name="T17" fmla="*/ 113 h 791"/>
                      <a:gd name="T18" fmla="*/ 159 w 1769"/>
                      <a:gd name="T19" fmla="*/ 58 h 791"/>
                      <a:gd name="T20" fmla="*/ 0 w 1769"/>
                      <a:gd name="T21" fmla="*/ 29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4" name="Group 105"/>
                <p:cNvGrpSpPr>
                  <a:grpSpLocks/>
                </p:cNvGrpSpPr>
                <p:nvPr/>
              </p:nvGrpSpPr>
              <p:grpSpPr bwMode="auto">
                <a:xfrm>
                  <a:off x="4394" y="721"/>
                  <a:ext cx="348" cy="951"/>
                  <a:chOff x="3181" y="1866"/>
                  <a:chExt cx="883" cy="2426"/>
                </a:xfrm>
              </p:grpSpPr>
              <p:sp>
                <p:nvSpPr>
                  <p:cNvPr id="74" name="Freeform 106"/>
                  <p:cNvSpPr>
                    <a:spLocks/>
                  </p:cNvSpPr>
                  <p:nvPr/>
                </p:nvSpPr>
                <p:spPr bwMode="hidden">
                  <a:xfrm rot="3745735">
                    <a:off x="2506" y="2541"/>
                    <a:ext cx="1650" cy="299"/>
                  </a:xfrm>
                  <a:custGeom>
                    <a:avLst/>
                    <a:gdLst>
                      <a:gd name="T0" fmla="*/ 0 w 2736"/>
                      <a:gd name="T1" fmla="*/ 177 h 504"/>
                      <a:gd name="T2" fmla="*/ 314 w 2736"/>
                      <a:gd name="T3" fmla="*/ 59 h 504"/>
                      <a:gd name="T4" fmla="*/ 646 w 2736"/>
                      <a:gd name="T5" fmla="*/ 8 h 504"/>
                      <a:gd name="T6" fmla="*/ 995 w 2736"/>
                      <a:gd name="T7" fmla="*/ 8 h 504"/>
                      <a:gd name="T8" fmla="*/ 989 w 2736"/>
                      <a:gd name="T9" fmla="*/ 36 h 504"/>
                      <a:gd name="T10" fmla="*/ 642 w 2736"/>
                      <a:gd name="T11" fmla="*/ 36 h 504"/>
                      <a:gd name="T12" fmla="*/ 238 w 2736"/>
                      <a:gd name="T13" fmla="*/ 103 h 504"/>
                      <a:gd name="T14" fmla="*/ 0 w 2736"/>
                      <a:gd name="T15" fmla="*/ 17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5" name="Freeform 107"/>
                  <p:cNvSpPr>
                    <a:spLocks/>
                  </p:cNvSpPr>
                  <p:nvPr/>
                </p:nvSpPr>
                <p:spPr bwMode="hidden">
                  <a:xfrm rot="3745735">
                    <a:off x="3387" y="3615"/>
                    <a:ext cx="885" cy="469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22 w 1769"/>
                      <a:gd name="T3" fmla="*/ 20 h 791"/>
                      <a:gd name="T4" fmla="*/ 290 w 1769"/>
                      <a:gd name="T5" fmla="*/ 71 h 791"/>
                      <a:gd name="T6" fmla="*/ 403 w 1769"/>
                      <a:gd name="T7" fmla="*/ 152 h 791"/>
                      <a:gd name="T8" fmla="*/ 439 w 1769"/>
                      <a:gd name="T9" fmla="*/ 214 h 791"/>
                      <a:gd name="T10" fmla="*/ 423 w 1769"/>
                      <a:gd name="T11" fmla="*/ 277 h 791"/>
                      <a:gd name="T12" fmla="*/ 398 w 1769"/>
                      <a:gd name="T13" fmla="*/ 222 h 791"/>
                      <a:gd name="T14" fmla="*/ 348 w 1769"/>
                      <a:gd name="T15" fmla="*/ 159 h 791"/>
                      <a:gd name="T16" fmla="*/ 278 w 1769"/>
                      <a:gd name="T17" fmla="*/ 104 h 791"/>
                      <a:gd name="T18" fmla="*/ 146 w 1769"/>
                      <a:gd name="T19" fmla="*/ 53 h 791"/>
                      <a:gd name="T20" fmla="*/ 0 w 1769"/>
                      <a:gd name="T21" fmla="*/ 27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5" name="Group 108"/>
                <p:cNvGrpSpPr>
                  <a:grpSpLocks/>
                </p:cNvGrpSpPr>
                <p:nvPr/>
              </p:nvGrpSpPr>
              <p:grpSpPr bwMode="auto">
                <a:xfrm>
                  <a:off x="4328" y="767"/>
                  <a:ext cx="244" cy="934"/>
                  <a:chOff x="3006" y="1983"/>
                  <a:chExt cx="619" cy="2386"/>
                </a:xfrm>
              </p:grpSpPr>
              <p:sp>
                <p:nvSpPr>
                  <p:cNvPr id="72" name="Freeform 109"/>
                  <p:cNvSpPr>
                    <a:spLocks/>
                  </p:cNvSpPr>
                  <p:nvPr/>
                </p:nvSpPr>
                <p:spPr bwMode="hidden">
                  <a:xfrm rot="4286818">
                    <a:off x="2328" y="2661"/>
                    <a:ext cx="1601" cy="246"/>
                  </a:xfrm>
                  <a:custGeom>
                    <a:avLst/>
                    <a:gdLst>
                      <a:gd name="T0" fmla="*/ 0 w 2736"/>
                      <a:gd name="T1" fmla="*/ 120 h 504"/>
                      <a:gd name="T2" fmla="*/ 296 w 2736"/>
                      <a:gd name="T3" fmla="*/ 40 h 504"/>
                      <a:gd name="T4" fmla="*/ 608 w 2736"/>
                      <a:gd name="T5" fmla="*/ 6 h 504"/>
                      <a:gd name="T6" fmla="*/ 937 w 2736"/>
                      <a:gd name="T7" fmla="*/ 6 h 504"/>
                      <a:gd name="T8" fmla="*/ 932 w 2736"/>
                      <a:gd name="T9" fmla="*/ 24 h 504"/>
                      <a:gd name="T10" fmla="*/ 604 w 2736"/>
                      <a:gd name="T11" fmla="*/ 24 h 504"/>
                      <a:gd name="T12" fmla="*/ 224 w 2736"/>
                      <a:gd name="T13" fmla="*/ 70 h 504"/>
                      <a:gd name="T14" fmla="*/ 0 w 2736"/>
                      <a:gd name="T15" fmla="*/ 12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3" name="Freeform 110"/>
                  <p:cNvSpPr>
                    <a:spLocks/>
                  </p:cNvSpPr>
                  <p:nvPr/>
                </p:nvSpPr>
                <p:spPr bwMode="hidden">
                  <a:xfrm rot="4286818">
                    <a:off x="3002" y="3747"/>
                    <a:ext cx="859" cy="386"/>
                  </a:xfrm>
                  <a:custGeom>
                    <a:avLst/>
                    <a:gdLst>
                      <a:gd name="T0" fmla="*/ 1 w 1769"/>
                      <a:gd name="T1" fmla="*/ 2 h 791"/>
                      <a:gd name="T2" fmla="*/ 115 w 1769"/>
                      <a:gd name="T3" fmla="*/ 13 h 791"/>
                      <a:gd name="T4" fmla="*/ 273 w 1769"/>
                      <a:gd name="T5" fmla="*/ 48 h 791"/>
                      <a:gd name="T6" fmla="*/ 380 w 1769"/>
                      <a:gd name="T7" fmla="*/ 103 h 791"/>
                      <a:gd name="T8" fmla="*/ 414 w 1769"/>
                      <a:gd name="T9" fmla="*/ 145 h 791"/>
                      <a:gd name="T10" fmla="*/ 398 w 1769"/>
                      <a:gd name="T11" fmla="*/ 187 h 791"/>
                      <a:gd name="T12" fmla="*/ 375 w 1769"/>
                      <a:gd name="T13" fmla="*/ 150 h 791"/>
                      <a:gd name="T14" fmla="*/ 327 w 1769"/>
                      <a:gd name="T15" fmla="*/ 108 h 791"/>
                      <a:gd name="T16" fmla="*/ 262 w 1769"/>
                      <a:gd name="T17" fmla="*/ 70 h 791"/>
                      <a:gd name="T18" fmla="*/ 137 w 1769"/>
                      <a:gd name="T19" fmla="*/ 36 h 791"/>
                      <a:gd name="T20" fmla="*/ 0 w 1769"/>
                      <a:gd name="T21" fmla="*/ 18 h 791"/>
                      <a:gd name="T22" fmla="*/ 1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6" name="Group 111"/>
                <p:cNvGrpSpPr>
                  <a:grpSpLocks/>
                </p:cNvGrpSpPr>
                <p:nvPr/>
              </p:nvGrpSpPr>
              <p:grpSpPr bwMode="auto">
                <a:xfrm>
                  <a:off x="4256" y="813"/>
                  <a:ext cx="160" cy="870"/>
                  <a:chOff x="2819" y="2101"/>
                  <a:chExt cx="405" cy="2219"/>
                </a:xfrm>
              </p:grpSpPr>
              <p:sp>
                <p:nvSpPr>
                  <p:cNvPr id="70" name="Freeform 112"/>
                  <p:cNvSpPr>
                    <a:spLocks/>
                  </p:cNvSpPr>
                  <p:nvPr/>
                </p:nvSpPr>
                <p:spPr bwMode="hidden">
                  <a:xfrm rot="4898956">
                    <a:off x="2206" y="2714"/>
                    <a:ext cx="1471" cy="246"/>
                  </a:xfrm>
                  <a:custGeom>
                    <a:avLst/>
                    <a:gdLst>
                      <a:gd name="T0" fmla="*/ 0 w 2736"/>
                      <a:gd name="T1" fmla="*/ 120 h 504"/>
                      <a:gd name="T2" fmla="*/ 250 w 2736"/>
                      <a:gd name="T3" fmla="*/ 40 h 504"/>
                      <a:gd name="T4" fmla="*/ 513 w 2736"/>
                      <a:gd name="T5" fmla="*/ 6 h 504"/>
                      <a:gd name="T6" fmla="*/ 791 w 2736"/>
                      <a:gd name="T7" fmla="*/ 6 h 504"/>
                      <a:gd name="T8" fmla="*/ 786 w 2736"/>
                      <a:gd name="T9" fmla="*/ 24 h 504"/>
                      <a:gd name="T10" fmla="*/ 510 w 2736"/>
                      <a:gd name="T11" fmla="*/ 24 h 504"/>
                      <a:gd name="T12" fmla="*/ 189 w 2736"/>
                      <a:gd name="T13" fmla="*/ 70 h 504"/>
                      <a:gd name="T14" fmla="*/ 0 w 2736"/>
                      <a:gd name="T15" fmla="*/ 12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1" name="Freeform 113"/>
                  <p:cNvSpPr>
                    <a:spLocks/>
                  </p:cNvSpPr>
                  <p:nvPr/>
                </p:nvSpPr>
                <p:spPr bwMode="hidden">
                  <a:xfrm rot="4898956">
                    <a:off x="2636" y="3732"/>
                    <a:ext cx="790" cy="386"/>
                  </a:xfrm>
                  <a:custGeom>
                    <a:avLst/>
                    <a:gdLst>
                      <a:gd name="T0" fmla="*/ 1 w 1769"/>
                      <a:gd name="T1" fmla="*/ 2 h 791"/>
                      <a:gd name="T2" fmla="*/ 97 w 1769"/>
                      <a:gd name="T3" fmla="*/ 13 h 791"/>
                      <a:gd name="T4" fmla="*/ 231 w 1769"/>
                      <a:gd name="T5" fmla="*/ 48 h 791"/>
                      <a:gd name="T6" fmla="*/ 321 w 1769"/>
                      <a:gd name="T7" fmla="*/ 103 h 791"/>
                      <a:gd name="T8" fmla="*/ 350 w 1769"/>
                      <a:gd name="T9" fmla="*/ 145 h 791"/>
                      <a:gd name="T10" fmla="*/ 337 w 1769"/>
                      <a:gd name="T11" fmla="*/ 187 h 791"/>
                      <a:gd name="T12" fmla="*/ 317 w 1769"/>
                      <a:gd name="T13" fmla="*/ 150 h 791"/>
                      <a:gd name="T14" fmla="*/ 277 w 1769"/>
                      <a:gd name="T15" fmla="*/ 108 h 791"/>
                      <a:gd name="T16" fmla="*/ 221 w 1769"/>
                      <a:gd name="T17" fmla="*/ 70 h 791"/>
                      <a:gd name="T18" fmla="*/ 116 w 1769"/>
                      <a:gd name="T19" fmla="*/ 36 h 791"/>
                      <a:gd name="T20" fmla="*/ 0 w 1769"/>
                      <a:gd name="T21" fmla="*/ 18 h 791"/>
                      <a:gd name="T22" fmla="*/ 1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7" name="Group 114"/>
                <p:cNvGrpSpPr>
                  <a:grpSpLocks/>
                </p:cNvGrpSpPr>
                <p:nvPr/>
              </p:nvGrpSpPr>
              <p:grpSpPr bwMode="auto">
                <a:xfrm>
                  <a:off x="4050" y="827"/>
                  <a:ext cx="168" cy="858"/>
                  <a:chOff x="2287" y="2135"/>
                  <a:chExt cx="426" cy="2185"/>
                </a:xfrm>
              </p:grpSpPr>
              <p:sp>
                <p:nvSpPr>
                  <p:cNvPr id="68" name="Freeform 115"/>
                  <p:cNvSpPr>
                    <a:spLocks/>
                  </p:cNvSpPr>
                  <p:nvPr/>
                </p:nvSpPr>
                <p:spPr bwMode="hidden">
                  <a:xfrm rot="5755659">
                    <a:off x="1900" y="2760"/>
                    <a:ext cx="1437" cy="188"/>
                  </a:xfrm>
                  <a:custGeom>
                    <a:avLst/>
                    <a:gdLst>
                      <a:gd name="T0" fmla="*/ 0 w 2736"/>
                      <a:gd name="T1" fmla="*/ 70 h 504"/>
                      <a:gd name="T2" fmla="*/ 238 w 2736"/>
                      <a:gd name="T3" fmla="*/ 24 h 504"/>
                      <a:gd name="T4" fmla="*/ 490 w 2736"/>
                      <a:gd name="T5" fmla="*/ 3 h 504"/>
                      <a:gd name="T6" fmla="*/ 755 w 2736"/>
                      <a:gd name="T7" fmla="*/ 3 h 504"/>
                      <a:gd name="T8" fmla="*/ 751 w 2736"/>
                      <a:gd name="T9" fmla="*/ 14 h 504"/>
                      <a:gd name="T10" fmla="*/ 486 w 2736"/>
                      <a:gd name="T11" fmla="*/ 14 h 504"/>
                      <a:gd name="T12" fmla="*/ 180 w 2736"/>
                      <a:gd name="T13" fmla="*/ 41 h 504"/>
                      <a:gd name="T14" fmla="*/ 0 w 2736"/>
                      <a:gd name="T15" fmla="*/ 7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9" name="Freeform 116"/>
                  <p:cNvSpPr>
                    <a:spLocks/>
                  </p:cNvSpPr>
                  <p:nvPr/>
                </p:nvSpPr>
                <p:spPr bwMode="hidden">
                  <a:xfrm rot="5755659">
                    <a:off x="2049" y="3787"/>
                    <a:ext cx="771" cy="295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92 w 1769"/>
                      <a:gd name="T3" fmla="*/ 8 h 791"/>
                      <a:gd name="T4" fmla="*/ 220 w 1769"/>
                      <a:gd name="T5" fmla="*/ 28 h 791"/>
                      <a:gd name="T6" fmla="*/ 306 w 1769"/>
                      <a:gd name="T7" fmla="*/ 60 h 791"/>
                      <a:gd name="T8" fmla="*/ 333 w 1769"/>
                      <a:gd name="T9" fmla="*/ 85 h 791"/>
                      <a:gd name="T10" fmla="*/ 321 w 1769"/>
                      <a:gd name="T11" fmla="*/ 110 h 791"/>
                      <a:gd name="T12" fmla="*/ 302 w 1769"/>
                      <a:gd name="T13" fmla="*/ 88 h 791"/>
                      <a:gd name="T14" fmla="*/ 264 w 1769"/>
                      <a:gd name="T15" fmla="*/ 63 h 791"/>
                      <a:gd name="T16" fmla="*/ 211 w 1769"/>
                      <a:gd name="T17" fmla="*/ 41 h 791"/>
                      <a:gd name="T18" fmla="*/ 110 w 1769"/>
                      <a:gd name="T19" fmla="*/ 21 h 791"/>
                      <a:gd name="T20" fmla="*/ 0 w 1769"/>
                      <a:gd name="T21" fmla="*/ 10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2" name="Freeform 117"/>
              <p:cNvSpPr>
                <a:spLocks/>
              </p:cNvSpPr>
              <p:nvPr/>
            </p:nvSpPr>
            <p:spPr bwMode="hidden">
              <a:xfrm flipH="1">
                <a:off x="3873" y="934"/>
                <a:ext cx="191" cy="580"/>
              </a:xfrm>
              <a:custGeom>
                <a:avLst/>
                <a:gdLst>
                  <a:gd name="T0" fmla="*/ 0 w 776"/>
                  <a:gd name="T1" fmla="*/ 4 h 2368"/>
                  <a:gd name="T2" fmla="*/ 15 w 776"/>
                  <a:gd name="T3" fmla="*/ 1 h 2368"/>
                  <a:gd name="T4" fmla="*/ 6 w 776"/>
                  <a:gd name="T5" fmla="*/ 10 h 2368"/>
                  <a:gd name="T6" fmla="*/ 20 w 776"/>
                  <a:gd name="T7" fmla="*/ 10 h 2368"/>
                  <a:gd name="T8" fmla="*/ 12 w 776"/>
                  <a:gd name="T9" fmla="*/ 18 h 2368"/>
                  <a:gd name="T10" fmla="*/ 23 w 776"/>
                  <a:gd name="T11" fmla="*/ 21 h 2368"/>
                  <a:gd name="T12" fmla="*/ 17 w 776"/>
                  <a:gd name="T13" fmla="*/ 27 h 2368"/>
                  <a:gd name="T14" fmla="*/ 29 w 776"/>
                  <a:gd name="T15" fmla="*/ 30 h 2368"/>
                  <a:gd name="T16" fmla="*/ 23 w 776"/>
                  <a:gd name="T17" fmla="*/ 36 h 2368"/>
                  <a:gd name="T18" fmla="*/ 32 w 776"/>
                  <a:gd name="T19" fmla="*/ 38 h 2368"/>
                  <a:gd name="T20" fmla="*/ 29 w 776"/>
                  <a:gd name="T21" fmla="*/ 44 h 2368"/>
                  <a:gd name="T22" fmla="*/ 35 w 776"/>
                  <a:gd name="T23" fmla="*/ 50 h 2368"/>
                  <a:gd name="T24" fmla="*/ 35 w 776"/>
                  <a:gd name="T25" fmla="*/ 56 h 2368"/>
                  <a:gd name="T26" fmla="*/ 41 w 776"/>
                  <a:gd name="T27" fmla="*/ 64 h 2368"/>
                  <a:gd name="T28" fmla="*/ 38 w 776"/>
                  <a:gd name="T29" fmla="*/ 73 h 2368"/>
                  <a:gd name="T30" fmla="*/ 44 w 776"/>
                  <a:gd name="T31" fmla="*/ 79 h 2368"/>
                  <a:gd name="T32" fmla="*/ 41 w 776"/>
                  <a:gd name="T33" fmla="*/ 87 h 2368"/>
                  <a:gd name="T34" fmla="*/ 44 w 776"/>
                  <a:gd name="T35" fmla="*/ 96 h 2368"/>
                  <a:gd name="T36" fmla="*/ 41 w 776"/>
                  <a:gd name="T37" fmla="*/ 102 h 2368"/>
                  <a:gd name="T38" fmla="*/ 47 w 776"/>
                  <a:gd name="T39" fmla="*/ 110 h 2368"/>
                  <a:gd name="T40" fmla="*/ 44 w 776"/>
                  <a:gd name="T41" fmla="*/ 119 h 2368"/>
                  <a:gd name="T42" fmla="*/ 47 w 776"/>
                  <a:gd name="T43" fmla="*/ 131 h 2368"/>
                  <a:gd name="T44" fmla="*/ 44 w 776"/>
                  <a:gd name="T45" fmla="*/ 133 h 2368"/>
                  <a:gd name="T46" fmla="*/ 47 w 776"/>
                  <a:gd name="T47" fmla="*/ 142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Arc 118"/>
              <p:cNvSpPr>
                <a:spLocks/>
              </p:cNvSpPr>
              <p:nvPr/>
            </p:nvSpPr>
            <p:spPr bwMode="hidden">
              <a:xfrm flipH="1">
                <a:off x="3528" y="726"/>
                <a:ext cx="833" cy="903"/>
              </a:xfrm>
              <a:custGeom>
                <a:avLst/>
                <a:gdLst>
                  <a:gd name="T0" fmla="*/ 8 w 21600"/>
                  <a:gd name="T1" fmla="*/ 0 h 21602"/>
                  <a:gd name="T2" fmla="*/ 32 w 21600"/>
                  <a:gd name="T3" fmla="*/ 38 h 21602"/>
                  <a:gd name="T4" fmla="*/ 0 w 21600"/>
                  <a:gd name="T5" fmla="*/ 37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Arc 119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T0" fmla="*/ 28 w 36729"/>
                  <a:gd name="T1" fmla="*/ 14 h 21600"/>
                  <a:gd name="T2" fmla="*/ 0 w 36729"/>
                  <a:gd name="T3" fmla="*/ 17 h 21600"/>
                  <a:gd name="T4" fmla="*/ 13 w 3672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lnTo>
                      <a:pt x="36729" y="10451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Arc 120"/>
              <p:cNvSpPr>
                <a:spLocks/>
              </p:cNvSpPr>
              <p:nvPr/>
            </p:nvSpPr>
            <p:spPr bwMode="hidden">
              <a:xfrm flipH="1">
                <a:off x="3612" y="580"/>
                <a:ext cx="487" cy="933"/>
              </a:xfrm>
              <a:custGeom>
                <a:avLst/>
                <a:gdLst>
                  <a:gd name="T0" fmla="*/ 0 w 28940"/>
                  <a:gd name="T1" fmla="*/ 2 h 22305"/>
                  <a:gd name="T2" fmla="*/ 8 w 28940"/>
                  <a:gd name="T3" fmla="*/ 39 h 22305"/>
                  <a:gd name="T4" fmla="*/ 2 w 28940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Arc 121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2"/>
              </a:xfrm>
              <a:custGeom>
                <a:avLst/>
                <a:gdLst>
                  <a:gd name="T0" fmla="*/ 0 w 30473"/>
                  <a:gd name="T1" fmla="*/ 3 h 22305"/>
                  <a:gd name="T2" fmla="*/ 21 w 30473"/>
                  <a:gd name="T3" fmla="*/ 39 h 22305"/>
                  <a:gd name="T4" fmla="*/ 6 w 30473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lnTo>
                      <a:pt x="-1" y="1906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Arc 122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T0" fmla="*/ 0 w 34455"/>
                  <a:gd name="T1" fmla="*/ 7 h 22305"/>
                  <a:gd name="T2" fmla="*/ 25 w 34455"/>
                  <a:gd name="T3" fmla="*/ 39 h 22305"/>
                  <a:gd name="T4" fmla="*/ 9 w 34455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Arc 123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T0" fmla="*/ 0 w 34812"/>
                  <a:gd name="T1" fmla="*/ 8 h 22305"/>
                  <a:gd name="T2" fmla="*/ 1 w 34812"/>
                  <a:gd name="T3" fmla="*/ 39 h 22305"/>
                  <a:gd name="T4" fmla="*/ 0 w 34812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Arc 124"/>
              <p:cNvSpPr>
                <a:spLocks/>
              </p:cNvSpPr>
              <p:nvPr/>
            </p:nvSpPr>
            <p:spPr bwMode="hidden">
              <a:xfrm>
                <a:off x="4268" y="585"/>
                <a:ext cx="394" cy="933"/>
              </a:xfrm>
              <a:custGeom>
                <a:avLst/>
                <a:gdLst>
                  <a:gd name="T0" fmla="*/ 0 w 34812"/>
                  <a:gd name="T1" fmla="*/ 8 h 22305"/>
                  <a:gd name="T2" fmla="*/ 4 w 34812"/>
                  <a:gd name="T3" fmla="*/ 39 h 22305"/>
                  <a:gd name="T4" fmla="*/ 2 w 34812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Arc 125"/>
              <p:cNvSpPr>
                <a:spLocks/>
              </p:cNvSpPr>
              <p:nvPr/>
            </p:nvSpPr>
            <p:spPr bwMode="hidden">
              <a:xfrm>
                <a:off x="4303" y="463"/>
                <a:ext cx="559" cy="933"/>
              </a:xfrm>
              <a:custGeom>
                <a:avLst/>
                <a:gdLst>
                  <a:gd name="T0" fmla="*/ 0 w 34812"/>
                  <a:gd name="T1" fmla="*/ 8 h 22305"/>
                  <a:gd name="T2" fmla="*/ 9 w 34812"/>
                  <a:gd name="T3" fmla="*/ 39 h 22305"/>
                  <a:gd name="T4" fmla="*/ 3 w 34812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Freeform 126"/>
              <p:cNvSpPr>
                <a:spLocks/>
              </p:cNvSpPr>
              <p:nvPr/>
            </p:nvSpPr>
            <p:spPr bwMode="hidden">
              <a:xfrm>
                <a:off x="4410" y="1033"/>
                <a:ext cx="190" cy="580"/>
              </a:xfrm>
              <a:custGeom>
                <a:avLst/>
                <a:gdLst>
                  <a:gd name="T0" fmla="*/ 0 w 776"/>
                  <a:gd name="T1" fmla="*/ 4 h 2368"/>
                  <a:gd name="T2" fmla="*/ 14 w 776"/>
                  <a:gd name="T3" fmla="*/ 1 h 2368"/>
                  <a:gd name="T4" fmla="*/ 6 w 776"/>
                  <a:gd name="T5" fmla="*/ 10 h 2368"/>
                  <a:gd name="T6" fmla="*/ 20 w 776"/>
                  <a:gd name="T7" fmla="*/ 10 h 2368"/>
                  <a:gd name="T8" fmla="*/ 12 w 776"/>
                  <a:gd name="T9" fmla="*/ 18 h 2368"/>
                  <a:gd name="T10" fmla="*/ 23 w 776"/>
                  <a:gd name="T11" fmla="*/ 21 h 2368"/>
                  <a:gd name="T12" fmla="*/ 17 w 776"/>
                  <a:gd name="T13" fmla="*/ 27 h 2368"/>
                  <a:gd name="T14" fmla="*/ 29 w 776"/>
                  <a:gd name="T15" fmla="*/ 30 h 2368"/>
                  <a:gd name="T16" fmla="*/ 23 w 776"/>
                  <a:gd name="T17" fmla="*/ 36 h 2368"/>
                  <a:gd name="T18" fmla="*/ 32 w 776"/>
                  <a:gd name="T19" fmla="*/ 38 h 2368"/>
                  <a:gd name="T20" fmla="*/ 29 w 776"/>
                  <a:gd name="T21" fmla="*/ 44 h 2368"/>
                  <a:gd name="T22" fmla="*/ 35 w 776"/>
                  <a:gd name="T23" fmla="*/ 50 h 2368"/>
                  <a:gd name="T24" fmla="*/ 35 w 776"/>
                  <a:gd name="T25" fmla="*/ 56 h 2368"/>
                  <a:gd name="T26" fmla="*/ 40 w 776"/>
                  <a:gd name="T27" fmla="*/ 64 h 2368"/>
                  <a:gd name="T28" fmla="*/ 37 w 776"/>
                  <a:gd name="T29" fmla="*/ 73 h 2368"/>
                  <a:gd name="T30" fmla="*/ 43 w 776"/>
                  <a:gd name="T31" fmla="*/ 79 h 2368"/>
                  <a:gd name="T32" fmla="*/ 40 w 776"/>
                  <a:gd name="T33" fmla="*/ 87 h 2368"/>
                  <a:gd name="T34" fmla="*/ 43 w 776"/>
                  <a:gd name="T35" fmla="*/ 96 h 2368"/>
                  <a:gd name="T36" fmla="*/ 40 w 776"/>
                  <a:gd name="T37" fmla="*/ 102 h 2368"/>
                  <a:gd name="T38" fmla="*/ 46 w 776"/>
                  <a:gd name="T39" fmla="*/ 110 h 2368"/>
                  <a:gd name="T40" fmla="*/ 43 w 776"/>
                  <a:gd name="T41" fmla="*/ 119 h 2368"/>
                  <a:gd name="T42" fmla="*/ 46 w 776"/>
                  <a:gd name="T43" fmla="*/ 131 h 2368"/>
                  <a:gd name="T44" fmla="*/ 43 w 776"/>
                  <a:gd name="T45" fmla="*/ 133 h 2368"/>
                  <a:gd name="T46" fmla="*/ 46 w 776"/>
                  <a:gd name="T47" fmla="*/ 142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Freeform 127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3" cy="328"/>
              </a:xfrm>
              <a:custGeom>
                <a:avLst/>
                <a:gdLst>
                  <a:gd name="T0" fmla="*/ 0 w 776"/>
                  <a:gd name="T1" fmla="*/ 1 h 2368"/>
                  <a:gd name="T2" fmla="*/ 12 w 776"/>
                  <a:gd name="T3" fmla="*/ 0 h 2368"/>
                  <a:gd name="T4" fmla="*/ 5 w 776"/>
                  <a:gd name="T5" fmla="*/ 3 h 2368"/>
                  <a:gd name="T6" fmla="*/ 17 w 776"/>
                  <a:gd name="T7" fmla="*/ 3 h 2368"/>
                  <a:gd name="T8" fmla="*/ 10 w 776"/>
                  <a:gd name="T9" fmla="*/ 6 h 2368"/>
                  <a:gd name="T10" fmla="*/ 19 w 776"/>
                  <a:gd name="T11" fmla="*/ 7 h 2368"/>
                  <a:gd name="T12" fmla="*/ 14 w 776"/>
                  <a:gd name="T13" fmla="*/ 9 h 2368"/>
                  <a:gd name="T14" fmla="*/ 24 w 776"/>
                  <a:gd name="T15" fmla="*/ 10 h 2368"/>
                  <a:gd name="T16" fmla="*/ 19 w 776"/>
                  <a:gd name="T17" fmla="*/ 11 h 2368"/>
                  <a:gd name="T18" fmla="*/ 26 w 776"/>
                  <a:gd name="T19" fmla="*/ 12 h 2368"/>
                  <a:gd name="T20" fmla="*/ 24 w 776"/>
                  <a:gd name="T21" fmla="*/ 14 h 2368"/>
                  <a:gd name="T22" fmla="*/ 29 w 776"/>
                  <a:gd name="T23" fmla="*/ 16 h 2368"/>
                  <a:gd name="T24" fmla="*/ 29 w 776"/>
                  <a:gd name="T25" fmla="*/ 18 h 2368"/>
                  <a:gd name="T26" fmla="*/ 33 w 776"/>
                  <a:gd name="T27" fmla="*/ 21 h 2368"/>
                  <a:gd name="T28" fmla="*/ 31 w 776"/>
                  <a:gd name="T29" fmla="*/ 23 h 2368"/>
                  <a:gd name="T30" fmla="*/ 36 w 776"/>
                  <a:gd name="T31" fmla="*/ 25 h 2368"/>
                  <a:gd name="T32" fmla="*/ 33 w 776"/>
                  <a:gd name="T33" fmla="*/ 28 h 2368"/>
                  <a:gd name="T34" fmla="*/ 36 w 776"/>
                  <a:gd name="T35" fmla="*/ 31 h 2368"/>
                  <a:gd name="T36" fmla="*/ 33 w 776"/>
                  <a:gd name="T37" fmla="*/ 33 h 2368"/>
                  <a:gd name="T38" fmla="*/ 38 w 776"/>
                  <a:gd name="T39" fmla="*/ 35 h 2368"/>
                  <a:gd name="T40" fmla="*/ 36 w 776"/>
                  <a:gd name="T41" fmla="*/ 38 h 2368"/>
                  <a:gd name="T42" fmla="*/ 38 w 776"/>
                  <a:gd name="T43" fmla="*/ 42 h 2368"/>
                  <a:gd name="T44" fmla="*/ 36 w 776"/>
                  <a:gd name="T45" fmla="*/ 43 h 2368"/>
                  <a:gd name="T46" fmla="*/ 38 w 776"/>
                  <a:gd name="T47" fmla="*/ 45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Arc 128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T0" fmla="*/ 0 w 36830"/>
                  <a:gd name="T1" fmla="*/ 11 h 22305"/>
                  <a:gd name="T2" fmla="*/ 27 w 36830"/>
                  <a:gd name="T3" fmla="*/ 39 h 22305"/>
                  <a:gd name="T4" fmla="*/ 11 w 36830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lnTo>
                      <a:pt x="0" y="6283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Arc 129"/>
              <p:cNvSpPr>
                <a:spLocks/>
              </p:cNvSpPr>
              <p:nvPr/>
            </p:nvSpPr>
            <p:spPr bwMode="hidden">
              <a:xfrm flipH="1">
                <a:off x="3425" y="123"/>
                <a:ext cx="725" cy="903"/>
              </a:xfrm>
              <a:custGeom>
                <a:avLst/>
                <a:gdLst>
                  <a:gd name="T0" fmla="*/ 0 w 31881"/>
                  <a:gd name="T1" fmla="*/ 18 h 21600"/>
                  <a:gd name="T2" fmla="*/ 16 w 31881"/>
                  <a:gd name="T3" fmla="*/ 8 h 21600"/>
                  <a:gd name="T4" fmla="*/ 9 w 31881"/>
                  <a:gd name="T5" fmla="*/ 38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lnTo>
                      <a:pt x="-1" y="10015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Arc 130"/>
              <p:cNvSpPr>
                <a:spLocks/>
              </p:cNvSpPr>
              <p:nvPr/>
            </p:nvSpPr>
            <p:spPr bwMode="hidden">
              <a:xfrm>
                <a:off x="4199" y="502"/>
                <a:ext cx="299" cy="904"/>
              </a:xfrm>
              <a:custGeom>
                <a:avLst/>
                <a:gdLst>
                  <a:gd name="T0" fmla="*/ 0 w 31146"/>
                  <a:gd name="T1" fmla="*/ 8 h 21600"/>
                  <a:gd name="T2" fmla="*/ 3 w 31146"/>
                  <a:gd name="T3" fmla="*/ 17 h 21600"/>
                  <a:gd name="T4" fmla="*/ 1 w 31146"/>
                  <a:gd name="T5" fmla="*/ 38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Freeform 131"/>
              <p:cNvSpPr>
                <a:spLocks/>
              </p:cNvSpPr>
              <p:nvPr/>
            </p:nvSpPr>
            <p:spPr bwMode="hidden">
              <a:xfrm flipH="1">
                <a:off x="3307" y="982"/>
                <a:ext cx="425" cy="597"/>
              </a:xfrm>
              <a:custGeom>
                <a:avLst/>
                <a:gdLst>
                  <a:gd name="T0" fmla="*/ 0 w 776"/>
                  <a:gd name="T1" fmla="*/ 4 h 2368"/>
                  <a:gd name="T2" fmla="*/ 72 w 776"/>
                  <a:gd name="T3" fmla="*/ 1 h 2368"/>
                  <a:gd name="T4" fmla="*/ 29 w 776"/>
                  <a:gd name="T5" fmla="*/ 10 h 2368"/>
                  <a:gd name="T6" fmla="*/ 101 w 776"/>
                  <a:gd name="T7" fmla="*/ 10 h 2368"/>
                  <a:gd name="T8" fmla="*/ 58 w 776"/>
                  <a:gd name="T9" fmla="*/ 19 h 2368"/>
                  <a:gd name="T10" fmla="*/ 115 w 776"/>
                  <a:gd name="T11" fmla="*/ 22 h 2368"/>
                  <a:gd name="T12" fmla="*/ 87 w 776"/>
                  <a:gd name="T13" fmla="*/ 28 h 2368"/>
                  <a:gd name="T14" fmla="*/ 144 w 776"/>
                  <a:gd name="T15" fmla="*/ 32 h 2368"/>
                  <a:gd name="T16" fmla="*/ 115 w 776"/>
                  <a:gd name="T17" fmla="*/ 38 h 2368"/>
                  <a:gd name="T18" fmla="*/ 158 w 776"/>
                  <a:gd name="T19" fmla="*/ 41 h 2368"/>
                  <a:gd name="T20" fmla="*/ 144 w 776"/>
                  <a:gd name="T21" fmla="*/ 47 h 2368"/>
                  <a:gd name="T22" fmla="*/ 173 w 776"/>
                  <a:gd name="T23" fmla="*/ 53 h 2368"/>
                  <a:gd name="T24" fmla="*/ 173 w 776"/>
                  <a:gd name="T25" fmla="*/ 59 h 2368"/>
                  <a:gd name="T26" fmla="*/ 202 w 776"/>
                  <a:gd name="T27" fmla="*/ 68 h 2368"/>
                  <a:gd name="T28" fmla="*/ 187 w 776"/>
                  <a:gd name="T29" fmla="*/ 77 h 2368"/>
                  <a:gd name="T30" fmla="*/ 216 w 776"/>
                  <a:gd name="T31" fmla="*/ 83 h 2368"/>
                  <a:gd name="T32" fmla="*/ 202 w 776"/>
                  <a:gd name="T33" fmla="*/ 93 h 2368"/>
                  <a:gd name="T34" fmla="*/ 216 w 776"/>
                  <a:gd name="T35" fmla="*/ 102 h 2368"/>
                  <a:gd name="T36" fmla="*/ 202 w 776"/>
                  <a:gd name="T37" fmla="*/ 108 h 2368"/>
                  <a:gd name="T38" fmla="*/ 231 w 776"/>
                  <a:gd name="T39" fmla="*/ 117 h 2368"/>
                  <a:gd name="T40" fmla="*/ 216 w 776"/>
                  <a:gd name="T41" fmla="*/ 126 h 2368"/>
                  <a:gd name="T42" fmla="*/ 231 w 776"/>
                  <a:gd name="T43" fmla="*/ 138 h 2368"/>
                  <a:gd name="T44" fmla="*/ 216 w 776"/>
                  <a:gd name="T45" fmla="*/ 141 h 2368"/>
                  <a:gd name="T46" fmla="*/ 231 w 776"/>
                  <a:gd name="T47" fmla="*/ 15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rgbClr val="008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Freeform 132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8"/>
              </a:xfrm>
              <a:custGeom>
                <a:avLst/>
                <a:gdLst>
                  <a:gd name="T0" fmla="*/ 0 w 776"/>
                  <a:gd name="T1" fmla="*/ 4 h 2368"/>
                  <a:gd name="T2" fmla="*/ 30 w 776"/>
                  <a:gd name="T3" fmla="*/ 1 h 2368"/>
                  <a:gd name="T4" fmla="*/ 12 w 776"/>
                  <a:gd name="T5" fmla="*/ 10 h 2368"/>
                  <a:gd name="T6" fmla="*/ 42 w 776"/>
                  <a:gd name="T7" fmla="*/ 10 h 2368"/>
                  <a:gd name="T8" fmla="*/ 24 w 776"/>
                  <a:gd name="T9" fmla="*/ 19 h 2368"/>
                  <a:gd name="T10" fmla="*/ 47 w 776"/>
                  <a:gd name="T11" fmla="*/ 22 h 2368"/>
                  <a:gd name="T12" fmla="*/ 36 w 776"/>
                  <a:gd name="T13" fmla="*/ 29 h 2368"/>
                  <a:gd name="T14" fmla="*/ 59 w 776"/>
                  <a:gd name="T15" fmla="*/ 32 h 2368"/>
                  <a:gd name="T16" fmla="*/ 47 w 776"/>
                  <a:gd name="T17" fmla="*/ 38 h 2368"/>
                  <a:gd name="T18" fmla="*/ 65 w 776"/>
                  <a:gd name="T19" fmla="*/ 41 h 2368"/>
                  <a:gd name="T20" fmla="*/ 59 w 776"/>
                  <a:gd name="T21" fmla="*/ 47 h 2368"/>
                  <a:gd name="T22" fmla="*/ 71 w 776"/>
                  <a:gd name="T23" fmla="*/ 53 h 2368"/>
                  <a:gd name="T24" fmla="*/ 71 w 776"/>
                  <a:gd name="T25" fmla="*/ 59 h 2368"/>
                  <a:gd name="T26" fmla="*/ 83 w 776"/>
                  <a:gd name="T27" fmla="*/ 68 h 2368"/>
                  <a:gd name="T28" fmla="*/ 77 w 776"/>
                  <a:gd name="T29" fmla="*/ 78 h 2368"/>
                  <a:gd name="T30" fmla="*/ 89 w 776"/>
                  <a:gd name="T31" fmla="*/ 84 h 2368"/>
                  <a:gd name="T32" fmla="*/ 83 w 776"/>
                  <a:gd name="T33" fmla="*/ 93 h 2368"/>
                  <a:gd name="T34" fmla="*/ 89 w 776"/>
                  <a:gd name="T35" fmla="*/ 102 h 2368"/>
                  <a:gd name="T36" fmla="*/ 83 w 776"/>
                  <a:gd name="T37" fmla="*/ 108 h 2368"/>
                  <a:gd name="T38" fmla="*/ 95 w 776"/>
                  <a:gd name="T39" fmla="*/ 117 h 2368"/>
                  <a:gd name="T40" fmla="*/ 89 w 776"/>
                  <a:gd name="T41" fmla="*/ 127 h 2368"/>
                  <a:gd name="T42" fmla="*/ 95 w 776"/>
                  <a:gd name="T43" fmla="*/ 139 h 2368"/>
                  <a:gd name="T44" fmla="*/ 89 w 776"/>
                  <a:gd name="T45" fmla="*/ 142 h 2368"/>
                  <a:gd name="T46" fmla="*/ 95 w 776"/>
                  <a:gd name="T47" fmla="*/ 15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Freeform 133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>
                  <a:gd name="T0" fmla="*/ 0 w 776"/>
                  <a:gd name="T1" fmla="*/ 4 h 2368"/>
                  <a:gd name="T2" fmla="*/ 11 w 776"/>
                  <a:gd name="T3" fmla="*/ 1 h 2368"/>
                  <a:gd name="T4" fmla="*/ 4 w 776"/>
                  <a:gd name="T5" fmla="*/ 10 h 2368"/>
                  <a:gd name="T6" fmla="*/ 15 w 776"/>
                  <a:gd name="T7" fmla="*/ 10 h 2368"/>
                  <a:gd name="T8" fmla="*/ 9 w 776"/>
                  <a:gd name="T9" fmla="*/ 19 h 2368"/>
                  <a:gd name="T10" fmla="*/ 17 w 776"/>
                  <a:gd name="T11" fmla="*/ 22 h 2368"/>
                  <a:gd name="T12" fmla="*/ 13 w 776"/>
                  <a:gd name="T13" fmla="*/ 28 h 2368"/>
                  <a:gd name="T14" fmla="*/ 21 w 776"/>
                  <a:gd name="T15" fmla="*/ 32 h 2368"/>
                  <a:gd name="T16" fmla="*/ 17 w 776"/>
                  <a:gd name="T17" fmla="*/ 38 h 2368"/>
                  <a:gd name="T18" fmla="*/ 24 w 776"/>
                  <a:gd name="T19" fmla="*/ 41 h 2368"/>
                  <a:gd name="T20" fmla="*/ 21 w 776"/>
                  <a:gd name="T21" fmla="*/ 47 h 2368"/>
                  <a:gd name="T22" fmla="*/ 26 w 776"/>
                  <a:gd name="T23" fmla="*/ 53 h 2368"/>
                  <a:gd name="T24" fmla="*/ 26 w 776"/>
                  <a:gd name="T25" fmla="*/ 59 h 2368"/>
                  <a:gd name="T26" fmla="*/ 30 w 776"/>
                  <a:gd name="T27" fmla="*/ 68 h 2368"/>
                  <a:gd name="T28" fmla="*/ 28 w 776"/>
                  <a:gd name="T29" fmla="*/ 77 h 2368"/>
                  <a:gd name="T30" fmla="*/ 32 w 776"/>
                  <a:gd name="T31" fmla="*/ 83 h 2368"/>
                  <a:gd name="T32" fmla="*/ 30 w 776"/>
                  <a:gd name="T33" fmla="*/ 93 h 2368"/>
                  <a:gd name="T34" fmla="*/ 32 w 776"/>
                  <a:gd name="T35" fmla="*/ 102 h 2368"/>
                  <a:gd name="T36" fmla="*/ 30 w 776"/>
                  <a:gd name="T37" fmla="*/ 108 h 2368"/>
                  <a:gd name="T38" fmla="*/ 34 w 776"/>
                  <a:gd name="T39" fmla="*/ 117 h 2368"/>
                  <a:gd name="T40" fmla="*/ 32 w 776"/>
                  <a:gd name="T41" fmla="*/ 126 h 2368"/>
                  <a:gd name="T42" fmla="*/ 34 w 776"/>
                  <a:gd name="T43" fmla="*/ 138 h 2368"/>
                  <a:gd name="T44" fmla="*/ 32 w 776"/>
                  <a:gd name="T45" fmla="*/ 141 h 2368"/>
                  <a:gd name="T46" fmla="*/ 34 w 776"/>
                  <a:gd name="T47" fmla="*/ 15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Freeform 134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>
                  <a:gd name="T0" fmla="*/ 0 w 776"/>
                  <a:gd name="T1" fmla="*/ 5 h 2368"/>
                  <a:gd name="T2" fmla="*/ 62 w 776"/>
                  <a:gd name="T3" fmla="*/ 1 h 2368"/>
                  <a:gd name="T4" fmla="*/ 25 w 776"/>
                  <a:gd name="T5" fmla="*/ 11 h 2368"/>
                  <a:gd name="T6" fmla="*/ 87 w 776"/>
                  <a:gd name="T7" fmla="*/ 11 h 2368"/>
                  <a:gd name="T8" fmla="*/ 50 w 776"/>
                  <a:gd name="T9" fmla="*/ 21 h 2368"/>
                  <a:gd name="T10" fmla="*/ 99 w 776"/>
                  <a:gd name="T11" fmla="*/ 25 h 2368"/>
                  <a:gd name="T12" fmla="*/ 75 w 776"/>
                  <a:gd name="T13" fmla="*/ 32 h 2368"/>
                  <a:gd name="T14" fmla="*/ 124 w 776"/>
                  <a:gd name="T15" fmla="*/ 35 h 2368"/>
                  <a:gd name="T16" fmla="*/ 99 w 776"/>
                  <a:gd name="T17" fmla="*/ 42 h 2368"/>
                  <a:gd name="T18" fmla="*/ 137 w 776"/>
                  <a:gd name="T19" fmla="*/ 45 h 2368"/>
                  <a:gd name="T20" fmla="*/ 124 w 776"/>
                  <a:gd name="T21" fmla="*/ 52 h 2368"/>
                  <a:gd name="T22" fmla="*/ 149 w 776"/>
                  <a:gd name="T23" fmla="*/ 59 h 2368"/>
                  <a:gd name="T24" fmla="*/ 149 w 776"/>
                  <a:gd name="T25" fmla="*/ 65 h 2368"/>
                  <a:gd name="T26" fmla="*/ 174 w 776"/>
                  <a:gd name="T27" fmla="*/ 75 h 2368"/>
                  <a:gd name="T28" fmla="*/ 162 w 776"/>
                  <a:gd name="T29" fmla="*/ 85 h 2368"/>
                  <a:gd name="T30" fmla="*/ 186 w 776"/>
                  <a:gd name="T31" fmla="*/ 92 h 2368"/>
                  <a:gd name="T32" fmla="*/ 174 w 776"/>
                  <a:gd name="T33" fmla="*/ 102 h 2368"/>
                  <a:gd name="T34" fmla="*/ 186 w 776"/>
                  <a:gd name="T35" fmla="*/ 112 h 2368"/>
                  <a:gd name="T36" fmla="*/ 174 w 776"/>
                  <a:gd name="T37" fmla="*/ 119 h 2368"/>
                  <a:gd name="T38" fmla="*/ 199 w 776"/>
                  <a:gd name="T39" fmla="*/ 129 h 2368"/>
                  <a:gd name="T40" fmla="*/ 186 w 776"/>
                  <a:gd name="T41" fmla="*/ 139 h 2368"/>
                  <a:gd name="T42" fmla="*/ 199 w 776"/>
                  <a:gd name="T43" fmla="*/ 153 h 2368"/>
                  <a:gd name="T44" fmla="*/ 186 w 776"/>
                  <a:gd name="T45" fmla="*/ 156 h 2368"/>
                  <a:gd name="T46" fmla="*/ 199 w 776"/>
                  <a:gd name="T47" fmla="*/ 16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Freeform 135"/>
              <p:cNvSpPr>
                <a:spLocks/>
              </p:cNvSpPr>
              <p:nvPr/>
            </p:nvSpPr>
            <p:spPr bwMode="hidden">
              <a:xfrm>
                <a:off x="4636" y="576"/>
                <a:ext cx="595" cy="419"/>
              </a:xfrm>
              <a:custGeom>
                <a:avLst/>
                <a:gdLst>
                  <a:gd name="T0" fmla="*/ 0 w 776"/>
                  <a:gd name="T1" fmla="*/ 2 h 2368"/>
                  <a:gd name="T2" fmla="*/ 141 w 776"/>
                  <a:gd name="T3" fmla="*/ 1 h 2368"/>
                  <a:gd name="T4" fmla="*/ 57 w 776"/>
                  <a:gd name="T5" fmla="*/ 5 h 2368"/>
                  <a:gd name="T6" fmla="*/ 198 w 776"/>
                  <a:gd name="T7" fmla="*/ 5 h 2368"/>
                  <a:gd name="T8" fmla="*/ 113 w 776"/>
                  <a:gd name="T9" fmla="*/ 10 h 2368"/>
                  <a:gd name="T10" fmla="*/ 225 w 776"/>
                  <a:gd name="T11" fmla="*/ 11 h 2368"/>
                  <a:gd name="T12" fmla="*/ 169 w 776"/>
                  <a:gd name="T13" fmla="*/ 14 h 2368"/>
                  <a:gd name="T14" fmla="*/ 282 w 776"/>
                  <a:gd name="T15" fmla="*/ 16 h 2368"/>
                  <a:gd name="T16" fmla="*/ 225 w 776"/>
                  <a:gd name="T17" fmla="*/ 19 h 2368"/>
                  <a:gd name="T18" fmla="*/ 311 w 776"/>
                  <a:gd name="T19" fmla="*/ 20 h 2368"/>
                  <a:gd name="T20" fmla="*/ 282 w 776"/>
                  <a:gd name="T21" fmla="*/ 23 h 2368"/>
                  <a:gd name="T22" fmla="*/ 339 w 776"/>
                  <a:gd name="T23" fmla="*/ 26 h 2368"/>
                  <a:gd name="T24" fmla="*/ 339 w 776"/>
                  <a:gd name="T25" fmla="*/ 29 h 2368"/>
                  <a:gd name="T26" fmla="*/ 395 w 776"/>
                  <a:gd name="T27" fmla="*/ 34 h 2368"/>
                  <a:gd name="T28" fmla="*/ 367 w 776"/>
                  <a:gd name="T29" fmla="*/ 38 h 2368"/>
                  <a:gd name="T30" fmla="*/ 423 w 776"/>
                  <a:gd name="T31" fmla="*/ 41 h 2368"/>
                  <a:gd name="T32" fmla="*/ 395 w 776"/>
                  <a:gd name="T33" fmla="*/ 46 h 2368"/>
                  <a:gd name="T34" fmla="*/ 423 w 776"/>
                  <a:gd name="T35" fmla="*/ 50 h 2368"/>
                  <a:gd name="T36" fmla="*/ 395 w 776"/>
                  <a:gd name="T37" fmla="*/ 53 h 2368"/>
                  <a:gd name="T38" fmla="*/ 452 w 776"/>
                  <a:gd name="T39" fmla="*/ 58 h 2368"/>
                  <a:gd name="T40" fmla="*/ 423 w 776"/>
                  <a:gd name="T41" fmla="*/ 62 h 2368"/>
                  <a:gd name="T42" fmla="*/ 452 w 776"/>
                  <a:gd name="T43" fmla="*/ 68 h 2368"/>
                  <a:gd name="T44" fmla="*/ 423 w 776"/>
                  <a:gd name="T45" fmla="*/ 70 h 2368"/>
                  <a:gd name="T46" fmla="*/ 452 w 776"/>
                  <a:gd name="T47" fmla="*/ 7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Freeform 136"/>
              <p:cNvSpPr>
                <a:spLocks/>
              </p:cNvSpPr>
              <p:nvPr/>
            </p:nvSpPr>
            <p:spPr bwMode="hidden">
              <a:xfrm>
                <a:off x="4658" y="132"/>
                <a:ext cx="260" cy="562"/>
              </a:xfrm>
              <a:custGeom>
                <a:avLst/>
                <a:gdLst>
                  <a:gd name="T0" fmla="*/ 0 w 776"/>
                  <a:gd name="T1" fmla="*/ 4 h 2368"/>
                  <a:gd name="T2" fmla="*/ 27 w 776"/>
                  <a:gd name="T3" fmla="*/ 1 h 2368"/>
                  <a:gd name="T4" fmla="*/ 11 w 776"/>
                  <a:gd name="T5" fmla="*/ 9 h 2368"/>
                  <a:gd name="T6" fmla="*/ 38 w 776"/>
                  <a:gd name="T7" fmla="*/ 9 h 2368"/>
                  <a:gd name="T8" fmla="*/ 21 w 776"/>
                  <a:gd name="T9" fmla="*/ 17 h 2368"/>
                  <a:gd name="T10" fmla="*/ 43 w 776"/>
                  <a:gd name="T11" fmla="*/ 20 h 2368"/>
                  <a:gd name="T12" fmla="*/ 32 w 776"/>
                  <a:gd name="T13" fmla="*/ 25 h 2368"/>
                  <a:gd name="T14" fmla="*/ 54 w 776"/>
                  <a:gd name="T15" fmla="*/ 28 h 2368"/>
                  <a:gd name="T16" fmla="*/ 43 w 776"/>
                  <a:gd name="T17" fmla="*/ 33 h 2368"/>
                  <a:gd name="T18" fmla="*/ 59 w 776"/>
                  <a:gd name="T19" fmla="*/ 36 h 2368"/>
                  <a:gd name="T20" fmla="*/ 54 w 776"/>
                  <a:gd name="T21" fmla="*/ 42 h 2368"/>
                  <a:gd name="T22" fmla="*/ 65 w 776"/>
                  <a:gd name="T23" fmla="*/ 47 h 2368"/>
                  <a:gd name="T24" fmla="*/ 65 w 776"/>
                  <a:gd name="T25" fmla="*/ 52 h 2368"/>
                  <a:gd name="T26" fmla="*/ 75 w 776"/>
                  <a:gd name="T27" fmla="*/ 60 h 2368"/>
                  <a:gd name="T28" fmla="*/ 70 w 776"/>
                  <a:gd name="T29" fmla="*/ 69 h 2368"/>
                  <a:gd name="T30" fmla="*/ 81 w 776"/>
                  <a:gd name="T31" fmla="*/ 74 h 2368"/>
                  <a:gd name="T32" fmla="*/ 75 w 776"/>
                  <a:gd name="T33" fmla="*/ 82 h 2368"/>
                  <a:gd name="T34" fmla="*/ 81 w 776"/>
                  <a:gd name="T35" fmla="*/ 90 h 2368"/>
                  <a:gd name="T36" fmla="*/ 75 w 776"/>
                  <a:gd name="T37" fmla="*/ 96 h 2368"/>
                  <a:gd name="T38" fmla="*/ 86 w 776"/>
                  <a:gd name="T39" fmla="*/ 104 h 2368"/>
                  <a:gd name="T40" fmla="*/ 81 w 776"/>
                  <a:gd name="T41" fmla="*/ 112 h 2368"/>
                  <a:gd name="T42" fmla="*/ 86 w 776"/>
                  <a:gd name="T43" fmla="*/ 122 h 2368"/>
                  <a:gd name="T44" fmla="*/ 81 w 776"/>
                  <a:gd name="T45" fmla="*/ 125 h 2368"/>
                  <a:gd name="T46" fmla="*/ 86 w 776"/>
                  <a:gd name="T47" fmla="*/ 133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Freeform 137"/>
              <p:cNvSpPr>
                <a:spLocks/>
              </p:cNvSpPr>
              <p:nvPr/>
            </p:nvSpPr>
            <p:spPr bwMode="hidden">
              <a:xfrm rot="-1346631">
                <a:off x="4401" y="599"/>
                <a:ext cx="174" cy="329"/>
              </a:xfrm>
              <a:custGeom>
                <a:avLst/>
                <a:gdLst>
                  <a:gd name="T0" fmla="*/ 0 w 776"/>
                  <a:gd name="T1" fmla="*/ 1 h 2368"/>
                  <a:gd name="T2" fmla="*/ 12 w 776"/>
                  <a:gd name="T3" fmla="*/ 0 h 2368"/>
                  <a:gd name="T4" fmla="*/ 5 w 776"/>
                  <a:gd name="T5" fmla="*/ 3 h 2368"/>
                  <a:gd name="T6" fmla="*/ 17 w 776"/>
                  <a:gd name="T7" fmla="*/ 3 h 2368"/>
                  <a:gd name="T8" fmla="*/ 10 w 776"/>
                  <a:gd name="T9" fmla="*/ 6 h 2368"/>
                  <a:gd name="T10" fmla="*/ 19 w 776"/>
                  <a:gd name="T11" fmla="*/ 7 h 2368"/>
                  <a:gd name="T12" fmla="*/ 15 w 776"/>
                  <a:gd name="T13" fmla="*/ 9 h 2368"/>
                  <a:gd name="T14" fmla="*/ 24 w 776"/>
                  <a:gd name="T15" fmla="*/ 10 h 2368"/>
                  <a:gd name="T16" fmla="*/ 19 w 776"/>
                  <a:gd name="T17" fmla="*/ 11 h 2368"/>
                  <a:gd name="T18" fmla="*/ 26 w 776"/>
                  <a:gd name="T19" fmla="*/ 12 h 2368"/>
                  <a:gd name="T20" fmla="*/ 24 w 776"/>
                  <a:gd name="T21" fmla="*/ 14 h 2368"/>
                  <a:gd name="T22" fmla="*/ 29 w 776"/>
                  <a:gd name="T23" fmla="*/ 16 h 2368"/>
                  <a:gd name="T24" fmla="*/ 29 w 776"/>
                  <a:gd name="T25" fmla="*/ 18 h 2368"/>
                  <a:gd name="T26" fmla="*/ 34 w 776"/>
                  <a:gd name="T27" fmla="*/ 21 h 2368"/>
                  <a:gd name="T28" fmla="*/ 31 w 776"/>
                  <a:gd name="T29" fmla="*/ 23 h 2368"/>
                  <a:gd name="T30" fmla="*/ 36 w 776"/>
                  <a:gd name="T31" fmla="*/ 25 h 2368"/>
                  <a:gd name="T32" fmla="*/ 34 w 776"/>
                  <a:gd name="T33" fmla="*/ 28 h 2368"/>
                  <a:gd name="T34" fmla="*/ 36 w 776"/>
                  <a:gd name="T35" fmla="*/ 31 h 2368"/>
                  <a:gd name="T36" fmla="*/ 34 w 776"/>
                  <a:gd name="T37" fmla="*/ 33 h 2368"/>
                  <a:gd name="T38" fmla="*/ 39 w 776"/>
                  <a:gd name="T39" fmla="*/ 36 h 2368"/>
                  <a:gd name="T40" fmla="*/ 36 w 776"/>
                  <a:gd name="T41" fmla="*/ 38 h 2368"/>
                  <a:gd name="T42" fmla="*/ 39 w 776"/>
                  <a:gd name="T43" fmla="*/ 42 h 2368"/>
                  <a:gd name="T44" fmla="*/ 36 w 776"/>
                  <a:gd name="T45" fmla="*/ 43 h 2368"/>
                  <a:gd name="T46" fmla="*/ 39 w 776"/>
                  <a:gd name="T47" fmla="*/ 46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Freeform 138"/>
              <p:cNvSpPr>
                <a:spLocks/>
              </p:cNvSpPr>
              <p:nvPr/>
            </p:nvSpPr>
            <p:spPr bwMode="hidden">
              <a:xfrm rot="1346631" flipH="1">
                <a:off x="3783" y="590"/>
                <a:ext cx="173" cy="329"/>
              </a:xfrm>
              <a:custGeom>
                <a:avLst/>
                <a:gdLst>
                  <a:gd name="T0" fmla="*/ 0 w 776"/>
                  <a:gd name="T1" fmla="*/ 1 h 2368"/>
                  <a:gd name="T2" fmla="*/ 12 w 776"/>
                  <a:gd name="T3" fmla="*/ 0 h 2368"/>
                  <a:gd name="T4" fmla="*/ 5 w 776"/>
                  <a:gd name="T5" fmla="*/ 3 h 2368"/>
                  <a:gd name="T6" fmla="*/ 17 w 776"/>
                  <a:gd name="T7" fmla="*/ 3 h 2368"/>
                  <a:gd name="T8" fmla="*/ 10 w 776"/>
                  <a:gd name="T9" fmla="*/ 6 h 2368"/>
                  <a:gd name="T10" fmla="*/ 19 w 776"/>
                  <a:gd name="T11" fmla="*/ 7 h 2368"/>
                  <a:gd name="T12" fmla="*/ 14 w 776"/>
                  <a:gd name="T13" fmla="*/ 9 h 2368"/>
                  <a:gd name="T14" fmla="*/ 24 w 776"/>
                  <a:gd name="T15" fmla="*/ 10 h 2368"/>
                  <a:gd name="T16" fmla="*/ 19 w 776"/>
                  <a:gd name="T17" fmla="*/ 11 h 2368"/>
                  <a:gd name="T18" fmla="*/ 26 w 776"/>
                  <a:gd name="T19" fmla="*/ 12 h 2368"/>
                  <a:gd name="T20" fmla="*/ 24 w 776"/>
                  <a:gd name="T21" fmla="*/ 14 h 2368"/>
                  <a:gd name="T22" fmla="*/ 29 w 776"/>
                  <a:gd name="T23" fmla="*/ 16 h 2368"/>
                  <a:gd name="T24" fmla="*/ 29 w 776"/>
                  <a:gd name="T25" fmla="*/ 18 h 2368"/>
                  <a:gd name="T26" fmla="*/ 33 w 776"/>
                  <a:gd name="T27" fmla="*/ 21 h 2368"/>
                  <a:gd name="T28" fmla="*/ 31 w 776"/>
                  <a:gd name="T29" fmla="*/ 23 h 2368"/>
                  <a:gd name="T30" fmla="*/ 36 w 776"/>
                  <a:gd name="T31" fmla="*/ 25 h 2368"/>
                  <a:gd name="T32" fmla="*/ 33 w 776"/>
                  <a:gd name="T33" fmla="*/ 28 h 2368"/>
                  <a:gd name="T34" fmla="*/ 36 w 776"/>
                  <a:gd name="T35" fmla="*/ 31 h 2368"/>
                  <a:gd name="T36" fmla="*/ 33 w 776"/>
                  <a:gd name="T37" fmla="*/ 33 h 2368"/>
                  <a:gd name="T38" fmla="*/ 38 w 776"/>
                  <a:gd name="T39" fmla="*/ 36 h 2368"/>
                  <a:gd name="T40" fmla="*/ 36 w 776"/>
                  <a:gd name="T41" fmla="*/ 38 h 2368"/>
                  <a:gd name="T42" fmla="*/ 38 w 776"/>
                  <a:gd name="T43" fmla="*/ 42 h 2368"/>
                  <a:gd name="T44" fmla="*/ 36 w 776"/>
                  <a:gd name="T45" fmla="*/ 43 h 2368"/>
                  <a:gd name="T46" fmla="*/ 38 w 776"/>
                  <a:gd name="T47" fmla="*/ 46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aphicFrame>
        <p:nvGraphicFramePr>
          <p:cNvPr id="140" name="Object 139"/>
          <p:cNvGraphicFramePr>
            <a:graphicFrameLocks noChangeAspect="1"/>
          </p:cNvGraphicFramePr>
          <p:nvPr/>
        </p:nvGraphicFramePr>
        <p:xfrm>
          <a:off x="8524875" y="3581400"/>
          <a:ext cx="2905125" cy="327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Clip" r:id="rId3" imgW="1999793" imgH="1831543" progId="">
                  <p:embed/>
                </p:oleObj>
              </mc:Choice>
              <mc:Fallback>
                <p:oleObj name="Clip" r:id="rId3" imgW="1999793" imgH="1831543" progId="">
                  <p:embed/>
                  <p:pic>
                    <p:nvPicPr>
                      <p:cNvPr id="0" name="Object 1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4875" y="3581400"/>
                        <a:ext cx="2905125" cy="327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1" name="AutoShape 33"/>
          <p:cNvSpPr>
            <a:spLocks noChangeArrowheads="1"/>
          </p:cNvSpPr>
          <p:nvPr/>
        </p:nvSpPr>
        <p:spPr bwMode="auto">
          <a:xfrm>
            <a:off x="1143000" y="2819400"/>
            <a:ext cx="1246188" cy="795338"/>
          </a:xfrm>
          <a:prstGeom prst="irregularSeal1">
            <a:avLst/>
          </a:prstGeom>
          <a:gradFill rotWithShape="1">
            <a:gsLst>
              <a:gs pos="0">
                <a:srgbClr val="FF00FF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cs typeface="Arial" charset="0"/>
            </a:endParaRPr>
          </a:p>
        </p:txBody>
      </p:sp>
      <p:sp>
        <p:nvSpPr>
          <p:cNvPr id="142" name="AutoShape 33"/>
          <p:cNvSpPr>
            <a:spLocks noChangeArrowheads="1"/>
          </p:cNvSpPr>
          <p:nvPr/>
        </p:nvSpPr>
        <p:spPr bwMode="auto">
          <a:xfrm>
            <a:off x="1238250" y="5105400"/>
            <a:ext cx="1246188" cy="795338"/>
          </a:xfrm>
          <a:prstGeom prst="irregularSeal1">
            <a:avLst/>
          </a:prstGeom>
          <a:gradFill rotWithShape="1">
            <a:gsLst>
              <a:gs pos="0">
                <a:srgbClr val="FF00FF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cs typeface="Arial" charset="0"/>
            </a:endParaRPr>
          </a:p>
        </p:txBody>
      </p:sp>
      <p:sp>
        <p:nvSpPr>
          <p:cNvPr id="143" name="AutoShape 33"/>
          <p:cNvSpPr>
            <a:spLocks noChangeArrowheads="1"/>
          </p:cNvSpPr>
          <p:nvPr/>
        </p:nvSpPr>
        <p:spPr bwMode="auto">
          <a:xfrm>
            <a:off x="5619750" y="5410200"/>
            <a:ext cx="1246188" cy="795338"/>
          </a:xfrm>
          <a:prstGeom prst="irregularSeal1">
            <a:avLst/>
          </a:prstGeom>
          <a:gradFill rotWithShape="1">
            <a:gsLst>
              <a:gs pos="0">
                <a:srgbClr val="FF00FF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cs typeface="Arial" charset="0"/>
            </a:endParaRPr>
          </a:p>
        </p:txBody>
      </p:sp>
      <p:sp>
        <p:nvSpPr>
          <p:cNvPr id="144" name="AutoShape 28"/>
          <p:cNvSpPr>
            <a:spLocks noChangeArrowheads="1"/>
          </p:cNvSpPr>
          <p:nvPr/>
        </p:nvSpPr>
        <p:spPr bwMode="auto">
          <a:xfrm>
            <a:off x="6477000" y="1524000"/>
            <a:ext cx="762000" cy="512763"/>
          </a:xfrm>
          <a:prstGeom prst="irregularSeal1">
            <a:avLst/>
          </a:prstGeom>
          <a:gradFill rotWithShape="1">
            <a:gsLst>
              <a:gs pos="0">
                <a:srgbClr val="FF33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cs typeface="Arial" charset="0"/>
            </a:endParaRPr>
          </a:p>
        </p:txBody>
      </p:sp>
      <p:sp>
        <p:nvSpPr>
          <p:cNvPr id="145" name="AutoShape 32"/>
          <p:cNvSpPr>
            <a:spLocks noChangeArrowheads="1"/>
          </p:cNvSpPr>
          <p:nvPr/>
        </p:nvSpPr>
        <p:spPr bwMode="auto">
          <a:xfrm rot="17331562">
            <a:off x="396081" y="1127920"/>
            <a:ext cx="715963" cy="746125"/>
          </a:xfrm>
          <a:prstGeom prst="irregularSeal1">
            <a:avLst/>
          </a:prstGeom>
          <a:gradFill rotWithShape="1">
            <a:gsLst>
              <a:gs pos="0">
                <a:srgbClr val="FFCCFF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>
              <a:cs typeface="Arial" charset="0"/>
            </a:endParaRPr>
          </a:p>
        </p:txBody>
      </p:sp>
      <p:sp>
        <p:nvSpPr>
          <p:cNvPr id="146" name="AutoShape 24"/>
          <p:cNvSpPr>
            <a:spLocks noChangeArrowheads="1"/>
          </p:cNvSpPr>
          <p:nvPr/>
        </p:nvSpPr>
        <p:spPr bwMode="auto">
          <a:xfrm rot="19926999">
            <a:off x="3429001" y="5410200"/>
            <a:ext cx="847329" cy="800100"/>
          </a:xfrm>
          <a:prstGeom prst="irregularSeal1">
            <a:avLst/>
          </a:prstGeom>
          <a:gradFill rotWithShape="1">
            <a:gsLst>
              <a:gs pos="0">
                <a:srgbClr val="00FF00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cs typeface="Arial" charset="0"/>
            </a:endParaRPr>
          </a:p>
        </p:txBody>
      </p:sp>
      <p:pic>
        <p:nvPicPr>
          <p:cNvPr id="147" name="Picture 15" descr="XMSTRER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192486" y="1355726"/>
            <a:ext cx="279796" cy="449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8" name="Picture 15" descr="XMSTRER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908110" y="1062039"/>
            <a:ext cx="285750" cy="463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9" name="Picture 15" descr="XMSTRER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5619949" y="-3619698"/>
            <a:ext cx="271463" cy="7510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0" name="Picture 7" descr="CRNRC40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1906985" cy="103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1" name="Picture 8" descr="CRNRC40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671845" y="0"/>
            <a:ext cx="1758156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2" name="Picture 10" descr="CRNRC40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" y="5870575"/>
            <a:ext cx="2022079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" name="Picture 9" descr="CRNRC408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9503172" y="5764214"/>
            <a:ext cx="1926828" cy="109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" name="Picture 15" descr="XMSTRER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5715199" y="2868414"/>
            <a:ext cx="271462" cy="7510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0" name="WordArt 10"/>
          <p:cNvSpPr>
            <a:spLocks noChangeArrowheads="1" noChangeShapeType="1" noTextEdit="1"/>
          </p:cNvSpPr>
          <p:nvPr/>
        </p:nvSpPr>
        <p:spPr bwMode="auto">
          <a:xfrm rot="309560">
            <a:off x="1220920" y="1308302"/>
            <a:ext cx="8856662" cy="21320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04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</a:t>
            </a:r>
            <a:r>
              <a:rPr lang="en-US" sz="3600" kern="10" dirty="0" err="1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04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húc</a:t>
            </a:r>
            <a:r>
              <a:rPr lang="en-US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04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04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các</a:t>
            </a:r>
            <a:r>
              <a:rPr lang="en-US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04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04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em</a:t>
            </a:r>
            <a:r>
              <a:rPr lang="en-US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04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04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chăm</a:t>
            </a:r>
            <a:r>
              <a:rPr lang="en-US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04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04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ngoan</a:t>
            </a:r>
            <a:r>
              <a:rPr lang="en-US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04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, </a:t>
            </a:r>
            <a:r>
              <a:rPr lang="en-US" sz="3600" kern="10" dirty="0" err="1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04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học</a:t>
            </a:r>
            <a:r>
              <a:rPr lang="en-US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04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04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giỏi</a:t>
            </a:r>
            <a:r>
              <a:rPr lang="en-US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04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!.</a:t>
            </a:r>
            <a:endParaRPr lang="en-US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04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91" name="Arc 123"/>
          <p:cNvSpPr>
            <a:spLocks/>
          </p:cNvSpPr>
          <p:nvPr/>
        </p:nvSpPr>
        <p:spPr bwMode="hidden">
          <a:xfrm>
            <a:off x="3094440" y="4431799"/>
            <a:ext cx="189666" cy="743548"/>
          </a:xfrm>
          <a:custGeom>
            <a:avLst/>
            <a:gdLst>
              <a:gd name="T0" fmla="*/ 0 w 34812"/>
              <a:gd name="T1" fmla="*/ 8 h 22305"/>
              <a:gd name="T2" fmla="*/ 1 w 34812"/>
              <a:gd name="T3" fmla="*/ 39 h 22305"/>
              <a:gd name="T4" fmla="*/ 0 w 34812"/>
              <a:gd name="T5" fmla="*/ 38 h 223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4812" h="22305" fill="none" extrusionOk="0">
                <a:moveTo>
                  <a:pt x="-1" y="4511"/>
                </a:moveTo>
                <a:cubicBezTo>
                  <a:pt x="3783" y="1586"/>
                  <a:pt x="8429" y="-1"/>
                  <a:pt x="13212" y="0"/>
                </a:cubicBezTo>
                <a:cubicBezTo>
                  <a:pt x="25141" y="0"/>
                  <a:pt x="34812" y="9670"/>
                  <a:pt x="34812" y="21600"/>
                </a:cubicBezTo>
                <a:cubicBezTo>
                  <a:pt x="34812" y="21835"/>
                  <a:pt x="34808" y="22070"/>
                  <a:pt x="34800" y="22304"/>
                </a:cubicBezTo>
              </a:path>
              <a:path w="34812" h="22305" stroke="0" extrusionOk="0">
                <a:moveTo>
                  <a:pt x="-1" y="4511"/>
                </a:moveTo>
                <a:cubicBezTo>
                  <a:pt x="3783" y="1586"/>
                  <a:pt x="8429" y="-1"/>
                  <a:pt x="13212" y="0"/>
                </a:cubicBezTo>
                <a:cubicBezTo>
                  <a:pt x="25141" y="0"/>
                  <a:pt x="34812" y="9670"/>
                  <a:pt x="34812" y="21600"/>
                </a:cubicBezTo>
                <a:cubicBezTo>
                  <a:pt x="34812" y="21835"/>
                  <a:pt x="34808" y="22070"/>
                  <a:pt x="34800" y="22304"/>
                </a:cubicBezTo>
                <a:lnTo>
                  <a:pt x="13212" y="21600"/>
                </a:lnTo>
                <a:lnTo>
                  <a:pt x="-1" y="4511"/>
                </a:lnTo>
                <a:close/>
              </a:path>
            </a:pathLst>
          </a:cu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92" name="Group 291"/>
          <p:cNvGrpSpPr>
            <a:grpSpLocks/>
          </p:cNvGrpSpPr>
          <p:nvPr/>
        </p:nvGrpSpPr>
        <p:grpSpPr bwMode="auto">
          <a:xfrm>
            <a:off x="1066800" y="3810000"/>
            <a:ext cx="2762250" cy="1981200"/>
            <a:chOff x="3115" y="0"/>
            <a:chExt cx="2170" cy="2486"/>
          </a:xfrm>
        </p:grpSpPr>
        <p:grpSp>
          <p:nvGrpSpPr>
            <p:cNvPr id="293" name="Group 5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425" name="Oval 6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" name="Oval 7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94" name="Group 8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423" name="Oval 9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4" name="Oval 10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95" name="Group 11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421" name="Oval 12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2" name="Oval 13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96" name="Group 14"/>
            <p:cNvGrpSpPr>
              <a:grpSpLocks/>
            </p:cNvGrpSpPr>
            <p:nvPr/>
          </p:nvGrpSpPr>
          <p:grpSpPr bwMode="auto">
            <a:xfrm>
              <a:off x="3115" y="0"/>
              <a:ext cx="2170" cy="1701"/>
              <a:chOff x="3115" y="0"/>
              <a:chExt cx="2170" cy="1701"/>
            </a:xfrm>
          </p:grpSpPr>
          <p:grpSp>
            <p:nvGrpSpPr>
              <p:cNvPr id="297" name="Group 15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419" name="Oval 16"/>
                <p:cNvSpPr>
                  <a:spLocks noChangeArrowheads="1"/>
                </p:cNvSpPr>
                <p:nvPr/>
              </p:nvSpPr>
              <p:spPr bwMode="hidden">
                <a:xfrm>
                  <a:off x="1265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" name="Oval 17"/>
                <p:cNvSpPr>
                  <a:spLocks noChangeArrowheads="1"/>
                </p:cNvSpPr>
                <p:nvPr/>
              </p:nvSpPr>
              <p:spPr bwMode="hidden">
                <a:xfrm>
                  <a:off x="2380" y="1601"/>
                  <a:ext cx="579" cy="40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98" name="Group 18"/>
              <p:cNvGrpSpPr>
                <a:grpSpLocks/>
              </p:cNvGrpSpPr>
              <p:nvPr/>
            </p:nvGrpSpPr>
            <p:grpSpPr bwMode="auto">
              <a:xfrm>
                <a:off x="3115" y="0"/>
                <a:ext cx="2142" cy="1701"/>
                <a:chOff x="3115" y="0"/>
                <a:chExt cx="2142" cy="1701"/>
              </a:xfrm>
            </p:grpSpPr>
            <p:grpSp>
              <p:nvGrpSpPr>
                <p:cNvPr id="321" name="Group 19"/>
                <p:cNvGrpSpPr>
                  <a:grpSpLocks/>
                </p:cNvGrpSpPr>
                <p:nvPr/>
              </p:nvGrpSpPr>
              <p:grpSpPr bwMode="auto">
                <a:xfrm>
                  <a:off x="4502" y="589"/>
                  <a:ext cx="492" cy="912"/>
                  <a:chOff x="3471" y="1530"/>
                  <a:chExt cx="1258" cy="2327"/>
                </a:xfrm>
              </p:grpSpPr>
              <p:sp>
                <p:nvSpPr>
                  <p:cNvPr id="417" name="Freeform 20"/>
                  <p:cNvSpPr>
                    <a:spLocks/>
                  </p:cNvSpPr>
                  <p:nvPr/>
                </p:nvSpPr>
                <p:spPr bwMode="hidden">
                  <a:xfrm rot="2711884">
                    <a:off x="2765" y="2236"/>
                    <a:ext cx="1724" cy="312"/>
                  </a:xfrm>
                  <a:custGeom>
                    <a:avLst/>
                    <a:gdLst>
                      <a:gd name="T0" fmla="*/ 0 w 2736"/>
                      <a:gd name="T1" fmla="*/ 193 h 504"/>
                      <a:gd name="T2" fmla="*/ 343 w 2736"/>
                      <a:gd name="T3" fmla="*/ 64 h 504"/>
                      <a:gd name="T4" fmla="*/ 705 w 2736"/>
                      <a:gd name="T5" fmla="*/ 9 h 504"/>
                      <a:gd name="T6" fmla="*/ 1086 w 2736"/>
                      <a:gd name="T7" fmla="*/ 9 h 504"/>
                      <a:gd name="T8" fmla="*/ 1080 w 2736"/>
                      <a:gd name="T9" fmla="*/ 40 h 504"/>
                      <a:gd name="T10" fmla="*/ 701 w 2736"/>
                      <a:gd name="T11" fmla="*/ 40 h 504"/>
                      <a:gd name="T12" fmla="*/ 260 w 2736"/>
                      <a:gd name="T13" fmla="*/ 112 h 504"/>
                      <a:gd name="T14" fmla="*/ 0 w 2736"/>
                      <a:gd name="T15" fmla="*/ 1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8" name="Freeform 21"/>
                  <p:cNvSpPr>
                    <a:spLocks/>
                  </p:cNvSpPr>
                  <p:nvPr/>
                </p:nvSpPr>
                <p:spPr bwMode="hidden">
                  <a:xfrm rot="2711884">
                    <a:off x="4021" y="3150"/>
                    <a:ext cx="925" cy="490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3 w 1769"/>
                      <a:gd name="T3" fmla="*/ 22 h 791"/>
                      <a:gd name="T4" fmla="*/ 316 w 1769"/>
                      <a:gd name="T5" fmla="*/ 77 h 791"/>
                      <a:gd name="T6" fmla="*/ 440 w 1769"/>
                      <a:gd name="T7" fmla="*/ 166 h 791"/>
                      <a:gd name="T8" fmla="*/ 480 w 1769"/>
                      <a:gd name="T9" fmla="*/ 234 h 791"/>
                      <a:gd name="T10" fmla="*/ 462 w 1769"/>
                      <a:gd name="T11" fmla="*/ 302 h 791"/>
                      <a:gd name="T12" fmla="*/ 435 w 1769"/>
                      <a:gd name="T13" fmla="*/ 243 h 791"/>
                      <a:gd name="T14" fmla="*/ 380 w 1769"/>
                      <a:gd name="T15" fmla="*/ 174 h 791"/>
                      <a:gd name="T16" fmla="*/ 303 w 1769"/>
                      <a:gd name="T17" fmla="*/ 113 h 791"/>
                      <a:gd name="T18" fmla="*/ 159 w 1769"/>
                      <a:gd name="T19" fmla="*/ 58 h 791"/>
                      <a:gd name="T20" fmla="*/ 0 w 1769"/>
                      <a:gd name="T21" fmla="*/ 29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22" name="Group 22"/>
                <p:cNvGrpSpPr>
                  <a:grpSpLocks/>
                </p:cNvGrpSpPr>
                <p:nvPr/>
              </p:nvGrpSpPr>
              <p:grpSpPr bwMode="auto">
                <a:xfrm>
                  <a:off x="4266" y="781"/>
                  <a:ext cx="965" cy="522"/>
                  <a:chOff x="2864" y="2019"/>
                  <a:chExt cx="2463" cy="1332"/>
                </a:xfrm>
              </p:grpSpPr>
              <p:sp>
                <p:nvSpPr>
                  <p:cNvPr id="415" name="Freeform 23"/>
                  <p:cNvSpPr>
                    <a:spLocks/>
                  </p:cNvSpPr>
                  <p:nvPr/>
                </p:nvSpPr>
                <p:spPr bwMode="hidden">
                  <a:xfrm rot="2104081">
                    <a:off x="2864" y="2019"/>
                    <a:ext cx="1814" cy="347"/>
                  </a:xfrm>
                  <a:custGeom>
                    <a:avLst/>
                    <a:gdLst>
                      <a:gd name="T0" fmla="*/ 0 w 2736"/>
                      <a:gd name="T1" fmla="*/ 239 h 504"/>
                      <a:gd name="T2" fmla="*/ 380 w 2736"/>
                      <a:gd name="T3" fmla="*/ 80 h 504"/>
                      <a:gd name="T4" fmla="*/ 781 w 2736"/>
                      <a:gd name="T5" fmla="*/ 12 h 504"/>
                      <a:gd name="T6" fmla="*/ 1203 w 2736"/>
                      <a:gd name="T7" fmla="*/ 12 h 504"/>
                      <a:gd name="T8" fmla="*/ 1195 w 2736"/>
                      <a:gd name="T9" fmla="*/ 49 h 504"/>
                      <a:gd name="T10" fmla="*/ 776 w 2736"/>
                      <a:gd name="T11" fmla="*/ 49 h 504"/>
                      <a:gd name="T12" fmla="*/ 288 w 2736"/>
                      <a:gd name="T13" fmla="*/ 138 h 504"/>
                      <a:gd name="T14" fmla="*/ 0 w 2736"/>
                      <a:gd name="T15" fmla="*/ 23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6" name="Freeform 24"/>
                  <p:cNvSpPr>
                    <a:spLocks/>
                  </p:cNvSpPr>
                  <p:nvPr/>
                </p:nvSpPr>
                <p:spPr bwMode="hidden">
                  <a:xfrm rot="2104081">
                    <a:off x="4353" y="2806"/>
                    <a:ext cx="974" cy="545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147 w 1769"/>
                      <a:gd name="T3" fmla="*/ 27 h 791"/>
                      <a:gd name="T4" fmla="*/ 351 w 1769"/>
                      <a:gd name="T5" fmla="*/ 95 h 791"/>
                      <a:gd name="T6" fmla="*/ 488 w 1769"/>
                      <a:gd name="T7" fmla="*/ 205 h 791"/>
                      <a:gd name="T8" fmla="*/ 532 w 1769"/>
                      <a:gd name="T9" fmla="*/ 289 h 791"/>
                      <a:gd name="T10" fmla="*/ 512 w 1769"/>
                      <a:gd name="T11" fmla="*/ 373 h 791"/>
                      <a:gd name="T12" fmla="*/ 482 w 1769"/>
                      <a:gd name="T13" fmla="*/ 300 h 791"/>
                      <a:gd name="T14" fmla="*/ 421 w 1769"/>
                      <a:gd name="T15" fmla="*/ 216 h 791"/>
                      <a:gd name="T16" fmla="*/ 336 w 1769"/>
                      <a:gd name="T17" fmla="*/ 141 h 791"/>
                      <a:gd name="T18" fmla="*/ 176 w 1769"/>
                      <a:gd name="T19" fmla="*/ 72 h 791"/>
                      <a:gd name="T20" fmla="*/ 0 w 1769"/>
                      <a:gd name="T21" fmla="*/ 36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23" name="Group 25"/>
                <p:cNvGrpSpPr>
                  <a:grpSpLocks/>
                </p:cNvGrpSpPr>
                <p:nvPr/>
              </p:nvGrpSpPr>
              <p:grpSpPr bwMode="auto">
                <a:xfrm>
                  <a:off x="4281" y="707"/>
                  <a:ext cx="972" cy="417"/>
                  <a:chOff x="2897" y="1832"/>
                  <a:chExt cx="2477" cy="1064"/>
                </a:xfrm>
              </p:grpSpPr>
              <p:sp>
                <p:nvSpPr>
                  <p:cNvPr id="413" name="Freeform 26"/>
                  <p:cNvSpPr>
                    <a:spLocks/>
                  </p:cNvSpPr>
                  <p:nvPr/>
                </p:nvSpPr>
                <p:spPr bwMode="hidden">
                  <a:xfrm rot="1582915">
                    <a:off x="2897" y="1832"/>
                    <a:ext cx="1736" cy="304"/>
                  </a:xfrm>
                  <a:custGeom>
                    <a:avLst/>
                    <a:gdLst>
                      <a:gd name="T0" fmla="*/ 0 w 2736"/>
                      <a:gd name="T1" fmla="*/ 183 h 504"/>
                      <a:gd name="T2" fmla="*/ 348 w 2736"/>
                      <a:gd name="T3" fmla="*/ 61 h 504"/>
                      <a:gd name="T4" fmla="*/ 715 w 2736"/>
                      <a:gd name="T5" fmla="*/ 8 h 504"/>
                      <a:gd name="T6" fmla="*/ 1101 w 2736"/>
                      <a:gd name="T7" fmla="*/ 8 h 504"/>
                      <a:gd name="T8" fmla="*/ 1095 w 2736"/>
                      <a:gd name="T9" fmla="*/ 37 h 504"/>
                      <a:gd name="T10" fmla="*/ 710 w 2736"/>
                      <a:gd name="T11" fmla="*/ 37 h 504"/>
                      <a:gd name="T12" fmla="*/ 263 w 2736"/>
                      <a:gd name="T13" fmla="*/ 106 h 504"/>
                      <a:gd name="T14" fmla="*/ 0 w 2736"/>
                      <a:gd name="T15" fmla="*/ 18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4" name="Freeform 27"/>
                  <p:cNvSpPr>
                    <a:spLocks/>
                  </p:cNvSpPr>
                  <p:nvPr/>
                </p:nvSpPr>
                <p:spPr bwMode="hidden">
                  <a:xfrm rot="1582915">
                    <a:off x="4442" y="2420"/>
                    <a:ext cx="932" cy="476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5 w 1769"/>
                      <a:gd name="T3" fmla="*/ 20 h 791"/>
                      <a:gd name="T4" fmla="*/ 321 w 1769"/>
                      <a:gd name="T5" fmla="*/ 72 h 791"/>
                      <a:gd name="T6" fmla="*/ 447 w 1769"/>
                      <a:gd name="T7" fmla="*/ 156 h 791"/>
                      <a:gd name="T8" fmla="*/ 487 w 1769"/>
                      <a:gd name="T9" fmla="*/ 220 h 791"/>
                      <a:gd name="T10" fmla="*/ 469 w 1769"/>
                      <a:gd name="T11" fmla="*/ 285 h 791"/>
                      <a:gd name="T12" fmla="*/ 441 w 1769"/>
                      <a:gd name="T13" fmla="*/ 229 h 791"/>
                      <a:gd name="T14" fmla="*/ 386 w 1769"/>
                      <a:gd name="T15" fmla="*/ 164 h 791"/>
                      <a:gd name="T16" fmla="*/ 308 w 1769"/>
                      <a:gd name="T17" fmla="*/ 107 h 791"/>
                      <a:gd name="T18" fmla="*/ 161 w 1769"/>
                      <a:gd name="T19" fmla="*/ 55 h 791"/>
                      <a:gd name="T20" fmla="*/ 0 w 1769"/>
                      <a:gd name="T21" fmla="*/ 28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24" name="Group 28"/>
                <p:cNvGrpSpPr>
                  <a:grpSpLocks/>
                </p:cNvGrpSpPr>
                <p:nvPr/>
              </p:nvGrpSpPr>
              <p:grpSpPr bwMode="auto">
                <a:xfrm>
                  <a:off x="4289" y="632"/>
                  <a:ext cx="968" cy="365"/>
                  <a:chOff x="2924" y="1636"/>
                  <a:chExt cx="2472" cy="927"/>
                </a:xfrm>
              </p:grpSpPr>
              <p:sp>
                <p:nvSpPr>
                  <p:cNvPr id="411" name="Freeform 29"/>
                  <p:cNvSpPr>
                    <a:spLocks/>
                  </p:cNvSpPr>
                  <p:nvPr/>
                </p:nvSpPr>
                <p:spPr bwMode="hidden">
                  <a:xfrm rot="1080363">
                    <a:off x="2924" y="1636"/>
                    <a:ext cx="1677" cy="335"/>
                  </a:xfrm>
                  <a:custGeom>
                    <a:avLst/>
                    <a:gdLst>
                      <a:gd name="T0" fmla="*/ 0 w 2736"/>
                      <a:gd name="T1" fmla="*/ 223 h 504"/>
                      <a:gd name="T2" fmla="*/ 325 w 2736"/>
                      <a:gd name="T3" fmla="*/ 74 h 504"/>
                      <a:gd name="T4" fmla="*/ 667 w 2736"/>
                      <a:gd name="T5" fmla="*/ 11 h 504"/>
                      <a:gd name="T6" fmla="*/ 1028 w 2736"/>
                      <a:gd name="T7" fmla="*/ 11 h 504"/>
                      <a:gd name="T8" fmla="*/ 1022 w 2736"/>
                      <a:gd name="T9" fmla="*/ 45 h 504"/>
                      <a:gd name="T10" fmla="*/ 663 w 2736"/>
                      <a:gd name="T11" fmla="*/ 45 h 504"/>
                      <a:gd name="T12" fmla="*/ 246 w 2736"/>
                      <a:gd name="T13" fmla="*/ 129 h 504"/>
                      <a:gd name="T14" fmla="*/ 0 w 2736"/>
                      <a:gd name="T15" fmla="*/ 22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2" name="Freeform 30"/>
                  <p:cNvSpPr>
                    <a:spLocks/>
                  </p:cNvSpPr>
                  <p:nvPr/>
                </p:nvSpPr>
                <p:spPr bwMode="hidden">
                  <a:xfrm rot="1080363">
                    <a:off x="4495" y="2037"/>
                    <a:ext cx="901" cy="526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26 w 1769"/>
                      <a:gd name="T3" fmla="*/ 25 h 791"/>
                      <a:gd name="T4" fmla="*/ 300 w 1769"/>
                      <a:gd name="T5" fmla="*/ 88 h 791"/>
                      <a:gd name="T6" fmla="*/ 418 w 1769"/>
                      <a:gd name="T7" fmla="*/ 191 h 791"/>
                      <a:gd name="T8" fmla="*/ 455 w 1769"/>
                      <a:gd name="T9" fmla="*/ 269 h 791"/>
                      <a:gd name="T10" fmla="*/ 438 w 1769"/>
                      <a:gd name="T11" fmla="*/ 348 h 791"/>
                      <a:gd name="T12" fmla="*/ 412 w 1769"/>
                      <a:gd name="T13" fmla="*/ 279 h 791"/>
                      <a:gd name="T14" fmla="*/ 360 w 1769"/>
                      <a:gd name="T15" fmla="*/ 201 h 791"/>
                      <a:gd name="T16" fmla="*/ 288 w 1769"/>
                      <a:gd name="T17" fmla="*/ 131 h 791"/>
                      <a:gd name="T18" fmla="*/ 151 w 1769"/>
                      <a:gd name="T19" fmla="*/ 67 h 791"/>
                      <a:gd name="T20" fmla="*/ 0 w 1769"/>
                      <a:gd name="T21" fmla="*/ 34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25" name="Group 31"/>
                <p:cNvGrpSpPr>
                  <a:grpSpLocks/>
                </p:cNvGrpSpPr>
                <p:nvPr/>
              </p:nvGrpSpPr>
              <p:grpSpPr bwMode="auto">
                <a:xfrm>
                  <a:off x="4305" y="545"/>
                  <a:ext cx="919" cy="259"/>
                  <a:chOff x="2958" y="1414"/>
                  <a:chExt cx="2342" cy="657"/>
                </a:xfrm>
              </p:grpSpPr>
              <p:sp>
                <p:nvSpPr>
                  <p:cNvPr id="409" name="Freeform 32"/>
                  <p:cNvSpPr>
                    <a:spLocks/>
                  </p:cNvSpPr>
                  <p:nvPr/>
                </p:nvSpPr>
                <p:spPr bwMode="hidden">
                  <a:xfrm rot="463793">
                    <a:off x="2958" y="1414"/>
                    <a:ext cx="1545" cy="312"/>
                  </a:xfrm>
                  <a:custGeom>
                    <a:avLst/>
                    <a:gdLst>
                      <a:gd name="T0" fmla="*/ 0 w 2736"/>
                      <a:gd name="T1" fmla="*/ 193 h 504"/>
                      <a:gd name="T2" fmla="*/ 276 w 2736"/>
                      <a:gd name="T3" fmla="*/ 64 h 504"/>
                      <a:gd name="T4" fmla="*/ 566 w 2736"/>
                      <a:gd name="T5" fmla="*/ 9 h 504"/>
                      <a:gd name="T6" fmla="*/ 872 w 2736"/>
                      <a:gd name="T7" fmla="*/ 9 h 504"/>
                      <a:gd name="T8" fmla="*/ 867 w 2736"/>
                      <a:gd name="T9" fmla="*/ 40 h 504"/>
                      <a:gd name="T10" fmla="*/ 562 w 2736"/>
                      <a:gd name="T11" fmla="*/ 40 h 504"/>
                      <a:gd name="T12" fmla="*/ 208 w 2736"/>
                      <a:gd name="T13" fmla="*/ 112 h 504"/>
                      <a:gd name="T14" fmla="*/ 0 w 2736"/>
                      <a:gd name="T15" fmla="*/ 1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0" name="Freeform 33"/>
                  <p:cNvSpPr>
                    <a:spLocks/>
                  </p:cNvSpPr>
                  <p:nvPr/>
                </p:nvSpPr>
                <p:spPr bwMode="hidden">
                  <a:xfrm rot="463793">
                    <a:off x="4470" y="1582"/>
                    <a:ext cx="830" cy="489"/>
                  </a:xfrm>
                  <a:custGeom>
                    <a:avLst/>
                    <a:gdLst>
                      <a:gd name="T0" fmla="*/ 1 w 1769"/>
                      <a:gd name="T1" fmla="*/ 3 h 791"/>
                      <a:gd name="T2" fmla="*/ 107 w 1769"/>
                      <a:gd name="T3" fmla="*/ 22 h 791"/>
                      <a:gd name="T4" fmla="*/ 255 w 1769"/>
                      <a:gd name="T5" fmla="*/ 77 h 791"/>
                      <a:gd name="T6" fmla="*/ 355 w 1769"/>
                      <a:gd name="T7" fmla="*/ 165 h 791"/>
                      <a:gd name="T8" fmla="*/ 387 w 1769"/>
                      <a:gd name="T9" fmla="*/ 232 h 791"/>
                      <a:gd name="T10" fmla="*/ 372 w 1769"/>
                      <a:gd name="T11" fmla="*/ 301 h 791"/>
                      <a:gd name="T12" fmla="*/ 350 w 1769"/>
                      <a:gd name="T13" fmla="*/ 242 h 791"/>
                      <a:gd name="T14" fmla="*/ 306 w 1769"/>
                      <a:gd name="T15" fmla="*/ 174 h 791"/>
                      <a:gd name="T16" fmla="*/ 244 w 1769"/>
                      <a:gd name="T17" fmla="*/ 113 h 791"/>
                      <a:gd name="T18" fmla="*/ 128 w 1769"/>
                      <a:gd name="T19" fmla="*/ 58 h 791"/>
                      <a:gd name="T20" fmla="*/ 0 w 1769"/>
                      <a:gd name="T21" fmla="*/ 29 h 791"/>
                      <a:gd name="T22" fmla="*/ 1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26" name="Group 34"/>
                <p:cNvGrpSpPr>
                  <a:grpSpLocks/>
                </p:cNvGrpSpPr>
                <p:nvPr/>
              </p:nvGrpSpPr>
              <p:grpSpPr bwMode="auto">
                <a:xfrm>
                  <a:off x="4313" y="490"/>
                  <a:ext cx="842" cy="135"/>
                  <a:chOff x="2983" y="1269"/>
                  <a:chExt cx="2150" cy="343"/>
                </a:xfrm>
              </p:grpSpPr>
              <p:sp>
                <p:nvSpPr>
                  <p:cNvPr id="407" name="Freeform 35"/>
                  <p:cNvSpPr>
                    <a:spLocks/>
                  </p:cNvSpPr>
                  <p:nvPr/>
                </p:nvSpPr>
                <p:spPr bwMode="hidden">
                  <a:xfrm rot="-84182">
                    <a:off x="2983" y="1289"/>
                    <a:ext cx="1404" cy="219"/>
                  </a:xfrm>
                  <a:custGeom>
                    <a:avLst/>
                    <a:gdLst>
                      <a:gd name="T0" fmla="*/ 0 w 2736"/>
                      <a:gd name="T1" fmla="*/ 95 h 504"/>
                      <a:gd name="T2" fmla="*/ 227 w 2736"/>
                      <a:gd name="T3" fmla="*/ 32 h 504"/>
                      <a:gd name="T4" fmla="*/ 467 w 2736"/>
                      <a:gd name="T5" fmla="*/ 4 h 504"/>
                      <a:gd name="T6" fmla="*/ 720 w 2736"/>
                      <a:gd name="T7" fmla="*/ 4 h 504"/>
                      <a:gd name="T8" fmla="*/ 716 w 2736"/>
                      <a:gd name="T9" fmla="*/ 20 h 504"/>
                      <a:gd name="T10" fmla="*/ 464 w 2736"/>
                      <a:gd name="T11" fmla="*/ 20 h 504"/>
                      <a:gd name="T12" fmla="*/ 172 w 2736"/>
                      <a:gd name="T13" fmla="*/ 55 h 504"/>
                      <a:gd name="T14" fmla="*/ 0 w 2736"/>
                      <a:gd name="T15" fmla="*/ 9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8" name="Freeform 36"/>
                  <p:cNvSpPr>
                    <a:spLocks/>
                  </p:cNvSpPr>
                  <p:nvPr/>
                </p:nvSpPr>
                <p:spPr bwMode="hidden">
                  <a:xfrm rot="-84182">
                    <a:off x="4379" y="1269"/>
                    <a:ext cx="754" cy="343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88 w 1769"/>
                      <a:gd name="T3" fmla="*/ 10 h 791"/>
                      <a:gd name="T4" fmla="*/ 210 w 1769"/>
                      <a:gd name="T5" fmla="*/ 38 h 791"/>
                      <a:gd name="T6" fmla="*/ 293 w 1769"/>
                      <a:gd name="T7" fmla="*/ 81 h 791"/>
                      <a:gd name="T8" fmla="*/ 319 w 1769"/>
                      <a:gd name="T9" fmla="*/ 114 h 791"/>
                      <a:gd name="T10" fmla="*/ 307 w 1769"/>
                      <a:gd name="T11" fmla="*/ 148 h 791"/>
                      <a:gd name="T12" fmla="*/ 289 w 1769"/>
                      <a:gd name="T13" fmla="*/ 119 h 791"/>
                      <a:gd name="T14" fmla="*/ 252 w 1769"/>
                      <a:gd name="T15" fmla="*/ 85 h 791"/>
                      <a:gd name="T16" fmla="*/ 202 w 1769"/>
                      <a:gd name="T17" fmla="*/ 56 h 791"/>
                      <a:gd name="T18" fmla="*/ 106 w 1769"/>
                      <a:gd name="T19" fmla="*/ 29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27" name="Group 326"/>
                <p:cNvGrpSpPr>
                  <a:grpSpLocks/>
                </p:cNvGrpSpPr>
                <p:nvPr/>
              </p:nvGrpSpPr>
              <p:grpSpPr bwMode="auto">
                <a:xfrm>
                  <a:off x="4298" y="349"/>
                  <a:ext cx="738" cy="167"/>
                  <a:chOff x="2938" y="917"/>
                  <a:chExt cx="1879" cy="427"/>
                </a:xfrm>
              </p:grpSpPr>
              <p:sp>
                <p:nvSpPr>
                  <p:cNvPr id="405" name="Freeform 38"/>
                  <p:cNvSpPr>
                    <a:spLocks/>
                  </p:cNvSpPr>
                  <p:nvPr/>
                </p:nvSpPr>
                <p:spPr bwMode="hidden">
                  <a:xfrm rot="-802576">
                    <a:off x="2938" y="1129"/>
                    <a:ext cx="1233" cy="215"/>
                  </a:xfrm>
                  <a:custGeom>
                    <a:avLst/>
                    <a:gdLst>
                      <a:gd name="T0" fmla="*/ 0 w 2736"/>
                      <a:gd name="T1" fmla="*/ 92 h 504"/>
                      <a:gd name="T2" fmla="*/ 175 w 2736"/>
                      <a:gd name="T3" fmla="*/ 31 h 504"/>
                      <a:gd name="T4" fmla="*/ 361 w 2736"/>
                      <a:gd name="T5" fmla="*/ 4 h 504"/>
                      <a:gd name="T6" fmla="*/ 556 w 2736"/>
                      <a:gd name="T7" fmla="*/ 4 h 504"/>
                      <a:gd name="T8" fmla="*/ 553 w 2736"/>
                      <a:gd name="T9" fmla="*/ 19 h 504"/>
                      <a:gd name="T10" fmla="*/ 358 w 2736"/>
                      <a:gd name="T11" fmla="*/ 19 h 504"/>
                      <a:gd name="T12" fmla="*/ 133 w 2736"/>
                      <a:gd name="T13" fmla="*/ 53 h 504"/>
                      <a:gd name="T14" fmla="*/ 0 w 2736"/>
                      <a:gd name="T15" fmla="*/ 9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6" name="Freeform 39"/>
                  <p:cNvSpPr>
                    <a:spLocks/>
                  </p:cNvSpPr>
                  <p:nvPr/>
                </p:nvSpPr>
                <p:spPr bwMode="hidden">
                  <a:xfrm rot="-802576">
                    <a:off x="4155" y="917"/>
                    <a:ext cx="662" cy="338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68 w 1769"/>
                      <a:gd name="T3" fmla="*/ 10 h 791"/>
                      <a:gd name="T4" fmla="*/ 162 w 1769"/>
                      <a:gd name="T5" fmla="*/ 36 h 791"/>
                      <a:gd name="T6" fmla="*/ 226 w 1769"/>
                      <a:gd name="T7" fmla="*/ 79 h 791"/>
                      <a:gd name="T8" fmla="*/ 246 w 1769"/>
                      <a:gd name="T9" fmla="*/ 111 h 791"/>
                      <a:gd name="T10" fmla="*/ 237 w 1769"/>
                      <a:gd name="T11" fmla="*/ 144 h 791"/>
                      <a:gd name="T12" fmla="*/ 223 w 1769"/>
                      <a:gd name="T13" fmla="*/ 115 h 791"/>
                      <a:gd name="T14" fmla="*/ 195 w 1769"/>
                      <a:gd name="T15" fmla="*/ 83 h 791"/>
                      <a:gd name="T16" fmla="*/ 155 w 1769"/>
                      <a:gd name="T17" fmla="*/ 54 h 791"/>
                      <a:gd name="T18" fmla="*/ 81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28" name="Group 327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2" cy="912"/>
                  <a:chOff x="637" y="1653"/>
                  <a:chExt cx="1257" cy="2326"/>
                </a:xfrm>
              </p:grpSpPr>
              <p:sp>
                <p:nvSpPr>
                  <p:cNvPr id="403" name="Freeform 41"/>
                  <p:cNvSpPr>
                    <a:spLocks/>
                  </p:cNvSpPr>
                  <p:nvPr/>
                </p:nvSpPr>
                <p:spPr bwMode="hidden">
                  <a:xfrm rot="18888116" flipH="1">
                    <a:off x="876" y="2359"/>
                    <a:ext cx="1724" cy="312"/>
                  </a:xfrm>
                  <a:custGeom>
                    <a:avLst/>
                    <a:gdLst>
                      <a:gd name="T0" fmla="*/ 0 w 2736"/>
                      <a:gd name="T1" fmla="*/ 193 h 504"/>
                      <a:gd name="T2" fmla="*/ 343 w 2736"/>
                      <a:gd name="T3" fmla="*/ 64 h 504"/>
                      <a:gd name="T4" fmla="*/ 705 w 2736"/>
                      <a:gd name="T5" fmla="*/ 9 h 504"/>
                      <a:gd name="T6" fmla="*/ 1086 w 2736"/>
                      <a:gd name="T7" fmla="*/ 9 h 504"/>
                      <a:gd name="T8" fmla="*/ 1080 w 2736"/>
                      <a:gd name="T9" fmla="*/ 40 h 504"/>
                      <a:gd name="T10" fmla="*/ 701 w 2736"/>
                      <a:gd name="T11" fmla="*/ 40 h 504"/>
                      <a:gd name="T12" fmla="*/ 260 w 2736"/>
                      <a:gd name="T13" fmla="*/ 112 h 504"/>
                      <a:gd name="T14" fmla="*/ 0 w 2736"/>
                      <a:gd name="T15" fmla="*/ 1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4" name="Freeform 42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2"/>
                    <a:ext cx="925" cy="490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3 w 1769"/>
                      <a:gd name="T3" fmla="*/ 22 h 791"/>
                      <a:gd name="T4" fmla="*/ 316 w 1769"/>
                      <a:gd name="T5" fmla="*/ 77 h 791"/>
                      <a:gd name="T6" fmla="*/ 440 w 1769"/>
                      <a:gd name="T7" fmla="*/ 166 h 791"/>
                      <a:gd name="T8" fmla="*/ 480 w 1769"/>
                      <a:gd name="T9" fmla="*/ 234 h 791"/>
                      <a:gd name="T10" fmla="*/ 462 w 1769"/>
                      <a:gd name="T11" fmla="*/ 302 h 791"/>
                      <a:gd name="T12" fmla="*/ 435 w 1769"/>
                      <a:gd name="T13" fmla="*/ 243 h 791"/>
                      <a:gd name="T14" fmla="*/ 380 w 1769"/>
                      <a:gd name="T15" fmla="*/ 174 h 791"/>
                      <a:gd name="T16" fmla="*/ 303 w 1769"/>
                      <a:gd name="T17" fmla="*/ 113 h 791"/>
                      <a:gd name="T18" fmla="*/ 159 w 1769"/>
                      <a:gd name="T19" fmla="*/ 58 h 791"/>
                      <a:gd name="T20" fmla="*/ 0 w 1769"/>
                      <a:gd name="T21" fmla="*/ 29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29" name="Group 43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5" cy="522"/>
                  <a:chOff x="-5" y="2196"/>
                  <a:chExt cx="2463" cy="1332"/>
                </a:xfrm>
              </p:grpSpPr>
              <p:sp>
                <p:nvSpPr>
                  <p:cNvPr id="401" name="Freeform 44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14" cy="347"/>
                  </a:xfrm>
                  <a:custGeom>
                    <a:avLst/>
                    <a:gdLst>
                      <a:gd name="T0" fmla="*/ 0 w 2736"/>
                      <a:gd name="T1" fmla="*/ 239 h 504"/>
                      <a:gd name="T2" fmla="*/ 380 w 2736"/>
                      <a:gd name="T3" fmla="*/ 80 h 504"/>
                      <a:gd name="T4" fmla="*/ 781 w 2736"/>
                      <a:gd name="T5" fmla="*/ 12 h 504"/>
                      <a:gd name="T6" fmla="*/ 1203 w 2736"/>
                      <a:gd name="T7" fmla="*/ 12 h 504"/>
                      <a:gd name="T8" fmla="*/ 1195 w 2736"/>
                      <a:gd name="T9" fmla="*/ 49 h 504"/>
                      <a:gd name="T10" fmla="*/ 776 w 2736"/>
                      <a:gd name="T11" fmla="*/ 49 h 504"/>
                      <a:gd name="T12" fmla="*/ 288 w 2736"/>
                      <a:gd name="T13" fmla="*/ 138 h 504"/>
                      <a:gd name="T14" fmla="*/ 0 w 2736"/>
                      <a:gd name="T15" fmla="*/ 23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2" name="Freeform 45"/>
                  <p:cNvSpPr>
                    <a:spLocks/>
                  </p:cNvSpPr>
                  <p:nvPr/>
                </p:nvSpPr>
                <p:spPr bwMode="hidden">
                  <a:xfrm rot="19495919" flipH="1">
                    <a:off x="-5" y="2983"/>
                    <a:ext cx="974" cy="545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147 w 1769"/>
                      <a:gd name="T3" fmla="*/ 27 h 791"/>
                      <a:gd name="T4" fmla="*/ 351 w 1769"/>
                      <a:gd name="T5" fmla="*/ 95 h 791"/>
                      <a:gd name="T6" fmla="*/ 488 w 1769"/>
                      <a:gd name="T7" fmla="*/ 205 h 791"/>
                      <a:gd name="T8" fmla="*/ 532 w 1769"/>
                      <a:gd name="T9" fmla="*/ 289 h 791"/>
                      <a:gd name="T10" fmla="*/ 512 w 1769"/>
                      <a:gd name="T11" fmla="*/ 373 h 791"/>
                      <a:gd name="T12" fmla="*/ 482 w 1769"/>
                      <a:gd name="T13" fmla="*/ 300 h 791"/>
                      <a:gd name="T14" fmla="*/ 421 w 1769"/>
                      <a:gd name="T15" fmla="*/ 216 h 791"/>
                      <a:gd name="T16" fmla="*/ 336 w 1769"/>
                      <a:gd name="T17" fmla="*/ 141 h 791"/>
                      <a:gd name="T18" fmla="*/ 176 w 1769"/>
                      <a:gd name="T19" fmla="*/ 72 h 791"/>
                      <a:gd name="T20" fmla="*/ 0 w 1769"/>
                      <a:gd name="T21" fmla="*/ 36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30" name="Group 46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2" cy="417"/>
                  <a:chOff x="-52" y="2009"/>
                  <a:chExt cx="2477" cy="1064"/>
                </a:xfrm>
              </p:grpSpPr>
              <p:sp>
                <p:nvSpPr>
                  <p:cNvPr id="399" name="Freeform 47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09"/>
                    <a:ext cx="1736" cy="304"/>
                  </a:xfrm>
                  <a:custGeom>
                    <a:avLst/>
                    <a:gdLst>
                      <a:gd name="T0" fmla="*/ 0 w 2736"/>
                      <a:gd name="T1" fmla="*/ 183 h 504"/>
                      <a:gd name="T2" fmla="*/ 348 w 2736"/>
                      <a:gd name="T3" fmla="*/ 61 h 504"/>
                      <a:gd name="T4" fmla="*/ 715 w 2736"/>
                      <a:gd name="T5" fmla="*/ 8 h 504"/>
                      <a:gd name="T6" fmla="*/ 1101 w 2736"/>
                      <a:gd name="T7" fmla="*/ 8 h 504"/>
                      <a:gd name="T8" fmla="*/ 1095 w 2736"/>
                      <a:gd name="T9" fmla="*/ 37 h 504"/>
                      <a:gd name="T10" fmla="*/ 710 w 2736"/>
                      <a:gd name="T11" fmla="*/ 37 h 504"/>
                      <a:gd name="T12" fmla="*/ 263 w 2736"/>
                      <a:gd name="T13" fmla="*/ 106 h 504"/>
                      <a:gd name="T14" fmla="*/ 0 w 2736"/>
                      <a:gd name="T15" fmla="*/ 18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0" name="Freeform 48"/>
                  <p:cNvSpPr>
                    <a:spLocks/>
                  </p:cNvSpPr>
                  <p:nvPr/>
                </p:nvSpPr>
                <p:spPr bwMode="hidden">
                  <a:xfrm rot="20017085" flipH="1">
                    <a:off x="-52" y="2597"/>
                    <a:ext cx="932" cy="476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5 w 1769"/>
                      <a:gd name="T3" fmla="*/ 20 h 791"/>
                      <a:gd name="T4" fmla="*/ 321 w 1769"/>
                      <a:gd name="T5" fmla="*/ 72 h 791"/>
                      <a:gd name="T6" fmla="*/ 447 w 1769"/>
                      <a:gd name="T7" fmla="*/ 156 h 791"/>
                      <a:gd name="T8" fmla="*/ 487 w 1769"/>
                      <a:gd name="T9" fmla="*/ 220 h 791"/>
                      <a:gd name="T10" fmla="*/ 469 w 1769"/>
                      <a:gd name="T11" fmla="*/ 285 h 791"/>
                      <a:gd name="T12" fmla="*/ 441 w 1769"/>
                      <a:gd name="T13" fmla="*/ 229 h 791"/>
                      <a:gd name="T14" fmla="*/ 386 w 1769"/>
                      <a:gd name="T15" fmla="*/ 164 h 791"/>
                      <a:gd name="T16" fmla="*/ 308 w 1769"/>
                      <a:gd name="T17" fmla="*/ 107 h 791"/>
                      <a:gd name="T18" fmla="*/ 161 w 1769"/>
                      <a:gd name="T19" fmla="*/ 55 h 791"/>
                      <a:gd name="T20" fmla="*/ 0 w 1769"/>
                      <a:gd name="T21" fmla="*/ 28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31" name="Group 49"/>
                <p:cNvGrpSpPr>
                  <a:grpSpLocks/>
                </p:cNvGrpSpPr>
                <p:nvPr/>
              </p:nvGrpSpPr>
              <p:grpSpPr bwMode="auto">
                <a:xfrm>
                  <a:off x="3115" y="698"/>
                  <a:ext cx="968" cy="362"/>
                  <a:chOff x="-74" y="1813"/>
                  <a:chExt cx="2472" cy="927"/>
                </a:xfrm>
              </p:grpSpPr>
              <p:sp>
                <p:nvSpPr>
                  <p:cNvPr id="397" name="Freeform 50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3"/>
                    <a:ext cx="1677" cy="335"/>
                  </a:xfrm>
                  <a:custGeom>
                    <a:avLst/>
                    <a:gdLst>
                      <a:gd name="T0" fmla="*/ 0 w 2736"/>
                      <a:gd name="T1" fmla="*/ 223 h 504"/>
                      <a:gd name="T2" fmla="*/ 325 w 2736"/>
                      <a:gd name="T3" fmla="*/ 74 h 504"/>
                      <a:gd name="T4" fmla="*/ 667 w 2736"/>
                      <a:gd name="T5" fmla="*/ 11 h 504"/>
                      <a:gd name="T6" fmla="*/ 1028 w 2736"/>
                      <a:gd name="T7" fmla="*/ 11 h 504"/>
                      <a:gd name="T8" fmla="*/ 1022 w 2736"/>
                      <a:gd name="T9" fmla="*/ 45 h 504"/>
                      <a:gd name="T10" fmla="*/ 663 w 2736"/>
                      <a:gd name="T11" fmla="*/ 45 h 504"/>
                      <a:gd name="T12" fmla="*/ 246 w 2736"/>
                      <a:gd name="T13" fmla="*/ 129 h 504"/>
                      <a:gd name="T14" fmla="*/ 0 w 2736"/>
                      <a:gd name="T15" fmla="*/ 22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8" name="Freeform 51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4"/>
                    <a:ext cx="901" cy="526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26 w 1769"/>
                      <a:gd name="T3" fmla="*/ 25 h 791"/>
                      <a:gd name="T4" fmla="*/ 300 w 1769"/>
                      <a:gd name="T5" fmla="*/ 88 h 791"/>
                      <a:gd name="T6" fmla="*/ 418 w 1769"/>
                      <a:gd name="T7" fmla="*/ 191 h 791"/>
                      <a:gd name="T8" fmla="*/ 455 w 1769"/>
                      <a:gd name="T9" fmla="*/ 269 h 791"/>
                      <a:gd name="T10" fmla="*/ 438 w 1769"/>
                      <a:gd name="T11" fmla="*/ 348 h 791"/>
                      <a:gd name="T12" fmla="*/ 412 w 1769"/>
                      <a:gd name="T13" fmla="*/ 279 h 791"/>
                      <a:gd name="T14" fmla="*/ 360 w 1769"/>
                      <a:gd name="T15" fmla="*/ 201 h 791"/>
                      <a:gd name="T16" fmla="*/ 288 w 1769"/>
                      <a:gd name="T17" fmla="*/ 131 h 791"/>
                      <a:gd name="T18" fmla="*/ 151 w 1769"/>
                      <a:gd name="T19" fmla="*/ 67 h 791"/>
                      <a:gd name="T20" fmla="*/ 0 w 1769"/>
                      <a:gd name="T21" fmla="*/ 34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32" name="Group 52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9" cy="257"/>
                  <a:chOff x="22" y="1591"/>
                  <a:chExt cx="2342" cy="657"/>
                </a:xfrm>
              </p:grpSpPr>
              <p:sp>
                <p:nvSpPr>
                  <p:cNvPr id="395" name="Freeform 53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91"/>
                    <a:ext cx="1545" cy="312"/>
                  </a:xfrm>
                  <a:custGeom>
                    <a:avLst/>
                    <a:gdLst>
                      <a:gd name="T0" fmla="*/ 0 w 2736"/>
                      <a:gd name="T1" fmla="*/ 193 h 504"/>
                      <a:gd name="T2" fmla="*/ 276 w 2736"/>
                      <a:gd name="T3" fmla="*/ 64 h 504"/>
                      <a:gd name="T4" fmla="*/ 566 w 2736"/>
                      <a:gd name="T5" fmla="*/ 9 h 504"/>
                      <a:gd name="T6" fmla="*/ 872 w 2736"/>
                      <a:gd name="T7" fmla="*/ 9 h 504"/>
                      <a:gd name="T8" fmla="*/ 867 w 2736"/>
                      <a:gd name="T9" fmla="*/ 40 h 504"/>
                      <a:gd name="T10" fmla="*/ 562 w 2736"/>
                      <a:gd name="T11" fmla="*/ 40 h 504"/>
                      <a:gd name="T12" fmla="*/ 208 w 2736"/>
                      <a:gd name="T13" fmla="*/ 112 h 504"/>
                      <a:gd name="T14" fmla="*/ 0 w 2736"/>
                      <a:gd name="T15" fmla="*/ 1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6" name="Freeform 54"/>
                  <p:cNvSpPr>
                    <a:spLocks/>
                  </p:cNvSpPr>
                  <p:nvPr/>
                </p:nvSpPr>
                <p:spPr bwMode="hidden">
                  <a:xfrm rot="21136207" flipH="1">
                    <a:off x="22" y="1759"/>
                    <a:ext cx="830" cy="489"/>
                  </a:xfrm>
                  <a:custGeom>
                    <a:avLst/>
                    <a:gdLst>
                      <a:gd name="T0" fmla="*/ 1 w 1769"/>
                      <a:gd name="T1" fmla="*/ 3 h 791"/>
                      <a:gd name="T2" fmla="*/ 107 w 1769"/>
                      <a:gd name="T3" fmla="*/ 22 h 791"/>
                      <a:gd name="T4" fmla="*/ 255 w 1769"/>
                      <a:gd name="T5" fmla="*/ 77 h 791"/>
                      <a:gd name="T6" fmla="*/ 355 w 1769"/>
                      <a:gd name="T7" fmla="*/ 165 h 791"/>
                      <a:gd name="T8" fmla="*/ 387 w 1769"/>
                      <a:gd name="T9" fmla="*/ 232 h 791"/>
                      <a:gd name="T10" fmla="*/ 372 w 1769"/>
                      <a:gd name="T11" fmla="*/ 301 h 791"/>
                      <a:gd name="T12" fmla="*/ 350 w 1769"/>
                      <a:gd name="T13" fmla="*/ 242 h 791"/>
                      <a:gd name="T14" fmla="*/ 306 w 1769"/>
                      <a:gd name="T15" fmla="*/ 174 h 791"/>
                      <a:gd name="T16" fmla="*/ 244 w 1769"/>
                      <a:gd name="T17" fmla="*/ 113 h 791"/>
                      <a:gd name="T18" fmla="*/ 128 w 1769"/>
                      <a:gd name="T19" fmla="*/ 58 h 791"/>
                      <a:gd name="T20" fmla="*/ 0 w 1769"/>
                      <a:gd name="T21" fmla="*/ 29 h 791"/>
                      <a:gd name="T22" fmla="*/ 1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33" name="Group 55"/>
                <p:cNvGrpSpPr>
                  <a:grpSpLocks/>
                </p:cNvGrpSpPr>
                <p:nvPr/>
              </p:nvGrpSpPr>
              <p:grpSpPr bwMode="auto">
                <a:xfrm>
                  <a:off x="3218" y="560"/>
                  <a:ext cx="842" cy="135"/>
                  <a:chOff x="189" y="1446"/>
                  <a:chExt cx="2150" cy="343"/>
                </a:xfrm>
              </p:grpSpPr>
              <p:sp>
                <p:nvSpPr>
                  <p:cNvPr id="393" name="Freeform 56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6"/>
                    <a:ext cx="1404" cy="219"/>
                  </a:xfrm>
                  <a:custGeom>
                    <a:avLst/>
                    <a:gdLst>
                      <a:gd name="T0" fmla="*/ 0 w 2736"/>
                      <a:gd name="T1" fmla="*/ 95 h 504"/>
                      <a:gd name="T2" fmla="*/ 227 w 2736"/>
                      <a:gd name="T3" fmla="*/ 32 h 504"/>
                      <a:gd name="T4" fmla="*/ 467 w 2736"/>
                      <a:gd name="T5" fmla="*/ 4 h 504"/>
                      <a:gd name="T6" fmla="*/ 720 w 2736"/>
                      <a:gd name="T7" fmla="*/ 4 h 504"/>
                      <a:gd name="T8" fmla="*/ 716 w 2736"/>
                      <a:gd name="T9" fmla="*/ 20 h 504"/>
                      <a:gd name="T10" fmla="*/ 464 w 2736"/>
                      <a:gd name="T11" fmla="*/ 20 h 504"/>
                      <a:gd name="T12" fmla="*/ 172 w 2736"/>
                      <a:gd name="T13" fmla="*/ 55 h 504"/>
                      <a:gd name="T14" fmla="*/ 0 w 2736"/>
                      <a:gd name="T15" fmla="*/ 9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4" name="Freeform 57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6"/>
                    <a:ext cx="754" cy="343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88 w 1769"/>
                      <a:gd name="T3" fmla="*/ 10 h 791"/>
                      <a:gd name="T4" fmla="*/ 210 w 1769"/>
                      <a:gd name="T5" fmla="*/ 38 h 791"/>
                      <a:gd name="T6" fmla="*/ 293 w 1769"/>
                      <a:gd name="T7" fmla="*/ 81 h 791"/>
                      <a:gd name="T8" fmla="*/ 319 w 1769"/>
                      <a:gd name="T9" fmla="*/ 114 h 791"/>
                      <a:gd name="T10" fmla="*/ 307 w 1769"/>
                      <a:gd name="T11" fmla="*/ 148 h 791"/>
                      <a:gd name="T12" fmla="*/ 289 w 1769"/>
                      <a:gd name="T13" fmla="*/ 119 h 791"/>
                      <a:gd name="T14" fmla="*/ 252 w 1769"/>
                      <a:gd name="T15" fmla="*/ 85 h 791"/>
                      <a:gd name="T16" fmla="*/ 202 w 1769"/>
                      <a:gd name="T17" fmla="*/ 56 h 791"/>
                      <a:gd name="T18" fmla="*/ 106 w 1769"/>
                      <a:gd name="T19" fmla="*/ 29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34" name="Group 58"/>
                <p:cNvGrpSpPr>
                  <a:grpSpLocks/>
                </p:cNvGrpSpPr>
                <p:nvPr/>
              </p:nvGrpSpPr>
              <p:grpSpPr bwMode="auto">
                <a:xfrm>
                  <a:off x="3343" y="418"/>
                  <a:ext cx="738" cy="167"/>
                  <a:chOff x="505" y="1094"/>
                  <a:chExt cx="1879" cy="427"/>
                </a:xfrm>
              </p:grpSpPr>
              <p:sp>
                <p:nvSpPr>
                  <p:cNvPr id="391" name="Freeform 59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3" cy="215"/>
                  </a:xfrm>
                  <a:custGeom>
                    <a:avLst/>
                    <a:gdLst>
                      <a:gd name="T0" fmla="*/ 0 w 2736"/>
                      <a:gd name="T1" fmla="*/ 92 h 504"/>
                      <a:gd name="T2" fmla="*/ 175 w 2736"/>
                      <a:gd name="T3" fmla="*/ 31 h 504"/>
                      <a:gd name="T4" fmla="*/ 361 w 2736"/>
                      <a:gd name="T5" fmla="*/ 4 h 504"/>
                      <a:gd name="T6" fmla="*/ 556 w 2736"/>
                      <a:gd name="T7" fmla="*/ 4 h 504"/>
                      <a:gd name="T8" fmla="*/ 553 w 2736"/>
                      <a:gd name="T9" fmla="*/ 19 h 504"/>
                      <a:gd name="T10" fmla="*/ 358 w 2736"/>
                      <a:gd name="T11" fmla="*/ 19 h 504"/>
                      <a:gd name="T12" fmla="*/ 133 w 2736"/>
                      <a:gd name="T13" fmla="*/ 53 h 504"/>
                      <a:gd name="T14" fmla="*/ 0 w 2736"/>
                      <a:gd name="T15" fmla="*/ 9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2" name="Freeform 60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4"/>
                    <a:ext cx="662" cy="338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68 w 1769"/>
                      <a:gd name="T3" fmla="*/ 10 h 791"/>
                      <a:gd name="T4" fmla="*/ 162 w 1769"/>
                      <a:gd name="T5" fmla="*/ 36 h 791"/>
                      <a:gd name="T6" fmla="*/ 226 w 1769"/>
                      <a:gd name="T7" fmla="*/ 79 h 791"/>
                      <a:gd name="T8" fmla="*/ 246 w 1769"/>
                      <a:gd name="T9" fmla="*/ 111 h 791"/>
                      <a:gd name="T10" fmla="*/ 237 w 1769"/>
                      <a:gd name="T11" fmla="*/ 144 h 791"/>
                      <a:gd name="T12" fmla="*/ 223 w 1769"/>
                      <a:gd name="T13" fmla="*/ 115 h 791"/>
                      <a:gd name="T14" fmla="*/ 195 w 1769"/>
                      <a:gd name="T15" fmla="*/ 83 h 791"/>
                      <a:gd name="T16" fmla="*/ 155 w 1769"/>
                      <a:gd name="T17" fmla="*/ 54 h 791"/>
                      <a:gd name="T18" fmla="*/ 81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35" name="Group 61"/>
                <p:cNvGrpSpPr>
                  <a:grpSpLocks/>
                </p:cNvGrpSpPr>
                <p:nvPr/>
              </p:nvGrpSpPr>
              <p:grpSpPr bwMode="auto">
                <a:xfrm>
                  <a:off x="3386" y="343"/>
                  <a:ext cx="725" cy="219"/>
                  <a:chOff x="616" y="899"/>
                  <a:chExt cx="1850" cy="554"/>
                </a:xfrm>
              </p:grpSpPr>
              <p:sp>
                <p:nvSpPr>
                  <p:cNvPr id="389" name="Freeform 62"/>
                  <p:cNvSpPr>
                    <a:spLocks/>
                  </p:cNvSpPr>
                  <p:nvPr/>
                </p:nvSpPr>
                <p:spPr bwMode="hidden">
                  <a:xfrm rot="1277471" flipH="1">
                    <a:off x="1233" y="1238"/>
                    <a:ext cx="1233" cy="215"/>
                  </a:xfrm>
                  <a:custGeom>
                    <a:avLst/>
                    <a:gdLst>
                      <a:gd name="T0" fmla="*/ 0 w 2736"/>
                      <a:gd name="T1" fmla="*/ 92 h 504"/>
                      <a:gd name="T2" fmla="*/ 175 w 2736"/>
                      <a:gd name="T3" fmla="*/ 31 h 504"/>
                      <a:gd name="T4" fmla="*/ 361 w 2736"/>
                      <a:gd name="T5" fmla="*/ 4 h 504"/>
                      <a:gd name="T6" fmla="*/ 556 w 2736"/>
                      <a:gd name="T7" fmla="*/ 4 h 504"/>
                      <a:gd name="T8" fmla="*/ 553 w 2736"/>
                      <a:gd name="T9" fmla="*/ 19 h 504"/>
                      <a:gd name="T10" fmla="*/ 358 w 2736"/>
                      <a:gd name="T11" fmla="*/ 19 h 504"/>
                      <a:gd name="T12" fmla="*/ 133 w 2736"/>
                      <a:gd name="T13" fmla="*/ 53 h 504"/>
                      <a:gd name="T14" fmla="*/ 0 w 2736"/>
                      <a:gd name="T15" fmla="*/ 9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0" name="Freeform 63"/>
                  <p:cNvSpPr>
                    <a:spLocks/>
                  </p:cNvSpPr>
                  <p:nvPr/>
                </p:nvSpPr>
                <p:spPr bwMode="hidden">
                  <a:xfrm rot="1277471" flipH="1">
                    <a:off x="616" y="899"/>
                    <a:ext cx="662" cy="338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68 w 1769"/>
                      <a:gd name="T3" fmla="*/ 10 h 791"/>
                      <a:gd name="T4" fmla="*/ 162 w 1769"/>
                      <a:gd name="T5" fmla="*/ 36 h 791"/>
                      <a:gd name="T6" fmla="*/ 226 w 1769"/>
                      <a:gd name="T7" fmla="*/ 79 h 791"/>
                      <a:gd name="T8" fmla="*/ 246 w 1769"/>
                      <a:gd name="T9" fmla="*/ 111 h 791"/>
                      <a:gd name="T10" fmla="*/ 237 w 1769"/>
                      <a:gd name="T11" fmla="*/ 144 h 791"/>
                      <a:gd name="T12" fmla="*/ 223 w 1769"/>
                      <a:gd name="T13" fmla="*/ 115 h 791"/>
                      <a:gd name="T14" fmla="*/ 195 w 1769"/>
                      <a:gd name="T15" fmla="*/ 83 h 791"/>
                      <a:gd name="T16" fmla="*/ 155 w 1769"/>
                      <a:gd name="T17" fmla="*/ 54 h 791"/>
                      <a:gd name="T18" fmla="*/ 81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36" name="Group 64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387" name="Freeform 65"/>
                  <p:cNvSpPr>
                    <a:spLocks/>
                  </p:cNvSpPr>
                  <p:nvPr/>
                </p:nvSpPr>
                <p:spPr bwMode="hidden">
                  <a:xfrm rot="2028410" flipH="1">
                    <a:off x="3681" y="438"/>
                    <a:ext cx="484" cy="84"/>
                  </a:xfrm>
                  <a:custGeom>
                    <a:avLst/>
                    <a:gdLst>
                      <a:gd name="T0" fmla="*/ 0 w 2736"/>
                      <a:gd name="T1" fmla="*/ 14 h 504"/>
                      <a:gd name="T2" fmla="*/ 27 w 2736"/>
                      <a:gd name="T3" fmla="*/ 5 h 504"/>
                      <a:gd name="T4" fmla="*/ 56 w 2736"/>
                      <a:gd name="T5" fmla="*/ 1 h 504"/>
                      <a:gd name="T6" fmla="*/ 86 w 2736"/>
                      <a:gd name="T7" fmla="*/ 1 h 504"/>
                      <a:gd name="T8" fmla="*/ 85 w 2736"/>
                      <a:gd name="T9" fmla="*/ 3 h 504"/>
                      <a:gd name="T10" fmla="*/ 55 w 2736"/>
                      <a:gd name="T11" fmla="*/ 3 h 504"/>
                      <a:gd name="T12" fmla="*/ 21 w 2736"/>
                      <a:gd name="T13" fmla="*/ 8 h 504"/>
                      <a:gd name="T14" fmla="*/ 0 w 2736"/>
                      <a:gd name="T15" fmla="*/ 1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88" name="Freeform 66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31"/>
                    <a:ext cx="260" cy="132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0 w 1769"/>
                      <a:gd name="T3" fmla="*/ 2 h 791"/>
                      <a:gd name="T4" fmla="*/ 25 w 1769"/>
                      <a:gd name="T5" fmla="*/ 6 h 791"/>
                      <a:gd name="T6" fmla="*/ 35 w 1769"/>
                      <a:gd name="T7" fmla="*/ 12 h 791"/>
                      <a:gd name="T8" fmla="*/ 38 w 1769"/>
                      <a:gd name="T9" fmla="*/ 17 h 791"/>
                      <a:gd name="T10" fmla="*/ 36 w 1769"/>
                      <a:gd name="T11" fmla="*/ 22 h 791"/>
                      <a:gd name="T12" fmla="*/ 34 w 1769"/>
                      <a:gd name="T13" fmla="*/ 18 h 791"/>
                      <a:gd name="T14" fmla="*/ 30 w 1769"/>
                      <a:gd name="T15" fmla="*/ 13 h 791"/>
                      <a:gd name="T16" fmla="*/ 24 w 1769"/>
                      <a:gd name="T17" fmla="*/ 8 h 791"/>
                      <a:gd name="T18" fmla="*/ 12 w 1769"/>
                      <a:gd name="T19" fmla="*/ 4 h 791"/>
                      <a:gd name="T20" fmla="*/ 0 w 1769"/>
                      <a:gd name="T21" fmla="*/ 2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37" name="Group 67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385" name="Freeform 68"/>
                  <p:cNvSpPr>
                    <a:spLocks/>
                  </p:cNvSpPr>
                  <p:nvPr/>
                </p:nvSpPr>
                <p:spPr bwMode="hidden">
                  <a:xfrm rot="2664424" flipH="1">
                    <a:off x="3727" y="383"/>
                    <a:ext cx="491" cy="84"/>
                  </a:xfrm>
                  <a:custGeom>
                    <a:avLst/>
                    <a:gdLst>
                      <a:gd name="T0" fmla="*/ 0 w 2736"/>
                      <a:gd name="T1" fmla="*/ 14 h 504"/>
                      <a:gd name="T2" fmla="*/ 28 w 2736"/>
                      <a:gd name="T3" fmla="*/ 5 h 504"/>
                      <a:gd name="T4" fmla="*/ 57 w 2736"/>
                      <a:gd name="T5" fmla="*/ 1 h 504"/>
                      <a:gd name="T6" fmla="*/ 88 w 2736"/>
                      <a:gd name="T7" fmla="*/ 1 h 504"/>
                      <a:gd name="T8" fmla="*/ 88 w 2736"/>
                      <a:gd name="T9" fmla="*/ 3 h 504"/>
                      <a:gd name="T10" fmla="*/ 57 w 2736"/>
                      <a:gd name="T11" fmla="*/ 3 h 504"/>
                      <a:gd name="T12" fmla="*/ 21 w 2736"/>
                      <a:gd name="T13" fmla="*/ 8 h 504"/>
                      <a:gd name="T14" fmla="*/ 0 w 2736"/>
                      <a:gd name="T15" fmla="*/ 1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86" name="Freeform 69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4" cy="132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1 w 1769"/>
                      <a:gd name="T3" fmla="*/ 2 h 791"/>
                      <a:gd name="T4" fmla="*/ 26 w 1769"/>
                      <a:gd name="T5" fmla="*/ 6 h 791"/>
                      <a:gd name="T6" fmla="*/ 36 w 1769"/>
                      <a:gd name="T7" fmla="*/ 12 h 791"/>
                      <a:gd name="T8" fmla="*/ 39 w 1769"/>
                      <a:gd name="T9" fmla="*/ 17 h 791"/>
                      <a:gd name="T10" fmla="*/ 38 w 1769"/>
                      <a:gd name="T11" fmla="*/ 22 h 791"/>
                      <a:gd name="T12" fmla="*/ 35 w 1769"/>
                      <a:gd name="T13" fmla="*/ 18 h 791"/>
                      <a:gd name="T14" fmla="*/ 31 w 1769"/>
                      <a:gd name="T15" fmla="*/ 13 h 791"/>
                      <a:gd name="T16" fmla="*/ 25 w 1769"/>
                      <a:gd name="T17" fmla="*/ 8 h 791"/>
                      <a:gd name="T18" fmla="*/ 13 w 1769"/>
                      <a:gd name="T19" fmla="*/ 4 h 791"/>
                      <a:gd name="T20" fmla="*/ 0 w 1769"/>
                      <a:gd name="T21" fmla="*/ 2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38" name="Group 70"/>
                <p:cNvGrpSpPr>
                  <a:grpSpLocks/>
                </p:cNvGrpSpPr>
                <p:nvPr/>
              </p:nvGrpSpPr>
              <p:grpSpPr bwMode="auto">
                <a:xfrm>
                  <a:off x="3782" y="30"/>
                  <a:ext cx="304" cy="592"/>
                  <a:chOff x="1633" y="104"/>
                  <a:chExt cx="778" cy="1512"/>
                </a:xfrm>
              </p:grpSpPr>
              <p:sp>
                <p:nvSpPr>
                  <p:cNvPr id="383" name="Freeform 71"/>
                  <p:cNvSpPr>
                    <a:spLocks/>
                  </p:cNvSpPr>
                  <p:nvPr/>
                </p:nvSpPr>
                <p:spPr bwMode="hidden">
                  <a:xfrm rot="3473776" flipH="1">
                    <a:off x="1754" y="958"/>
                    <a:ext cx="1100" cy="215"/>
                  </a:xfrm>
                  <a:custGeom>
                    <a:avLst/>
                    <a:gdLst>
                      <a:gd name="T0" fmla="*/ 0 w 2736"/>
                      <a:gd name="T1" fmla="*/ 92 h 504"/>
                      <a:gd name="T2" fmla="*/ 140 w 2736"/>
                      <a:gd name="T3" fmla="*/ 31 h 504"/>
                      <a:gd name="T4" fmla="*/ 287 w 2736"/>
                      <a:gd name="T5" fmla="*/ 4 h 504"/>
                      <a:gd name="T6" fmla="*/ 442 w 2736"/>
                      <a:gd name="T7" fmla="*/ 4 h 504"/>
                      <a:gd name="T8" fmla="*/ 440 w 2736"/>
                      <a:gd name="T9" fmla="*/ 19 h 504"/>
                      <a:gd name="T10" fmla="*/ 285 w 2736"/>
                      <a:gd name="T11" fmla="*/ 19 h 504"/>
                      <a:gd name="T12" fmla="*/ 106 w 2736"/>
                      <a:gd name="T13" fmla="*/ 53 h 504"/>
                      <a:gd name="T14" fmla="*/ 0 w 2736"/>
                      <a:gd name="T15" fmla="*/ 9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84" name="Freeform 72"/>
                  <p:cNvSpPr>
                    <a:spLocks/>
                  </p:cNvSpPr>
                  <p:nvPr/>
                </p:nvSpPr>
                <p:spPr bwMode="hidden">
                  <a:xfrm rot="3473776" flipH="1">
                    <a:off x="1506" y="231"/>
                    <a:ext cx="591" cy="338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54 w 1769"/>
                      <a:gd name="T3" fmla="*/ 10 h 791"/>
                      <a:gd name="T4" fmla="*/ 129 w 1769"/>
                      <a:gd name="T5" fmla="*/ 36 h 791"/>
                      <a:gd name="T6" fmla="*/ 180 w 1769"/>
                      <a:gd name="T7" fmla="*/ 79 h 791"/>
                      <a:gd name="T8" fmla="*/ 196 w 1769"/>
                      <a:gd name="T9" fmla="*/ 111 h 791"/>
                      <a:gd name="T10" fmla="*/ 188 w 1769"/>
                      <a:gd name="T11" fmla="*/ 144 h 791"/>
                      <a:gd name="T12" fmla="*/ 177 w 1769"/>
                      <a:gd name="T13" fmla="*/ 115 h 791"/>
                      <a:gd name="T14" fmla="*/ 155 w 1769"/>
                      <a:gd name="T15" fmla="*/ 83 h 791"/>
                      <a:gd name="T16" fmla="*/ 124 w 1769"/>
                      <a:gd name="T17" fmla="*/ 54 h 791"/>
                      <a:gd name="T18" fmla="*/ 65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39" name="Group 73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381" name="Freeform 74"/>
                  <p:cNvSpPr>
                    <a:spLocks/>
                  </p:cNvSpPr>
                  <p:nvPr/>
                </p:nvSpPr>
                <p:spPr bwMode="hidden">
                  <a:xfrm rot="4126480" flipH="1">
                    <a:off x="1931" y="924"/>
                    <a:ext cx="1061" cy="215"/>
                  </a:xfrm>
                  <a:custGeom>
                    <a:avLst/>
                    <a:gdLst>
                      <a:gd name="T0" fmla="*/ 0 w 2736"/>
                      <a:gd name="T1" fmla="*/ 92 h 504"/>
                      <a:gd name="T2" fmla="*/ 130 w 2736"/>
                      <a:gd name="T3" fmla="*/ 31 h 504"/>
                      <a:gd name="T4" fmla="*/ 267 w 2736"/>
                      <a:gd name="T5" fmla="*/ 4 h 504"/>
                      <a:gd name="T6" fmla="*/ 411 w 2736"/>
                      <a:gd name="T7" fmla="*/ 4 h 504"/>
                      <a:gd name="T8" fmla="*/ 409 w 2736"/>
                      <a:gd name="T9" fmla="*/ 19 h 504"/>
                      <a:gd name="T10" fmla="*/ 265 w 2736"/>
                      <a:gd name="T11" fmla="*/ 19 h 504"/>
                      <a:gd name="T12" fmla="*/ 98 w 2736"/>
                      <a:gd name="T13" fmla="*/ 53 h 504"/>
                      <a:gd name="T14" fmla="*/ 0 w 2736"/>
                      <a:gd name="T15" fmla="*/ 9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82" name="Freeform 75"/>
                  <p:cNvSpPr>
                    <a:spLocks/>
                  </p:cNvSpPr>
                  <p:nvPr/>
                </p:nvSpPr>
                <p:spPr bwMode="hidden">
                  <a:xfrm rot="4126480" flipH="1">
                    <a:off x="1819" y="144"/>
                    <a:ext cx="570" cy="338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50 w 1769"/>
                      <a:gd name="T3" fmla="*/ 10 h 791"/>
                      <a:gd name="T4" fmla="*/ 120 w 1769"/>
                      <a:gd name="T5" fmla="*/ 36 h 791"/>
                      <a:gd name="T6" fmla="*/ 167 w 1769"/>
                      <a:gd name="T7" fmla="*/ 79 h 791"/>
                      <a:gd name="T8" fmla="*/ 182 w 1769"/>
                      <a:gd name="T9" fmla="*/ 111 h 791"/>
                      <a:gd name="T10" fmla="*/ 175 w 1769"/>
                      <a:gd name="T11" fmla="*/ 144 h 791"/>
                      <a:gd name="T12" fmla="*/ 165 w 1769"/>
                      <a:gd name="T13" fmla="*/ 115 h 791"/>
                      <a:gd name="T14" fmla="*/ 144 w 1769"/>
                      <a:gd name="T15" fmla="*/ 83 h 791"/>
                      <a:gd name="T16" fmla="*/ 115 w 1769"/>
                      <a:gd name="T17" fmla="*/ 54 h 791"/>
                      <a:gd name="T18" fmla="*/ 60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40" name="Group 76"/>
                <p:cNvGrpSpPr>
                  <a:grpSpLocks/>
                </p:cNvGrpSpPr>
                <p:nvPr/>
              </p:nvGrpSpPr>
              <p:grpSpPr bwMode="auto">
                <a:xfrm>
                  <a:off x="4251" y="251"/>
                  <a:ext cx="723" cy="221"/>
                  <a:chOff x="2822" y="672"/>
                  <a:chExt cx="1845" cy="566"/>
                </a:xfrm>
              </p:grpSpPr>
              <p:sp>
                <p:nvSpPr>
                  <p:cNvPr id="379" name="Freeform 77"/>
                  <p:cNvSpPr>
                    <a:spLocks/>
                  </p:cNvSpPr>
                  <p:nvPr/>
                </p:nvSpPr>
                <p:spPr bwMode="hidden">
                  <a:xfrm rot="-1325434">
                    <a:off x="2822" y="1023"/>
                    <a:ext cx="1233" cy="215"/>
                  </a:xfrm>
                  <a:custGeom>
                    <a:avLst/>
                    <a:gdLst>
                      <a:gd name="T0" fmla="*/ 0 w 2736"/>
                      <a:gd name="T1" fmla="*/ 92 h 504"/>
                      <a:gd name="T2" fmla="*/ 175 w 2736"/>
                      <a:gd name="T3" fmla="*/ 31 h 504"/>
                      <a:gd name="T4" fmla="*/ 361 w 2736"/>
                      <a:gd name="T5" fmla="*/ 4 h 504"/>
                      <a:gd name="T6" fmla="*/ 556 w 2736"/>
                      <a:gd name="T7" fmla="*/ 4 h 504"/>
                      <a:gd name="T8" fmla="*/ 553 w 2736"/>
                      <a:gd name="T9" fmla="*/ 19 h 504"/>
                      <a:gd name="T10" fmla="*/ 358 w 2736"/>
                      <a:gd name="T11" fmla="*/ 19 h 504"/>
                      <a:gd name="T12" fmla="*/ 133 w 2736"/>
                      <a:gd name="T13" fmla="*/ 53 h 504"/>
                      <a:gd name="T14" fmla="*/ 0 w 2736"/>
                      <a:gd name="T15" fmla="*/ 9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80" name="Freeform 78"/>
                  <p:cNvSpPr>
                    <a:spLocks/>
                  </p:cNvSpPr>
                  <p:nvPr/>
                </p:nvSpPr>
                <p:spPr bwMode="hidden">
                  <a:xfrm rot="-1325434">
                    <a:off x="4005" y="672"/>
                    <a:ext cx="662" cy="338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68 w 1769"/>
                      <a:gd name="T3" fmla="*/ 10 h 791"/>
                      <a:gd name="T4" fmla="*/ 162 w 1769"/>
                      <a:gd name="T5" fmla="*/ 36 h 791"/>
                      <a:gd name="T6" fmla="*/ 226 w 1769"/>
                      <a:gd name="T7" fmla="*/ 79 h 791"/>
                      <a:gd name="T8" fmla="*/ 246 w 1769"/>
                      <a:gd name="T9" fmla="*/ 111 h 791"/>
                      <a:gd name="T10" fmla="*/ 237 w 1769"/>
                      <a:gd name="T11" fmla="*/ 144 h 791"/>
                      <a:gd name="T12" fmla="*/ 223 w 1769"/>
                      <a:gd name="T13" fmla="*/ 115 h 791"/>
                      <a:gd name="T14" fmla="*/ 195 w 1769"/>
                      <a:gd name="T15" fmla="*/ 83 h 791"/>
                      <a:gd name="T16" fmla="*/ 155 w 1769"/>
                      <a:gd name="T17" fmla="*/ 54 h 791"/>
                      <a:gd name="T18" fmla="*/ 81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41" name="Group 79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3"/>
                  <a:chOff x="2683" y="445"/>
                  <a:chExt cx="1781" cy="717"/>
                </a:xfrm>
              </p:grpSpPr>
              <p:sp>
                <p:nvSpPr>
                  <p:cNvPr id="377" name="Freeform 80"/>
                  <p:cNvSpPr>
                    <a:spLocks/>
                  </p:cNvSpPr>
                  <p:nvPr/>
                </p:nvSpPr>
                <p:spPr bwMode="hidden">
                  <a:xfrm rot="-1921064">
                    <a:off x="2683" y="947"/>
                    <a:ext cx="1233" cy="215"/>
                  </a:xfrm>
                  <a:custGeom>
                    <a:avLst/>
                    <a:gdLst>
                      <a:gd name="T0" fmla="*/ 0 w 2736"/>
                      <a:gd name="T1" fmla="*/ 92 h 504"/>
                      <a:gd name="T2" fmla="*/ 175 w 2736"/>
                      <a:gd name="T3" fmla="*/ 31 h 504"/>
                      <a:gd name="T4" fmla="*/ 361 w 2736"/>
                      <a:gd name="T5" fmla="*/ 4 h 504"/>
                      <a:gd name="T6" fmla="*/ 556 w 2736"/>
                      <a:gd name="T7" fmla="*/ 4 h 504"/>
                      <a:gd name="T8" fmla="*/ 553 w 2736"/>
                      <a:gd name="T9" fmla="*/ 19 h 504"/>
                      <a:gd name="T10" fmla="*/ 358 w 2736"/>
                      <a:gd name="T11" fmla="*/ 19 h 504"/>
                      <a:gd name="T12" fmla="*/ 133 w 2736"/>
                      <a:gd name="T13" fmla="*/ 53 h 504"/>
                      <a:gd name="T14" fmla="*/ 0 w 2736"/>
                      <a:gd name="T15" fmla="*/ 9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8" name="Freeform 81"/>
                  <p:cNvSpPr>
                    <a:spLocks/>
                  </p:cNvSpPr>
                  <p:nvPr/>
                </p:nvSpPr>
                <p:spPr bwMode="hidden">
                  <a:xfrm rot="-1921064">
                    <a:off x="3802" y="445"/>
                    <a:ext cx="662" cy="338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68 w 1769"/>
                      <a:gd name="T3" fmla="*/ 10 h 791"/>
                      <a:gd name="T4" fmla="*/ 162 w 1769"/>
                      <a:gd name="T5" fmla="*/ 36 h 791"/>
                      <a:gd name="T6" fmla="*/ 226 w 1769"/>
                      <a:gd name="T7" fmla="*/ 79 h 791"/>
                      <a:gd name="T8" fmla="*/ 246 w 1769"/>
                      <a:gd name="T9" fmla="*/ 111 h 791"/>
                      <a:gd name="T10" fmla="*/ 237 w 1769"/>
                      <a:gd name="T11" fmla="*/ 144 h 791"/>
                      <a:gd name="T12" fmla="*/ 223 w 1769"/>
                      <a:gd name="T13" fmla="*/ 115 h 791"/>
                      <a:gd name="T14" fmla="*/ 195 w 1769"/>
                      <a:gd name="T15" fmla="*/ 83 h 791"/>
                      <a:gd name="T16" fmla="*/ 155 w 1769"/>
                      <a:gd name="T17" fmla="*/ 54 h 791"/>
                      <a:gd name="T18" fmla="*/ 81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42" name="Freeform 82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>
                    <a:gd name="T0" fmla="*/ 0 w 2736"/>
                    <a:gd name="T1" fmla="*/ 6 h 504"/>
                    <a:gd name="T2" fmla="*/ 19 w 2736"/>
                    <a:gd name="T3" fmla="*/ 2 h 504"/>
                    <a:gd name="T4" fmla="*/ 39 w 2736"/>
                    <a:gd name="T5" fmla="*/ 0 h 504"/>
                    <a:gd name="T6" fmla="*/ 59 w 2736"/>
                    <a:gd name="T7" fmla="*/ 0 h 504"/>
                    <a:gd name="T8" fmla="*/ 59 w 2736"/>
                    <a:gd name="T9" fmla="*/ 1 h 504"/>
                    <a:gd name="T10" fmla="*/ 38 w 2736"/>
                    <a:gd name="T11" fmla="*/ 1 h 504"/>
                    <a:gd name="T12" fmla="*/ 14 w 2736"/>
                    <a:gd name="T13" fmla="*/ 4 h 504"/>
                    <a:gd name="T14" fmla="*/ 0 w 2736"/>
                    <a:gd name="T15" fmla="*/ 6 h 50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3" name="Freeform 83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0"/>
                </a:xfrm>
                <a:custGeom>
                  <a:avLst/>
                  <a:gdLst>
                    <a:gd name="T0" fmla="*/ 0 w 1769"/>
                    <a:gd name="T1" fmla="*/ 0 h 791"/>
                    <a:gd name="T2" fmla="*/ 7 w 1769"/>
                    <a:gd name="T3" fmla="*/ 1 h 791"/>
                    <a:gd name="T4" fmla="*/ 17 w 1769"/>
                    <a:gd name="T5" fmla="*/ 3 h 791"/>
                    <a:gd name="T6" fmla="*/ 24 w 1769"/>
                    <a:gd name="T7" fmla="*/ 6 h 791"/>
                    <a:gd name="T8" fmla="*/ 26 w 1769"/>
                    <a:gd name="T9" fmla="*/ 8 h 791"/>
                    <a:gd name="T10" fmla="*/ 25 w 1769"/>
                    <a:gd name="T11" fmla="*/ 10 h 791"/>
                    <a:gd name="T12" fmla="*/ 24 w 1769"/>
                    <a:gd name="T13" fmla="*/ 8 h 791"/>
                    <a:gd name="T14" fmla="*/ 21 w 1769"/>
                    <a:gd name="T15" fmla="*/ 6 h 791"/>
                    <a:gd name="T16" fmla="*/ 16 w 1769"/>
                    <a:gd name="T17" fmla="*/ 4 h 791"/>
                    <a:gd name="T18" fmla="*/ 9 w 1769"/>
                    <a:gd name="T19" fmla="*/ 2 h 791"/>
                    <a:gd name="T20" fmla="*/ 0 w 1769"/>
                    <a:gd name="T21" fmla="*/ 1 h 791"/>
                    <a:gd name="T22" fmla="*/ 0 w 1769"/>
                    <a:gd name="T23" fmla="*/ 0 h 79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344" name="Group 84"/>
                <p:cNvGrpSpPr>
                  <a:grpSpLocks/>
                </p:cNvGrpSpPr>
                <p:nvPr/>
              </p:nvGrpSpPr>
              <p:grpSpPr bwMode="auto">
                <a:xfrm>
                  <a:off x="4238" y="5"/>
                  <a:ext cx="250" cy="595"/>
                  <a:chOff x="2800" y="41"/>
                  <a:chExt cx="640" cy="1520"/>
                </a:xfrm>
              </p:grpSpPr>
              <p:sp>
                <p:nvSpPr>
                  <p:cNvPr id="375" name="Freeform 85"/>
                  <p:cNvSpPr>
                    <a:spLocks/>
                  </p:cNvSpPr>
                  <p:nvPr/>
                </p:nvSpPr>
                <p:spPr bwMode="hidden">
                  <a:xfrm rot="-3857755">
                    <a:off x="2361" y="938"/>
                    <a:ext cx="1062" cy="184"/>
                  </a:xfrm>
                  <a:custGeom>
                    <a:avLst/>
                    <a:gdLst>
                      <a:gd name="T0" fmla="*/ 0 w 2736"/>
                      <a:gd name="T1" fmla="*/ 67 h 504"/>
                      <a:gd name="T2" fmla="*/ 130 w 2736"/>
                      <a:gd name="T3" fmla="*/ 22 h 504"/>
                      <a:gd name="T4" fmla="*/ 267 w 2736"/>
                      <a:gd name="T5" fmla="*/ 3 h 504"/>
                      <a:gd name="T6" fmla="*/ 412 w 2736"/>
                      <a:gd name="T7" fmla="*/ 3 h 504"/>
                      <a:gd name="T8" fmla="*/ 410 w 2736"/>
                      <a:gd name="T9" fmla="*/ 14 h 504"/>
                      <a:gd name="T10" fmla="*/ 266 w 2736"/>
                      <a:gd name="T11" fmla="*/ 14 h 504"/>
                      <a:gd name="T12" fmla="*/ 99 w 2736"/>
                      <a:gd name="T13" fmla="*/ 39 h 504"/>
                      <a:gd name="T14" fmla="*/ 0 w 2736"/>
                      <a:gd name="T15" fmla="*/ 6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6" name="Freeform 86"/>
                  <p:cNvSpPr>
                    <a:spLocks/>
                  </p:cNvSpPr>
                  <p:nvPr/>
                </p:nvSpPr>
                <p:spPr bwMode="hidden">
                  <a:xfrm rot="-3857755">
                    <a:off x="3011" y="181"/>
                    <a:ext cx="570" cy="28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50 w 1769"/>
                      <a:gd name="T3" fmla="*/ 7 h 791"/>
                      <a:gd name="T4" fmla="*/ 120 w 1769"/>
                      <a:gd name="T5" fmla="*/ 27 h 791"/>
                      <a:gd name="T6" fmla="*/ 167 w 1769"/>
                      <a:gd name="T7" fmla="*/ 58 h 791"/>
                      <a:gd name="T8" fmla="*/ 182 w 1769"/>
                      <a:gd name="T9" fmla="*/ 81 h 791"/>
                      <a:gd name="T10" fmla="*/ 175 w 1769"/>
                      <a:gd name="T11" fmla="*/ 105 h 791"/>
                      <a:gd name="T12" fmla="*/ 165 w 1769"/>
                      <a:gd name="T13" fmla="*/ 84 h 791"/>
                      <a:gd name="T14" fmla="*/ 144 w 1769"/>
                      <a:gd name="T15" fmla="*/ 61 h 791"/>
                      <a:gd name="T16" fmla="*/ 115 w 1769"/>
                      <a:gd name="T17" fmla="*/ 39 h 791"/>
                      <a:gd name="T18" fmla="*/ 60 w 1769"/>
                      <a:gd name="T19" fmla="*/ 20 h 791"/>
                      <a:gd name="T20" fmla="*/ 0 w 1769"/>
                      <a:gd name="T21" fmla="*/ 10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45" name="Group 87"/>
                <p:cNvGrpSpPr>
                  <a:grpSpLocks/>
                </p:cNvGrpSpPr>
                <p:nvPr/>
              </p:nvGrpSpPr>
              <p:grpSpPr bwMode="auto">
                <a:xfrm>
                  <a:off x="4298" y="53"/>
                  <a:ext cx="399" cy="574"/>
                  <a:chOff x="2934" y="163"/>
                  <a:chExt cx="1017" cy="1464"/>
                </a:xfrm>
              </p:grpSpPr>
              <p:sp>
                <p:nvSpPr>
                  <p:cNvPr id="373" name="Freeform 88"/>
                  <p:cNvSpPr>
                    <a:spLocks/>
                  </p:cNvSpPr>
                  <p:nvPr/>
                </p:nvSpPr>
                <p:spPr bwMode="hidden">
                  <a:xfrm rot="-2777260">
                    <a:off x="2491" y="915"/>
                    <a:ext cx="1155" cy="270"/>
                  </a:xfrm>
                  <a:custGeom>
                    <a:avLst/>
                    <a:gdLst>
                      <a:gd name="T0" fmla="*/ 0 w 2736"/>
                      <a:gd name="T1" fmla="*/ 145 h 504"/>
                      <a:gd name="T2" fmla="*/ 154 w 2736"/>
                      <a:gd name="T3" fmla="*/ 48 h 504"/>
                      <a:gd name="T4" fmla="*/ 317 w 2736"/>
                      <a:gd name="T5" fmla="*/ 7 h 504"/>
                      <a:gd name="T6" fmla="*/ 488 w 2736"/>
                      <a:gd name="T7" fmla="*/ 7 h 504"/>
                      <a:gd name="T8" fmla="*/ 485 w 2736"/>
                      <a:gd name="T9" fmla="*/ 29 h 504"/>
                      <a:gd name="T10" fmla="*/ 315 w 2736"/>
                      <a:gd name="T11" fmla="*/ 29 h 504"/>
                      <a:gd name="T12" fmla="*/ 117 w 2736"/>
                      <a:gd name="T13" fmla="*/ 84 h 504"/>
                      <a:gd name="T14" fmla="*/ 0 w 2736"/>
                      <a:gd name="T15" fmla="*/ 14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4" name="Freeform 89"/>
                  <p:cNvSpPr>
                    <a:spLocks/>
                  </p:cNvSpPr>
                  <p:nvPr/>
                </p:nvSpPr>
                <p:spPr bwMode="hidden">
                  <a:xfrm rot="-2777260">
                    <a:off x="3430" y="261"/>
                    <a:ext cx="620" cy="423"/>
                  </a:xfrm>
                  <a:custGeom>
                    <a:avLst/>
                    <a:gdLst>
                      <a:gd name="T0" fmla="*/ 1 w 1769"/>
                      <a:gd name="T1" fmla="*/ 2 h 791"/>
                      <a:gd name="T2" fmla="*/ 60 w 1769"/>
                      <a:gd name="T3" fmla="*/ 16 h 791"/>
                      <a:gd name="T4" fmla="*/ 142 w 1769"/>
                      <a:gd name="T5" fmla="*/ 57 h 791"/>
                      <a:gd name="T6" fmla="*/ 198 w 1769"/>
                      <a:gd name="T7" fmla="*/ 124 h 791"/>
                      <a:gd name="T8" fmla="*/ 216 w 1769"/>
                      <a:gd name="T9" fmla="*/ 174 h 791"/>
                      <a:gd name="T10" fmla="*/ 207 w 1769"/>
                      <a:gd name="T11" fmla="*/ 225 h 791"/>
                      <a:gd name="T12" fmla="*/ 195 w 1769"/>
                      <a:gd name="T13" fmla="*/ 181 h 791"/>
                      <a:gd name="T14" fmla="*/ 171 w 1769"/>
                      <a:gd name="T15" fmla="*/ 130 h 791"/>
                      <a:gd name="T16" fmla="*/ 136 w 1769"/>
                      <a:gd name="T17" fmla="*/ 84 h 791"/>
                      <a:gd name="T18" fmla="*/ 71 w 1769"/>
                      <a:gd name="T19" fmla="*/ 43 h 791"/>
                      <a:gd name="T20" fmla="*/ 0 w 1769"/>
                      <a:gd name="T21" fmla="*/ 22 h 791"/>
                      <a:gd name="T22" fmla="*/ 1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46" name="Group 90"/>
                <p:cNvGrpSpPr>
                  <a:grpSpLocks/>
                </p:cNvGrpSpPr>
                <p:nvPr/>
              </p:nvGrpSpPr>
              <p:grpSpPr bwMode="auto">
                <a:xfrm>
                  <a:off x="4226" y="2"/>
                  <a:ext cx="96" cy="568"/>
                  <a:chOff x="2730" y="32"/>
                  <a:chExt cx="243" cy="1448"/>
                </a:xfrm>
              </p:grpSpPr>
              <p:sp>
                <p:nvSpPr>
                  <p:cNvPr id="371" name="Freeform 91"/>
                  <p:cNvSpPr>
                    <a:spLocks/>
                  </p:cNvSpPr>
                  <p:nvPr/>
                </p:nvSpPr>
                <p:spPr bwMode="hidden">
                  <a:xfrm rot="-4903748">
                    <a:off x="2296" y="960"/>
                    <a:ext cx="954" cy="86"/>
                  </a:xfrm>
                  <a:custGeom>
                    <a:avLst/>
                    <a:gdLst>
                      <a:gd name="T0" fmla="*/ 0 w 2736"/>
                      <a:gd name="T1" fmla="*/ 15 h 504"/>
                      <a:gd name="T2" fmla="*/ 105 w 2736"/>
                      <a:gd name="T3" fmla="*/ 5 h 504"/>
                      <a:gd name="T4" fmla="*/ 216 w 2736"/>
                      <a:gd name="T5" fmla="*/ 1 h 504"/>
                      <a:gd name="T6" fmla="*/ 333 w 2736"/>
                      <a:gd name="T7" fmla="*/ 1 h 504"/>
                      <a:gd name="T8" fmla="*/ 331 w 2736"/>
                      <a:gd name="T9" fmla="*/ 3 h 504"/>
                      <a:gd name="T10" fmla="*/ 214 w 2736"/>
                      <a:gd name="T11" fmla="*/ 3 h 504"/>
                      <a:gd name="T12" fmla="*/ 80 w 2736"/>
                      <a:gd name="T13" fmla="*/ 9 h 504"/>
                      <a:gd name="T14" fmla="*/ 0 w 2736"/>
                      <a:gd name="T15" fmla="*/ 1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2" name="Freeform 92"/>
                  <p:cNvSpPr>
                    <a:spLocks/>
                  </p:cNvSpPr>
                  <p:nvPr/>
                </p:nvSpPr>
                <p:spPr bwMode="hidden">
                  <a:xfrm rot="-4903748">
                    <a:off x="2650" y="220"/>
                    <a:ext cx="512" cy="135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41 w 1769"/>
                      <a:gd name="T3" fmla="*/ 2 h 791"/>
                      <a:gd name="T4" fmla="*/ 97 w 1769"/>
                      <a:gd name="T5" fmla="*/ 6 h 791"/>
                      <a:gd name="T6" fmla="*/ 135 w 1769"/>
                      <a:gd name="T7" fmla="*/ 13 h 791"/>
                      <a:gd name="T8" fmla="*/ 147 w 1769"/>
                      <a:gd name="T9" fmla="*/ 18 h 791"/>
                      <a:gd name="T10" fmla="*/ 142 w 1769"/>
                      <a:gd name="T11" fmla="*/ 23 h 791"/>
                      <a:gd name="T12" fmla="*/ 133 w 1769"/>
                      <a:gd name="T13" fmla="*/ 18 h 791"/>
                      <a:gd name="T14" fmla="*/ 116 w 1769"/>
                      <a:gd name="T15" fmla="*/ 13 h 791"/>
                      <a:gd name="T16" fmla="*/ 93 w 1769"/>
                      <a:gd name="T17" fmla="*/ 9 h 791"/>
                      <a:gd name="T18" fmla="*/ 49 w 1769"/>
                      <a:gd name="T19" fmla="*/ 4 h 791"/>
                      <a:gd name="T20" fmla="*/ 0 w 1769"/>
                      <a:gd name="T21" fmla="*/ 2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47" name="Group 93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4" cy="961"/>
                  <a:chOff x="943" y="1769"/>
                  <a:chExt cx="1085" cy="2450"/>
                </a:xfrm>
              </p:grpSpPr>
              <p:sp>
                <p:nvSpPr>
                  <p:cNvPr id="369" name="Freeform 94"/>
                  <p:cNvSpPr>
                    <a:spLocks/>
                  </p:cNvSpPr>
                  <p:nvPr/>
                </p:nvSpPr>
                <p:spPr bwMode="hidden">
                  <a:xfrm rot="18335692" flipH="1">
                    <a:off x="1010" y="2475"/>
                    <a:ext cx="1724" cy="312"/>
                  </a:xfrm>
                  <a:custGeom>
                    <a:avLst/>
                    <a:gdLst>
                      <a:gd name="T0" fmla="*/ 0 w 2736"/>
                      <a:gd name="T1" fmla="*/ 193 h 504"/>
                      <a:gd name="T2" fmla="*/ 343 w 2736"/>
                      <a:gd name="T3" fmla="*/ 64 h 504"/>
                      <a:gd name="T4" fmla="*/ 705 w 2736"/>
                      <a:gd name="T5" fmla="*/ 9 h 504"/>
                      <a:gd name="T6" fmla="*/ 1086 w 2736"/>
                      <a:gd name="T7" fmla="*/ 9 h 504"/>
                      <a:gd name="T8" fmla="*/ 1080 w 2736"/>
                      <a:gd name="T9" fmla="*/ 40 h 504"/>
                      <a:gd name="T10" fmla="*/ 701 w 2736"/>
                      <a:gd name="T11" fmla="*/ 40 h 504"/>
                      <a:gd name="T12" fmla="*/ 260 w 2736"/>
                      <a:gd name="T13" fmla="*/ 112 h 504"/>
                      <a:gd name="T14" fmla="*/ 0 w 2736"/>
                      <a:gd name="T15" fmla="*/ 1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0" name="Freeform 95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12"/>
                    <a:ext cx="925" cy="490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3 w 1769"/>
                      <a:gd name="T3" fmla="*/ 22 h 791"/>
                      <a:gd name="T4" fmla="*/ 316 w 1769"/>
                      <a:gd name="T5" fmla="*/ 77 h 791"/>
                      <a:gd name="T6" fmla="*/ 440 w 1769"/>
                      <a:gd name="T7" fmla="*/ 166 h 791"/>
                      <a:gd name="T8" fmla="*/ 480 w 1769"/>
                      <a:gd name="T9" fmla="*/ 234 h 791"/>
                      <a:gd name="T10" fmla="*/ 462 w 1769"/>
                      <a:gd name="T11" fmla="*/ 302 h 791"/>
                      <a:gd name="T12" fmla="*/ 435 w 1769"/>
                      <a:gd name="T13" fmla="*/ 243 h 791"/>
                      <a:gd name="T14" fmla="*/ 380 w 1769"/>
                      <a:gd name="T15" fmla="*/ 174 h 791"/>
                      <a:gd name="T16" fmla="*/ 303 w 1769"/>
                      <a:gd name="T17" fmla="*/ 113 h 791"/>
                      <a:gd name="T18" fmla="*/ 159 w 1769"/>
                      <a:gd name="T19" fmla="*/ 58 h 791"/>
                      <a:gd name="T20" fmla="*/ 0 w 1769"/>
                      <a:gd name="T21" fmla="*/ 29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48" name="Group 96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367" name="Freeform 97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7" y="2578"/>
                    <a:ext cx="1595" cy="312"/>
                  </a:xfrm>
                  <a:custGeom>
                    <a:avLst/>
                    <a:gdLst>
                      <a:gd name="T0" fmla="*/ 0 w 2736"/>
                      <a:gd name="T1" fmla="*/ 193 h 504"/>
                      <a:gd name="T2" fmla="*/ 294 w 2736"/>
                      <a:gd name="T3" fmla="*/ 64 h 504"/>
                      <a:gd name="T4" fmla="*/ 603 w 2736"/>
                      <a:gd name="T5" fmla="*/ 9 h 504"/>
                      <a:gd name="T6" fmla="*/ 930 w 2736"/>
                      <a:gd name="T7" fmla="*/ 9 h 504"/>
                      <a:gd name="T8" fmla="*/ 925 w 2736"/>
                      <a:gd name="T9" fmla="*/ 40 h 504"/>
                      <a:gd name="T10" fmla="*/ 599 w 2736"/>
                      <a:gd name="T11" fmla="*/ 40 h 504"/>
                      <a:gd name="T12" fmla="*/ 222 w 2736"/>
                      <a:gd name="T13" fmla="*/ 112 h 504"/>
                      <a:gd name="T14" fmla="*/ 0 w 2736"/>
                      <a:gd name="T15" fmla="*/ 1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8" name="Freeform 98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2" y="3636"/>
                    <a:ext cx="856" cy="490"/>
                  </a:xfrm>
                  <a:custGeom>
                    <a:avLst/>
                    <a:gdLst>
                      <a:gd name="T0" fmla="*/ 1 w 1769"/>
                      <a:gd name="T1" fmla="*/ 3 h 791"/>
                      <a:gd name="T2" fmla="*/ 114 w 1769"/>
                      <a:gd name="T3" fmla="*/ 22 h 791"/>
                      <a:gd name="T4" fmla="*/ 271 w 1769"/>
                      <a:gd name="T5" fmla="*/ 77 h 791"/>
                      <a:gd name="T6" fmla="*/ 377 w 1769"/>
                      <a:gd name="T7" fmla="*/ 166 h 791"/>
                      <a:gd name="T8" fmla="*/ 411 w 1769"/>
                      <a:gd name="T9" fmla="*/ 234 h 791"/>
                      <a:gd name="T10" fmla="*/ 395 w 1769"/>
                      <a:gd name="T11" fmla="*/ 302 h 791"/>
                      <a:gd name="T12" fmla="*/ 372 w 1769"/>
                      <a:gd name="T13" fmla="*/ 243 h 791"/>
                      <a:gd name="T14" fmla="*/ 325 w 1769"/>
                      <a:gd name="T15" fmla="*/ 174 h 791"/>
                      <a:gd name="T16" fmla="*/ 260 w 1769"/>
                      <a:gd name="T17" fmla="*/ 113 h 791"/>
                      <a:gd name="T18" fmla="*/ 136 w 1769"/>
                      <a:gd name="T19" fmla="*/ 58 h 791"/>
                      <a:gd name="T20" fmla="*/ 0 w 1769"/>
                      <a:gd name="T21" fmla="*/ 29 h 791"/>
                      <a:gd name="T22" fmla="*/ 1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49" name="Group 99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365" name="Freeform 100"/>
                  <p:cNvSpPr>
                    <a:spLocks/>
                  </p:cNvSpPr>
                  <p:nvPr/>
                </p:nvSpPr>
                <p:spPr bwMode="hidden">
                  <a:xfrm rot="16782062" flipH="1">
                    <a:off x="1442" y="2695"/>
                    <a:ext cx="1711" cy="301"/>
                  </a:xfrm>
                  <a:custGeom>
                    <a:avLst/>
                    <a:gdLst>
                      <a:gd name="T0" fmla="*/ 0 w 2736"/>
                      <a:gd name="T1" fmla="*/ 180 h 504"/>
                      <a:gd name="T2" fmla="*/ 338 w 2736"/>
                      <a:gd name="T3" fmla="*/ 60 h 504"/>
                      <a:gd name="T4" fmla="*/ 695 w 2736"/>
                      <a:gd name="T5" fmla="*/ 8 h 504"/>
                      <a:gd name="T6" fmla="*/ 1070 w 2736"/>
                      <a:gd name="T7" fmla="*/ 8 h 504"/>
                      <a:gd name="T8" fmla="*/ 1064 w 2736"/>
                      <a:gd name="T9" fmla="*/ 37 h 504"/>
                      <a:gd name="T10" fmla="*/ 690 w 2736"/>
                      <a:gd name="T11" fmla="*/ 37 h 504"/>
                      <a:gd name="T12" fmla="*/ 256 w 2736"/>
                      <a:gd name="T13" fmla="*/ 104 h 504"/>
                      <a:gd name="T14" fmla="*/ 0 w 2736"/>
                      <a:gd name="T15" fmla="*/ 18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6" name="Freeform 101"/>
                  <p:cNvSpPr>
                    <a:spLocks/>
                  </p:cNvSpPr>
                  <p:nvPr/>
                </p:nvSpPr>
                <p:spPr bwMode="hidden">
                  <a:xfrm rot="16782062" flipH="1">
                    <a:off x="1734" y="3898"/>
                    <a:ext cx="918" cy="473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1 w 1769"/>
                      <a:gd name="T3" fmla="*/ 20 h 791"/>
                      <a:gd name="T4" fmla="*/ 311 w 1769"/>
                      <a:gd name="T5" fmla="*/ 72 h 791"/>
                      <a:gd name="T6" fmla="*/ 434 w 1769"/>
                      <a:gd name="T7" fmla="*/ 154 h 791"/>
                      <a:gd name="T8" fmla="*/ 473 w 1769"/>
                      <a:gd name="T9" fmla="*/ 218 h 791"/>
                      <a:gd name="T10" fmla="*/ 455 w 1769"/>
                      <a:gd name="T11" fmla="*/ 282 h 791"/>
                      <a:gd name="T12" fmla="*/ 428 w 1769"/>
                      <a:gd name="T13" fmla="*/ 226 h 791"/>
                      <a:gd name="T14" fmla="*/ 374 w 1769"/>
                      <a:gd name="T15" fmla="*/ 162 h 791"/>
                      <a:gd name="T16" fmla="*/ 299 w 1769"/>
                      <a:gd name="T17" fmla="*/ 106 h 791"/>
                      <a:gd name="T18" fmla="*/ 157 w 1769"/>
                      <a:gd name="T19" fmla="*/ 54 h 791"/>
                      <a:gd name="T20" fmla="*/ 0 w 1769"/>
                      <a:gd name="T21" fmla="*/ 27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50" name="Group 102"/>
                <p:cNvGrpSpPr>
                  <a:grpSpLocks/>
                </p:cNvGrpSpPr>
                <p:nvPr/>
              </p:nvGrpSpPr>
              <p:grpSpPr bwMode="auto">
                <a:xfrm>
                  <a:off x="4456" y="662"/>
                  <a:ext cx="444" cy="951"/>
                  <a:chOff x="3334" y="1717"/>
                  <a:chExt cx="1125" cy="2426"/>
                </a:xfrm>
              </p:grpSpPr>
              <p:sp>
                <p:nvSpPr>
                  <p:cNvPr id="363" name="Freeform 103"/>
                  <p:cNvSpPr>
                    <a:spLocks/>
                  </p:cNvSpPr>
                  <p:nvPr/>
                </p:nvSpPr>
                <p:spPr bwMode="hidden">
                  <a:xfrm rot="3144576">
                    <a:off x="2628" y="2423"/>
                    <a:ext cx="1724" cy="312"/>
                  </a:xfrm>
                  <a:custGeom>
                    <a:avLst/>
                    <a:gdLst>
                      <a:gd name="T0" fmla="*/ 0 w 2736"/>
                      <a:gd name="T1" fmla="*/ 193 h 504"/>
                      <a:gd name="T2" fmla="*/ 343 w 2736"/>
                      <a:gd name="T3" fmla="*/ 64 h 504"/>
                      <a:gd name="T4" fmla="*/ 705 w 2736"/>
                      <a:gd name="T5" fmla="*/ 9 h 504"/>
                      <a:gd name="T6" fmla="*/ 1086 w 2736"/>
                      <a:gd name="T7" fmla="*/ 9 h 504"/>
                      <a:gd name="T8" fmla="*/ 1080 w 2736"/>
                      <a:gd name="T9" fmla="*/ 40 h 504"/>
                      <a:gd name="T10" fmla="*/ 701 w 2736"/>
                      <a:gd name="T11" fmla="*/ 40 h 504"/>
                      <a:gd name="T12" fmla="*/ 260 w 2736"/>
                      <a:gd name="T13" fmla="*/ 112 h 504"/>
                      <a:gd name="T14" fmla="*/ 0 w 2736"/>
                      <a:gd name="T15" fmla="*/ 1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4" name="Freeform 104"/>
                  <p:cNvSpPr>
                    <a:spLocks/>
                  </p:cNvSpPr>
                  <p:nvPr/>
                </p:nvSpPr>
                <p:spPr bwMode="hidden">
                  <a:xfrm rot="3144576">
                    <a:off x="3751" y="3436"/>
                    <a:ext cx="925" cy="490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3 w 1769"/>
                      <a:gd name="T3" fmla="*/ 22 h 791"/>
                      <a:gd name="T4" fmla="*/ 316 w 1769"/>
                      <a:gd name="T5" fmla="*/ 77 h 791"/>
                      <a:gd name="T6" fmla="*/ 440 w 1769"/>
                      <a:gd name="T7" fmla="*/ 166 h 791"/>
                      <a:gd name="T8" fmla="*/ 480 w 1769"/>
                      <a:gd name="T9" fmla="*/ 234 h 791"/>
                      <a:gd name="T10" fmla="*/ 462 w 1769"/>
                      <a:gd name="T11" fmla="*/ 302 h 791"/>
                      <a:gd name="T12" fmla="*/ 435 w 1769"/>
                      <a:gd name="T13" fmla="*/ 243 h 791"/>
                      <a:gd name="T14" fmla="*/ 380 w 1769"/>
                      <a:gd name="T15" fmla="*/ 174 h 791"/>
                      <a:gd name="T16" fmla="*/ 303 w 1769"/>
                      <a:gd name="T17" fmla="*/ 113 h 791"/>
                      <a:gd name="T18" fmla="*/ 159 w 1769"/>
                      <a:gd name="T19" fmla="*/ 58 h 791"/>
                      <a:gd name="T20" fmla="*/ 0 w 1769"/>
                      <a:gd name="T21" fmla="*/ 29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51" name="Group 105"/>
                <p:cNvGrpSpPr>
                  <a:grpSpLocks/>
                </p:cNvGrpSpPr>
                <p:nvPr/>
              </p:nvGrpSpPr>
              <p:grpSpPr bwMode="auto">
                <a:xfrm>
                  <a:off x="4394" y="721"/>
                  <a:ext cx="348" cy="951"/>
                  <a:chOff x="3181" y="1866"/>
                  <a:chExt cx="883" cy="2426"/>
                </a:xfrm>
              </p:grpSpPr>
              <p:sp>
                <p:nvSpPr>
                  <p:cNvPr id="361" name="Freeform 106"/>
                  <p:cNvSpPr>
                    <a:spLocks/>
                  </p:cNvSpPr>
                  <p:nvPr/>
                </p:nvSpPr>
                <p:spPr bwMode="hidden">
                  <a:xfrm rot="3745735">
                    <a:off x="2506" y="2541"/>
                    <a:ext cx="1650" cy="299"/>
                  </a:xfrm>
                  <a:custGeom>
                    <a:avLst/>
                    <a:gdLst>
                      <a:gd name="T0" fmla="*/ 0 w 2736"/>
                      <a:gd name="T1" fmla="*/ 177 h 504"/>
                      <a:gd name="T2" fmla="*/ 314 w 2736"/>
                      <a:gd name="T3" fmla="*/ 59 h 504"/>
                      <a:gd name="T4" fmla="*/ 646 w 2736"/>
                      <a:gd name="T5" fmla="*/ 8 h 504"/>
                      <a:gd name="T6" fmla="*/ 995 w 2736"/>
                      <a:gd name="T7" fmla="*/ 8 h 504"/>
                      <a:gd name="T8" fmla="*/ 989 w 2736"/>
                      <a:gd name="T9" fmla="*/ 36 h 504"/>
                      <a:gd name="T10" fmla="*/ 642 w 2736"/>
                      <a:gd name="T11" fmla="*/ 36 h 504"/>
                      <a:gd name="T12" fmla="*/ 238 w 2736"/>
                      <a:gd name="T13" fmla="*/ 103 h 504"/>
                      <a:gd name="T14" fmla="*/ 0 w 2736"/>
                      <a:gd name="T15" fmla="*/ 17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2" name="Freeform 107"/>
                  <p:cNvSpPr>
                    <a:spLocks/>
                  </p:cNvSpPr>
                  <p:nvPr/>
                </p:nvSpPr>
                <p:spPr bwMode="hidden">
                  <a:xfrm rot="3745735">
                    <a:off x="3387" y="3615"/>
                    <a:ext cx="885" cy="469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22 w 1769"/>
                      <a:gd name="T3" fmla="*/ 20 h 791"/>
                      <a:gd name="T4" fmla="*/ 290 w 1769"/>
                      <a:gd name="T5" fmla="*/ 71 h 791"/>
                      <a:gd name="T6" fmla="*/ 403 w 1769"/>
                      <a:gd name="T7" fmla="*/ 152 h 791"/>
                      <a:gd name="T8" fmla="*/ 439 w 1769"/>
                      <a:gd name="T9" fmla="*/ 214 h 791"/>
                      <a:gd name="T10" fmla="*/ 423 w 1769"/>
                      <a:gd name="T11" fmla="*/ 277 h 791"/>
                      <a:gd name="T12" fmla="*/ 398 w 1769"/>
                      <a:gd name="T13" fmla="*/ 222 h 791"/>
                      <a:gd name="T14" fmla="*/ 348 w 1769"/>
                      <a:gd name="T15" fmla="*/ 159 h 791"/>
                      <a:gd name="T16" fmla="*/ 278 w 1769"/>
                      <a:gd name="T17" fmla="*/ 104 h 791"/>
                      <a:gd name="T18" fmla="*/ 146 w 1769"/>
                      <a:gd name="T19" fmla="*/ 53 h 791"/>
                      <a:gd name="T20" fmla="*/ 0 w 1769"/>
                      <a:gd name="T21" fmla="*/ 27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52" name="Group 108"/>
                <p:cNvGrpSpPr>
                  <a:grpSpLocks/>
                </p:cNvGrpSpPr>
                <p:nvPr/>
              </p:nvGrpSpPr>
              <p:grpSpPr bwMode="auto">
                <a:xfrm>
                  <a:off x="4328" y="767"/>
                  <a:ext cx="244" cy="934"/>
                  <a:chOff x="3006" y="1983"/>
                  <a:chExt cx="619" cy="2386"/>
                </a:xfrm>
              </p:grpSpPr>
              <p:sp>
                <p:nvSpPr>
                  <p:cNvPr id="359" name="Freeform 109"/>
                  <p:cNvSpPr>
                    <a:spLocks/>
                  </p:cNvSpPr>
                  <p:nvPr/>
                </p:nvSpPr>
                <p:spPr bwMode="hidden">
                  <a:xfrm rot="4286818">
                    <a:off x="2328" y="2661"/>
                    <a:ext cx="1601" cy="246"/>
                  </a:xfrm>
                  <a:custGeom>
                    <a:avLst/>
                    <a:gdLst>
                      <a:gd name="T0" fmla="*/ 0 w 2736"/>
                      <a:gd name="T1" fmla="*/ 120 h 504"/>
                      <a:gd name="T2" fmla="*/ 296 w 2736"/>
                      <a:gd name="T3" fmla="*/ 40 h 504"/>
                      <a:gd name="T4" fmla="*/ 608 w 2736"/>
                      <a:gd name="T5" fmla="*/ 6 h 504"/>
                      <a:gd name="T6" fmla="*/ 937 w 2736"/>
                      <a:gd name="T7" fmla="*/ 6 h 504"/>
                      <a:gd name="T8" fmla="*/ 932 w 2736"/>
                      <a:gd name="T9" fmla="*/ 24 h 504"/>
                      <a:gd name="T10" fmla="*/ 604 w 2736"/>
                      <a:gd name="T11" fmla="*/ 24 h 504"/>
                      <a:gd name="T12" fmla="*/ 224 w 2736"/>
                      <a:gd name="T13" fmla="*/ 70 h 504"/>
                      <a:gd name="T14" fmla="*/ 0 w 2736"/>
                      <a:gd name="T15" fmla="*/ 12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0" name="Freeform 110"/>
                  <p:cNvSpPr>
                    <a:spLocks/>
                  </p:cNvSpPr>
                  <p:nvPr/>
                </p:nvSpPr>
                <p:spPr bwMode="hidden">
                  <a:xfrm rot="4286818">
                    <a:off x="3002" y="3747"/>
                    <a:ext cx="859" cy="386"/>
                  </a:xfrm>
                  <a:custGeom>
                    <a:avLst/>
                    <a:gdLst>
                      <a:gd name="T0" fmla="*/ 1 w 1769"/>
                      <a:gd name="T1" fmla="*/ 2 h 791"/>
                      <a:gd name="T2" fmla="*/ 115 w 1769"/>
                      <a:gd name="T3" fmla="*/ 13 h 791"/>
                      <a:gd name="T4" fmla="*/ 273 w 1769"/>
                      <a:gd name="T5" fmla="*/ 48 h 791"/>
                      <a:gd name="T6" fmla="*/ 380 w 1769"/>
                      <a:gd name="T7" fmla="*/ 103 h 791"/>
                      <a:gd name="T8" fmla="*/ 414 w 1769"/>
                      <a:gd name="T9" fmla="*/ 145 h 791"/>
                      <a:gd name="T10" fmla="*/ 398 w 1769"/>
                      <a:gd name="T11" fmla="*/ 187 h 791"/>
                      <a:gd name="T12" fmla="*/ 375 w 1769"/>
                      <a:gd name="T13" fmla="*/ 150 h 791"/>
                      <a:gd name="T14" fmla="*/ 327 w 1769"/>
                      <a:gd name="T15" fmla="*/ 108 h 791"/>
                      <a:gd name="T16" fmla="*/ 262 w 1769"/>
                      <a:gd name="T17" fmla="*/ 70 h 791"/>
                      <a:gd name="T18" fmla="*/ 137 w 1769"/>
                      <a:gd name="T19" fmla="*/ 36 h 791"/>
                      <a:gd name="T20" fmla="*/ 0 w 1769"/>
                      <a:gd name="T21" fmla="*/ 18 h 791"/>
                      <a:gd name="T22" fmla="*/ 1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53" name="Group 111"/>
                <p:cNvGrpSpPr>
                  <a:grpSpLocks/>
                </p:cNvGrpSpPr>
                <p:nvPr/>
              </p:nvGrpSpPr>
              <p:grpSpPr bwMode="auto">
                <a:xfrm>
                  <a:off x="4256" y="813"/>
                  <a:ext cx="160" cy="870"/>
                  <a:chOff x="2819" y="2101"/>
                  <a:chExt cx="405" cy="2219"/>
                </a:xfrm>
              </p:grpSpPr>
              <p:sp>
                <p:nvSpPr>
                  <p:cNvPr id="357" name="Freeform 112"/>
                  <p:cNvSpPr>
                    <a:spLocks/>
                  </p:cNvSpPr>
                  <p:nvPr/>
                </p:nvSpPr>
                <p:spPr bwMode="hidden">
                  <a:xfrm rot="4898956">
                    <a:off x="2206" y="2714"/>
                    <a:ext cx="1471" cy="246"/>
                  </a:xfrm>
                  <a:custGeom>
                    <a:avLst/>
                    <a:gdLst>
                      <a:gd name="T0" fmla="*/ 0 w 2736"/>
                      <a:gd name="T1" fmla="*/ 120 h 504"/>
                      <a:gd name="T2" fmla="*/ 250 w 2736"/>
                      <a:gd name="T3" fmla="*/ 40 h 504"/>
                      <a:gd name="T4" fmla="*/ 513 w 2736"/>
                      <a:gd name="T5" fmla="*/ 6 h 504"/>
                      <a:gd name="T6" fmla="*/ 791 w 2736"/>
                      <a:gd name="T7" fmla="*/ 6 h 504"/>
                      <a:gd name="T8" fmla="*/ 786 w 2736"/>
                      <a:gd name="T9" fmla="*/ 24 h 504"/>
                      <a:gd name="T10" fmla="*/ 510 w 2736"/>
                      <a:gd name="T11" fmla="*/ 24 h 504"/>
                      <a:gd name="T12" fmla="*/ 189 w 2736"/>
                      <a:gd name="T13" fmla="*/ 70 h 504"/>
                      <a:gd name="T14" fmla="*/ 0 w 2736"/>
                      <a:gd name="T15" fmla="*/ 12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8" name="Freeform 113"/>
                  <p:cNvSpPr>
                    <a:spLocks/>
                  </p:cNvSpPr>
                  <p:nvPr/>
                </p:nvSpPr>
                <p:spPr bwMode="hidden">
                  <a:xfrm rot="4898956">
                    <a:off x="2636" y="3732"/>
                    <a:ext cx="790" cy="386"/>
                  </a:xfrm>
                  <a:custGeom>
                    <a:avLst/>
                    <a:gdLst>
                      <a:gd name="T0" fmla="*/ 1 w 1769"/>
                      <a:gd name="T1" fmla="*/ 2 h 791"/>
                      <a:gd name="T2" fmla="*/ 97 w 1769"/>
                      <a:gd name="T3" fmla="*/ 13 h 791"/>
                      <a:gd name="T4" fmla="*/ 231 w 1769"/>
                      <a:gd name="T5" fmla="*/ 48 h 791"/>
                      <a:gd name="T6" fmla="*/ 321 w 1769"/>
                      <a:gd name="T7" fmla="*/ 103 h 791"/>
                      <a:gd name="T8" fmla="*/ 350 w 1769"/>
                      <a:gd name="T9" fmla="*/ 145 h 791"/>
                      <a:gd name="T10" fmla="*/ 337 w 1769"/>
                      <a:gd name="T11" fmla="*/ 187 h 791"/>
                      <a:gd name="T12" fmla="*/ 317 w 1769"/>
                      <a:gd name="T13" fmla="*/ 150 h 791"/>
                      <a:gd name="T14" fmla="*/ 277 w 1769"/>
                      <a:gd name="T15" fmla="*/ 108 h 791"/>
                      <a:gd name="T16" fmla="*/ 221 w 1769"/>
                      <a:gd name="T17" fmla="*/ 70 h 791"/>
                      <a:gd name="T18" fmla="*/ 116 w 1769"/>
                      <a:gd name="T19" fmla="*/ 36 h 791"/>
                      <a:gd name="T20" fmla="*/ 0 w 1769"/>
                      <a:gd name="T21" fmla="*/ 18 h 791"/>
                      <a:gd name="T22" fmla="*/ 1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54" name="Group 114"/>
                <p:cNvGrpSpPr>
                  <a:grpSpLocks/>
                </p:cNvGrpSpPr>
                <p:nvPr/>
              </p:nvGrpSpPr>
              <p:grpSpPr bwMode="auto">
                <a:xfrm>
                  <a:off x="4050" y="827"/>
                  <a:ext cx="168" cy="858"/>
                  <a:chOff x="2287" y="2135"/>
                  <a:chExt cx="426" cy="2185"/>
                </a:xfrm>
              </p:grpSpPr>
              <p:sp>
                <p:nvSpPr>
                  <p:cNvPr id="355" name="Freeform 115"/>
                  <p:cNvSpPr>
                    <a:spLocks/>
                  </p:cNvSpPr>
                  <p:nvPr/>
                </p:nvSpPr>
                <p:spPr bwMode="hidden">
                  <a:xfrm rot="5755659">
                    <a:off x="1900" y="2760"/>
                    <a:ext cx="1437" cy="188"/>
                  </a:xfrm>
                  <a:custGeom>
                    <a:avLst/>
                    <a:gdLst>
                      <a:gd name="T0" fmla="*/ 0 w 2736"/>
                      <a:gd name="T1" fmla="*/ 70 h 504"/>
                      <a:gd name="T2" fmla="*/ 238 w 2736"/>
                      <a:gd name="T3" fmla="*/ 24 h 504"/>
                      <a:gd name="T4" fmla="*/ 490 w 2736"/>
                      <a:gd name="T5" fmla="*/ 3 h 504"/>
                      <a:gd name="T6" fmla="*/ 755 w 2736"/>
                      <a:gd name="T7" fmla="*/ 3 h 504"/>
                      <a:gd name="T8" fmla="*/ 751 w 2736"/>
                      <a:gd name="T9" fmla="*/ 14 h 504"/>
                      <a:gd name="T10" fmla="*/ 486 w 2736"/>
                      <a:gd name="T11" fmla="*/ 14 h 504"/>
                      <a:gd name="T12" fmla="*/ 180 w 2736"/>
                      <a:gd name="T13" fmla="*/ 41 h 504"/>
                      <a:gd name="T14" fmla="*/ 0 w 2736"/>
                      <a:gd name="T15" fmla="*/ 7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6" name="Freeform 116"/>
                  <p:cNvSpPr>
                    <a:spLocks/>
                  </p:cNvSpPr>
                  <p:nvPr/>
                </p:nvSpPr>
                <p:spPr bwMode="hidden">
                  <a:xfrm rot="5755659">
                    <a:off x="2049" y="3787"/>
                    <a:ext cx="771" cy="295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92 w 1769"/>
                      <a:gd name="T3" fmla="*/ 8 h 791"/>
                      <a:gd name="T4" fmla="*/ 220 w 1769"/>
                      <a:gd name="T5" fmla="*/ 28 h 791"/>
                      <a:gd name="T6" fmla="*/ 306 w 1769"/>
                      <a:gd name="T7" fmla="*/ 60 h 791"/>
                      <a:gd name="T8" fmla="*/ 333 w 1769"/>
                      <a:gd name="T9" fmla="*/ 85 h 791"/>
                      <a:gd name="T10" fmla="*/ 321 w 1769"/>
                      <a:gd name="T11" fmla="*/ 110 h 791"/>
                      <a:gd name="T12" fmla="*/ 302 w 1769"/>
                      <a:gd name="T13" fmla="*/ 88 h 791"/>
                      <a:gd name="T14" fmla="*/ 264 w 1769"/>
                      <a:gd name="T15" fmla="*/ 63 h 791"/>
                      <a:gd name="T16" fmla="*/ 211 w 1769"/>
                      <a:gd name="T17" fmla="*/ 41 h 791"/>
                      <a:gd name="T18" fmla="*/ 110 w 1769"/>
                      <a:gd name="T19" fmla="*/ 21 h 791"/>
                      <a:gd name="T20" fmla="*/ 0 w 1769"/>
                      <a:gd name="T21" fmla="*/ 10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99" name="Freeform 117"/>
              <p:cNvSpPr>
                <a:spLocks/>
              </p:cNvSpPr>
              <p:nvPr/>
            </p:nvSpPr>
            <p:spPr bwMode="hidden">
              <a:xfrm flipH="1">
                <a:off x="3873" y="934"/>
                <a:ext cx="191" cy="580"/>
              </a:xfrm>
              <a:custGeom>
                <a:avLst/>
                <a:gdLst>
                  <a:gd name="T0" fmla="*/ 0 w 776"/>
                  <a:gd name="T1" fmla="*/ 4 h 2368"/>
                  <a:gd name="T2" fmla="*/ 15 w 776"/>
                  <a:gd name="T3" fmla="*/ 1 h 2368"/>
                  <a:gd name="T4" fmla="*/ 6 w 776"/>
                  <a:gd name="T5" fmla="*/ 10 h 2368"/>
                  <a:gd name="T6" fmla="*/ 20 w 776"/>
                  <a:gd name="T7" fmla="*/ 10 h 2368"/>
                  <a:gd name="T8" fmla="*/ 12 w 776"/>
                  <a:gd name="T9" fmla="*/ 18 h 2368"/>
                  <a:gd name="T10" fmla="*/ 23 w 776"/>
                  <a:gd name="T11" fmla="*/ 21 h 2368"/>
                  <a:gd name="T12" fmla="*/ 17 w 776"/>
                  <a:gd name="T13" fmla="*/ 27 h 2368"/>
                  <a:gd name="T14" fmla="*/ 29 w 776"/>
                  <a:gd name="T15" fmla="*/ 30 h 2368"/>
                  <a:gd name="T16" fmla="*/ 23 w 776"/>
                  <a:gd name="T17" fmla="*/ 36 h 2368"/>
                  <a:gd name="T18" fmla="*/ 32 w 776"/>
                  <a:gd name="T19" fmla="*/ 38 h 2368"/>
                  <a:gd name="T20" fmla="*/ 29 w 776"/>
                  <a:gd name="T21" fmla="*/ 44 h 2368"/>
                  <a:gd name="T22" fmla="*/ 35 w 776"/>
                  <a:gd name="T23" fmla="*/ 50 h 2368"/>
                  <a:gd name="T24" fmla="*/ 35 w 776"/>
                  <a:gd name="T25" fmla="*/ 56 h 2368"/>
                  <a:gd name="T26" fmla="*/ 41 w 776"/>
                  <a:gd name="T27" fmla="*/ 64 h 2368"/>
                  <a:gd name="T28" fmla="*/ 38 w 776"/>
                  <a:gd name="T29" fmla="*/ 73 h 2368"/>
                  <a:gd name="T30" fmla="*/ 44 w 776"/>
                  <a:gd name="T31" fmla="*/ 79 h 2368"/>
                  <a:gd name="T32" fmla="*/ 41 w 776"/>
                  <a:gd name="T33" fmla="*/ 87 h 2368"/>
                  <a:gd name="T34" fmla="*/ 44 w 776"/>
                  <a:gd name="T35" fmla="*/ 96 h 2368"/>
                  <a:gd name="T36" fmla="*/ 41 w 776"/>
                  <a:gd name="T37" fmla="*/ 102 h 2368"/>
                  <a:gd name="T38" fmla="*/ 47 w 776"/>
                  <a:gd name="T39" fmla="*/ 110 h 2368"/>
                  <a:gd name="T40" fmla="*/ 44 w 776"/>
                  <a:gd name="T41" fmla="*/ 119 h 2368"/>
                  <a:gd name="T42" fmla="*/ 47 w 776"/>
                  <a:gd name="T43" fmla="*/ 131 h 2368"/>
                  <a:gd name="T44" fmla="*/ 44 w 776"/>
                  <a:gd name="T45" fmla="*/ 133 h 2368"/>
                  <a:gd name="T46" fmla="*/ 47 w 776"/>
                  <a:gd name="T47" fmla="*/ 142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0" name="Arc 118"/>
              <p:cNvSpPr>
                <a:spLocks/>
              </p:cNvSpPr>
              <p:nvPr/>
            </p:nvSpPr>
            <p:spPr bwMode="hidden">
              <a:xfrm flipH="1">
                <a:off x="3528" y="726"/>
                <a:ext cx="833" cy="903"/>
              </a:xfrm>
              <a:custGeom>
                <a:avLst/>
                <a:gdLst>
                  <a:gd name="T0" fmla="*/ 8 w 21600"/>
                  <a:gd name="T1" fmla="*/ 0 h 21602"/>
                  <a:gd name="T2" fmla="*/ 32 w 21600"/>
                  <a:gd name="T3" fmla="*/ 38 h 21602"/>
                  <a:gd name="T4" fmla="*/ 0 w 21600"/>
                  <a:gd name="T5" fmla="*/ 37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" name="Arc 119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T0" fmla="*/ 28 w 36729"/>
                  <a:gd name="T1" fmla="*/ 14 h 21600"/>
                  <a:gd name="T2" fmla="*/ 0 w 36729"/>
                  <a:gd name="T3" fmla="*/ 17 h 21600"/>
                  <a:gd name="T4" fmla="*/ 13 w 3672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lnTo>
                      <a:pt x="36729" y="10451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2" name="Arc 120"/>
              <p:cNvSpPr>
                <a:spLocks/>
              </p:cNvSpPr>
              <p:nvPr/>
            </p:nvSpPr>
            <p:spPr bwMode="hidden">
              <a:xfrm flipH="1">
                <a:off x="3612" y="580"/>
                <a:ext cx="487" cy="933"/>
              </a:xfrm>
              <a:custGeom>
                <a:avLst/>
                <a:gdLst>
                  <a:gd name="T0" fmla="*/ 0 w 28940"/>
                  <a:gd name="T1" fmla="*/ 2 h 22305"/>
                  <a:gd name="T2" fmla="*/ 8 w 28940"/>
                  <a:gd name="T3" fmla="*/ 39 h 22305"/>
                  <a:gd name="T4" fmla="*/ 2 w 28940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3" name="Arc 121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2"/>
              </a:xfrm>
              <a:custGeom>
                <a:avLst/>
                <a:gdLst>
                  <a:gd name="T0" fmla="*/ 0 w 30473"/>
                  <a:gd name="T1" fmla="*/ 3 h 22305"/>
                  <a:gd name="T2" fmla="*/ 21 w 30473"/>
                  <a:gd name="T3" fmla="*/ 39 h 22305"/>
                  <a:gd name="T4" fmla="*/ 6 w 30473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lnTo>
                      <a:pt x="-1" y="1906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4" name="Arc 122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T0" fmla="*/ 0 w 34455"/>
                  <a:gd name="T1" fmla="*/ 7 h 22305"/>
                  <a:gd name="T2" fmla="*/ 25 w 34455"/>
                  <a:gd name="T3" fmla="*/ 39 h 22305"/>
                  <a:gd name="T4" fmla="*/ 9 w 34455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5" name="Arc 123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T0" fmla="*/ 0 w 34812"/>
                  <a:gd name="T1" fmla="*/ 8 h 22305"/>
                  <a:gd name="T2" fmla="*/ 1 w 34812"/>
                  <a:gd name="T3" fmla="*/ 39 h 22305"/>
                  <a:gd name="T4" fmla="*/ 0 w 34812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6" name="Arc 124"/>
              <p:cNvSpPr>
                <a:spLocks/>
              </p:cNvSpPr>
              <p:nvPr/>
            </p:nvSpPr>
            <p:spPr bwMode="hidden">
              <a:xfrm>
                <a:off x="4268" y="585"/>
                <a:ext cx="394" cy="933"/>
              </a:xfrm>
              <a:custGeom>
                <a:avLst/>
                <a:gdLst>
                  <a:gd name="T0" fmla="*/ 0 w 34812"/>
                  <a:gd name="T1" fmla="*/ 8 h 22305"/>
                  <a:gd name="T2" fmla="*/ 4 w 34812"/>
                  <a:gd name="T3" fmla="*/ 39 h 22305"/>
                  <a:gd name="T4" fmla="*/ 2 w 34812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" name="Arc 125"/>
              <p:cNvSpPr>
                <a:spLocks/>
              </p:cNvSpPr>
              <p:nvPr/>
            </p:nvSpPr>
            <p:spPr bwMode="hidden">
              <a:xfrm>
                <a:off x="4303" y="463"/>
                <a:ext cx="559" cy="933"/>
              </a:xfrm>
              <a:custGeom>
                <a:avLst/>
                <a:gdLst>
                  <a:gd name="T0" fmla="*/ 0 w 34812"/>
                  <a:gd name="T1" fmla="*/ 8 h 22305"/>
                  <a:gd name="T2" fmla="*/ 9 w 34812"/>
                  <a:gd name="T3" fmla="*/ 39 h 22305"/>
                  <a:gd name="T4" fmla="*/ 3 w 34812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" name="Freeform 126"/>
              <p:cNvSpPr>
                <a:spLocks/>
              </p:cNvSpPr>
              <p:nvPr/>
            </p:nvSpPr>
            <p:spPr bwMode="hidden">
              <a:xfrm>
                <a:off x="4410" y="1033"/>
                <a:ext cx="190" cy="580"/>
              </a:xfrm>
              <a:custGeom>
                <a:avLst/>
                <a:gdLst>
                  <a:gd name="T0" fmla="*/ 0 w 776"/>
                  <a:gd name="T1" fmla="*/ 4 h 2368"/>
                  <a:gd name="T2" fmla="*/ 14 w 776"/>
                  <a:gd name="T3" fmla="*/ 1 h 2368"/>
                  <a:gd name="T4" fmla="*/ 6 w 776"/>
                  <a:gd name="T5" fmla="*/ 10 h 2368"/>
                  <a:gd name="T6" fmla="*/ 20 w 776"/>
                  <a:gd name="T7" fmla="*/ 10 h 2368"/>
                  <a:gd name="T8" fmla="*/ 12 w 776"/>
                  <a:gd name="T9" fmla="*/ 18 h 2368"/>
                  <a:gd name="T10" fmla="*/ 23 w 776"/>
                  <a:gd name="T11" fmla="*/ 21 h 2368"/>
                  <a:gd name="T12" fmla="*/ 17 w 776"/>
                  <a:gd name="T13" fmla="*/ 27 h 2368"/>
                  <a:gd name="T14" fmla="*/ 29 w 776"/>
                  <a:gd name="T15" fmla="*/ 30 h 2368"/>
                  <a:gd name="T16" fmla="*/ 23 w 776"/>
                  <a:gd name="T17" fmla="*/ 36 h 2368"/>
                  <a:gd name="T18" fmla="*/ 32 w 776"/>
                  <a:gd name="T19" fmla="*/ 38 h 2368"/>
                  <a:gd name="T20" fmla="*/ 29 w 776"/>
                  <a:gd name="T21" fmla="*/ 44 h 2368"/>
                  <a:gd name="T22" fmla="*/ 35 w 776"/>
                  <a:gd name="T23" fmla="*/ 50 h 2368"/>
                  <a:gd name="T24" fmla="*/ 35 w 776"/>
                  <a:gd name="T25" fmla="*/ 56 h 2368"/>
                  <a:gd name="T26" fmla="*/ 40 w 776"/>
                  <a:gd name="T27" fmla="*/ 64 h 2368"/>
                  <a:gd name="T28" fmla="*/ 37 w 776"/>
                  <a:gd name="T29" fmla="*/ 73 h 2368"/>
                  <a:gd name="T30" fmla="*/ 43 w 776"/>
                  <a:gd name="T31" fmla="*/ 79 h 2368"/>
                  <a:gd name="T32" fmla="*/ 40 w 776"/>
                  <a:gd name="T33" fmla="*/ 87 h 2368"/>
                  <a:gd name="T34" fmla="*/ 43 w 776"/>
                  <a:gd name="T35" fmla="*/ 96 h 2368"/>
                  <a:gd name="T36" fmla="*/ 40 w 776"/>
                  <a:gd name="T37" fmla="*/ 102 h 2368"/>
                  <a:gd name="T38" fmla="*/ 46 w 776"/>
                  <a:gd name="T39" fmla="*/ 110 h 2368"/>
                  <a:gd name="T40" fmla="*/ 43 w 776"/>
                  <a:gd name="T41" fmla="*/ 119 h 2368"/>
                  <a:gd name="T42" fmla="*/ 46 w 776"/>
                  <a:gd name="T43" fmla="*/ 131 h 2368"/>
                  <a:gd name="T44" fmla="*/ 43 w 776"/>
                  <a:gd name="T45" fmla="*/ 133 h 2368"/>
                  <a:gd name="T46" fmla="*/ 46 w 776"/>
                  <a:gd name="T47" fmla="*/ 142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" name="Freeform 127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3" cy="328"/>
              </a:xfrm>
              <a:custGeom>
                <a:avLst/>
                <a:gdLst>
                  <a:gd name="T0" fmla="*/ 0 w 776"/>
                  <a:gd name="T1" fmla="*/ 1 h 2368"/>
                  <a:gd name="T2" fmla="*/ 12 w 776"/>
                  <a:gd name="T3" fmla="*/ 0 h 2368"/>
                  <a:gd name="T4" fmla="*/ 5 w 776"/>
                  <a:gd name="T5" fmla="*/ 3 h 2368"/>
                  <a:gd name="T6" fmla="*/ 17 w 776"/>
                  <a:gd name="T7" fmla="*/ 3 h 2368"/>
                  <a:gd name="T8" fmla="*/ 10 w 776"/>
                  <a:gd name="T9" fmla="*/ 6 h 2368"/>
                  <a:gd name="T10" fmla="*/ 19 w 776"/>
                  <a:gd name="T11" fmla="*/ 7 h 2368"/>
                  <a:gd name="T12" fmla="*/ 14 w 776"/>
                  <a:gd name="T13" fmla="*/ 9 h 2368"/>
                  <a:gd name="T14" fmla="*/ 24 w 776"/>
                  <a:gd name="T15" fmla="*/ 10 h 2368"/>
                  <a:gd name="T16" fmla="*/ 19 w 776"/>
                  <a:gd name="T17" fmla="*/ 11 h 2368"/>
                  <a:gd name="T18" fmla="*/ 26 w 776"/>
                  <a:gd name="T19" fmla="*/ 12 h 2368"/>
                  <a:gd name="T20" fmla="*/ 24 w 776"/>
                  <a:gd name="T21" fmla="*/ 14 h 2368"/>
                  <a:gd name="T22" fmla="*/ 29 w 776"/>
                  <a:gd name="T23" fmla="*/ 16 h 2368"/>
                  <a:gd name="T24" fmla="*/ 29 w 776"/>
                  <a:gd name="T25" fmla="*/ 18 h 2368"/>
                  <a:gd name="T26" fmla="*/ 33 w 776"/>
                  <a:gd name="T27" fmla="*/ 21 h 2368"/>
                  <a:gd name="T28" fmla="*/ 31 w 776"/>
                  <a:gd name="T29" fmla="*/ 23 h 2368"/>
                  <a:gd name="T30" fmla="*/ 36 w 776"/>
                  <a:gd name="T31" fmla="*/ 25 h 2368"/>
                  <a:gd name="T32" fmla="*/ 33 w 776"/>
                  <a:gd name="T33" fmla="*/ 28 h 2368"/>
                  <a:gd name="T34" fmla="*/ 36 w 776"/>
                  <a:gd name="T35" fmla="*/ 31 h 2368"/>
                  <a:gd name="T36" fmla="*/ 33 w 776"/>
                  <a:gd name="T37" fmla="*/ 33 h 2368"/>
                  <a:gd name="T38" fmla="*/ 38 w 776"/>
                  <a:gd name="T39" fmla="*/ 35 h 2368"/>
                  <a:gd name="T40" fmla="*/ 36 w 776"/>
                  <a:gd name="T41" fmla="*/ 38 h 2368"/>
                  <a:gd name="T42" fmla="*/ 38 w 776"/>
                  <a:gd name="T43" fmla="*/ 42 h 2368"/>
                  <a:gd name="T44" fmla="*/ 36 w 776"/>
                  <a:gd name="T45" fmla="*/ 43 h 2368"/>
                  <a:gd name="T46" fmla="*/ 38 w 776"/>
                  <a:gd name="T47" fmla="*/ 45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0" name="Arc 128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T0" fmla="*/ 0 w 36830"/>
                  <a:gd name="T1" fmla="*/ 11 h 22305"/>
                  <a:gd name="T2" fmla="*/ 27 w 36830"/>
                  <a:gd name="T3" fmla="*/ 39 h 22305"/>
                  <a:gd name="T4" fmla="*/ 11 w 36830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lnTo>
                      <a:pt x="0" y="6283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" name="Arc 129"/>
              <p:cNvSpPr>
                <a:spLocks/>
              </p:cNvSpPr>
              <p:nvPr/>
            </p:nvSpPr>
            <p:spPr bwMode="hidden">
              <a:xfrm flipH="1">
                <a:off x="3425" y="123"/>
                <a:ext cx="725" cy="903"/>
              </a:xfrm>
              <a:custGeom>
                <a:avLst/>
                <a:gdLst>
                  <a:gd name="T0" fmla="*/ 0 w 31881"/>
                  <a:gd name="T1" fmla="*/ 18 h 21600"/>
                  <a:gd name="T2" fmla="*/ 16 w 31881"/>
                  <a:gd name="T3" fmla="*/ 8 h 21600"/>
                  <a:gd name="T4" fmla="*/ 9 w 31881"/>
                  <a:gd name="T5" fmla="*/ 38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lnTo>
                      <a:pt x="-1" y="10015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" name="Arc 130"/>
              <p:cNvSpPr>
                <a:spLocks/>
              </p:cNvSpPr>
              <p:nvPr/>
            </p:nvSpPr>
            <p:spPr bwMode="hidden">
              <a:xfrm>
                <a:off x="4199" y="502"/>
                <a:ext cx="299" cy="904"/>
              </a:xfrm>
              <a:custGeom>
                <a:avLst/>
                <a:gdLst>
                  <a:gd name="T0" fmla="*/ 0 w 31146"/>
                  <a:gd name="T1" fmla="*/ 8 h 21600"/>
                  <a:gd name="T2" fmla="*/ 3 w 31146"/>
                  <a:gd name="T3" fmla="*/ 17 h 21600"/>
                  <a:gd name="T4" fmla="*/ 1 w 31146"/>
                  <a:gd name="T5" fmla="*/ 38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3" name="Freeform 131"/>
              <p:cNvSpPr>
                <a:spLocks/>
              </p:cNvSpPr>
              <p:nvPr/>
            </p:nvSpPr>
            <p:spPr bwMode="hidden">
              <a:xfrm flipH="1">
                <a:off x="3307" y="982"/>
                <a:ext cx="425" cy="597"/>
              </a:xfrm>
              <a:custGeom>
                <a:avLst/>
                <a:gdLst>
                  <a:gd name="T0" fmla="*/ 0 w 776"/>
                  <a:gd name="T1" fmla="*/ 4 h 2368"/>
                  <a:gd name="T2" fmla="*/ 72 w 776"/>
                  <a:gd name="T3" fmla="*/ 1 h 2368"/>
                  <a:gd name="T4" fmla="*/ 29 w 776"/>
                  <a:gd name="T5" fmla="*/ 10 h 2368"/>
                  <a:gd name="T6" fmla="*/ 101 w 776"/>
                  <a:gd name="T7" fmla="*/ 10 h 2368"/>
                  <a:gd name="T8" fmla="*/ 58 w 776"/>
                  <a:gd name="T9" fmla="*/ 19 h 2368"/>
                  <a:gd name="T10" fmla="*/ 115 w 776"/>
                  <a:gd name="T11" fmla="*/ 22 h 2368"/>
                  <a:gd name="T12" fmla="*/ 87 w 776"/>
                  <a:gd name="T13" fmla="*/ 28 h 2368"/>
                  <a:gd name="T14" fmla="*/ 144 w 776"/>
                  <a:gd name="T15" fmla="*/ 32 h 2368"/>
                  <a:gd name="T16" fmla="*/ 115 w 776"/>
                  <a:gd name="T17" fmla="*/ 38 h 2368"/>
                  <a:gd name="T18" fmla="*/ 158 w 776"/>
                  <a:gd name="T19" fmla="*/ 41 h 2368"/>
                  <a:gd name="T20" fmla="*/ 144 w 776"/>
                  <a:gd name="T21" fmla="*/ 47 h 2368"/>
                  <a:gd name="T22" fmla="*/ 173 w 776"/>
                  <a:gd name="T23" fmla="*/ 53 h 2368"/>
                  <a:gd name="T24" fmla="*/ 173 w 776"/>
                  <a:gd name="T25" fmla="*/ 59 h 2368"/>
                  <a:gd name="T26" fmla="*/ 202 w 776"/>
                  <a:gd name="T27" fmla="*/ 68 h 2368"/>
                  <a:gd name="T28" fmla="*/ 187 w 776"/>
                  <a:gd name="T29" fmla="*/ 77 h 2368"/>
                  <a:gd name="T30" fmla="*/ 216 w 776"/>
                  <a:gd name="T31" fmla="*/ 83 h 2368"/>
                  <a:gd name="T32" fmla="*/ 202 w 776"/>
                  <a:gd name="T33" fmla="*/ 93 h 2368"/>
                  <a:gd name="T34" fmla="*/ 216 w 776"/>
                  <a:gd name="T35" fmla="*/ 102 h 2368"/>
                  <a:gd name="T36" fmla="*/ 202 w 776"/>
                  <a:gd name="T37" fmla="*/ 108 h 2368"/>
                  <a:gd name="T38" fmla="*/ 231 w 776"/>
                  <a:gd name="T39" fmla="*/ 117 h 2368"/>
                  <a:gd name="T40" fmla="*/ 216 w 776"/>
                  <a:gd name="T41" fmla="*/ 126 h 2368"/>
                  <a:gd name="T42" fmla="*/ 231 w 776"/>
                  <a:gd name="T43" fmla="*/ 138 h 2368"/>
                  <a:gd name="T44" fmla="*/ 216 w 776"/>
                  <a:gd name="T45" fmla="*/ 141 h 2368"/>
                  <a:gd name="T46" fmla="*/ 231 w 776"/>
                  <a:gd name="T47" fmla="*/ 15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rgbClr val="008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4" name="Freeform 132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8"/>
              </a:xfrm>
              <a:custGeom>
                <a:avLst/>
                <a:gdLst>
                  <a:gd name="T0" fmla="*/ 0 w 776"/>
                  <a:gd name="T1" fmla="*/ 4 h 2368"/>
                  <a:gd name="T2" fmla="*/ 30 w 776"/>
                  <a:gd name="T3" fmla="*/ 1 h 2368"/>
                  <a:gd name="T4" fmla="*/ 12 w 776"/>
                  <a:gd name="T5" fmla="*/ 10 h 2368"/>
                  <a:gd name="T6" fmla="*/ 42 w 776"/>
                  <a:gd name="T7" fmla="*/ 10 h 2368"/>
                  <a:gd name="T8" fmla="*/ 24 w 776"/>
                  <a:gd name="T9" fmla="*/ 19 h 2368"/>
                  <a:gd name="T10" fmla="*/ 47 w 776"/>
                  <a:gd name="T11" fmla="*/ 22 h 2368"/>
                  <a:gd name="T12" fmla="*/ 36 w 776"/>
                  <a:gd name="T13" fmla="*/ 29 h 2368"/>
                  <a:gd name="T14" fmla="*/ 59 w 776"/>
                  <a:gd name="T15" fmla="*/ 32 h 2368"/>
                  <a:gd name="T16" fmla="*/ 47 w 776"/>
                  <a:gd name="T17" fmla="*/ 38 h 2368"/>
                  <a:gd name="T18" fmla="*/ 65 w 776"/>
                  <a:gd name="T19" fmla="*/ 41 h 2368"/>
                  <a:gd name="T20" fmla="*/ 59 w 776"/>
                  <a:gd name="T21" fmla="*/ 47 h 2368"/>
                  <a:gd name="T22" fmla="*/ 71 w 776"/>
                  <a:gd name="T23" fmla="*/ 53 h 2368"/>
                  <a:gd name="T24" fmla="*/ 71 w 776"/>
                  <a:gd name="T25" fmla="*/ 59 h 2368"/>
                  <a:gd name="T26" fmla="*/ 83 w 776"/>
                  <a:gd name="T27" fmla="*/ 68 h 2368"/>
                  <a:gd name="T28" fmla="*/ 77 w 776"/>
                  <a:gd name="T29" fmla="*/ 78 h 2368"/>
                  <a:gd name="T30" fmla="*/ 89 w 776"/>
                  <a:gd name="T31" fmla="*/ 84 h 2368"/>
                  <a:gd name="T32" fmla="*/ 83 w 776"/>
                  <a:gd name="T33" fmla="*/ 93 h 2368"/>
                  <a:gd name="T34" fmla="*/ 89 w 776"/>
                  <a:gd name="T35" fmla="*/ 102 h 2368"/>
                  <a:gd name="T36" fmla="*/ 83 w 776"/>
                  <a:gd name="T37" fmla="*/ 108 h 2368"/>
                  <a:gd name="T38" fmla="*/ 95 w 776"/>
                  <a:gd name="T39" fmla="*/ 117 h 2368"/>
                  <a:gd name="T40" fmla="*/ 89 w 776"/>
                  <a:gd name="T41" fmla="*/ 127 h 2368"/>
                  <a:gd name="T42" fmla="*/ 95 w 776"/>
                  <a:gd name="T43" fmla="*/ 139 h 2368"/>
                  <a:gd name="T44" fmla="*/ 89 w 776"/>
                  <a:gd name="T45" fmla="*/ 142 h 2368"/>
                  <a:gd name="T46" fmla="*/ 95 w 776"/>
                  <a:gd name="T47" fmla="*/ 15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5" name="Freeform 133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>
                  <a:gd name="T0" fmla="*/ 0 w 776"/>
                  <a:gd name="T1" fmla="*/ 4 h 2368"/>
                  <a:gd name="T2" fmla="*/ 11 w 776"/>
                  <a:gd name="T3" fmla="*/ 1 h 2368"/>
                  <a:gd name="T4" fmla="*/ 4 w 776"/>
                  <a:gd name="T5" fmla="*/ 10 h 2368"/>
                  <a:gd name="T6" fmla="*/ 15 w 776"/>
                  <a:gd name="T7" fmla="*/ 10 h 2368"/>
                  <a:gd name="T8" fmla="*/ 9 w 776"/>
                  <a:gd name="T9" fmla="*/ 19 h 2368"/>
                  <a:gd name="T10" fmla="*/ 17 w 776"/>
                  <a:gd name="T11" fmla="*/ 22 h 2368"/>
                  <a:gd name="T12" fmla="*/ 13 w 776"/>
                  <a:gd name="T13" fmla="*/ 28 h 2368"/>
                  <a:gd name="T14" fmla="*/ 21 w 776"/>
                  <a:gd name="T15" fmla="*/ 32 h 2368"/>
                  <a:gd name="T16" fmla="*/ 17 w 776"/>
                  <a:gd name="T17" fmla="*/ 38 h 2368"/>
                  <a:gd name="T18" fmla="*/ 24 w 776"/>
                  <a:gd name="T19" fmla="*/ 41 h 2368"/>
                  <a:gd name="T20" fmla="*/ 21 w 776"/>
                  <a:gd name="T21" fmla="*/ 47 h 2368"/>
                  <a:gd name="T22" fmla="*/ 26 w 776"/>
                  <a:gd name="T23" fmla="*/ 53 h 2368"/>
                  <a:gd name="T24" fmla="*/ 26 w 776"/>
                  <a:gd name="T25" fmla="*/ 59 h 2368"/>
                  <a:gd name="T26" fmla="*/ 30 w 776"/>
                  <a:gd name="T27" fmla="*/ 68 h 2368"/>
                  <a:gd name="T28" fmla="*/ 28 w 776"/>
                  <a:gd name="T29" fmla="*/ 77 h 2368"/>
                  <a:gd name="T30" fmla="*/ 32 w 776"/>
                  <a:gd name="T31" fmla="*/ 83 h 2368"/>
                  <a:gd name="T32" fmla="*/ 30 w 776"/>
                  <a:gd name="T33" fmla="*/ 93 h 2368"/>
                  <a:gd name="T34" fmla="*/ 32 w 776"/>
                  <a:gd name="T35" fmla="*/ 102 h 2368"/>
                  <a:gd name="T36" fmla="*/ 30 w 776"/>
                  <a:gd name="T37" fmla="*/ 108 h 2368"/>
                  <a:gd name="T38" fmla="*/ 34 w 776"/>
                  <a:gd name="T39" fmla="*/ 117 h 2368"/>
                  <a:gd name="T40" fmla="*/ 32 w 776"/>
                  <a:gd name="T41" fmla="*/ 126 h 2368"/>
                  <a:gd name="T42" fmla="*/ 34 w 776"/>
                  <a:gd name="T43" fmla="*/ 138 h 2368"/>
                  <a:gd name="T44" fmla="*/ 32 w 776"/>
                  <a:gd name="T45" fmla="*/ 141 h 2368"/>
                  <a:gd name="T46" fmla="*/ 34 w 776"/>
                  <a:gd name="T47" fmla="*/ 15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6" name="Freeform 134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>
                  <a:gd name="T0" fmla="*/ 0 w 776"/>
                  <a:gd name="T1" fmla="*/ 5 h 2368"/>
                  <a:gd name="T2" fmla="*/ 62 w 776"/>
                  <a:gd name="T3" fmla="*/ 1 h 2368"/>
                  <a:gd name="T4" fmla="*/ 25 w 776"/>
                  <a:gd name="T5" fmla="*/ 11 h 2368"/>
                  <a:gd name="T6" fmla="*/ 87 w 776"/>
                  <a:gd name="T7" fmla="*/ 11 h 2368"/>
                  <a:gd name="T8" fmla="*/ 50 w 776"/>
                  <a:gd name="T9" fmla="*/ 21 h 2368"/>
                  <a:gd name="T10" fmla="*/ 99 w 776"/>
                  <a:gd name="T11" fmla="*/ 25 h 2368"/>
                  <a:gd name="T12" fmla="*/ 75 w 776"/>
                  <a:gd name="T13" fmla="*/ 32 h 2368"/>
                  <a:gd name="T14" fmla="*/ 124 w 776"/>
                  <a:gd name="T15" fmla="*/ 35 h 2368"/>
                  <a:gd name="T16" fmla="*/ 99 w 776"/>
                  <a:gd name="T17" fmla="*/ 42 h 2368"/>
                  <a:gd name="T18" fmla="*/ 137 w 776"/>
                  <a:gd name="T19" fmla="*/ 45 h 2368"/>
                  <a:gd name="T20" fmla="*/ 124 w 776"/>
                  <a:gd name="T21" fmla="*/ 52 h 2368"/>
                  <a:gd name="T22" fmla="*/ 149 w 776"/>
                  <a:gd name="T23" fmla="*/ 59 h 2368"/>
                  <a:gd name="T24" fmla="*/ 149 w 776"/>
                  <a:gd name="T25" fmla="*/ 65 h 2368"/>
                  <a:gd name="T26" fmla="*/ 174 w 776"/>
                  <a:gd name="T27" fmla="*/ 75 h 2368"/>
                  <a:gd name="T28" fmla="*/ 162 w 776"/>
                  <a:gd name="T29" fmla="*/ 85 h 2368"/>
                  <a:gd name="T30" fmla="*/ 186 w 776"/>
                  <a:gd name="T31" fmla="*/ 92 h 2368"/>
                  <a:gd name="T32" fmla="*/ 174 w 776"/>
                  <a:gd name="T33" fmla="*/ 102 h 2368"/>
                  <a:gd name="T34" fmla="*/ 186 w 776"/>
                  <a:gd name="T35" fmla="*/ 112 h 2368"/>
                  <a:gd name="T36" fmla="*/ 174 w 776"/>
                  <a:gd name="T37" fmla="*/ 119 h 2368"/>
                  <a:gd name="T38" fmla="*/ 199 w 776"/>
                  <a:gd name="T39" fmla="*/ 129 h 2368"/>
                  <a:gd name="T40" fmla="*/ 186 w 776"/>
                  <a:gd name="T41" fmla="*/ 139 h 2368"/>
                  <a:gd name="T42" fmla="*/ 199 w 776"/>
                  <a:gd name="T43" fmla="*/ 153 h 2368"/>
                  <a:gd name="T44" fmla="*/ 186 w 776"/>
                  <a:gd name="T45" fmla="*/ 156 h 2368"/>
                  <a:gd name="T46" fmla="*/ 199 w 776"/>
                  <a:gd name="T47" fmla="*/ 16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" name="Freeform 135"/>
              <p:cNvSpPr>
                <a:spLocks/>
              </p:cNvSpPr>
              <p:nvPr/>
            </p:nvSpPr>
            <p:spPr bwMode="hidden">
              <a:xfrm>
                <a:off x="4636" y="576"/>
                <a:ext cx="595" cy="419"/>
              </a:xfrm>
              <a:custGeom>
                <a:avLst/>
                <a:gdLst>
                  <a:gd name="T0" fmla="*/ 0 w 776"/>
                  <a:gd name="T1" fmla="*/ 2 h 2368"/>
                  <a:gd name="T2" fmla="*/ 141 w 776"/>
                  <a:gd name="T3" fmla="*/ 1 h 2368"/>
                  <a:gd name="T4" fmla="*/ 57 w 776"/>
                  <a:gd name="T5" fmla="*/ 5 h 2368"/>
                  <a:gd name="T6" fmla="*/ 198 w 776"/>
                  <a:gd name="T7" fmla="*/ 5 h 2368"/>
                  <a:gd name="T8" fmla="*/ 113 w 776"/>
                  <a:gd name="T9" fmla="*/ 10 h 2368"/>
                  <a:gd name="T10" fmla="*/ 225 w 776"/>
                  <a:gd name="T11" fmla="*/ 11 h 2368"/>
                  <a:gd name="T12" fmla="*/ 169 w 776"/>
                  <a:gd name="T13" fmla="*/ 14 h 2368"/>
                  <a:gd name="T14" fmla="*/ 282 w 776"/>
                  <a:gd name="T15" fmla="*/ 16 h 2368"/>
                  <a:gd name="T16" fmla="*/ 225 w 776"/>
                  <a:gd name="T17" fmla="*/ 19 h 2368"/>
                  <a:gd name="T18" fmla="*/ 311 w 776"/>
                  <a:gd name="T19" fmla="*/ 20 h 2368"/>
                  <a:gd name="T20" fmla="*/ 282 w 776"/>
                  <a:gd name="T21" fmla="*/ 23 h 2368"/>
                  <a:gd name="T22" fmla="*/ 339 w 776"/>
                  <a:gd name="T23" fmla="*/ 26 h 2368"/>
                  <a:gd name="T24" fmla="*/ 339 w 776"/>
                  <a:gd name="T25" fmla="*/ 29 h 2368"/>
                  <a:gd name="T26" fmla="*/ 395 w 776"/>
                  <a:gd name="T27" fmla="*/ 34 h 2368"/>
                  <a:gd name="T28" fmla="*/ 367 w 776"/>
                  <a:gd name="T29" fmla="*/ 38 h 2368"/>
                  <a:gd name="T30" fmla="*/ 423 w 776"/>
                  <a:gd name="T31" fmla="*/ 41 h 2368"/>
                  <a:gd name="T32" fmla="*/ 395 w 776"/>
                  <a:gd name="T33" fmla="*/ 46 h 2368"/>
                  <a:gd name="T34" fmla="*/ 423 w 776"/>
                  <a:gd name="T35" fmla="*/ 50 h 2368"/>
                  <a:gd name="T36" fmla="*/ 395 w 776"/>
                  <a:gd name="T37" fmla="*/ 53 h 2368"/>
                  <a:gd name="T38" fmla="*/ 452 w 776"/>
                  <a:gd name="T39" fmla="*/ 58 h 2368"/>
                  <a:gd name="T40" fmla="*/ 423 w 776"/>
                  <a:gd name="T41" fmla="*/ 62 h 2368"/>
                  <a:gd name="T42" fmla="*/ 452 w 776"/>
                  <a:gd name="T43" fmla="*/ 68 h 2368"/>
                  <a:gd name="T44" fmla="*/ 423 w 776"/>
                  <a:gd name="T45" fmla="*/ 70 h 2368"/>
                  <a:gd name="T46" fmla="*/ 452 w 776"/>
                  <a:gd name="T47" fmla="*/ 7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" name="Freeform 136"/>
              <p:cNvSpPr>
                <a:spLocks/>
              </p:cNvSpPr>
              <p:nvPr/>
            </p:nvSpPr>
            <p:spPr bwMode="hidden">
              <a:xfrm>
                <a:off x="4658" y="132"/>
                <a:ext cx="260" cy="562"/>
              </a:xfrm>
              <a:custGeom>
                <a:avLst/>
                <a:gdLst>
                  <a:gd name="T0" fmla="*/ 0 w 776"/>
                  <a:gd name="T1" fmla="*/ 4 h 2368"/>
                  <a:gd name="T2" fmla="*/ 27 w 776"/>
                  <a:gd name="T3" fmla="*/ 1 h 2368"/>
                  <a:gd name="T4" fmla="*/ 11 w 776"/>
                  <a:gd name="T5" fmla="*/ 9 h 2368"/>
                  <a:gd name="T6" fmla="*/ 38 w 776"/>
                  <a:gd name="T7" fmla="*/ 9 h 2368"/>
                  <a:gd name="T8" fmla="*/ 21 w 776"/>
                  <a:gd name="T9" fmla="*/ 17 h 2368"/>
                  <a:gd name="T10" fmla="*/ 43 w 776"/>
                  <a:gd name="T11" fmla="*/ 20 h 2368"/>
                  <a:gd name="T12" fmla="*/ 32 w 776"/>
                  <a:gd name="T13" fmla="*/ 25 h 2368"/>
                  <a:gd name="T14" fmla="*/ 54 w 776"/>
                  <a:gd name="T15" fmla="*/ 28 h 2368"/>
                  <a:gd name="T16" fmla="*/ 43 w 776"/>
                  <a:gd name="T17" fmla="*/ 33 h 2368"/>
                  <a:gd name="T18" fmla="*/ 59 w 776"/>
                  <a:gd name="T19" fmla="*/ 36 h 2368"/>
                  <a:gd name="T20" fmla="*/ 54 w 776"/>
                  <a:gd name="T21" fmla="*/ 42 h 2368"/>
                  <a:gd name="T22" fmla="*/ 65 w 776"/>
                  <a:gd name="T23" fmla="*/ 47 h 2368"/>
                  <a:gd name="T24" fmla="*/ 65 w 776"/>
                  <a:gd name="T25" fmla="*/ 52 h 2368"/>
                  <a:gd name="T26" fmla="*/ 75 w 776"/>
                  <a:gd name="T27" fmla="*/ 60 h 2368"/>
                  <a:gd name="T28" fmla="*/ 70 w 776"/>
                  <a:gd name="T29" fmla="*/ 69 h 2368"/>
                  <a:gd name="T30" fmla="*/ 81 w 776"/>
                  <a:gd name="T31" fmla="*/ 74 h 2368"/>
                  <a:gd name="T32" fmla="*/ 75 w 776"/>
                  <a:gd name="T33" fmla="*/ 82 h 2368"/>
                  <a:gd name="T34" fmla="*/ 81 w 776"/>
                  <a:gd name="T35" fmla="*/ 90 h 2368"/>
                  <a:gd name="T36" fmla="*/ 75 w 776"/>
                  <a:gd name="T37" fmla="*/ 96 h 2368"/>
                  <a:gd name="T38" fmla="*/ 86 w 776"/>
                  <a:gd name="T39" fmla="*/ 104 h 2368"/>
                  <a:gd name="T40" fmla="*/ 81 w 776"/>
                  <a:gd name="T41" fmla="*/ 112 h 2368"/>
                  <a:gd name="T42" fmla="*/ 86 w 776"/>
                  <a:gd name="T43" fmla="*/ 122 h 2368"/>
                  <a:gd name="T44" fmla="*/ 81 w 776"/>
                  <a:gd name="T45" fmla="*/ 125 h 2368"/>
                  <a:gd name="T46" fmla="*/ 86 w 776"/>
                  <a:gd name="T47" fmla="*/ 133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9" name="Freeform 137"/>
              <p:cNvSpPr>
                <a:spLocks/>
              </p:cNvSpPr>
              <p:nvPr/>
            </p:nvSpPr>
            <p:spPr bwMode="hidden">
              <a:xfrm rot="-1346631">
                <a:off x="4401" y="599"/>
                <a:ext cx="174" cy="329"/>
              </a:xfrm>
              <a:custGeom>
                <a:avLst/>
                <a:gdLst>
                  <a:gd name="T0" fmla="*/ 0 w 776"/>
                  <a:gd name="T1" fmla="*/ 1 h 2368"/>
                  <a:gd name="T2" fmla="*/ 12 w 776"/>
                  <a:gd name="T3" fmla="*/ 0 h 2368"/>
                  <a:gd name="T4" fmla="*/ 5 w 776"/>
                  <a:gd name="T5" fmla="*/ 3 h 2368"/>
                  <a:gd name="T6" fmla="*/ 17 w 776"/>
                  <a:gd name="T7" fmla="*/ 3 h 2368"/>
                  <a:gd name="T8" fmla="*/ 10 w 776"/>
                  <a:gd name="T9" fmla="*/ 6 h 2368"/>
                  <a:gd name="T10" fmla="*/ 19 w 776"/>
                  <a:gd name="T11" fmla="*/ 7 h 2368"/>
                  <a:gd name="T12" fmla="*/ 15 w 776"/>
                  <a:gd name="T13" fmla="*/ 9 h 2368"/>
                  <a:gd name="T14" fmla="*/ 24 w 776"/>
                  <a:gd name="T15" fmla="*/ 10 h 2368"/>
                  <a:gd name="T16" fmla="*/ 19 w 776"/>
                  <a:gd name="T17" fmla="*/ 11 h 2368"/>
                  <a:gd name="T18" fmla="*/ 26 w 776"/>
                  <a:gd name="T19" fmla="*/ 12 h 2368"/>
                  <a:gd name="T20" fmla="*/ 24 w 776"/>
                  <a:gd name="T21" fmla="*/ 14 h 2368"/>
                  <a:gd name="T22" fmla="*/ 29 w 776"/>
                  <a:gd name="T23" fmla="*/ 16 h 2368"/>
                  <a:gd name="T24" fmla="*/ 29 w 776"/>
                  <a:gd name="T25" fmla="*/ 18 h 2368"/>
                  <a:gd name="T26" fmla="*/ 34 w 776"/>
                  <a:gd name="T27" fmla="*/ 21 h 2368"/>
                  <a:gd name="T28" fmla="*/ 31 w 776"/>
                  <a:gd name="T29" fmla="*/ 23 h 2368"/>
                  <a:gd name="T30" fmla="*/ 36 w 776"/>
                  <a:gd name="T31" fmla="*/ 25 h 2368"/>
                  <a:gd name="T32" fmla="*/ 34 w 776"/>
                  <a:gd name="T33" fmla="*/ 28 h 2368"/>
                  <a:gd name="T34" fmla="*/ 36 w 776"/>
                  <a:gd name="T35" fmla="*/ 31 h 2368"/>
                  <a:gd name="T36" fmla="*/ 34 w 776"/>
                  <a:gd name="T37" fmla="*/ 33 h 2368"/>
                  <a:gd name="T38" fmla="*/ 39 w 776"/>
                  <a:gd name="T39" fmla="*/ 36 h 2368"/>
                  <a:gd name="T40" fmla="*/ 36 w 776"/>
                  <a:gd name="T41" fmla="*/ 38 h 2368"/>
                  <a:gd name="T42" fmla="*/ 39 w 776"/>
                  <a:gd name="T43" fmla="*/ 42 h 2368"/>
                  <a:gd name="T44" fmla="*/ 36 w 776"/>
                  <a:gd name="T45" fmla="*/ 43 h 2368"/>
                  <a:gd name="T46" fmla="*/ 39 w 776"/>
                  <a:gd name="T47" fmla="*/ 46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0" name="Freeform 138"/>
              <p:cNvSpPr>
                <a:spLocks/>
              </p:cNvSpPr>
              <p:nvPr/>
            </p:nvSpPr>
            <p:spPr bwMode="hidden">
              <a:xfrm rot="1346631" flipH="1">
                <a:off x="3783" y="590"/>
                <a:ext cx="173" cy="329"/>
              </a:xfrm>
              <a:custGeom>
                <a:avLst/>
                <a:gdLst>
                  <a:gd name="T0" fmla="*/ 0 w 776"/>
                  <a:gd name="T1" fmla="*/ 1 h 2368"/>
                  <a:gd name="T2" fmla="*/ 12 w 776"/>
                  <a:gd name="T3" fmla="*/ 0 h 2368"/>
                  <a:gd name="T4" fmla="*/ 5 w 776"/>
                  <a:gd name="T5" fmla="*/ 3 h 2368"/>
                  <a:gd name="T6" fmla="*/ 17 w 776"/>
                  <a:gd name="T7" fmla="*/ 3 h 2368"/>
                  <a:gd name="T8" fmla="*/ 10 w 776"/>
                  <a:gd name="T9" fmla="*/ 6 h 2368"/>
                  <a:gd name="T10" fmla="*/ 19 w 776"/>
                  <a:gd name="T11" fmla="*/ 7 h 2368"/>
                  <a:gd name="T12" fmla="*/ 14 w 776"/>
                  <a:gd name="T13" fmla="*/ 9 h 2368"/>
                  <a:gd name="T14" fmla="*/ 24 w 776"/>
                  <a:gd name="T15" fmla="*/ 10 h 2368"/>
                  <a:gd name="T16" fmla="*/ 19 w 776"/>
                  <a:gd name="T17" fmla="*/ 11 h 2368"/>
                  <a:gd name="T18" fmla="*/ 26 w 776"/>
                  <a:gd name="T19" fmla="*/ 12 h 2368"/>
                  <a:gd name="T20" fmla="*/ 24 w 776"/>
                  <a:gd name="T21" fmla="*/ 14 h 2368"/>
                  <a:gd name="T22" fmla="*/ 29 w 776"/>
                  <a:gd name="T23" fmla="*/ 16 h 2368"/>
                  <a:gd name="T24" fmla="*/ 29 w 776"/>
                  <a:gd name="T25" fmla="*/ 18 h 2368"/>
                  <a:gd name="T26" fmla="*/ 33 w 776"/>
                  <a:gd name="T27" fmla="*/ 21 h 2368"/>
                  <a:gd name="T28" fmla="*/ 31 w 776"/>
                  <a:gd name="T29" fmla="*/ 23 h 2368"/>
                  <a:gd name="T30" fmla="*/ 36 w 776"/>
                  <a:gd name="T31" fmla="*/ 25 h 2368"/>
                  <a:gd name="T32" fmla="*/ 33 w 776"/>
                  <a:gd name="T33" fmla="*/ 28 h 2368"/>
                  <a:gd name="T34" fmla="*/ 36 w 776"/>
                  <a:gd name="T35" fmla="*/ 31 h 2368"/>
                  <a:gd name="T36" fmla="*/ 33 w 776"/>
                  <a:gd name="T37" fmla="*/ 33 h 2368"/>
                  <a:gd name="T38" fmla="*/ 38 w 776"/>
                  <a:gd name="T39" fmla="*/ 36 h 2368"/>
                  <a:gd name="T40" fmla="*/ 36 w 776"/>
                  <a:gd name="T41" fmla="*/ 38 h 2368"/>
                  <a:gd name="T42" fmla="*/ 38 w 776"/>
                  <a:gd name="T43" fmla="*/ 42 h 2368"/>
                  <a:gd name="T44" fmla="*/ 36 w 776"/>
                  <a:gd name="T45" fmla="*/ 43 h 2368"/>
                  <a:gd name="T46" fmla="*/ 38 w 776"/>
                  <a:gd name="T47" fmla="*/ 46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27" name="Group 426"/>
          <p:cNvGrpSpPr>
            <a:grpSpLocks/>
          </p:cNvGrpSpPr>
          <p:nvPr/>
        </p:nvGrpSpPr>
        <p:grpSpPr bwMode="auto">
          <a:xfrm>
            <a:off x="6781800" y="3733800"/>
            <a:ext cx="2762250" cy="1981200"/>
            <a:chOff x="3115" y="0"/>
            <a:chExt cx="2170" cy="2486"/>
          </a:xfrm>
        </p:grpSpPr>
        <p:grpSp>
          <p:nvGrpSpPr>
            <p:cNvPr id="428" name="Group 5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560" name="Oval 6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1" name="Oval 7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9" name="Group 8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558" name="Oval 9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9" name="Oval 10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0" name="Group 11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556" name="Oval 12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7" name="Oval 13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1" name="Group 14"/>
            <p:cNvGrpSpPr>
              <a:grpSpLocks/>
            </p:cNvGrpSpPr>
            <p:nvPr/>
          </p:nvGrpSpPr>
          <p:grpSpPr bwMode="auto">
            <a:xfrm>
              <a:off x="3115" y="0"/>
              <a:ext cx="2170" cy="1701"/>
              <a:chOff x="3115" y="0"/>
              <a:chExt cx="2170" cy="1701"/>
            </a:xfrm>
          </p:grpSpPr>
          <p:grpSp>
            <p:nvGrpSpPr>
              <p:cNvPr id="432" name="Group 15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554" name="Oval 16"/>
                <p:cNvSpPr>
                  <a:spLocks noChangeArrowheads="1"/>
                </p:cNvSpPr>
                <p:nvPr/>
              </p:nvSpPr>
              <p:spPr bwMode="hidden">
                <a:xfrm>
                  <a:off x="1265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5" name="Oval 17"/>
                <p:cNvSpPr>
                  <a:spLocks noChangeArrowheads="1"/>
                </p:cNvSpPr>
                <p:nvPr/>
              </p:nvSpPr>
              <p:spPr bwMode="hidden">
                <a:xfrm>
                  <a:off x="2380" y="1601"/>
                  <a:ext cx="579" cy="40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33" name="Group 18"/>
              <p:cNvGrpSpPr>
                <a:grpSpLocks/>
              </p:cNvGrpSpPr>
              <p:nvPr/>
            </p:nvGrpSpPr>
            <p:grpSpPr bwMode="auto">
              <a:xfrm>
                <a:off x="3115" y="0"/>
                <a:ext cx="2142" cy="1701"/>
                <a:chOff x="3115" y="0"/>
                <a:chExt cx="2142" cy="1701"/>
              </a:xfrm>
            </p:grpSpPr>
            <p:grpSp>
              <p:nvGrpSpPr>
                <p:cNvPr id="456" name="Group 19"/>
                <p:cNvGrpSpPr>
                  <a:grpSpLocks/>
                </p:cNvGrpSpPr>
                <p:nvPr/>
              </p:nvGrpSpPr>
              <p:grpSpPr bwMode="auto">
                <a:xfrm>
                  <a:off x="4502" y="589"/>
                  <a:ext cx="492" cy="912"/>
                  <a:chOff x="3471" y="1530"/>
                  <a:chExt cx="1258" cy="2327"/>
                </a:xfrm>
              </p:grpSpPr>
              <p:sp>
                <p:nvSpPr>
                  <p:cNvPr id="552" name="Freeform 20"/>
                  <p:cNvSpPr>
                    <a:spLocks/>
                  </p:cNvSpPr>
                  <p:nvPr/>
                </p:nvSpPr>
                <p:spPr bwMode="hidden">
                  <a:xfrm rot="2711884">
                    <a:off x="2765" y="2236"/>
                    <a:ext cx="1724" cy="312"/>
                  </a:xfrm>
                  <a:custGeom>
                    <a:avLst/>
                    <a:gdLst>
                      <a:gd name="T0" fmla="*/ 0 w 2736"/>
                      <a:gd name="T1" fmla="*/ 193 h 504"/>
                      <a:gd name="T2" fmla="*/ 343 w 2736"/>
                      <a:gd name="T3" fmla="*/ 64 h 504"/>
                      <a:gd name="T4" fmla="*/ 705 w 2736"/>
                      <a:gd name="T5" fmla="*/ 9 h 504"/>
                      <a:gd name="T6" fmla="*/ 1086 w 2736"/>
                      <a:gd name="T7" fmla="*/ 9 h 504"/>
                      <a:gd name="T8" fmla="*/ 1080 w 2736"/>
                      <a:gd name="T9" fmla="*/ 40 h 504"/>
                      <a:gd name="T10" fmla="*/ 701 w 2736"/>
                      <a:gd name="T11" fmla="*/ 40 h 504"/>
                      <a:gd name="T12" fmla="*/ 260 w 2736"/>
                      <a:gd name="T13" fmla="*/ 112 h 504"/>
                      <a:gd name="T14" fmla="*/ 0 w 2736"/>
                      <a:gd name="T15" fmla="*/ 1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53" name="Freeform 21"/>
                  <p:cNvSpPr>
                    <a:spLocks/>
                  </p:cNvSpPr>
                  <p:nvPr/>
                </p:nvSpPr>
                <p:spPr bwMode="hidden">
                  <a:xfrm rot="2711884">
                    <a:off x="4021" y="3150"/>
                    <a:ext cx="925" cy="490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3 w 1769"/>
                      <a:gd name="T3" fmla="*/ 22 h 791"/>
                      <a:gd name="T4" fmla="*/ 316 w 1769"/>
                      <a:gd name="T5" fmla="*/ 77 h 791"/>
                      <a:gd name="T6" fmla="*/ 440 w 1769"/>
                      <a:gd name="T7" fmla="*/ 166 h 791"/>
                      <a:gd name="T8" fmla="*/ 480 w 1769"/>
                      <a:gd name="T9" fmla="*/ 234 h 791"/>
                      <a:gd name="T10" fmla="*/ 462 w 1769"/>
                      <a:gd name="T11" fmla="*/ 302 h 791"/>
                      <a:gd name="T12" fmla="*/ 435 w 1769"/>
                      <a:gd name="T13" fmla="*/ 243 h 791"/>
                      <a:gd name="T14" fmla="*/ 380 w 1769"/>
                      <a:gd name="T15" fmla="*/ 174 h 791"/>
                      <a:gd name="T16" fmla="*/ 303 w 1769"/>
                      <a:gd name="T17" fmla="*/ 113 h 791"/>
                      <a:gd name="T18" fmla="*/ 159 w 1769"/>
                      <a:gd name="T19" fmla="*/ 58 h 791"/>
                      <a:gd name="T20" fmla="*/ 0 w 1769"/>
                      <a:gd name="T21" fmla="*/ 29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57" name="Group 22"/>
                <p:cNvGrpSpPr>
                  <a:grpSpLocks/>
                </p:cNvGrpSpPr>
                <p:nvPr/>
              </p:nvGrpSpPr>
              <p:grpSpPr bwMode="auto">
                <a:xfrm>
                  <a:off x="4266" y="781"/>
                  <a:ext cx="965" cy="522"/>
                  <a:chOff x="2864" y="2019"/>
                  <a:chExt cx="2463" cy="1332"/>
                </a:xfrm>
              </p:grpSpPr>
              <p:sp>
                <p:nvSpPr>
                  <p:cNvPr id="550" name="Freeform 23"/>
                  <p:cNvSpPr>
                    <a:spLocks/>
                  </p:cNvSpPr>
                  <p:nvPr/>
                </p:nvSpPr>
                <p:spPr bwMode="hidden">
                  <a:xfrm rot="2104081">
                    <a:off x="2864" y="2019"/>
                    <a:ext cx="1814" cy="347"/>
                  </a:xfrm>
                  <a:custGeom>
                    <a:avLst/>
                    <a:gdLst>
                      <a:gd name="T0" fmla="*/ 0 w 2736"/>
                      <a:gd name="T1" fmla="*/ 239 h 504"/>
                      <a:gd name="T2" fmla="*/ 380 w 2736"/>
                      <a:gd name="T3" fmla="*/ 80 h 504"/>
                      <a:gd name="T4" fmla="*/ 781 w 2736"/>
                      <a:gd name="T5" fmla="*/ 12 h 504"/>
                      <a:gd name="T6" fmla="*/ 1203 w 2736"/>
                      <a:gd name="T7" fmla="*/ 12 h 504"/>
                      <a:gd name="T8" fmla="*/ 1195 w 2736"/>
                      <a:gd name="T9" fmla="*/ 49 h 504"/>
                      <a:gd name="T10" fmla="*/ 776 w 2736"/>
                      <a:gd name="T11" fmla="*/ 49 h 504"/>
                      <a:gd name="T12" fmla="*/ 288 w 2736"/>
                      <a:gd name="T13" fmla="*/ 138 h 504"/>
                      <a:gd name="T14" fmla="*/ 0 w 2736"/>
                      <a:gd name="T15" fmla="*/ 23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51" name="Freeform 24"/>
                  <p:cNvSpPr>
                    <a:spLocks/>
                  </p:cNvSpPr>
                  <p:nvPr/>
                </p:nvSpPr>
                <p:spPr bwMode="hidden">
                  <a:xfrm rot="2104081">
                    <a:off x="4353" y="2806"/>
                    <a:ext cx="974" cy="545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147 w 1769"/>
                      <a:gd name="T3" fmla="*/ 27 h 791"/>
                      <a:gd name="T4" fmla="*/ 351 w 1769"/>
                      <a:gd name="T5" fmla="*/ 95 h 791"/>
                      <a:gd name="T6" fmla="*/ 488 w 1769"/>
                      <a:gd name="T7" fmla="*/ 205 h 791"/>
                      <a:gd name="T8" fmla="*/ 532 w 1769"/>
                      <a:gd name="T9" fmla="*/ 289 h 791"/>
                      <a:gd name="T10" fmla="*/ 512 w 1769"/>
                      <a:gd name="T11" fmla="*/ 373 h 791"/>
                      <a:gd name="T12" fmla="*/ 482 w 1769"/>
                      <a:gd name="T13" fmla="*/ 300 h 791"/>
                      <a:gd name="T14" fmla="*/ 421 w 1769"/>
                      <a:gd name="T15" fmla="*/ 216 h 791"/>
                      <a:gd name="T16" fmla="*/ 336 w 1769"/>
                      <a:gd name="T17" fmla="*/ 141 h 791"/>
                      <a:gd name="T18" fmla="*/ 176 w 1769"/>
                      <a:gd name="T19" fmla="*/ 72 h 791"/>
                      <a:gd name="T20" fmla="*/ 0 w 1769"/>
                      <a:gd name="T21" fmla="*/ 36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58" name="Group 25"/>
                <p:cNvGrpSpPr>
                  <a:grpSpLocks/>
                </p:cNvGrpSpPr>
                <p:nvPr/>
              </p:nvGrpSpPr>
              <p:grpSpPr bwMode="auto">
                <a:xfrm>
                  <a:off x="4281" y="707"/>
                  <a:ext cx="972" cy="417"/>
                  <a:chOff x="2897" y="1832"/>
                  <a:chExt cx="2477" cy="1064"/>
                </a:xfrm>
              </p:grpSpPr>
              <p:sp>
                <p:nvSpPr>
                  <p:cNvPr id="548" name="Freeform 26"/>
                  <p:cNvSpPr>
                    <a:spLocks/>
                  </p:cNvSpPr>
                  <p:nvPr/>
                </p:nvSpPr>
                <p:spPr bwMode="hidden">
                  <a:xfrm rot="1582915">
                    <a:off x="2897" y="1832"/>
                    <a:ext cx="1736" cy="304"/>
                  </a:xfrm>
                  <a:custGeom>
                    <a:avLst/>
                    <a:gdLst>
                      <a:gd name="T0" fmla="*/ 0 w 2736"/>
                      <a:gd name="T1" fmla="*/ 183 h 504"/>
                      <a:gd name="T2" fmla="*/ 348 w 2736"/>
                      <a:gd name="T3" fmla="*/ 61 h 504"/>
                      <a:gd name="T4" fmla="*/ 715 w 2736"/>
                      <a:gd name="T5" fmla="*/ 8 h 504"/>
                      <a:gd name="T6" fmla="*/ 1101 w 2736"/>
                      <a:gd name="T7" fmla="*/ 8 h 504"/>
                      <a:gd name="T8" fmla="*/ 1095 w 2736"/>
                      <a:gd name="T9" fmla="*/ 37 h 504"/>
                      <a:gd name="T10" fmla="*/ 710 w 2736"/>
                      <a:gd name="T11" fmla="*/ 37 h 504"/>
                      <a:gd name="T12" fmla="*/ 263 w 2736"/>
                      <a:gd name="T13" fmla="*/ 106 h 504"/>
                      <a:gd name="T14" fmla="*/ 0 w 2736"/>
                      <a:gd name="T15" fmla="*/ 18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49" name="Freeform 27"/>
                  <p:cNvSpPr>
                    <a:spLocks/>
                  </p:cNvSpPr>
                  <p:nvPr/>
                </p:nvSpPr>
                <p:spPr bwMode="hidden">
                  <a:xfrm rot="1582915">
                    <a:off x="4442" y="2420"/>
                    <a:ext cx="932" cy="476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5 w 1769"/>
                      <a:gd name="T3" fmla="*/ 20 h 791"/>
                      <a:gd name="T4" fmla="*/ 321 w 1769"/>
                      <a:gd name="T5" fmla="*/ 72 h 791"/>
                      <a:gd name="T6" fmla="*/ 447 w 1769"/>
                      <a:gd name="T7" fmla="*/ 156 h 791"/>
                      <a:gd name="T8" fmla="*/ 487 w 1769"/>
                      <a:gd name="T9" fmla="*/ 220 h 791"/>
                      <a:gd name="T10" fmla="*/ 469 w 1769"/>
                      <a:gd name="T11" fmla="*/ 285 h 791"/>
                      <a:gd name="T12" fmla="*/ 441 w 1769"/>
                      <a:gd name="T13" fmla="*/ 229 h 791"/>
                      <a:gd name="T14" fmla="*/ 386 w 1769"/>
                      <a:gd name="T15" fmla="*/ 164 h 791"/>
                      <a:gd name="T16" fmla="*/ 308 w 1769"/>
                      <a:gd name="T17" fmla="*/ 107 h 791"/>
                      <a:gd name="T18" fmla="*/ 161 w 1769"/>
                      <a:gd name="T19" fmla="*/ 55 h 791"/>
                      <a:gd name="T20" fmla="*/ 0 w 1769"/>
                      <a:gd name="T21" fmla="*/ 28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59" name="Group 28"/>
                <p:cNvGrpSpPr>
                  <a:grpSpLocks/>
                </p:cNvGrpSpPr>
                <p:nvPr/>
              </p:nvGrpSpPr>
              <p:grpSpPr bwMode="auto">
                <a:xfrm>
                  <a:off x="4289" y="632"/>
                  <a:ext cx="968" cy="365"/>
                  <a:chOff x="2924" y="1636"/>
                  <a:chExt cx="2472" cy="927"/>
                </a:xfrm>
              </p:grpSpPr>
              <p:sp>
                <p:nvSpPr>
                  <p:cNvPr id="546" name="Freeform 29"/>
                  <p:cNvSpPr>
                    <a:spLocks/>
                  </p:cNvSpPr>
                  <p:nvPr/>
                </p:nvSpPr>
                <p:spPr bwMode="hidden">
                  <a:xfrm rot="1080363">
                    <a:off x="2924" y="1636"/>
                    <a:ext cx="1677" cy="335"/>
                  </a:xfrm>
                  <a:custGeom>
                    <a:avLst/>
                    <a:gdLst>
                      <a:gd name="T0" fmla="*/ 0 w 2736"/>
                      <a:gd name="T1" fmla="*/ 223 h 504"/>
                      <a:gd name="T2" fmla="*/ 325 w 2736"/>
                      <a:gd name="T3" fmla="*/ 74 h 504"/>
                      <a:gd name="T4" fmla="*/ 667 w 2736"/>
                      <a:gd name="T5" fmla="*/ 11 h 504"/>
                      <a:gd name="T6" fmla="*/ 1028 w 2736"/>
                      <a:gd name="T7" fmla="*/ 11 h 504"/>
                      <a:gd name="T8" fmla="*/ 1022 w 2736"/>
                      <a:gd name="T9" fmla="*/ 45 h 504"/>
                      <a:gd name="T10" fmla="*/ 663 w 2736"/>
                      <a:gd name="T11" fmla="*/ 45 h 504"/>
                      <a:gd name="T12" fmla="*/ 246 w 2736"/>
                      <a:gd name="T13" fmla="*/ 129 h 504"/>
                      <a:gd name="T14" fmla="*/ 0 w 2736"/>
                      <a:gd name="T15" fmla="*/ 22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47" name="Freeform 30"/>
                  <p:cNvSpPr>
                    <a:spLocks/>
                  </p:cNvSpPr>
                  <p:nvPr/>
                </p:nvSpPr>
                <p:spPr bwMode="hidden">
                  <a:xfrm rot="1080363">
                    <a:off x="4495" y="2037"/>
                    <a:ext cx="901" cy="526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26 w 1769"/>
                      <a:gd name="T3" fmla="*/ 25 h 791"/>
                      <a:gd name="T4" fmla="*/ 300 w 1769"/>
                      <a:gd name="T5" fmla="*/ 88 h 791"/>
                      <a:gd name="T6" fmla="*/ 418 w 1769"/>
                      <a:gd name="T7" fmla="*/ 191 h 791"/>
                      <a:gd name="T8" fmla="*/ 455 w 1769"/>
                      <a:gd name="T9" fmla="*/ 269 h 791"/>
                      <a:gd name="T10" fmla="*/ 438 w 1769"/>
                      <a:gd name="T11" fmla="*/ 348 h 791"/>
                      <a:gd name="T12" fmla="*/ 412 w 1769"/>
                      <a:gd name="T13" fmla="*/ 279 h 791"/>
                      <a:gd name="T14" fmla="*/ 360 w 1769"/>
                      <a:gd name="T15" fmla="*/ 201 h 791"/>
                      <a:gd name="T16" fmla="*/ 288 w 1769"/>
                      <a:gd name="T17" fmla="*/ 131 h 791"/>
                      <a:gd name="T18" fmla="*/ 151 w 1769"/>
                      <a:gd name="T19" fmla="*/ 67 h 791"/>
                      <a:gd name="T20" fmla="*/ 0 w 1769"/>
                      <a:gd name="T21" fmla="*/ 34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60" name="Group 31"/>
                <p:cNvGrpSpPr>
                  <a:grpSpLocks/>
                </p:cNvGrpSpPr>
                <p:nvPr/>
              </p:nvGrpSpPr>
              <p:grpSpPr bwMode="auto">
                <a:xfrm>
                  <a:off x="4305" y="545"/>
                  <a:ext cx="919" cy="259"/>
                  <a:chOff x="2958" y="1414"/>
                  <a:chExt cx="2342" cy="657"/>
                </a:xfrm>
              </p:grpSpPr>
              <p:sp>
                <p:nvSpPr>
                  <p:cNvPr id="544" name="Freeform 32"/>
                  <p:cNvSpPr>
                    <a:spLocks/>
                  </p:cNvSpPr>
                  <p:nvPr/>
                </p:nvSpPr>
                <p:spPr bwMode="hidden">
                  <a:xfrm rot="463793">
                    <a:off x="2958" y="1414"/>
                    <a:ext cx="1545" cy="312"/>
                  </a:xfrm>
                  <a:custGeom>
                    <a:avLst/>
                    <a:gdLst>
                      <a:gd name="T0" fmla="*/ 0 w 2736"/>
                      <a:gd name="T1" fmla="*/ 193 h 504"/>
                      <a:gd name="T2" fmla="*/ 276 w 2736"/>
                      <a:gd name="T3" fmla="*/ 64 h 504"/>
                      <a:gd name="T4" fmla="*/ 566 w 2736"/>
                      <a:gd name="T5" fmla="*/ 9 h 504"/>
                      <a:gd name="T6" fmla="*/ 872 w 2736"/>
                      <a:gd name="T7" fmla="*/ 9 h 504"/>
                      <a:gd name="T8" fmla="*/ 867 w 2736"/>
                      <a:gd name="T9" fmla="*/ 40 h 504"/>
                      <a:gd name="T10" fmla="*/ 562 w 2736"/>
                      <a:gd name="T11" fmla="*/ 40 h 504"/>
                      <a:gd name="T12" fmla="*/ 208 w 2736"/>
                      <a:gd name="T13" fmla="*/ 112 h 504"/>
                      <a:gd name="T14" fmla="*/ 0 w 2736"/>
                      <a:gd name="T15" fmla="*/ 1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45" name="Freeform 33"/>
                  <p:cNvSpPr>
                    <a:spLocks/>
                  </p:cNvSpPr>
                  <p:nvPr/>
                </p:nvSpPr>
                <p:spPr bwMode="hidden">
                  <a:xfrm rot="463793">
                    <a:off x="4470" y="1582"/>
                    <a:ext cx="830" cy="489"/>
                  </a:xfrm>
                  <a:custGeom>
                    <a:avLst/>
                    <a:gdLst>
                      <a:gd name="T0" fmla="*/ 1 w 1769"/>
                      <a:gd name="T1" fmla="*/ 3 h 791"/>
                      <a:gd name="T2" fmla="*/ 107 w 1769"/>
                      <a:gd name="T3" fmla="*/ 22 h 791"/>
                      <a:gd name="T4" fmla="*/ 255 w 1769"/>
                      <a:gd name="T5" fmla="*/ 77 h 791"/>
                      <a:gd name="T6" fmla="*/ 355 w 1769"/>
                      <a:gd name="T7" fmla="*/ 165 h 791"/>
                      <a:gd name="T8" fmla="*/ 387 w 1769"/>
                      <a:gd name="T9" fmla="*/ 232 h 791"/>
                      <a:gd name="T10" fmla="*/ 372 w 1769"/>
                      <a:gd name="T11" fmla="*/ 301 h 791"/>
                      <a:gd name="T12" fmla="*/ 350 w 1769"/>
                      <a:gd name="T13" fmla="*/ 242 h 791"/>
                      <a:gd name="T14" fmla="*/ 306 w 1769"/>
                      <a:gd name="T15" fmla="*/ 174 h 791"/>
                      <a:gd name="T16" fmla="*/ 244 w 1769"/>
                      <a:gd name="T17" fmla="*/ 113 h 791"/>
                      <a:gd name="T18" fmla="*/ 128 w 1769"/>
                      <a:gd name="T19" fmla="*/ 58 h 791"/>
                      <a:gd name="T20" fmla="*/ 0 w 1769"/>
                      <a:gd name="T21" fmla="*/ 29 h 791"/>
                      <a:gd name="T22" fmla="*/ 1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61" name="Group 34"/>
                <p:cNvGrpSpPr>
                  <a:grpSpLocks/>
                </p:cNvGrpSpPr>
                <p:nvPr/>
              </p:nvGrpSpPr>
              <p:grpSpPr bwMode="auto">
                <a:xfrm>
                  <a:off x="4313" y="490"/>
                  <a:ext cx="842" cy="135"/>
                  <a:chOff x="2983" y="1269"/>
                  <a:chExt cx="2150" cy="343"/>
                </a:xfrm>
              </p:grpSpPr>
              <p:sp>
                <p:nvSpPr>
                  <p:cNvPr id="542" name="Freeform 35"/>
                  <p:cNvSpPr>
                    <a:spLocks/>
                  </p:cNvSpPr>
                  <p:nvPr/>
                </p:nvSpPr>
                <p:spPr bwMode="hidden">
                  <a:xfrm rot="-84182">
                    <a:off x="2983" y="1289"/>
                    <a:ext cx="1404" cy="219"/>
                  </a:xfrm>
                  <a:custGeom>
                    <a:avLst/>
                    <a:gdLst>
                      <a:gd name="T0" fmla="*/ 0 w 2736"/>
                      <a:gd name="T1" fmla="*/ 95 h 504"/>
                      <a:gd name="T2" fmla="*/ 227 w 2736"/>
                      <a:gd name="T3" fmla="*/ 32 h 504"/>
                      <a:gd name="T4" fmla="*/ 467 w 2736"/>
                      <a:gd name="T5" fmla="*/ 4 h 504"/>
                      <a:gd name="T6" fmla="*/ 720 w 2736"/>
                      <a:gd name="T7" fmla="*/ 4 h 504"/>
                      <a:gd name="T8" fmla="*/ 716 w 2736"/>
                      <a:gd name="T9" fmla="*/ 20 h 504"/>
                      <a:gd name="T10" fmla="*/ 464 w 2736"/>
                      <a:gd name="T11" fmla="*/ 20 h 504"/>
                      <a:gd name="T12" fmla="*/ 172 w 2736"/>
                      <a:gd name="T13" fmla="*/ 55 h 504"/>
                      <a:gd name="T14" fmla="*/ 0 w 2736"/>
                      <a:gd name="T15" fmla="*/ 9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43" name="Freeform 36"/>
                  <p:cNvSpPr>
                    <a:spLocks/>
                  </p:cNvSpPr>
                  <p:nvPr/>
                </p:nvSpPr>
                <p:spPr bwMode="hidden">
                  <a:xfrm rot="-84182">
                    <a:off x="4379" y="1269"/>
                    <a:ext cx="754" cy="343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88 w 1769"/>
                      <a:gd name="T3" fmla="*/ 10 h 791"/>
                      <a:gd name="T4" fmla="*/ 210 w 1769"/>
                      <a:gd name="T5" fmla="*/ 38 h 791"/>
                      <a:gd name="T6" fmla="*/ 293 w 1769"/>
                      <a:gd name="T7" fmla="*/ 81 h 791"/>
                      <a:gd name="T8" fmla="*/ 319 w 1769"/>
                      <a:gd name="T9" fmla="*/ 114 h 791"/>
                      <a:gd name="T10" fmla="*/ 307 w 1769"/>
                      <a:gd name="T11" fmla="*/ 148 h 791"/>
                      <a:gd name="T12" fmla="*/ 289 w 1769"/>
                      <a:gd name="T13" fmla="*/ 119 h 791"/>
                      <a:gd name="T14" fmla="*/ 252 w 1769"/>
                      <a:gd name="T15" fmla="*/ 85 h 791"/>
                      <a:gd name="T16" fmla="*/ 202 w 1769"/>
                      <a:gd name="T17" fmla="*/ 56 h 791"/>
                      <a:gd name="T18" fmla="*/ 106 w 1769"/>
                      <a:gd name="T19" fmla="*/ 29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62" name="Group 461"/>
                <p:cNvGrpSpPr>
                  <a:grpSpLocks/>
                </p:cNvGrpSpPr>
                <p:nvPr/>
              </p:nvGrpSpPr>
              <p:grpSpPr bwMode="auto">
                <a:xfrm>
                  <a:off x="4298" y="349"/>
                  <a:ext cx="738" cy="167"/>
                  <a:chOff x="2938" y="917"/>
                  <a:chExt cx="1879" cy="427"/>
                </a:xfrm>
              </p:grpSpPr>
              <p:sp>
                <p:nvSpPr>
                  <p:cNvPr id="540" name="Freeform 38"/>
                  <p:cNvSpPr>
                    <a:spLocks/>
                  </p:cNvSpPr>
                  <p:nvPr/>
                </p:nvSpPr>
                <p:spPr bwMode="hidden">
                  <a:xfrm rot="-802576">
                    <a:off x="2938" y="1129"/>
                    <a:ext cx="1233" cy="215"/>
                  </a:xfrm>
                  <a:custGeom>
                    <a:avLst/>
                    <a:gdLst>
                      <a:gd name="T0" fmla="*/ 0 w 2736"/>
                      <a:gd name="T1" fmla="*/ 92 h 504"/>
                      <a:gd name="T2" fmla="*/ 175 w 2736"/>
                      <a:gd name="T3" fmla="*/ 31 h 504"/>
                      <a:gd name="T4" fmla="*/ 361 w 2736"/>
                      <a:gd name="T5" fmla="*/ 4 h 504"/>
                      <a:gd name="T6" fmla="*/ 556 w 2736"/>
                      <a:gd name="T7" fmla="*/ 4 h 504"/>
                      <a:gd name="T8" fmla="*/ 553 w 2736"/>
                      <a:gd name="T9" fmla="*/ 19 h 504"/>
                      <a:gd name="T10" fmla="*/ 358 w 2736"/>
                      <a:gd name="T11" fmla="*/ 19 h 504"/>
                      <a:gd name="T12" fmla="*/ 133 w 2736"/>
                      <a:gd name="T13" fmla="*/ 53 h 504"/>
                      <a:gd name="T14" fmla="*/ 0 w 2736"/>
                      <a:gd name="T15" fmla="*/ 9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41" name="Freeform 39"/>
                  <p:cNvSpPr>
                    <a:spLocks/>
                  </p:cNvSpPr>
                  <p:nvPr/>
                </p:nvSpPr>
                <p:spPr bwMode="hidden">
                  <a:xfrm rot="-802576">
                    <a:off x="4155" y="917"/>
                    <a:ext cx="662" cy="338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68 w 1769"/>
                      <a:gd name="T3" fmla="*/ 10 h 791"/>
                      <a:gd name="T4" fmla="*/ 162 w 1769"/>
                      <a:gd name="T5" fmla="*/ 36 h 791"/>
                      <a:gd name="T6" fmla="*/ 226 w 1769"/>
                      <a:gd name="T7" fmla="*/ 79 h 791"/>
                      <a:gd name="T8" fmla="*/ 246 w 1769"/>
                      <a:gd name="T9" fmla="*/ 111 h 791"/>
                      <a:gd name="T10" fmla="*/ 237 w 1769"/>
                      <a:gd name="T11" fmla="*/ 144 h 791"/>
                      <a:gd name="T12" fmla="*/ 223 w 1769"/>
                      <a:gd name="T13" fmla="*/ 115 h 791"/>
                      <a:gd name="T14" fmla="*/ 195 w 1769"/>
                      <a:gd name="T15" fmla="*/ 83 h 791"/>
                      <a:gd name="T16" fmla="*/ 155 w 1769"/>
                      <a:gd name="T17" fmla="*/ 54 h 791"/>
                      <a:gd name="T18" fmla="*/ 81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63" name="Group 462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2" cy="912"/>
                  <a:chOff x="637" y="1653"/>
                  <a:chExt cx="1257" cy="2326"/>
                </a:xfrm>
              </p:grpSpPr>
              <p:sp>
                <p:nvSpPr>
                  <p:cNvPr id="538" name="Freeform 41"/>
                  <p:cNvSpPr>
                    <a:spLocks/>
                  </p:cNvSpPr>
                  <p:nvPr/>
                </p:nvSpPr>
                <p:spPr bwMode="hidden">
                  <a:xfrm rot="18888116" flipH="1">
                    <a:off x="876" y="2359"/>
                    <a:ext cx="1724" cy="312"/>
                  </a:xfrm>
                  <a:custGeom>
                    <a:avLst/>
                    <a:gdLst>
                      <a:gd name="T0" fmla="*/ 0 w 2736"/>
                      <a:gd name="T1" fmla="*/ 193 h 504"/>
                      <a:gd name="T2" fmla="*/ 343 w 2736"/>
                      <a:gd name="T3" fmla="*/ 64 h 504"/>
                      <a:gd name="T4" fmla="*/ 705 w 2736"/>
                      <a:gd name="T5" fmla="*/ 9 h 504"/>
                      <a:gd name="T6" fmla="*/ 1086 w 2736"/>
                      <a:gd name="T7" fmla="*/ 9 h 504"/>
                      <a:gd name="T8" fmla="*/ 1080 w 2736"/>
                      <a:gd name="T9" fmla="*/ 40 h 504"/>
                      <a:gd name="T10" fmla="*/ 701 w 2736"/>
                      <a:gd name="T11" fmla="*/ 40 h 504"/>
                      <a:gd name="T12" fmla="*/ 260 w 2736"/>
                      <a:gd name="T13" fmla="*/ 112 h 504"/>
                      <a:gd name="T14" fmla="*/ 0 w 2736"/>
                      <a:gd name="T15" fmla="*/ 1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39" name="Freeform 42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2"/>
                    <a:ext cx="925" cy="490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3 w 1769"/>
                      <a:gd name="T3" fmla="*/ 22 h 791"/>
                      <a:gd name="T4" fmla="*/ 316 w 1769"/>
                      <a:gd name="T5" fmla="*/ 77 h 791"/>
                      <a:gd name="T6" fmla="*/ 440 w 1769"/>
                      <a:gd name="T7" fmla="*/ 166 h 791"/>
                      <a:gd name="T8" fmla="*/ 480 w 1769"/>
                      <a:gd name="T9" fmla="*/ 234 h 791"/>
                      <a:gd name="T10" fmla="*/ 462 w 1769"/>
                      <a:gd name="T11" fmla="*/ 302 h 791"/>
                      <a:gd name="T12" fmla="*/ 435 w 1769"/>
                      <a:gd name="T13" fmla="*/ 243 h 791"/>
                      <a:gd name="T14" fmla="*/ 380 w 1769"/>
                      <a:gd name="T15" fmla="*/ 174 h 791"/>
                      <a:gd name="T16" fmla="*/ 303 w 1769"/>
                      <a:gd name="T17" fmla="*/ 113 h 791"/>
                      <a:gd name="T18" fmla="*/ 159 w 1769"/>
                      <a:gd name="T19" fmla="*/ 58 h 791"/>
                      <a:gd name="T20" fmla="*/ 0 w 1769"/>
                      <a:gd name="T21" fmla="*/ 29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64" name="Group 43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5" cy="522"/>
                  <a:chOff x="-5" y="2196"/>
                  <a:chExt cx="2463" cy="1332"/>
                </a:xfrm>
              </p:grpSpPr>
              <p:sp>
                <p:nvSpPr>
                  <p:cNvPr id="536" name="Freeform 44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14" cy="347"/>
                  </a:xfrm>
                  <a:custGeom>
                    <a:avLst/>
                    <a:gdLst>
                      <a:gd name="T0" fmla="*/ 0 w 2736"/>
                      <a:gd name="T1" fmla="*/ 239 h 504"/>
                      <a:gd name="T2" fmla="*/ 380 w 2736"/>
                      <a:gd name="T3" fmla="*/ 80 h 504"/>
                      <a:gd name="T4" fmla="*/ 781 w 2736"/>
                      <a:gd name="T5" fmla="*/ 12 h 504"/>
                      <a:gd name="T6" fmla="*/ 1203 w 2736"/>
                      <a:gd name="T7" fmla="*/ 12 h 504"/>
                      <a:gd name="T8" fmla="*/ 1195 w 2736"/>
                      <a:gd name="T9" fmla="*/ 49 h 504"/>
                      <a:gd name="T10" fmla="*/ 776 w 2736"/>
                      <a:gd name="T11" fmla="*/ 49 h 504"/>
                      <a:gd name="T12" fmla="*/ 288 w 2736"/>
                      <a:gd name="T13" fmla="*/ 138 h 504"/>
                      <a:gd name="T14" fmla="*/ 0 w 2736"/>
                      <a:gd name="T15" fmla="*/ 23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37" name="Freeform 45"/>
                  <p:cNvSpPr>
                    <a:spLocks/>
                  </p:cNvSpPr>
                  <p:nvPr/>
                </p:nvSpPr>
                <p:spPr bwMode="hidden">
                  <a:xfrm rot="19495919" flipH="1">
                    <a:off x="-5" y="2983"/>
                    <a:ext cx="974" cy="545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147 w 1769"/>
                      <a:gd name="T3" fmla="*/ 27 h 791"/>
                      <a:gd name="T4" fmla="*/ 351 w 1769"/>
                      <a:gd name="T5" fmla="*/ 95 h 791"/>
                      <a:gd name="T6" fmla="*/ 488 w 1769"/>
                      <a:gd name="T7" fmla="*/ 205 h 791"/>
                      <a:gd name="T8" fmla="*/ 532 w 1769"/>
                      <a:gd name="T9" fmla="*/ 289 h 791"/>
                      <a:gd name="T10" fmla="*/ 512 w 1769"/>
                      <a:gd name="T11" fmla="*/ 373 h 791"/>
                      <a:gd name="T12" fmla="*/ 482 w 1769"/>
                      <a:gd name="T13" fmla="*/ 300 h 791"/>
                      <a:gd name="T14" fmla="*/ 421 w 1769"/>
                      <a:gd name="T15" fmla="*/ 216 h 791"/>
                      <a:gd name="T16" fmla="*/ 336 w 1769"/>
                      <a:gd name="T17" fmla="*/ 141 h 791"/>
                      <a:gd name="T18" fmla="*/ 176 w 1769"/>
                      <a:gd name="T19" fmla="*/ 72 h 791"/>
                      <a:gd name="T20" fmla="*/ 0 w 1769"/>
                      <a:gd name="T21" fmla="*/ 36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65" name="Group 46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2" cy="417"/>
                  <a:chOff x="-52" y="2009"/>
                  <a:chExt cx="2477" cy="1064"/>
                </a:xfrm>
              </p:grpSpPr>
              <p:sp>
                <p:nvSpPr>
                  <p:cNvPr id="534" name="Freeform 47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09"/>
                    <a:ext cx="1736" cy="304"/>
                  </a:xfrm>
                  <a:custGeom>
                    <a:avLst/>
                    <a:gdLst>
                      <a:gd name="T0" fmla="*/ 0 w 2736"/>
                      <a:gd name="T1" fmla="*/ 183 h 504"/>
                      <a:gd name="T2" fmla="*/ 348 w 2736"/>
                      <a:gd name="T3" fmla="*/ 61 h 504"/>
                      <a:gd name="T4" fmla="*/ 715 w 2736"/>
                      <a:gd name="T5" fmla="*/ 8 h 504"/>
                      <a:gd name="T6" fmla="*/ 1101 w 2736"/>
                      <a:gd name="T7" fmla="*/ 8 h 504"/>
                      <a:gd name="T8" fmla="*/ 1095 w 2736"/>
                      <a:gd name="T9" fmla="*/ 37 h 504"/>
                      <a:gd name="T10" fmla="*/ 710 w 2736"/>
                      <a:gd name="T11" fmla="*/ 37 h 504"/>
                      <a:gd name="T12" fmla="*/ 263 w 2736"/>
                      <a:gd name="T13" fmla="*/ 106 h 504"/>
                      <a:gd name="T14" fmla="*/ 0 w 2736"/>
                      <a:gd name="T15" fmla="*/ 18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35" name="Freeform 48"/>
                  <p:cNvSpPr>
                    <a:spLocks/>
                  </p:cNvSpPr>
                  <p:nvPr/>
                </p:nvSpPr>
                <p:spPr bwMode="hidden">
                  <a:xfrm rot="20017085" flipH="1">
                    <a:off x="-52" y="2597"/>
                    <a:ext cx="932" cy="476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5 w 1769"/>
                      <a:gd name="T3" fmla="*/ 20 h 791"/>
                      <a:gd name="T4" fmla="*/ 321 w 1769"/>
                      <a:gd name="T5" fmla="*/ 72 h 791"/>
                      <a:gd name="T6" fmla="*/ 447 w 1769"/>
                      <a:gd name="T7" fmla="*/ 156 h 791"/>
                      <a:gd name="T8" fmla="*/ 487 w 1769"/>
                      <a:gd name="T9" fmla="*/ 220 h 791"/>
                      <a:gd name="T10" fmla="*/ 469 w 1769"/>
                      <a:gd name="T11" fmla="*/ 285 h 791"/>
                      <a:gd name="T12" fmla="*/ 441 w 1769"/>
                      <a:gd name="T13" fmla="*/ 229 h 791"/>
                      <a:gd name="T14" fmla="*/ 386 w 1769"/>
                      <a:gd name="T15" fmla="*/ 164 h 791"/>
                      <a:gd name="T16" fmla="*/ 308 w 1769"/>
                      <a:gd name="T17" fmla="*/ 107 h 791"/>
                      <a:gd name="T18" fmla="*/ 161 w 1769"/>
                      <a:gd name="T19" fmla="*/ 55 h 791"/>
                      <a:gd name="T20" fmla="*/ 0 w 1769"/>
                      <a:gd name="T21" fmla="*/ 28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66" name="Group 49"/>
                <p:cNvGrpSpPr>
                  <a:grpSpLocks/>
                </p:cNvGrpSpPr>
                <p:nvPr/>
              </p:nvGrpSpPr>
              <p:grpSpPr bwMode="auto">
                <a:xfrm>
                  <a:off x="3115" y="698"/>
                  <a:ext cx="968" cy="362"/>
                  <a:chOff x="-74" y="1813"/>
                  <a:chExt cx="2472" cy="927"/>
                </a:xfrm>
              </p:grpSpPr>
              <p:sp>
                <p:nvSpPr>
                  <p:cNvPr id="532" name="Freeform 50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3"/>
                    <a:ext cx="1677" cy="335"/>
                  </a:xfrm>
                  <a:custGeom>
                    <a:avLst/>
                    <a:gdLst>
                      <a:gd name="T0" fmla="*/ 0 w 2736"/>
                      <a:gd name="T1" fmla="*/ 223 h 504"/>
                      <a:gd name="T2" fmla="*/ 325 w 2736"/>
                      <a:gd name="T3" fmla="*/ 74 h 504"/>
                      <a:gd name="T4" fmla="*/ 667 w 2736"/>
                      <a:gd name="T5" fmla="*/ 11 h 504"/>
                      <a:gd name="T6" fmla="*/ 1028 w 2736"/>
                      <a:gd name="T7" fmla="*/ 11 h 504"/>
                      <a:gd name="T8" fmla="*/ 1022 w 2736"/>
                      <a:gd name="T9" fmla="*/ 45 h 504"/>
                      <a:gd name="T10" fmla="*/ 663 w 2736"/>
                      <a:gd name="T11" fmla="*/ 45 h 504"/>
                      <a:gd name="T12" fmla="*/ 246 w 2736"/>
                      <a:gd name="T13" fmla="*/ 129 h 504"/>
                      <a:gd name="T14" fmla="*/ 0 w 2736"/>
                      <a:gd name="T15" fmla="*/ 22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33" name="Freeform 51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4"/>
                    <a:ext cx="901" cy="526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26 w 1769"/>
                      <a:gd name="T3" fmla="*/ 25 h 791"/>
                      <a:gd name="T4" fmla="*/ 300 w 1769"/>
                      <a:gd name="T5" fmla="*/ 88 h 791"/>
                      <a:gd name="T6" fmla="*/ 418 w 1769"/>
                      <a:gd name="T7" fmla="*/ 191 h 791"/>
                      <a:gd name="T8" fmla="*/ 455 w 1769"/>
                      <a:gd name="T9" fmla="*/ 269 h 791"/>
                      <a:gd name="T10" fmla="*/ 438 w 1769"/>
                      <a:gd name="T11" fmla="*/ 348 h 791"/>
                      <a:gd name="T12" fmla="*/ 412 w 1769"/>
                      <a:gd name="T13" fmla="*/ 279 h 791"/>
                      <a:gd name="T14" fmla="*/ 360 w 1769"/>
                      <a:gd name="T15" fmla="*/ 201 h 791"/>
                      <a:gd name="T16" fmla="*/ 288 w 1769"/>
                      <a:gd name="T17" fmla="*/ 131 h 791"/>
                      <a:gd name="T18" fmla="*/ 151 w 1769"/>
                      <a:gd name="T19" fmla="*/ 67 h 791"/>
                      <a:gd name="T20" fmla="*/ 0 w 1769"/>
                      <a:gd name="T21" fmla="*/ 34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67" name="Group 52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9" cy="257"/>
                  <a:chOff x="22" y="1591"/>
                  <a:chExt cx="2342" cy="657"/>
                </a:xfrm>
              </p:grpSpPr>
              <p:sp>
                <p:nvSpPr>
                  <p:cNvPr id="530" name="Freeform 53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91"/>
                    <a:ext cx="1545" cy="312"/>
                  </a:xfrm>
                  <a:custGeom>
                    <a:avLst/>
                    <a:gdLst>
                      <a:gd name="T0" fmla="*/ 0 w 2736"/>
                      <a:gd name="T1" fmla="*/ 193 h 504"/>
                      <a:gd name="T2" fmla="*/ 276 w 2736"/>
                      <a:gd name="T3" fmla="*/ 64 h 504"/>
                      <a:gd name="T4" fmla="*/ 566 w 2736"/>
                      <a:gd name="T5" fmla="*/ 9 h 504"/>
                      <a:gd name="T6" fmla="*/ 872 w 2736"/>
                      <a:gd name="T7" fmla="*/ 9 h 504"/>
                      <a:gd name="T8" fmla="*/ 867 w 2736"/>
                      <a:gd name="T9" fmla="*/ 40 h 504"/>
                      <a:gd name="T10" fmla="*/ 562 w 2736"/>
                      <a:gd name="T11" fmla="*/ 40 h 504"/>
                      <a:gd name="T12" fmla="*/ 208 w 2736"/>
                      <a:gd name="T13" fmla="*/ 112 h 504"/>
                      <a:gd name="T14" fmla="*/ 0 w 2736"/>
                      <a:gd name="T15" fmla="*/ 1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31" name="Freeform 54"/>
                  <p:cNvSpPr>
                    <a:spLocks/>
                  </p:cNvSpPr>
                  <p:nvPr/>
                </p:nvSpPr>
                <p:spPr bwMode="hidden">
                  <a:xfrm rot="21136207" flipH="1">
                    <a:off x="22" y="1759"/>
                    <a:ext cx="830" cy="489"/>
                  </a:xfrm>
                  <a:custGeom>
                    <a:avLst/>
                    <a:gdLst>
                      <a:gd name="T0" fmla="*/ 1 w 1769"/>
                      <a:gd name="T1" fmla="*/ 3 h 791"/>
                      <a:gd name="T2" fmla="*/ 107 w 1769"/>
                      <a:gd name="T3" fmla="*/ 22 h 791"/>
                      <a:gd name="T4" fmla="*/ 255 w 1769"/>
                      <a:gd name="T5" fmla="*/ 77 h 791"/>
                      <a:gd name="T6" fmla="*/ 355 w 1769"/>
                      <a:gd name="T7" fmla="*/ 165 h 791"/>
                      <a:gd name="T8" fmla="*/ 387 w 1769"/>
                      <a:gd name="T9" fmla="*/ 232 h 791"/>
                      <a:gd name="T10" fmla="*/ 372 w 1769"/>
                      <a:gd name="T11" fmla="*/ 301 h 791"/>
                      <a:gd name="T12" fmla="*/ 350 w 1769"/>
                      <a:gd name="T13" fmla="*/ 242 h 791"/>
                      <a:gd name="T14" fmla="*/ 306 w 1769"/>
                      <a:gd name="T15" fmla="*/ 174 h 791"/>
                      <a:gd name="T16" fmla="*/ 244 w 1769"/>
                      <a:gd name="T17" fmla="*/ 113 h 791"/>
                      <a:gd name="T18" fmla="*/ 128 w 1769"/>
                      <a:gd name="T19" fmla="*/ 58 h 791"/>
                      <a:gd name="T20" fmla="*/ 0 w 1769"/>
                      <a:gd name="T21" fmla="*/ 29 h 791"/>
                      <a:gd name="T22" fmla="*/ 1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68" name="Group 55"/>
                <p:cNvGrpSpPr>
                  <a:grpSpLocks/>
                </p:cNvGrpSpPr>
                <p:nvPr/>
              </p:nvGrpSpPr>
              <p:grpSpPr bwMode="auto">
                <a:xfrm>
                  <a:off x="3218" y="560"/>
                  <a:ext cx="842" cy="135"/>
                  <a:chOff x="189" y="1446"/>
                  <a:chExt cx="2150" cy="343"/>
                </a:xfrm>
              </p:grpSpPr>
              <p:sp>
                <p:nvSpPr>
                  <p:cNvPr id="528" name="Freeform 56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6"/>
                    <a:ext cx="1404" cy="219"/>
                  </a:xfrm>
                  <a:custGeom>
                    <a:avLst/>
                    <a:gdLst>
                      <a:gd name="T0" fmla="*/ 0 w 2736"/>
                      <a:gd name="T1" fmla="*/ 95 h 504"/>
                      <a:gd name="T2" fmla="*/ 227 w 2736"/>
                      <a:gd name="T3" fmla="*/ 32 h 504"/>
                      <a:gd name="T4" fmla="*/ 467 w 2736"/>
                      <a:gd name="T5" fmla="*/ 4 h 504"/>
                      <a:gd name="T6" fmla="*/ 720 w 2736"/>
                      <a:gd name="T7" fmla="*/ 4 h 504"/>
                      <a:gd name="T8" fmla="*/ 716 w 2736"/>
                      <a:gd name="T9" fmla="*/ 20 h 504"/>
                      <a:gd name="T10" fmla="*/ 464 w 2736"/>
                      <a:gd name="T11" fmla="*/ 20 h 504"/>
                      <a:gd name="T12" fmla="*/ 172 w 2736"/>
                      <a:gd name="T13" fmla="*/ 55 h 504"/>
                      <a:gd name="T14" fmla="*/ 0 w 2736"/>
                      <a:gd name="T15" fmla="*/ 9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29" name="Freeform 57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6"/>
                    <a:ext cx="754" cy="343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88 w 1769"/>
                      <a:gd name="T3" fmla="*/ 10 h 791"/>
                      <a:gd name="T4" fmla="*/ 210 w 1769"/>
                      <a:gd name="T5" fmla="*/ 38 h 791"/>
                      <a:gd name="T6" fmla="*/ 293 w 1769"/>
                      <a:gd name="T7" fmla="*/ 81 h 791"/>
                      <a:gd name="T8" fmla="*/ 319 w 1769"/>
                      <a:gd name="T9" fmla="*/ 114 h 791"/>
                      <a:gd name="T10" fmla="*/ 307 w 1769"/>
                      <a:gd name="T11" fmla="*/ 148 h 791"/>
                      <a:gd name="T12" fmla="*/ 289 w 1769"/>
                      <a:gd name="T13" fmla="*/ 119 h 791"/>
                      <a:gd name="T14" fmla="*/ 252 w 1769"/>
                      <a:gd name="T15" fmla="*/ 85 h 791"/>
                      <a:gd name="T16" fmla="*/ 202 w 1769"/>
                      <a:gd name="T17" fmla="*/ 56 h 791"/>
                      <a:gd name="T18" fmla="*/ 106 w 1769"/>
                      <a:gd name="T19" fmla="*/ 29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69" name="Group 58"/>
                <p:cNvGrpSpPr>
                  <a:grpSpLocks/>
                </p:cNvGrpSpPr>
                <p:nvPr/>
              </p:nvGrpSpPr>
              <p:grpSpPr bwMode="auto">
                <a:xfrm>
                  <a:off x="3343" y="418"/>
                  <a:ext cx="738" cy="167"/>
                  <a:chOff x="505" y="1094"/>
                  <a:chExt cx="1879" cy="427"/>
                </a:xfrm>
              </p:grpSpPr>
              <p:sp>
                <p:nvSpPr>
                  <p:cNvPr id="526" name="Freeform 59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3" cy="215"/>
                  </a:xfrm>
                  <a:custGeom>
                    <a:avLst/>
                    <a:gdLst>
                      <a:gd name="T0" fmla="*/ 0 w 2736"/>
                      <a:gd name="T1" fmla="*/ 92 h 504"/>
                      <a:gd name="T2" fmla="*/ 175 w 2736"/>
                      <a:gd name="T3" fmla="*/ 31 h 504"/>
                      <a:gd name="T4" fmla="*/ 361 w 2736"/>
                      <a:gd name="T5" fmla="*/ 4 h 504"/>
                      <a:gd name="T6" fmla="*/ 556 w 2736"/>
                      <a:gd name="T7" fmla="*/ 4 h 504"/>
                      <a:gd name="T8" fmla="*/ 553 w 2736"/>
                      <a:gd name="T9" fmla="*/ 19 h 504"/>
                      <a:gd name="T10" fmla="*/ 358 w 2736"/>
                      <a:gd name="T11" fmla="*/ 19 h 504"/>
                      <a:gd name="T12" fmla="*/ 133 w 2736"/>
                      <a:gd name="T13" fmla="*/ 53 h 504"/>
                      <a:gd name="T14" fmla="*/ 0 w 2736"/>
                      <a:gd name="T15" fmla="*/ 9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27" name="Freeform 60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4"/>
                    <a:ext cx="662" cy="338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68 w 1769"/>
                      <a:gd name="T3" fmla="*/ 10 h 791"/>
                      <a:gd name="T4" fmla="*/ 162 w 1769"/>
                      <a:gd name="T5" fmla="*/ 36 h 791"/>
                      <a:gd name="T6" fmla="*/ 226 w 1769"/>
                      <a:gd name="T7" fmla="*/ 79 h 791"/>
                      <a:gd name="T8" fmla="*/ 246 w 1769"/>
                      <a:gd name="T9" fmla="*/ 111 h 791"/>
                      <a:gd name="T10" fmla="*/ 237 w 1769"/>
                      <a:gd name="T11" fmla="*/ 144 h 791"/>
                      <a:gd name="T12" fmla="*/ 223 w 1769"/>
                      <a:gd name="T13" fmla="*/ 115 h 791"/>
                      <a:gd name="T14" fmla="*/ 195 w 1769"/>
                      <a:gd name="T15" fmla="*/ 83 h 791"/>
                      <a:gd name="T16" fmla="*/ 155 w 1769"/>
                      <a:gd name="T17" fmla="*/ 54 h 791"/>
                      <a:gd name="T18" fmla="*/ 81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70" name="Group 61"/>
                <p:cNvGrpSpPr>
                  <a:grpSpLocks/>
                </p:cNvGrpSpPr>
                <p:nvPr/>
              </p:nvGrpSpPr>
              <p:grpSpPr bwMode="auto">
                <a:xfrm>
                  <a:off x="3386" y="343"/>
                  <a:ext cx="725" cy="219"/>
                  <a:chOff x="616" y="899"/>
                  <a:chExt cx="1850" cy="554"/>
                </a:xfrm>
              </p:grpSpPr>
              <p:sp>
                <p:nvSpPr>
                  <p:cNvPr id="524" name="Freeform 62"/>
                  <p:cNvSpPr>
                    <a:spLocks/>
                  </p:cNvSpPr>
                  <p:nvPr/>
                </p:nvSpPr>
                <p:spPr bwMode="hidden">
                  <a:xfrm rot="1277471" flipH="1">
                    <a:off x="1233" y="1238"/>
                    <a:ext cx="1233" cy="215"/>
                  </a:xfrm>
                  <a:custGeom>
                    <a:avLst/>
                    <a:gdLst>
                      <a:gd name="T0" fmla="*/ 0 w 2736"/>
                      <a:gd name="T1" fmla="*/ 92 h 504"/>
                      <a:gd name="T2" fmla="*/ 175 w 2736"/>
                      <a:gd name="T3" fmla="*/ 31 h 504"/>
                      <a:gd name="T4" fmla="*/ 361 w 2736"/>
                      <a:gd name="T5" fmla="*/ 4 h 504"/>
                      <a:gd name="T6" fmla="*/ 556 w 2736"/>
                      <a:gd name="T7" fmla="*/ 4 h 504"/>
                      <a:gd name="T8" fmla="*/ 553 w 2736"/>
                      <a:gd name="T9" fmla="*/ 19 h 504"/>
                      <a:gd name="T10" fmla="*/ 358 w 2736"/>
                      <a:gd name="T11" fmla="*/ 19 h 504"/>
                      <a:gd name="T12" fmla="*/ 133 w 2736"/>
                      <a:gd name="T13" fmla="*/ 53 h 504"/>
                      <a:gd name="T14" fmla="*/ 0 w 2736"/>
                      <a:gd name="T15" fmla="*/ 9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25" name="Freeform 63"/>
                  <p:cNvSpPr>
                    <a:spLocks/>
                  </p:cNvSpPr>
                  <p:nvPr/>
                </p:nvSpPr>
                <p:spPr bwMode="hidden">
                  <a:xfrm rot="1277471" flipH="1">
                    <a:off x="616" y="899"/>
                    <a:ext cx="662" cy="338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68 w 1769"/>
                      <a:gd name="T3" fmla="*/ 10 h 791"/>
                      <a:gd name="T4" fmla="*/ 162 w 1769"/>
                      <a:gd name="T5" fmla="*/ 36 h 791"/>
                      <a:gd name="T6" fmla="*/ 226 w 1769"/>
                      <a:gd name="T7" fmla="*/ 79 h 791"/>
                      <a:gd name="T8" fmla="*/ 246 w 1769"/>
                      <a:gd name="T9" fmla="*/ 111 h 791"/>
                      <a:gd name="T10" fmla="*/ 237 w 1769"/>
                      <a:gd name="T11" fmla="*/ 144 h 791"/>
                      <a:gd name="T12" fmla="*/ 223 w 1769"/>
                      <a:gd name="T13" fmla="*/ 115 h 791"/>
                      <a:gd name="T14" fmla="*/ 195 w 1769"/>
                      <a:gd name="T15" fmla="*/ 83 h 791"/>
                      <a:gd name="T16" fmla="*/ 155 w 1769"/>
                      <a:gd name="T17" fmla="*/ 54 h 791"/>
                      <a:gd name="T18" fmla="*/ 81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71" name="Group 64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522" name="Freeform 65"/>
                  <p:cNvSpPr>
                    <a:spLocks/>
                  </p:cNvSpPr>
                  <p:nvPr/>
                </p:nvSpPr>
                <p:spPr bwMode="hidden">
                  <a:xfrm rot="2028410" flipH="1">
                    <a:off x="3681" y="438"/>
                    <a:ext cx="484" cy="84"/>
                  </a:xfrm>
                  <a:custGeom>
                    <a:avLst/>
                    <a:gdLst>
                      <a:gd name="T0" fmla="*/ 0 w 2736"/>
                      <a:gd name="T1" fmla="*/ 14 h 504"/>
                      <a:gd name="T2" fmla="*/ 27 w 2736"/>
                      <a:gd name="T3" fmla="*/ 5 h 504"/>
                      <a:gd name="T4" fmla="*/ 56 w 2736"/>
                      <a:gd name="T5" fmla="*/ 1 h 504"/>
                      <a:gd name="T6" fmla="*/ 86 w 2736"/>
                      <a:gd name="T7" fmla="*/ 1 h 504"/>
                      <a:gd name="T8" fmla="*/ 85 w 2736"/>
                      <a:gd name="T9" fmla="*/ 3 h 504"/>
                      <a:gd name="T10" fmla="*/ 55 w 2736"/>
                      <a:gd name="T11" fmla="*/ 3 h 504"/>
                      <a:gd name="T12" fmla="*/ 21 w 2736"/>
                      <a:gd name="T13" fmla="*/ 8 h 504"/>
                      <a:gd name="T14" fmla="*/ 0 w 2736"/>
                      <a:gd name="T15" fmla="*/ 1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23" name="Freeform 66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31"/>
                    <a:ext cx="260" cy="132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0 w 1769"/>
                      <a:gd name="T3" fmla="*/ 2 h 791"/>
                      <a:gd name="T4" fmla="*/ 25 w 1769"/>
                      <a:gd name="T5" fmla="*/ 6 h 791"/>
                      <a:gd name="T6" fmla="*/ 35 w 1769"/>
                      <a:gd name="T7" fmla="*/ 12 h 791"/>
                      <a:gd name="T8" fmla="*/ 38 w 1769"/>
                      <a:gd name="T9" fmla="*/ 17 h 791"/>
                      <a:gd name="T10" fmla="*/ 36 w 1769"/>
                      <a:gd name="T11" fmla="*/ 22 h 791"/>
                      <a:gd name="T12" fmla="*/ 34 w 1769"/>
                      <a:gd name="T13" fmla="*/ 18 h 791"/>
                      <a:gd name="T14" fmla="*/ 30 w 1769"/>
                      <a:gd name="T15" fmla="*/ 13 h 791"/>
                      <a:gd name="T16" fmla="*/ 24 w 1769"/>
                      <a:gd name="T17" fmla="*/ 8 h 791"/>
                      <a:gd name="T18" fmla="*/ 12 w 1769"/>
                      <a:gd name="T19" fmla="*/ 4 h 791"/>
                      <a:gd name="T20" fmla="*/ 0 w 1769"/>
                      <a:gd name="T21" fmla="*/ 2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72" name="Group 67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520" name="Freeform 68"/>
                  <p:cNvSpPr>
                    <a:spLocks/>
                  </p:cNvSpPr>
                  <p:nvPr/>
                </p:nvSpPr>
                <p:spPr bwMode="hidden">
                  <a:xfrm rot="2664424" flipH="1">
                    <a:off x="3727" y="383"/>
                    <a:ext cx="491" cy="84"/>
                  </a:xfrm>
                  <a:custGeom>
                    <a:avLst/>
                    <a:gdLst>
                      <a:gd name="T0" fmla="*/ 0 w 2736"/>
                      <a:gd name="T1" fmla="*/ 14 h 504"/>
                      <a:gd name="T2" fmla="*/ 28 w 2736"/>
                      <a:gd name="T3" fmla="*/ 5 h 504"/>
                      <a:gd name="T4" fmla="*/ 57 w 2736"/>
                      <a:gd name="T5" fmla="*/ 1 h 504"/>
                      <a:gd name="T6" fmla="*/ 88 w 2736"/>
                      <a:gd name="T7" fmla="*/ 1 h 504"/>
                      <a:gd name="T8" fmla="*/ 88 w 2736"/>
                      <a:gd name="T9" fmla="*/ 3 h 504"/>
                      <a:gd name="T10" fmla="*/ 57 w 2736"/>
                      <a:gd name="T11" fmla="*/ 3 h 504"/>
                      <a:gd name="T12" fmla="*/ 21 w 2736"/>
                      <a:gd name="T13" fmla="*/ 8 h 504"/>
                      <a:gd name="T14" fmla="*/ 0 w 2736"/>
                      <a:gd name="T15" fmla="*/ 1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21" name="Freeform 69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4" cy="132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1 w 1769"/>
                      <a:gd name="T3" fmla="*/ 2 h 791"/>
                      <a:gd name="T4" fmla="*/ 26 w 1769"/>
                      <a:gd name="T5" fmla="*/ 6 h 791"/>
                      <a:gd name="T6" fmla="*/ 36 w 1769"/>
                      <a:gd name="T7" fmla="*/ 12 h 791"/>
                      <a:gd name="T8" fmla="*/ 39 w 1769"/>
                      <a:gd name="T9" fmla="*/ 17 h 791"/>
                      <a:gd name="T10" fmla="*/ 38 w 1769"/>
                      <a:gd name="T11" fmla="*/ 22 h 791"/>
                      <a:gd name="T12" fmla="*/ 35 w 1769"/>
                      <a:gd name="T13" fmla="*/ 18 h 791"/>
                      <a:gd name="T14" fmla="*/ 31 w 1769"/>
                      <a:gd name="T15" fmla="*/ 13 h 791"/>
                      <a:gd name="T16" fmla="*/ 25 w 1769"/>
                      <a:gd name="T17" fmla="*/ 8 h 791"/>
                      <a:gd name="T18" fmla="*/ 13 w 1769"/>
                      <a:gd name="T19" fmla="*/ 4 h 791"/>
                      <a:gd name="T20" fmla="*/ 0 w 1769"/>
                      <a:gd name="T21" fmla="*/ 2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73" name="Group 70"/>
                <p:cNvGrpSpPr>
                  <a:grpSpLocks/>
                </p:cNvGrpSpPr>
                <p:nvPr/>
              </p:nvGrpSpPr>
              <p:grpSpPr bwMode="auto">
                <a:xfrm>
                  <a:off x="3782" y="30"/>
                  <a:ext cx="304" cy="592"/>
                  <a:chOff x="1633" y="104"/>
                  <a:chExt cx="778" cy="1512"/>
                </a:xfrm>
              </p:grpSpPr>
              <p:sp>
                <p:nvSpPr>
                  <p:cNvPr id="518" name="Freeform 71"/>
                  <p:cNvSpPr>
                    <a:spLocks/>
                  </p:cNvSpPr>
                  <p:nvPr/>
                </p:nvSpPr>
                <p:spPr bwMode="hidden">
                  <a:xfrm rot="3473776" flipH="1">
                    <a:off x="1754" y="958"/>
                    <a:ext cx="1100" cy="215"/>
                  </a:xfrm>
                  <a:custGeom>
                    <a:avLst/>
                    <a:gdLst>
                      <a:gd name="T0" fmla="*/ 0 w 2736"/>
                      <a:gd name="T1" fmla="*/ 92 h 504"/>
                      <a:gd name="T2" fmla="*/ 140 w 2736"/>
                      <a:gd name="T3" fmla="*/ 31 h 504"/>
                      <a:gd name="T4" fmla="*/ 287 w 2736"/>
                      <a:gd name="T5" fmla="*/ 4 h 504"/>
                      <a:gd name="T6" fmla="*/ 442 w 2736"/>
                      <a:gd name="T7" fmla="*/ 4 h 504"/>
                      <a:gd name="T8" fmla="*/ 440 w 2736"/>
                      <a:gd name="T9" fmla="*/ 19 h 504"/>
                      <a:gd name="T10" fmla="*/ 285 w 2736"/>
                      <a:gd name="T11" fmla="*/ 19 h 504"/>
                      <a:gd name="T12" fmla="*/ 106 w 2736"/>
                      <a:gd name="T13" fmla="*/ 53 h 504"/>
                      <a:gd name="T14" fmla="*/ 0 w 2736"/>
                      <a:gd name="T15" fmla="*/ 9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9" name="Freeform 72"/>
                  <p:cNvSpPr>
                    <a:spLocks/>
                  </p:cNvSpPr>
                  <p:nvPr/>
                </p:nvSpPr>
                <p:spPr bwMode="hidden">
                  <a:xfrm rot="3473776" flipH="1">
                    <a:off x="1506" y="231"/>
                    <a:ext cx="591" cy="338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54 w 1769"/>
                      <a:gd name="T3" fmla="*/ 10 h 791"/>
                      <a:gd name="T4" fmla="*/ 129 w 1769"/>
                      <a:gd name="T5" fmla="*/ 36 h 791"/>
                      <a:gd name="T6" fmla="*/ 180 w 1769"/>
                      <a:gd name="T7" fmla="*/ 79 h 791"/>
                      <a:gd name="T8" fmla="*/ 196 w 1769"/>
                      <a:gd name="T9" fmla="*/ 111 h 791"/>
                      <a:gd name="T10" fmla="*/ 188 w 1769"/>
                      <a:gd name="T11" fmla="*/ 144 h 791"/>
                      <a:gd name="T12" fmla="*/ 177 w 1769"/>
                      <a:gd name="T13" fmla="*/ 115 h 791"/>
                      <a:gd name="T14" fmla="*/ 155 w 1769"/>
                      <a:gd name="T15" fmla="*/ 83 h 791"/>
                      <a:gd name="T16" fmla="*/ 124 w 1769"/>
                      <a:gd name="T17" fmla="*/ 54 h 791"/>
                      <a:gd name="T18" fmla="*/ 65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74" name="Group 73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516" name="Freeform 74"/>
                  <p:cNvSpPr>
                    <a:spLocks/>
                  </p:cNvSpPr>
                  <p:nvPr/>
                </p:nvSpPr>
                <p:spPr bwMode="hidden">
                  <a:xfrm rot="4126480" flipH="1">
                    <a:off x="1931" y="924"/>
                    <a:ext cx="1061" cy="215"/>
                  </a:xfrm>
                  <a:custGeom>
                    <a:avLst/>
                    <a:gdLst>
                      <a:gd name="T0" fmla="*/ 0 w 2736"/>
                      <a:gd name="T1" fmla="*/ 92 h 504"/>
                      <a:gd name="T2" fmla="*/ 130 w 2736"/>
                      <a:gd name="T3" fmla="*/ 31 h 504"/>
                      <a:gd name="T4" fmla="*/ 267 w 2736"/>
                      <a:gd name="T5" fmla="*/ 4 h 504"/>
                      <a:gd name="T6" fmla="*/ 411 w 2736"/>
                      <a:gd name="T7" fmla="*/ 4 h 504"/>
                      <a:gd name="T8" fmla="*/ 409 w 2736"/>
                      <a:gd name="T9" fmla="*/ 19 h 504"/>
                      <a:gd name="T10" fmla="*/ 265 w 2736"/>
                      <a:gd name="T11" fmla="*/ 19 h 504"/>
                      <a:gd name="T12" fmla="*/ 98 w 2736"/>
                      <a:gd name="T13" fmla="*/ 53 h 504"/>
                      <a:gd name="T14" fmla="*/ 0 w 2736"/>
                      <a:gd name="T15" fmla="*/ 9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7" name="Freeform 75"/>
                  <p:cNvSpPr>
                    <a:spLocks/>
                  </p:cNvSpPr>
                  <p:nvPr/>
                </p:nvSpPr>
                <p:spPr bwMode="hidden">
                  <a:xfrm rot="4126480" flipH="1">
                    <a:off x="1819" y="144"/>
                    <a:ext cx="570" cy="338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50 w 1769"/>
                      <a:gd name="T3" fmla="*/ 10 h 791"/>
                      <a:gd name="T4" fmla="*/ 120 w 1769"/>
                      <a:gd name="T5" fmla="*/ 36 h 791"/>
                      <a:gd name="T6" fmla="*/ 167 w 1769"/>
                      <a:gd name="T7" fmla="*/ 79 h 791"/>
                      <a:gd name="T8" fmla="*/ 182 w 1769"/>
                      <a:gd name="T9" fmla="*/ 111 h 791"/>
                      <a:gd name="T10" fmla="*/ 175 w 1769"/>
                      <a:gd name="T11" fmla="*/ 144 h 791"/>
                      <a:gd name="T12" fmla="*/ 165 w 1769"/>
                      <a:gd name="T13" fmla="*/ 115 h 791"/>
                      <a:gd name="T14" fmla="*/ 144 w 1769"/>
                      <a:gd name="T15" fmla="*/ 83 h 791"/>
                      <a:gd name="T16" fmla="*/ 115 w 1769"/>
                      <a:gd name="T17" fmla="*/ 54 h 791"/>
                      <a:gd name="T18" fmla="*/ 60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75" name="Group 76"/>
                <p:cNvGrpSpPr>
                  <a:grpSpLocks/>
                </p:cNvGrpSpPr>
                <p:nvPr/>
              </p:nvGrpSpPr>
              <p:grpSpPr bwMode="auto">
                <a:xfrm>
                  <a:off x="4251" y="251"/>
                  <a:ext cx="723" cy="221"/>
                  <a:chOff x="2822" y="672"/>
                  <a:chExt cx="1845" cy="566"/>
                </a:xfrm>
              </p:grpSpPr>
              <p:sp>
                <p:nvSpPr>
                  <p:cNvPr id="514" name="Freeform 77"/>
                  <p:cNvSpPr>
                    <a:spLocks/>
                  </p:cNvSpPr>
                  <p:nvPr/>
                </p:nvSpPr>
                <p:spPr bwMode="hidden">
                  <a:xfrm rot="-1325434">
                    <a:off x="2822" y="1023"/>
                    <a:ext cx="1233" cy="215"/>
                  </a:xfrm>
                  <a:custGeom>
                    <a:avLst/>
                    <a:gdLst>
                      <a:gd name="T0" fmla="*/ 0 w 2736"/>
                      <a:gd name="T1" fmla="*/ 92 h 504"/>
                      <a:gd name="T2" fmla="*/ 175 w 2736"/>
                      <a:gd name="T3" fmla="*/ 31 h 504"/>
                      <a:gd name="T4" fmla="*/ 361 w 2736"/>
                      <a:gd name="T5" fmla="*/ 4 h 504"/>
                      <a:gd name="T6" fmla="*/ 556 w 2736"/>
                      <a:gd name="T7" fmla="*/ 4 h 504"/>
                      <a:gd name="T8" fmla="*/ 553 w 2736"/>
                      <a:gd name="T9" fmla="*/ 19 h 504"/>
                      <a:gd name="T10" fmla="*/ 358 w 2736"/>
                      <a:gd name="T11" fmla="*/ 19 h 504"/>
                      <a:gd name="T12" fmla="*/ 133 w 2736"/>
                      <a:gd name="T13" fmla="*/ 53 h 504"/>
                      <a:gd name="T14" fmla="*/ 0 w 2736"/>
                      <a:gd name="T15" fmla="*/ 9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5" name="Freeform 78"/>
                  <p:cNvSpPr>
                    <a:spLocks/>
                  </p:cNvSpPr>
                  <p:nvPr/>
                </p:nvSpPr>
                <p:spPr bwMode="hidden">
                  <a:xfrm rot="-1325434">
                    <a:off x="4005" y="672"/>
                    <a:ext cx="662" cy="338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68 w 1769"/>
                      <a:gd name="T3" fmla="*/ 10 h 791"/>
                      <a:gd name="T4" fmla="*/ 162 w 1769"/>
                      <a:gd name="T5" fmla="*/ 36 h 791"/>
                      <a:gd name="T6" fmla="*/ 226 w 1769"/>
                      <a:gd name="T7" fmla="*/ 79 h 791"/>
                      <a:gd name="T8" fmla="*/ 246 w 1769"/>
                      <a:gd name="T9" fmla="*/ 111 h 791"/>
                      <a:gd name="T10" fmla="*/ 237 w 1769"/>
                      <a:gd name="T11" fmla="*/ 144 h 791"/>
                      <a:gd name="T12" fmla="*/ 223 w 1769"/>
                      <a:gd name="T13" fmla="*/ 115 h 791"/>
                      <a:gd name="T14" fmla="*/ 195 w 1769"/>
                      <a:gd name="T15" fmla="*/ 83 h 791"/>
                      <a:gd name="T16" fmla="*/ 155 w 1769"/>
                      <a:gd name="T17" fmla="*/ 54 h 791"/>
                      <a:gd name="T18" fmla="*/ 81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76" name="Group 79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3"/>
                  <a:chOff x="2683" y="445"/>
                  <a:chExt cx="1781" cy="717"/>
                </a:xfrm>
              </p:grpSpPr>
              <p:sp>
                <p:nvSpPr>
                  <p:cNvPr id="512" name="Freeform 80"/>
                  <p:cNvSpPr>
                    <a:spLocks/>
                  </p:cNvSpPr>
                  <p:nvPr/>
                </p:nvSpPr>
                <p:spPr bwMode="hidden">
                  <a:xfrm rot="-1921064">
                    <a:off x="2683" y="947"/>
                    <a:ext cx="1233" cy="215"/>
                  </a:xfrm>
                  <a:custGeom>
                    <a:avLst/>
                    <a:gdLst>
                      <a:gd name="T0" fmla="*/ 0 w 2736"/>
                      <a:gd name="T1" fmla="*/ 92 h 504"/>
                      <a:gd name="T2" fmla="*/ 175 w 2736"/>
                      <a:gd name="T3" fmla="*/ 31 h 504"/>
                      <a:gd name="T4" fmla="*/ 361 w 2736"/>
                      <a:gd name="T5" fmla="*/ 4 h 504"/>
                      <a:gd name="T6" fmla="*/ 556 w 2736"/>
                      <a:gd name="T7" fmla="*/ 4 h 504"/>
                      <a:gd name="T8" fmla="*/ 553 w 2736"/>
                      <a:gd name="T9" fmla="*/ 19 h 504"/>
                      <a:gd name="T10" fmla="*/ 358 w 2736"/>
                      <a:gd name="T11" fmla="*/ 19 h 504"/>
                      <a:gd name="T12" fmla="*/ 133 w 2736"/>
                      <a:gd name="T13" fmla="*/ 53 h 504"/>
                      <a:gd name="T14" fmla="*/ 0 w 2736"/>
                      <a:gd name="T15" fmla="*/ 9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3" name="Freeform 81"/>
                  <p:cNvSpPr>
                    <a:spLocks/>
                  </p:cNvSpPr>
                  <p:nvPr/>
                </p:nvSpPr>
                <p:spPr bwMode="hidden">
                  <a:xfrm rot="-1921064">
                    <a:off x="3802" y="445"/>
                    <a:ext cx="662" cy="338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68 w 1769"/>
                      <a:gd name="T3" fmla="*/ 10 h 791"/>
                      <a:gd name="T4" fmla="*/ 162 w 1769"/>
                      <a:gd name="T5" fmla="*/ 36 h 791"/>
                      <a:gd name="T6" fmla="*/ 226 w 1769"/>
                      <a:gd name="T7" fmla="*/ 79 h 791"/>
                      <a:gd name="T8" fmla="*/ 246 w 1769"/>
                      <a:gd name="T9" fmla="*/ 111 h 791"/>
                      <a:gd name="T10" fmla="*/ 237 w 1769"/>
                      <a:gd name="T11" fmla="*/ 144 h 791"/>
                      <a:gd name="T12" fmla="*/ 223 w 1769"/>
                      <a:gd name="T13" fmla="*/ 115 h 791"/>
                      <a:gd name="T14" fmla="*/ 195 w 1769"/>
                      <a:gd name="T15" fmla="*/ 83 h 791"/>
                      <a:gd name="T16" fmla="*/ 155 w 1769"/>
                      <a:gd name="T17" fmla="*/ 54 h 791"/>
                      <a:gd name="T18" fmla="*/ 81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77" name="Freeform 82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>
                    <a:gd name="T0" fmla="*/ 0 w 2736"/>
                    <a:gd name="T1" fmla="*/ 6 h 504"/>
                    <a:gd name="T2" fmla="*/ 19 w 2736"/>
                    <a:gd name="T3" fmla="*/ 2 h 504"/>
                    <a:gd name="T4" fmla="*/ 39 w 2736"/>
                    <a:gd name="T5" fmla="*/ 0 h 504"/>
                    <a:gd name="T6" fmla="*/ 59 w 2736"/>
                    <a:gd name="T7" fmla="*/ 0 h 504"/>
                    <a:gd name="T8" fmla="*/ 59 w 2736"/>
                    <a:gd name="T9" fmla="*/ 1 h 504"/>
                    <a:gd name="T10" fmla="*/ 38 w 2736"/>
                    <a:gd name="T11" fmla="*/ 1 h 504"/>
                    <a:gd name="T12" fmla="*/ 14 w 2736"/>
                    <a:gd name="T13" fmla="*/ 4 h 504"/>
                    <a:gd name="T14" fmla="*/ 0 w 2736"/>
                    <a:gd name="T15" fmla="*/ 6 h 50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8" name="Freeform 83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0"/>
                </a:xfrm>
                <a:custGeom>
                  <a:avLst/>
                  <a:gdLst>
                    <a:gd name="T0" fmla="*/ 0 w 1769"/>
                    <a:gd name="T1" fmla="*/ 0 h 791"/>
                    <a:gd name="T2" fmla="*/ 7 w 1769"/>
                    <a:gd name="T3" fmla="*/ 1 h 791"/>
                    <a:gd name="T4" fmla="*/ 17 w 1769"/>
                    <a:gd name="T5" fmla="*/ 3 h 791"/>
                    <a:gd name="T6" fmla="*/ 24 w 1769"/>
                    <a:gd name="T7" fmla="*/ 6 h 791"/>
                    <a:gd name="T8" fmla="*/ 26 w 1769"/>
                    <a:gd name="T9" fmla="*/ 8 h 791"/>
                    <a:gd name="T10" fmla="*/ 25 w 1769"/>
                    <a:gd name="T11" fmla="*/ 10 h 791"/>
                    <a:gd name="T12" fmla="*/ 24 w 1769"/>
                    <a:gd name="T13" fmla="*/ 8 h 791"/>
                    <a:gd name="T14" fmla="*/ 21 w 1769"/>
                    <a:gd name="T15" fmla="*/ 6 h 791"/>
                    <a:gd name="T16" fmla="*/ 16 w 1769"/>
                    <a:gd name="T17" fmla="*/ 4 h 791"/>
                    <a:gd name="T18" fmla="*/ 9 w 1769"/>
                    <a:gd name="T19" fmla="*/ 2 h 791"/>
                    <a:gd name="T20" fmla="*/ 0 w 1769"/>
                    <a:gd name="T21" fmla="*/ 1 h 791"/>
                    <a:gd name="T22" fmla="*/ 0 w 1769"/>
                    <a:gd name="T23" fmla="*/ 0 h 79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79" name="Group 84"/>
                <p:cNvGrpSpPr>
                  <a:grpSpLocks/>
                </p:cNvGrpSpPr>
                <p:nvPr/>
              </p:nvGrpSpPr>
              <p:grpSpPr bwMode="auto">
                <a:xfrm>
                  <a:off x="4238" y="5"/>
                  <a:ext cx="250" cy="595"/>
                  <a:chOff x="2800" y="41"/>
                  <a:chExt cx="640" cy="1520"/>
                </a:xfrm>
              </p:grpSpPr>
              <p:sp>
                <p:nvSpPr>
                  <p:cNvPr id="510" name="Freeform 85"/>
                  <p:cNvSpPr>
                    <a:spLocks/>
                  </p:cNvSpPr>
                  <p:nvPr/>
                </p:nvSpPr>
                <p:spPr bwMode="hidden">
                  <a:xfrm rot="-3857755">
                    <a:off x="2361" y="938"/>
                    <a:ext cx="1062" cy="184"/>
                  </a:xfrm>
                  <a:custGeom>
                    <a:avLst/>
                    <a:gdLst>
                      <a:gd name="T0" fmla="*/ 0 w 2736"/>
                      <a:gd name="T1" fmla="*/ 67 h 504"/>
                      <a:gd name="T2" fmla="*/ 130 w 2736"/>
                      <a:gd name="T3" fmla="*/ 22 h 504"/>
                      <a:gd name="T4" fmla="*/ 267 w 2736"/>
                      <a:gd name="T5" fmla="*/ 3 h 504"/>
                      <a:gd name="T6" fmla="*/ 412 w 2736"/>
                      <a:gd name="T7" fmla="*/ 3 h 504"/>
                      <a:gd name="T8" fmla="*/ 410 w 2736"/>
                      <a:gd name="T9" fmla="*/ 14 h 504"/>
                      <a:gd name="T10" fmla="*/ 266 w 2736"/>
                      <a:gd name="T11" fmla="*/ 14 h 504"/>
                      <a:gd name="T12" fmla="*/ 99 w 2736"/>
                      <a:gd name="T13" fmla="*/ 39 h 504"/>
                      <a:gd name="T14" fmla="*/ 0 w 2736"/>
                      <a:gd name="T15" fmla="*/ 6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1" name="Freeform 86"/>
                  <p:cNvSpPr>
                    <a:spLocks/>
                  </p:cNvSpPr>
                  <p:nvPr/>
                </p:nvSpPr>
                <p:spPr bwMode="hidden">
                  <a:xfrm rot="-3857755">
                    <a:off x="3011" y="181"/>
                    <a:ext cx="570" cy="28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50 w 1769"/>
                      <a:gd name="T3" fmla="*/ 7 h 791"/>
                      <a:gd name="T4" fmla="*/ 120 w 1769"/>
                      <a:gd name="T5" fmla="*/ 27 h 791"/>
                      <a:gd name="T6" fmla="*/ 167 w 1769"/>
                      <a:gd name="T7" fmla="*/ 58 h 791"/>
                      <a:gd name="T8" fmla="*/ 182 w 1769"/>
                      <a:gd name="T9" fmla="*/ 81 h 791"/>
                      <a:gd name="T10" fmla="*/ 175 w 1769"/>
                      <a:gd name="T11" fmla="*/ 105 h 791"/>
                      <a:gd name="T12" fmla="*/ 165 w 1769"/>
                      <a:gd name="T13" fmla="*/ 84 h 791"/>
                      <a:gd name="T14" fmla="*/ 144 w 1769"/>
                      <a:gd name="T15" fmla="*/ 61 h 791"/>
                      <a:gd name="T16" fmla="*/ 115 w 1769"/>
                      <a:gd name="T17" fmla="*/ 39 h 791"/>
                      <a:gd name="T18" fmla="*/ 60 w 1769"/>
                      <a:gd name="T19" fmla="*/ 20 h 791"/>
                      <a:gd name="T20" fmla="*/ 0 w 1769"/>
                      <a:gd name="T21" fmla="*/ 10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80" name="Group 87"/>
                <p:cNvGrpSpPr>
                  <a:grpSpLocks/>
                </p:cNvGrpSpPr>
                <p:nvPr/>
              </p:nvGrpSpPr>
              <p:grpSpPr bwMode="auto">
                <a:xfrm>
                  <a:off x="4298" y="53"/>
                  <a:ext cx="399" cy="574"/>
                  <a:chOff x="2934" y="163"/>
                  <a:chExt cx="1017" cy="1464"/>
                </a:xfrm>
              </p:grpSpPr>
              <p:sp>
                <p:nvSpPr>
                  <p:cNvPr id="508" name="Freeform 88"/>
                  <p:cNvSpPr>
                    <a:spLocks/>
                  </p:cNvSpPr>
                  <p:nvPr/>
                </p:nvSpPr>
                <p:spPr bwMode="hidden">
                  <a:xfrm rot="-2777260">
                    <a:off x="2491" y="915"/>
                    <a:ext cx="1155" cy="270"/>
                  </a:xfrm>
                  <a:custGeom>
                    <a:avLst/>
                    <a:gdLst>
                      <a:gd name="T0" fmla="*/ 0 w 2736"/>
                      <a:gd name="T1" fmla="*/ 145 h 504"/>
                      <a:gd name="T2" fmla="*/ 154 w 2736"/>
                      <a:gd name="T3" fmla="*/ 48 h 504"/>
                      <a:gd name="T4" fmla="*/ 317 w 2736"/>
                      <a:gd name="T5" fmla="*/ 7 h 504"/>
                      <a:gd name="T6" fmla="*/ 488 w 2736"/>
                      <a:gd name="T7" fmla="*/ 7 h 504"/>
                      <a:gd name="T8" fmla="*/ 485 w 2736"/>
                      <a:gd name="T9" fmla="*/ 29 h 504"/>
                      <a:gd name="T10" fmla="*/ 315 w 2736"/>
                      <a:gd name="T11" fmla="*/ 29 h 504"/>
                      <a:gd name="T12" fmla="*/ 117 w 2736"/>
                      <a:gd name="T13" fmla="*/ 84 h 504"/>
                      <a:gd name="T14" fmla="*/ 0 w 2736"/>
                      <a:gd name="T15" fmla="*/ 14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09" name="Freeform 89"/>
                  <p:cNvSpPr>
                    <a:spLocks/>
                  </p:cNvSpPr>
                  <p:nvPr/>
                </p:nvSpPr>
                <p:spPr bwMode="hidden">
                  <a:xfrm rot="-2777260">
                    <a:off x="3430" y="261"/>
                    <a:ext cx="620" cy="423"/>
                  </a:xfrm>
                  <a:custGeom>
                    <a:avLst/>
                    <a:gdLst>
                      <a:gd name="T0" fmla="*/ 1 w 1769"/>
                      <a:gd name="T1" fmla="*/ 2 h 791"/>
                      <a:gd name="T2" fmla="*/ 60 w 1769"/>
                      <a:gd name="T3" fmla="*/ 16 h 791"/>
                      <a:gd name="T4" fmla="*/ 142 w 1769"/>
                      <a:gd name="T5" fmla="*/ 57 h 791"/>
                      <a:gd name="T6" fmla="*/ 198 w 1769"/>
                      <a:gd name="T7" fmla="*/ 124 h 791"/>
                      <a:gd name="T8" fmla="*/ 216 w 1769"/>
                      <a:gd name="T9" fmla="*/ 174 h 791"/>
                      <a:gd name="T10" fmla="*/ 207 w 1769"/>
                      <a:gd name="T11" fmla="*/ 225 h 791"/>
                      <a:gd name="T12" fmla="*/ 195 w 1769"/>
                      <a:gd name="T13" fmla="*/ 181 h 791"/>
                      <a:gd name="T14" fmla="*/ 171 w 1769"/>
                      <a:gd name="T15" fmla="*/ 130 h 791"/>
                      <a:gd name="T16" fmla="*/ 136 w 1769"/>
                      <a:gd name="T17" fmla="*/ 84 h 791"/>
                      <a:gd name="T18" fmla="*/ 71 w 1769"/>
                      <a:gd name="T19" fmla="*/ 43 h 791"/>
                      <a:gd name="T20" fmla="*/ 0 w 1769"/>
                      <a:gd name="T21" fmla="*/ 22 h 791"/>
                      <a:gd name="T22" fmla="*/ 1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81" name="Group 90"/>
                <p:cNvGrpSpPr>
                  <a:grpSpLocks/>
                </p:cNvGrpSpPr>
                <p:nvPr/>
              </p:nvGrpSpPr>
              <p:grpSpPr bwMode="auto">
                <a:xfrm>
                  <a:off x="4226" y="2"/>
                  <a:ext cx="96" cy="568"/>
                  <a:chOff x="2730" y="32"/>
                  <a:chExt cx="243" cy="1448"/>
                </a:xfrm>
              </p:grpSpPr>
              <p:sp>
                <p:nvSpPr>
                  <p:cNvPr id="506" name="Freeform 91"/>
                  <p:cNvSpPr>
                    <a:spLocks/>
                  </p:cNvSpPr>
                  <p:nvPr/>
                </p:nvSpPr>
                <p:spPr bwMode="hidden">
                  <a:xfrm rot="-4903748">
                    <a:off x="2296" y="960"/>
                    <a:ext cx="954" cy="86"/>
                  </a:xfrm>
                  <a:custGeom>
                    <a:avLst/>
                    <a:gdLst>
                      <a:gd name="T0" fmla="*/ 0 w 2736"/>
                      <a:gd name="T1" fmla="*/ 15 h 504"/>
                      <a:gd name="T2" fmla="*/ 105 w 2736"/>
                      <a:gd name="T3" fmla="*/ 5 h 504"/>
                      <a:gd name="T4" fmla="*/ 216 w 2736"/>
                      <a:gd name="T5" fmla="*/ 1 h 504"/>
                      <a:gd name="T6" fmla="*/ 333 w 2736"/>
                      <a:gd name="T7" fmla="*/ 1 h 504"/>
                      <a:gd name="T8" fmla="*/ 331 w 2736"/>
                      <a:gd name="T9" fmla="*/ 3 h 504"/>
                      <a:gd name="T10" fmla="*/ 214 w 2736"/>
                      <a:gd name="T11" fmla="*/ 3 h 504"/>
                      <a:gd name="T12" fmla="*/ 80 w 2736"/>
                      <a:gd name="T13" fmla="*/ 9 h 504"/>
                      <a:gd name="T14" fmla="*/ 0 w 2736"/>
                      <a:gd name="T15" fmla="*/ 1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07" name="Freeform 92"/>
                  <p:cNvSpPr>
                    <a:spLocks/>
                  </p:cNvSpPr>
                  <p:nvPr/>
                </p:nvSpPr>
                <p:spPr bwMode="hidden">
                  <a:xfrm rot="-4903748">
                    <a:off x="2650" y="220"/>
                    <a:ext cx="512" cy="135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41 w 1769"/>
                      <a:gd name="T3" fmla="*/ 2 h 791"/>
                      <a:gd name="T4" fmla="*/ 97 w 1769"/>
                      <a:gd name="T5" fmla="*/ 6 h 791"/>
                      <a:gd name="T6" fmla="*/ 135 w 1769"/>
                      <a:gd name="T7" fmla="*/ 13 h 791"/>
                      <a:gd name="T8" fmla="*/ 147 w 1769"/>
                      <a:gd name="T9" fmla="*/ 18 h 791"/>
                      <a:gd name="T10" fmla="*/ 142 w 1769"/>
                      <a:gd name="T11" fmla="*/ 23 h 791"/>
                      <a:gd name="T12" fmla="*/ 133 w 1769"/>
                      <a:gd name="T13" fmla="*/ 18 h 791"/>
                      <a:gd name="T14" fmla="*/ 116 w 1769"/>
                      <a:gd name="T15" fmla="*/ 13 h 791"/>
                      <a:gd name="T16" fmla="*/ 93 w 1769"/>
                      <a:gd name="T17" fmla="*/ 9 h 791"/>
                      <a:gd name="T18" fmla="*/ 49 w 1769"/>
                      <a:gd name="T19" fmla="*/ 4 h 791"/>
                      <a:gd name="T20" fmla="*/ 0 w 1769"/>
                      <a:gd name="T21" fmla="*/ 2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82" name="Group 93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4" cy="961"/>
                  <a:chOff x="943" y="1769"/>
                  <a:chExt cx="1085" cy="2450"/>
                </a:xfrm>
              </p:grpSpPr>
              <p:sp>
                <p:nvSpPr>
                  <p:cNvPr id="504" name="Freeform 94"/>
                  <p:cNvSpPr>
                    <a:spLocks/>
                  </p:cNvSpPr>
                  <p:nvPr/>
                </p:nvSpPr>
                <p:spPr bwMode="hidden">
                  <a:xfrm rot="18335692" flipH="1">
                    <a:off x="1010" y="2475"/>
                    <a:ext cx="1724" cy="312"/>
                  </a:xfrm>
                  <a:custGeom>
                    <a:avLst/>
                    <a:gdLst>
                      <a:gd name="T0" fmla="*/ 0 w 2736"/>
                      <a:gd name="T1" fmla="*/ 193 h 504"/>
                      <a:gd name="T2" fmla="*/ 343 w 2736"/>
                      <a:gd name="T3" fmla="*/ 64 h 504"/>
                      <a:gd name="T4" fmla="*/ 705 w 2736"/>
                      <a:gd name="T5" fmla="*/ 9 h 504"/>
                      <a:gd name="T6" fmla="*/ 1086 w 2736"/>
                      <a:gd name="T7" fmla="*/ 9 h 504"/>
                      <a:gd name="T8" fmla="*/ 1080 w 2736"/>
                      <a:gd name="T9" fmla="*/ 40 h 504"/>
                      <a:gd name="T10" fmla="*/ 701 w 2736"/>
                      <a:gd name="T11" fmla="*/ 40 h 504"/>
                      <a:gd name="T12" fmla="*/ 260 w 2736"/>
                      <a:gd name="T13" fmla="*/ 112 h 504"/>
                      <a:gd name="T14" fmla="*/ 0 w 2736"/>
                      <a:gd name="T15" fmla="*/ 1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05" name="Freeform 95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12"/>
                    <a:ext cx="925" cy="490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3 w 1769"/>
                      <a:gd name="T3" fmla="*/ 22 h 791"/>
                      <a:gd name="T4" fmla="*/ 316 w 1769"/>
                      <a:gd name="T5" fmla="*/ 77 h 791"/>
                      <a:gd name="T6" fmla="*/ 440 w 1769"/>
                      <a:gd name="T7" fmla="*/ 166 h 791"/>
                      <a:gd name="T8" fmla="*/ 480 w 1769"/>
                      <a:gd name="T9" fmla="*/ 234 h 791"/>
                      <a:gd name="T10" fmla="*/ 462 w 1769"/>
                      <a:gd name="T11" fmla="*/ 302 h 791"/>
                      <a:gd name="T12" fmla="*/ 435 w 1769"/>
                      <a:gd name="T13" fmla="*/ 243 h 791"/>
                      <a:gd name="T14" fmla="*/ 380 w 1769"/>
                      <a:gd name="T15" fmla="*/ 174 h 791"/>
                      <a:gd name="T16" fmla="*/ 303 w 1769"/>
                      <a:gd name="T17" fmla="*/ 113 h 791"/>
                      <a:gd name="T18" fmla="*/ 159 w 1769"/>
                      <a:gd name="T19" fmla="*/ 58 h 791"/>
                      <a:gd name="T20" fmla="*/ 0 w 1769"/>
                      <a:gd name="T21" fmla="*/ 29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83" name="Group 96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502" name="Freeform 97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7" y="2578"/>
                    <a:ext cx="1595" cy="312"/>
                  </a:xfrm>
                  <a:custGeom>
                    <a:avLst/>
                    <a:gdLst>
                      <a:gd name="T0" fmla="*/ 0 w 2736"/>
                      <a:gd name="T1" fmla="*/ 193 h 504"/>
                      <a:gd name="T2" fmla="*/ 294 w 2736"/>
                      <a:gd name="T3" fmla="*/ 64 h 504"/>
                      <a:gd name="T4" fmla="*/ 603 w 2736"/>
                      <a:gd name="T5" fmla="*/ 9 h 504"/>
                      <a:gd name="T6" fmla="*/ 930 w 2736"/>
                      <a:gd name="T7" fmla="*/ 9 h 504"/>
                      <a:gd name="T8" fmla="*/ 925 w 2736"/>
                      <a:gd name="T9" fmla="*/ 40 h 504"/>
                      <a:gd name="T10" fmla="*/ 599 w 2736"/>
                      <a:gd name="T11" fmla="*/ 40 h 504"/>
                      <a:gd name="T12" fmla="*/ 222 w 2736"/>
                      <a:gd name="T13" fmla="*/ 112 h 504"/>
                      <a:gd name="T14" fmla="*/ 0 w 2736"/>
                      <a:gd name="T15" fmla="*/ 1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03" name="Freeform 98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2" y="3636"/>
                    <a:ext cx="856" cy="490"/>
                  </a:xfrm>
                  <a:custGeom>
                    <a:avLst/>
                    <a:gdLst>
                      <a:gd name="T0" fmla="*/ 1 w 1769"/>
                      <a:gd name="T1" fmla="*/ 3 h 791"/>
                      <a:gd name="T2" fmla="*/ 114 w 1769"/>
                      <a:gd name="T3" fmla="*/ 22 h 791"/>
                      <a:gd name="T4" fmla="*/ 271 w 1769"/>
                      <a:gd name="T5" fmla="*/ 77 h 791"/>
                      <a:gd name="T6" fmla="*/ 377 w 1769"/>
                      <a:gd name="T7" fmla="*/ 166 h 791"/>
                      <a:gd name="T8" fmla="*/ 411 w 1769"/>
                      <a:gd name="T9" fmla="*/ 234 h 791"/>
                      <a:gd name="T10" fmla="*/ 395 w 1769"/>
                      <a:gd name="T11" fmla="*/ 302 h 791"/>
                      <a:gd name="T12" fmla="*/ 372 w 1769"/>
                      <a:gd name="T13" fmla="*/ 243 h 791"/>
                      <a:gd name="T14" fmla="*/ 325 w 1769"/>
                      <a:gd name="T15" fmla="*/ 174 h 791"/>
                      <a:gd name="T16" fmla="*/ 260 w 1769"/>
                      <a:gd name="T17" fmla="*/ 113 h 791"/>
                      <a:gd name="T18" fmla="*/ 136 w 1769"/>
                      <a:gd name="T19" fmla="*/ 58 h 791"/>
                      <a:gd name="T20" fmla="*/ 0 w 1769"/>
                      <a:gd name="T21" fmla="*/ 29 h 791"/>
                      <a:gd name="T22" fmla="*/ 1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84" name="Group 99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500" name="Freeform 100"/>
                  <p:cNvSpPr>
                    <a:spLocks/>
                  </p:cNvSpPr>
                  <p:nvPr/>
                </p:nvSpPr>
                <p:spPr bwMode="hidden">
                  <a:xfrm rot="16782062" flipH="1">
                    <a:off x="1442" y="2695"/>
                    <a:ext cx="1711" cy="301"/>
                  </a:xfrm>
                  <a:custGeom>
                    <a:avLst/>
                    <a:gdLst>
                      <a:gd name="T0" fmla="*/ 0 w 2736"/>
                      <a:gd name="T1" fmla="*/ 180 h 504"/>
                      <a:gd name="T2" fmla="*/ 338 w 2736"/>
                      <a:gd name="T3" fmla="*/ 60 h 504"/>
                      <a:gd name="T4" fmla="*/ 695 w 2736"/>
                      <a:gd name="T5" fmla="*/ 8 h 504"/>
                      <a:gd name="T6" fmla="*/ 1070 w 2736"/>
                      <a:gd name="T7" fmla="*/ 8 h 504"/>
                      <a:gd name="T8" fmla="*/ 1064 w 2736"/>
                      <a:gd name="T9" fmla="*/ 37 h 504"/>
                      <a:gd name="T10" fmla="*/ 690 w 2736"/>
                      <a:gd name="T11" fmla="*/ 37 h 504"/>
                      <a:gd name="T12" fmla="*/ 256 w 2736"/>
                      <a:gd name="T13" fmla="*/ 104 h 504"/>
                      <a:gd name="T14" fmla="*/ 0 w 2736"/>
                      <a:gd name="T15" fmla="*/ 18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01" name="Freeform 101"/>
                  <p:cNvSpPr>
                    <a:spLocks/>
                  </p:cNvSpPr>
                  <p:nvPr/>
                </p:nvSpPr>
                <p:spPr bwMode="hidden">
                  <a:xfrm rot="16782062" flipH="1">
                    <a:off x="1734" y="3898"/>
                    <a:ext cx="918" cy="473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1 w 1769"/>
                      <a:gd name="T3" fmla="*/ 20 h 791"/>
                      <a:gd name="T4" fmla="*/ 311 w 1769"/>
                      <a:gd name="T5" fmla="*/ 72 h 791"/>
                      <a:gd name="T6" fmla="*/ 434 w 1769"/>
                      <a:gd name="T7" fmla="*/ 154 h 791"/>
                      <a:gd name="T8" fmla="*/ 473 w 1769"/>
                      <a:gd name="T9" fmla="*/ 218 h 791"/>
                      <a:gd name="T10" fmla="*/ 455 w 1769"/>
                      <a:gd name="T11" fmla="*/ 282 h 791"/>
                      <a:gd name="T12" fmla="*/ 428 w 1769"/>
                      <a:gd name="T13" fmla="*/ 226 h 791"/>
                      <a:gd name="T14" fmla="*/ 374 w 1769"/>
                      <a:gd name="T15" fmla="*/ 162 h 791"/>
                      <a:gd name="T16" fmla="*/ 299 w 1769"/>
                      <a:gd name="T17" fmla="*/ 106 h 791"/>
                      <a:gd name="T18" fmla="*/ 157 w 1769"/>
                      <a:gd name="T19" fmla="*/ 54 h 791"/>
                      <a:gd name="T20" fmla="*/ 0 w 1769"/>
                      <a:gd name="T21" fmla="*/ 27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85" name="Group 102"/>
                <p:cNvGrpSpPr>
                  <a:grpSpLocks/>
                </p:cNvGrpSpPr>
                <p:nvPr/>
              </p:nvGrpSpPr>
              <p:grpSpPr bwMode="auto">
                <a:xfrm>
                  <a:off x="4456" y="662"/>
                  <a:ext cx="444" cy="951"/>
                  <a:chOff x="3334" y="1717"/>
                  <a:chExt cx="1125" cy="2426"/>
                </a:xfrm>
              </p:grpSpPr>
              <p:sp>
                <p:nvSpPr>
                  <p:cNvPr id="498" name="Freeform 103"/>
                  <p:cNvSpPr>
                    <a:spLocks/>
                  </p:cNvSpPr>
                  <p:nvPr/>
                </p:nvSpPr>
                <p:spPr bwMode="hidden">
                  <a:xfrm rot="3144576">
                    <a:off x="2628" y="2423"/>
                    <a:ext cx="1724" cy="312"/>
                  </a:xfrm>
                  <a:custGeom>
                    <a:avLst/>
                    <a:gdLst>
                      <a:gd name="T0" fmla="*/ 0 w 2736"/>
                      <a:gd name="T1" fmla="*/ 193 h 504"/>
                      <a:gd name="T2" fmla="*/ 343 w 2736"/>
                      <a:gd name="T3" fmla="*/ 64 h 504"/>
                      <a:gd name="T4" fmla="*/ 705 w 2736"/>
                      <a:gd name="T5" fmla="*/ 9 h 504"/>
                      <a:gd name="T6" fmla="*/ 1086 w 2736"/>
                      <a:gd name="T7" fmla="*/ 9 h 504"/>
                      <a:gd name="T8" fmla="*/ 1080 w 2736"/>
                      <a:gd name="T9" fmla="*/ 40 h 504"/>
                      <a:gd name="T10" fmla="*/ 701 w 2736"/>
                      <a:gd name="T11" fmla="*/ 40 h 504"/>
                      <a:gd name="T12" fmla="*/ 260 w 2736"/>
                      <a:gd name="T13" fmla="*/ 112 h 504"/>
                      <a:gd name="T14" fmla="*/ 0 w 2736"/>
                      <a:gd name="T15" fmla="*/ 1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9" name="Freeform 104"/>
                  <p:cNvSpPr>
                    <a:spLocks/>
                  </p:cNvSpPr>
                  <p:nvPr/>
                </p:nvSpPr>
                <p:spPr bwMode="hidden">
                  <a:xfrm rot="3144576">
                    <a:off x="3751" y="3436"/>
                    <a:ext cx="925" cy="490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3 w 1769"/>
                      <a:gd name="T3" fmla="*/ 22 h 791"/>
                      <a:gd name="T4" fmla="*/ 316 w 1769"/>
                      <a:gd name="T5" fmla="*/ 77 h 791"/>
                      <a:gd name="T6" fmla="*/ 440 w 1769"/>
                      <a:gd name="T7" fmla="*/ 166 h 791"/>
                      <a:gd name="T8" fmla="*/ 480 w 1769"/>
                      <a:gd name="T9" fmla="*/ 234 h 791"/>
                      <a:gd name="T10" fmla="*/ 462 w 1769"/>
                      <a:gd name="T11" fmla="*/ 302 h 791"/>
                      <a:gd name="T12" fmla="*/ 435 w 1769"/>
                      <a:gd name="T13" fmla="*/ 243 h 791"/>
                      <a:gd name="T14" fmla="*/ 380 w 1769"/>
                      <a:gd name="T15" fmla="*/ 174 h 791"/>
                      <a:gd name="T16" fmla="*/ 303 w 1769"/>
                      <a:gd name="T17" fmla="*/ 113 h 791"/>
                      <a:gd name="T18" fmla="*/ 159 w 1769"/>
                      <a:gd name="T19" fmla="*/ 58 h 791"/>
                      <a:gd name="T20" fmla="*/ 0 w 1769"/>
                      <a:gd name="T21" fmla="*/ 29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86" name="Group 105"/>
                <p:cNvGrpSpPr>
                  <a:grpSpLocks/>
                </p:cNvGrpSpPr>
                <p:nvPr/>
              </p:nvGrpSpPr>
              <p:grpSpPr bwMode="auto">
                <a:xfrm>
                  <a:off x="4394" y="721"/>
                  <a:ext cx="348" cy="951"/>
                  <a:chOff x="3181" y="1866"/>
                  <a:chExt cx="883" cy="2426"/>
                </a:xfrm>
              </p:grpSpPr>
              <p:sp>
                <p:nvSpPr>
                  <p:cNvPr id="496" name="Freeform 106"/>
                  <p:cNvSpPr>
                    <a:spLocks/>
                  </p:cNvSpPr>
                  <p:nvPr/>
                </p:nvSpPr>
                <p:spPr bwMode="hidden">
                  <a:xfrm rot="3745735">
                    <a:off x="2506" y="2541"/>
                    <a:ext cx="1650" cy="299"/>
                  </a:xfrm>
                  <a:custGeom>
                    <a:avLst/>
                    <a:gdLst>
                      <a:gd name="T0" fmla="*/ 0 w 2736"/>
                      <a:gd name="T1" fmla="*/ 177 h 504"/>
                      <a:gd name="T2" fmla="*/ 314 w 2736"/>
                      <a:gd name="T3" fmla="*/ 59 h 504"/>
                      <a:gd name="T4" fmla="*/ 646 w 2736"/>
                      <a:gd name="T5" fmla="*/ 8 h 504"/>
                      <a:gd name="T6" fmla="*/ 995 w 2736"/>
                      <a:gd name="T7" fmla="*/ 8 h 504"/>
                      <a:gd name="T8" fmla="*/ 989 w 2736"/>
                      <a:gd name="T9" fmla="*/ 36 h 504"/>
                      <a:gd name="T10" fmla="*/ 642 w 2736"/>
                      <a:gd name="T11" fmla="*/ 36 h 504"/>
                      <a:gd name="T12" fmla="*/ 238 w 2736"/>
                      <a:gd name="T13" fmla="*/ 103 h 504"/>
                      <a:gd name="T14" fmla="*/ 0 w 2736"/>
                      <a:gd name="T15" fmla="*/ 17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7" name="Freeform 107"/>
                  <p:cNvSpPr>
                    <a:spLocks/>
                  </p:cNvSpPr>
                  <p:nvPr/>
                </p:nvSpPr>
                <p:spPr bwMode="hidden">
                  <a:xfrm rot="3745735">
                    <a:off x="3387" y="3615"/>
                    <a:ext cx="885" cy="469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22 w 1769"/>
                      <a:gd name="T3" fmla="*/ 20 h 791"/>
                      <a:gd name="T4" fmla="*/ 290 w 1769"/>
                      <a:gd name="T5" fmla="*/ 71 h 791"/>
                      <a:gd name="T6" fmla="*/ 403 w 1769"/>
                      <a:gd name="T7" fmla="*/ 152 h 791"/>
                      <a:gd name="T8" fmla="*/ 439 w 1769"/>
                      <a:gd name="T9" fmla="*/ 214 h 791"/>
                      <a:gd name="T10" fmla="*/ 423 w 1769"/>
                      <a:gd name="T11" fmla="*/ 277 h 791"/>
                      <a:gd name="T12" fmla="*/ 398 w 1769"/>
                      <a:gd name="T13" fmla="*/ 222 h 791"/>
                      <a:gd name="T14" fmla="*/ 348 w 1769"/>
                      <a:gd name="T15" fmla="*/ 159 h 791"/>
                      <a:gd name="T16" fmla="*/ 278 w 1769"/>
                      <a:gd name="T17" fmla="*/ 104 h 791"/>
                      <a:gd name="T18" fmla="*/ 146 w 1769"/>
                      <a:gd name="T19" fmla="*/ 53 h 791"/>
                      <a:gd name="T20" fmla="*/ 0 w 1769"/>
                      <a:gd name="T21" fmla="*/ 27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87" name="Group 108"/>
                <p:cNvGrpSpPr>
                  <a:grpSpLocks/>
                </p:cNvGrpSpPr>
                <p:nvPr/>
              </p:nvGrpSpPr>
              <p:grpSpPr bwMode="auto">
                <a:xfrm>
                  <a:off x="4328" y="767"/>
                  <a:ext cx="244" cy="934"/>
                  <a:chOff x="3006" y="1983"/>
                  <a:chExt cx="619" cy="2386"/>
                </a:xfrm>
              </p:grpSpPr>
              <p:sp>
                <p:nvSpPr>
                  <p:cNvPr id="494" name="Freeform 109"/>
                  <p:cNvSpPr>
                    <a:spLocks/>
                  </p:cNvSpPr>
                  <p:nvPr/>
                </p:nvSpPr>
                <p:spPr bwMode="hidden">
                  <a:xfrm rot="4286818">
                    <a:off x="2328" y="2661"/>
                    <a:ext cx="1601" cy="246"/>
                  </a:xfrm>
                  <a:custGeom>
                    <a:avLst/>
                    <a:gdLst>
                      <a:gd name="T0" fmla="*/ 0 w 2736"/>
                      <a:gd name="T1" fmla="*/ 120 h 504"/>
                      <a:gd name="T2" fmla="*/ 296 w 2736"/>
                      <a:gd name="T3" fmla="*/ 40 h 504"/>
                      <a:gd name="T4" fmla="*/ 608 w 2736"/>
                      <a:gd name="T5" fmla="*/ 6 h 504"/>
                      <a:gd name="T6" fmla="*/ 937 w 2736"/>
                      <a:gd name="T7" fmla="*/ 6 h 504"/>
                      <a:gd name="T8" fmla="*/ 932 w 2736"/>
                      <a:gd name="T9" fmla="*/ 24 h 504"/>
                      <a:gd name="T10" fmla="*/ 604 w 2736"/>
                      <a:gd name="T11" fmla="*/ 24 h 504"/>
                      <a:gd name="T12" fmla="*/ 224 w 2736"/>
                      <a:gd name="T13" fmla="*/ 70 h 504"/>
                      <a:gd name="T14" fmla="*/ 0 w 2736"/>
                      <a:gd name="T15" fmla="*/ 12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5" name="Freeform 110"/>
                  <p:cNvSpPr>
                    <a:spLocks/>
                  </p:cNvSpPr>
                  <p:nvPr/>
                </p:nvSpPr>
                <p:spPr bwMode="hidden">
                  <a:xfrm rot="4286818">
                    <a:off x="3002" y="3747"/>
                    <a:ext cx="859" cy="386"/>
                  </a:xfrm>
                  <a:custGeom>
                    <a:avLst/>
                    <a:gdLst>
                      <a:gd name="T0" fmla="*/ 1 w 1769"/>
                      <a:gd name="T1" fmla="*/ 2 h 791"/>
                      <a:gd name="T2" fmla="*/ 115 w 1769"/>
                      <a:gd name="T3" fmla="*/ 13 h 791"/>
                      <a:gd name="T4" fmla="*/ 273 w 1769"/>
                      <a:gd name="T5" fmla="*/ 48 h 791"/>
                      <a:gd name="T6" fmla="*/ 380 w 1769"/>
                      <a:gd name="T7" fmla="*/ 103 h 791"/>
                      <a:gd name="T8" fmla="*/ 414 w 1769"/>
                      <a:gd name="T9" fmla="*/ 145 h 791"/>
                      <a:gd name="T10" fmla="*/ 398 w 1769"/>
                      <a:gd name="T11" fmla="*/ 187 h 791"/>
                      <a:gd name="T12" fmla="*/ 375 w 1769"/>
                      <a:gd name="T13" fmla="*/ 150 h 791"/>
                      <a:gd name="T14" fmla="*/ 327 w 1769"/>
                      <a:gd name="T15" fmla="*/ 108 h 791"/>
                      <a:gd name="T16" fmla="*/ 262 w 1769"/>
                      <a:gd name="T17" fmla="*/ 70 h 791"/>
                      <a:gd name="T18" fmla="*/ 137 w 1769"/>
                      <a:gd name="T19" fmla="*/ 36 h 791"/>
                      <a:gd name="T20" fmla="*/ 0 w 1769"/>
                      <a:gd name="T21" fmla="*/ 18 h 791"/>
                      <a:gd name="T22" fmla="*/ 1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88" name="Group 111"/>
                <p:cNvGrpSpPr>
                  <a:grpSpLocks/>
                </p:cNvGrpSpPr>
                <p:nvPr/>
              </p:nvGrpSpPr>
              <p:grpSpPr bwMode="auto">
                <a:xfrm>
                  <a:off x="4256" y="813"/>
                  <a:ext cx="160" cy="870"/>
                  <a:chOff x="2819" y="2101"/>
                  <a:chExt cx="405" cy="2219"/>
                </a:xfrm>
              </p:grpSpPr>
              <p:sp>
                <p:nvSpPr>
                  <p:cNvPr id="492" name="Freeform 112"/>
                  <p:cNvSpPr>
                    <a:spLocks/>
                  </p:cNvSpPr>
                  <p:nvPr/>
                </p:nvSpPr>
                <p:spPr bwMode="hidden">
                  <a:xfrm rot="4898956">
                    <a:off x="2206" y="2714"/>
                    <a:ext cx="1471" cy="246"/>
                  </a:xfrm>
                  <a:custGeom>
                    <a:avLst/>
                    <a:gdLst>
                      <a:gd name="T0" fmla="*/ 0 w 2736"/>
                      <a:gd name="T1" fmla="*/ 120 h 504"/>
                      <a:gd name="T2" fmla="*/ 250 w 2736"/>
                      <a:gd name="T3" fmla="*/ 40 h 504"/>
                      <a:gd name="T4" fmla="*/ 513 w 2736"/>
                      <a:gd name="T5" fmla="*/ 6 h 504"/>
                      <a:gd name="T6" fmla="*/ 791 w 2736"/>
                      <a:gd name="T7" fmla="*/ 6 h 504"/>
                      <a:gd name="T8" fmla="*/ 786 w 2736"/>
                      <a:gd name="T9" fmla="*/ 24 h 504"/>
                      <a:gd name="T10" fmla="*/ 510 w 2736"/>
                      <a:gd name="T11" fmla="*/ 24 h 504"/>
                      <a:gd name="T12" fmla="*/ 189 w 2736"/>
                      <a:gd name="T13" fmla="*/ 70 h 504"/>
                      <a:gd name="T14" fmla="*/ 0 w 2736"/>
                      <a:gd name="T15" fmla="*/ 12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3" name="Freeform 113"/>
                  <p:cNvSpPr>
                    <a:spLocks/>
                  </p:cNvSpPr>
                  <p:nvPr/>
                </p:nvSpPr>
                <p:spPr bwMode="hidden">
                  <a:xfrm rot="4898956">
                    <a:off x="2636" y="3732"/>
                    <a:ext cx="790" cy="386"/>
                  </a:xfrm>
                  <a:custGeom>
                    <a:avLst/>
                    <a:gdLst>
                      <a:gd name="T0" fmla="*/ 1 w 1769"/>
                      <a:gd name="T1" fmla="*/ 2 h 791"/>
                      <a:gd name="T2" fmla="*/ 97 w 1769"/>
                      <a:gd name="T3" fmla="*/ 13 h 791"/>
                      <a:gd name="T4" fmla="*/ 231 w 1769"/>
                      <a:gd name="T5" fmla="*/ 48 h 791"/>
                      <a:gd name="T6" fmla="*/ 321 w 1769"/>
                      <a:gd name="T7" fmla="*/ 103 h 791"/>
                      <a:gd name="T8" fmla="*/ 350 w 1769"/>
                      <a:gd name="T9" fmla="*/ 145 h 791"/>
                      <a:gd name="T10" fmla="*/ 337 w 1769"/>
                      <a:gd name="T11" fmla="*/ 187 h 791"/>
                      <a:gd name="T12" fmla="*/ 317 w 1769"/>
                      <a:gd name="T13" fmla="*/ 150 h 791"/>
                      <a:gd name="T14" fmla="*/ 277 w 1769"/>
                      <a:gd name="T15" fmla="*/ 108 h 791"/>
                      <a:gd name="T16" fmla="*/ 221 w 1769"/>
                      <a:gd name="T17" fmla="*/ 70 h 791"/>
                      <a:gd name="T18" fmla="*/ 116 w 1769"/>
                      <a:gd name="T19" fmla="*/ 36 h 791"/>
                      <a:gd name="T20" fmla="*/ 0 w 1769"/>
                      <a:gd name="T21" fmla="*/ 18 h 791"/>
                      <a:gd name="T22" fmla="*/ 1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89" name="Group 114"/>
                <p:cNvGrpSpPr>
                  <a:grpSpLocks/>
                </p:cNvGrpSpPr>
                <p:nvPr/>
              </p:nvGrpSpPr>
              <p:grpSpPr bwMode="auto">
                <a:xfrm>
                  <a:off x="4050" y="827"/>
                  <a:ext cx="168" cy="858"/>
                  <a:chOff x="2287" y="2135"/>
                  <a:chExt cx="426" cy="2185"/>
                </a:xfrm>
              </p:grpSpPr>
              <p:sp>
                <p:nvSpPr>
                  <p:cNvPr id="490" name="Freeform 115"/>
                  <p:cNvSpPr>
                    <a:spLocks/>
                  </p:cNvSpPr>
                  <p:nvPr/>
                </p:nvSpPr>
                <p:spPr bwMode="hidden">
                  <a:xfrm rot="5755659">
                    <a:off x="1900" y="2760"/>
                    <a:ext cx="1437" cy="188"/>
                  </a:xfrm>
                  <a:custGeom>
                    <a:avLst/>
                    <a:gdLst>
                      <a:gd name="T0" fmla="*/ 0 w 2736"/>
                      <a:gd name="T1" fmla="*/ 70 h 504"/>
                      <a:gd name="T2" fmla="*/ 238 w 2736"/>
                      <a:gd name="T3" fmla="*/ 24 h 504"/>
                      <a:gd name="T4" fmla="*/ 490 w 2736"/>
                      <a:gd name="T5" fmla="*/ 3 h 504"/>
                      <a:gd name="T6" fmla="*/ 755 w 2736"/>
                      <a:gd name="T7" fmla="*/ 3 h 504"/>
                      <a:gd name="T8" fmla="*/ 751 w 2736"/>
                      <a:gd name="T9" fmla="*/ 14 h 504"/>
                      <a:gd name="T10" fmla="*/ 486 w 2736"/>
                      <a:gd name="T11" fmla="*/ 14 h 504"/>
                      <a:gd name="T12" fmla="*/ 180 w 2736"/>
                      <a:gd name="T13" fmla="*/ 41 h 504"/>
                      <a:gd name="T14" fmla="*/ 0 w 2736"/>
                      <a:gd name="T15" fmla="*/ 7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1" name="Freeform 116"/>
                  <p:cNvSpPr>
                    <a:spLocks/>
                  </p:cNvSpPr>
                  <p:nvPr/>
                </p:nvSpPr>
                <p:spPr bwMode="hidden">
                  <a:xfrm rot="5755659">
                    <a:off x="2049" y="3787"/>
                    <a:ext cx="771" cy="295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92 w 1769"/>
                      <a:gd name="T3" fmla="*/ 8 h 791"/>
                      <a:gd name="T4" fmla="*/ 220 w 1769"/>
                      <a:gd name="T5" fmla="*/ 28 h 791"/>
                      <a:gd name="T6" fmla="*/ 306 w 1769"/>
                      <a:gd name="T7" fmla="*/ 60 h 791"/>
                      <a:gd name="T8" fmla="*/ 333 w 1769"/>
                      <a:gd name="T9" fmla="*/ 85 h 791"/>
                      <a:gd name="T10" fmla="*/ 321 w 1769"/>
                      <a:gd name="T11" fmla="*/ 110 h 791"/>
                      <a:gd name="T12" fmla="*/ 302 w 1769"/>
                      <a:gd name="T13" fmla="*/ 88 h 791"/>
                      <a:gd name="T14" fmla="*/ 264 w 1769"/>
                      <a:gd name="T15" fmla="*/ 63 h 791"/>
                      <a:gd name="T16" fmla="*/ 211 w 1769"/>
                      <a:gd name="T17" fmla="*/ 41 h 791"/>
                      <a:gd name="T18" fmla="*/ 110 w 1769"/>
                      <a:gd name="T19" fmla="*/ 21 h 791"/>
                      <a:gd name="T20" fmla="*/ 0 w 1769"/>
                      <a:gd name="T21" fmla="*/ 10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434" name="Freeform 117"/>
              <p:cNvSpPr>
                <a:spLocks/>
              </p:cNvSpPr>
              <p:nvPr/>
            </p:nvSpPr>
            <p:spPr bwMode="hidden">
              <a:xfrm flipH="1">
                <a:off x="3873" y="934"/>
                <a:ext cx="191" cy="580"/>
              </a:xfrm>
              <a:custGeom>
                <a:avLst/>
                <a:gdLst>
                  <a:gd name="T0" fmla="*/ 0 w 776"/>
                  <a:gd name="T1" fmla="*/ 4 h 2368"/>
                  <a:gd name="T2" fmla="*/ 15 w 776"/>
                  <a:gd name="T3" fmla="*/ 1 h 2368"/>
                  <a:gd name="T4" fmla="*/ 6 w 776"/>
                  <a:gd name="T5" fmla="*/ 10 h 2368"/>
                  <a:gd name="T6" fmla="*/ 20 w 776"/>
                  <a:gd name="T7" fmla="*/ 10 h 2368"/>
                  <a:gd name="T8" fmla="*/ 12 w 776"/>
                  <a:gd name="T9" fmla="*/ 18 h 2368"/>
                  <a:gd name="T10" fmla="*/ 23 w 776"/>
                  <a:gd name="T11" fmla="*/ 21 h 2368"/>
                  <a:gd name="T12" fmla="*/ 17 w 776"/>
                  <a:gd name="T13" fmla="*/ 27 h 2368"/>
                  <a:gd name="T14" fmla="*/ 29 w 776"/>
                  <a:gd name="T15" fmla="*/ 30 h 2368"/>
                  <a:gd name="T16" fmla="*/ 23 w 776"/>
                  <a:gd name="T17" fmla="*/ 36 h 2368"/>
                  <a:gd name="T18" fmla="*/ 32 w 776"/>
                  <a:gd name="T19" fmla="*/ 38 h 2368"/>
                  <a:gd name="T20" fmla="*/ 29 w 776"/>
                  <a:gd name="T21" fmla="*/ 44 h 2368"/>
                  <a:gd name="T22" fmla="*/ 35 w 776"/>
                  <a:gd name="T23" fmla="*/ 50 h 2368"/>
                  <a:gd name="T24" fmla="*/ 35 w 776"/>
                  <a:gd name="T25" fmla="*/ 56 h 2368"/>
                  <a:gd name="T26" fmla="*/ 41 w 776"/>
                  <a:gd name="T27" fmla="*/ 64 h 2368"/>
                  <a:gd name="T28" fmla="*/ 38 w 776"/>
                  <a:gd name="T29" fmla="*/ 73 h 2368"/>
                  <a:gd name="T30" fmla="*/ 44 w 776"/>
                  <a:gd name="T31" fmla="*/ 79 h 2368"/>
                  <a:gd name="T32" fmla="*/ 41 w 776"/>
                  <a:gd name="T33" fmla="*/ 87 h 2368"/>
                  <a:gd name="T34" fmla="*/ 44 w 776"/>
                  <a:gd name="T35" fmla="*/ 96 h 2368"/>
                  <a:gd name="T36" fmla="*/ 41 w 776"/>
                  <a:gd name="T37" fmla="*/ 102 h 2368"/>
                  <a:gd name="T38" fmla="*/ 47 w 776"/>
                  <a:gd name="T39" fmla="*/ 110 h 2368"/>
                  <a:gd name="T40" fmla="*/ 44 w 776"/>
                  <a:gd name="T41" fmla="*/ 119 h 2368"/>
                  <a:gd name="T42" fmla="*/ 47 w 776"/>
                  <a:gd name="T43" fmla="*/ 131 h 2368"/>
                  <a:gd name="T44" fmla="*/ 44 w 776"/>
                  <a:gd name="T45" fmla="*/ 133 h 2368"/>
                  <a:gd name="T46" fmla="*/ 47 w 776"/>
                  <a:gd name="T47" fmla="*/ 142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5" name="Arc 118"/>
              <p:cNvSpPr>
                <a:spLocks/>
              </p:cNvSpPr>
              <p:nvPr/>
            </p:nvSpPr>
            <p:spPr bwMode="hidden">
              <a:xfrm flipH="1">
                <a:off x="3528" y="726"/>
                <a:ext cx="833" cy="903"/>
              </a:xfrm>
              <a:custGeom>
                <a:avLst/>
                <a:gdLst>
                  <a:gd name="T0" fmla="*/ 8 w 21600"/>
                  <a:gd name="T1" fmla="*/ 0 h 21602"/>
                  <a:gd name="T2" fmla="*/ 32 w 21600"/>
                  <a:gd name="T3" fmla="*/ 38 h 21602"/>
                  <a:gd name="T4" fmla="*/ 0 w 21600"/>
                  <a:gd name="T5" fmla="*/ 37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6" name="Arc 119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T0" fmla="*/ 28 w 36729"/>
                  <a:gd name="T1" fmla="*/ 14 h 21600"/>
                  <a:gd name="T2" fmla="*/ 0 w 36729"/>
                  <a:gd name="T3" fmla="*/ 17 h 21600"/>
                  <a:gd name="T4" fmla="*/ 13 w 3672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lnTo>
                      <a:pt x="36729" y="10451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7" name="Arc 120"/>
              <p:cNvSpPr>
                <a:spLocks/>
              </p:cNvSpPr>
              <p:nvPr/>
            </p:nvSpPr>
            <p:spPr bwMode="hidden">
              <a:xfrm flipH="1">
                <a:off x="3612" y="580"/>
                <a:ext cx="487" cy="933"/>
              </a:xfrm>
              <a:custGeom>
                <a:avLst/>
                <a:gdLst>
                  <a:gd name="T0" fmla="*/ 0 w 28940"/>
                  <a:gd name="T1" fmla="*/ 2 h 22305"/>
                  <a:gd name="T2" fmla="*/ 8 w 28940"/>
                  <a:gd name="T3" fmla="*/ 39 h 22305"/>
                  <a:gd name="T4" fmla="*/ 2 w 28940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8" name="Arc 121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2"/>
              </a:xfrm>
              <a:custGeom>
                <a:avLst/>
                <a:gdLst>
                  <a:gd name="T0" fmla="*/ 0 w 30473"/>
                  <a:gd name="T1" fmla="*/ 3 h 22305"/>
                  <a:gd name="T2" fmla="*/ 21 w 30473"/>
                  <a:gd name="T3" fmla="*/ 39 h 22305"/>
                  <a:gd name="T4" fmla="*/ 6 w 30473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lnTo>
                      <a:pt x="-1" y="1906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9" name="Arc 122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T0" fmla="*/ 0 w 34455"/>
                  <a:gd name="T1" fmla="*/ 7 h 22305"/>
                  <a:gd name="T2" fmla="*/ 25 w 34455"/>
                  <a:gd name="T3" fmla="*/ 39 h 22305"/>
                  <a:gd name="T4" fmla="*/ 9 w 34455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" name="Arc 123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T0" fmla="*/ 0 w 34812"/>
                  <a:gd name="T1" fmla="*/ 8 h 22305"/>
                  <a:gd name="T2" fmla="*/ 1 w 34812"/>
                  <a:gd name="T3" fmla="*/ 39 h 22305"/>
                  <a:gd name="T4" fmla="*/ 0 w 34812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" name="Arc 124"/>
              <p:cNvSpPr>
                <a:spLocks/>
              </p:cNvSpPr>
              <p:nvPr/>
            </p:nvSpPr>
            <p:spPr bwMode="hidden">
              <a:xfrm>
                <a:off x="4268" y="585"/>
                <a:ext cx="394" cy="933"/>
              </a:xfrm>
              <a:custGeom>
                <a:avLst/>
                <a:gdLst>
                  <a:gd name="T0" fmla="*/ 0 w 34812"/>
                  <a:gd name="T1" fmla="*/ 8 h 22305"/>
                  <a:gd name="T2" fmla="*/ 4 w 34812"/>
                  <a:gd name="T3" fmla="*/ 39 h 22305"/>
                  <a:gd name="T4" fmla="*/ 2 w 34812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2" name="Arc 125"/>
              <p:cNvSpPr>
                <a:spLocks/>
              </p:cNvSpPr>
              <p:nvPr/>
            </p:nvSpPr>
            <p:spPr bwMode="hidden">
              <a:xfrm>
                <a:off x="4303" y="463"/>
                <a:ext cx="559" cy="933"/>
              </a:xfrm>
              <a:custGeom>
                <a:avLst/>
                <a:gdLst>
                  <a:gd name="T0" fmla="*/ 0 w 34812"/>
                  <a:gd name="T1" fmla="*/ 8 h 22305"/>
                  <a:gd name="T2" fmla="*/ 9 w 34812"/>
                  <a:gd name="T3" fmla="*/ 39 h 22305"/>
                  <a:gd name="T4" fmla="*/ 3 w 34812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3" name="Freeform 126"/>
              <p:cNvSpPr>
                <a:spLocks/>
              </p:cNvSpPr>
              <p:nvPr/>
            </p:nvSpPr>
            <p:spPr bwMode="hidden">
              <a:xfrm>
                <a:off x="4410" y="1033"/>
                <a:ext cx="190" cy="580"/>
              </a:xfrm>
              <a:custGeom>
                <a:avLst/>
                <a:gdLst>
                  <a:gd name="T0" fmla="*/ 0 w 776"/>
                  <a:gd name="T1" fmla="*/ 4 h 2368"/>
                  <a:gd name="T2" fmla="*/ 14 w 776"/>
                  <a:gd name="T3" fmla="*/ 1 h 2368"/>
                  <a:gd name="T4" fmla="*/ 6 w 776"/>
                  <a:gd name="T5" fmla="*/ 10 h 2368"/>
                  <a:gd name="T6" fmla="*/ 20 w 776"/>
                  <a:gd name="T7" fmla="*/ 10 h 2368"/>
                  <a:gd name="T8" fmla="*/ 12 w 776"/>
                  <a:gd name="T9" fmla="*/ 18 h 2368"/>
                  <a:gd name="T10" fmla="*/ 23 w 776"/>
                  <a:gd name="T11" fmla="*/ 21 h 2368"/>
                  <a:gd name="T12" fmla="*/ 17 w 776"/>
                  <a:gd name="T13" fmla="*/ 27 h 2368"/>
                  <a:gd name="T14" fmla="*/ 29 w 776"/>
                  <a:gd name="T15" fmla="*/ 30 h 2368"/>
                  <a:gd name="T16" fmla="*/ 23 w 776"/>
                  <a:gd name="T17" fmla="*/ 36 h 2368"/>
                  <a:gd name="T18" fmla="*/ 32 w 776"/>
                  <a:gd name="T19" fmla="*/ 38 h 2368"/>
                  <a:gd name="T20" fmla="*/ 29 w 776"/>
                  <a:gd name="T21" fmla="*/ 44 h 2368"/>
                  <a:gd name="T22" fmla="*/ 35 w 776"/>
                  <a:gd name="T23" fmla="*/ 50 h 2368"/>
                  <a:gd name="T24" fmla="*/ 35 w 776"/>
                  <a:gd name="T25" fmla="*/ 56 h 2368"/>
                  <a:gd name="T26" fmla="*/ 40 w 776"/>
                  <a:gd name="T27" fmla="*/ 64 h 2368"/>
                  <a:gd name="T28" fmla="*/ 37 w 776"/>
                  <a:gd name="T29" fmla="*/ 73 h 2368"/>
                  <a:gd name="T30" fmla="*/ 43 w 776"/>
                  <a:gd name="T31" fmla="*/ 79 h 2368"/>
                  <a:gd name="T32" fmla="*/ 40 w 776"/>
                  <a:gd name="T33" fmla="*/ 87 h 2368"/>
                  <a:gd name="T34" fmla="*/ 43 w 776"/>
                  <a:gd name="T35" fmla="*/ 96 h 2368"/>
                  <a:gd name="T36" fmla="*/ 40 w 776"/>
                  <a:gd name="T37" fmla="*/ 102 h 2368"/>
                  <a:gd name="T38" fmla="*/ 46 w 776"/>
                  <a:gd name="T39" fmla="*/ 110 h 2368"/>
                  <a:gd name="T40" fmla="*/ 43 w 776"/>
                  <a:gd name="T41" fmla="*/ 119 h 2368"/>
                  <a:gd name="T42" fmla="*/ 46 w 776"/>
                  <a:gd name="T43" fmla="*/ 131 h 2368"/>
                  <a:gd name="T44" fmla="*/ 43 w 776"/>
                  <a:gd name="T45" fmla="*/ 133 h 2368"/>
                  <a:gd name="T46" fmla="*/ 46 w 776"/>
                  <a:gd name="T47" fmla="*/ 142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4" name="Freeform 127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3" cy="328"/>
              </a:xfrm>
              <a:custGeom>
                <a:avLst/>
                <a:gdLst>
                  <a:gd name="T0" fmla="*/ 0 w 776"/>
                  <a:gd name="T1" fmla="*/ 1 h 2368"/>
                  <a:gd name="T2" fmla="*/ 12 w 776"/>
                  <a:gd name="T3" fmla="*/ 0 h 2368"/>
                  <a:gd name="T4" fmla="*/ 5 w 776"/>
                  <a:gd name="T5" fmla="*/ 3 h 2368"/>
                  <a:gd name="T6" fmla="*/ 17 w 776"/>
                  <a:gd name="T7" fmla="*/ 3 h 2368"/>
                  <a:gd name="T8" fmla="*/ 10 w 776"/>
                  <a:gd name="T9" fmla="*/ 6 h 2368"/>
                  <a:gd name="T10" fmla="*/ 19 w 776"/>
                  <a:gd name="T11" fmla="*/ 7 h 2368"/>
                  <a:gd name="T12" fmla="*/ 14 w 776"/>
                  <a:gd name="T13" fmla="*/ 9 h 2368"/>
                  <a:gd name="T14" fmla="*/ 24 w 776"/>
                  <a:gd name="T15" fmla="*/ 10 h 2368"/>
                  <a:gd name="T16" fmla="*/ 19 w 776"/>
                  <a:gd name="T17" fmla="*/ 11 h 2368"/>
                  <a:gd name="T18" fmla="*/ 26 w 776"/>
                  <a:gd name="T19" fmla="*/ 12 h 2368"/>
                  <a:gd name="T20" fmla="*/ 24 w 776"/>
                  <a:gd name="T21" fmla="*/ 14 h 2368"/>
                  <a:gd name="T22" fmla="*/ 29 w 776"/>
                  <a:gd name="T23" fmla="*/ 16 h 2368"/>
                  <a:gd name="T24" fmla="*/ 29 w 776"/>
                  <a:gd name="T25" fmla="*/ 18 h 2368"/>
                  <a:gd name="T26" fmla="*/ 33 w 776"/>
                  <a:gd name="T27" fmla="*/ 21 h 2368"/>
                  <a:gd name="T28" fmla="*/ 31 w 776"/>
                  <a:gd name="T29" fmla="*/ 23 h 2368"/>
                  <a:gd name="T30" fmla="*/ 36 w 776"/>
                  <a:gd name="T31" fmla="*/ 25 h 2368"/>
                  <a:gd name="T32" fmla="*/ 33 w 776"/>
                  <a:gd name="T33" fmla="*/ 28 h 2368"/>
                  <a:gd name="T34" fmla="*/ 36 w 776"/>
                  <a:gd name="T35" fmla="*/ 31 h 2368"/>
                  <a:gd name="T36" fmla="*/ 33 w 776"/>
                  <a:gd name="T37" fmla="*/ 33 h 2368"/>
                  <a:gd name="T38" fmla="*/ 38 w 776"/>
                  <a:gd name="T39" fmla="*/ 35 h 2368"/>
                  <a:gd name="T40" fmla="*/ 36 w 776"/>
                  <a:gd name="T41" fmla="*/ 38 h 2368"/>
                  <a:gd name="T42" fmla="*/ 38 w 776"/>
                  <a:gd name="T43" fmla="*/ 42 h 2368"/>
                  <a:gd name="T44" fmla="*/ 36 w 776"/>
                  <a:gd name="T45" fmla="*/ 43 h 2368"/>
                  <a:gd name="T46" fmla="*/ 38 w 776"/>
                  <a:gd name="T47" fmla="*/ 45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5" name="Arc 128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T0" fmla="*/ 0 w 36830"/>
                  <a:gd name="T1" fmla="*/ 11 h 22305"/>
                  <a:gd name="T2" fmla="*/ 27 w 36830"/>
                  <a:gd name="T3" fmla="*/ 39 h 22305"/>
                  <a:gd name="T4" fmla="*/ 11 w 36830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lnTo>
                      <a:pt x="0" y="6283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6" name="Arc 129"/>
              <p:cNvSpPr>
                <a:spLocks/>
              </p:cNvSpPr>
              <p:nvPr/>
            </p:nvSpPr>
            <p:spPr bwMode="hidden">
              <a:xfrm flipH="1">
                <a:off x="3425" y="123"/>
                <a:ext cx="725" cy="903"/>
              </a:xfrm>
              <a:custGeom>
                <a:avLst/>
                <a:gdLst>
                  <a:gd name="T0" fmla="*/ 0 w 31881"/>
                  <a:gd name="T1" fmla="*/ 18 h 21600"/>
                  <a:gd name="T2" fmla="*/ 16 w 31881"/>
                  <a:gd name="T3" fmla="*/ 8 h 21600"/>
                  <a:gd name="T4" fmla="*/ 9 w 31881"/>
                  <a:gd name="T5" fmla="*/ 38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lnTo>
                      <a:pt x="-1" y="10015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7" name="Arc 130"/>
              <p:cNvSpPr>
                <a:spLocks/>
              </p:cNvSpPr>
              <p:nvPr/>
            </p:nvSpPr>
            <p:spPr bwMode="hidden">
              <a:xfrm>
                <a:off x="4199" y="502"/>
                <a:ext cx="299" cy="904"/>
              </a:xfrm>
              <a:custGeom>
                <a:avLst/>
                <a:gdLst>
                  <a:gd name="T0" fmla="*/ 0 w 31146"/>
                  <a:gd name="T1" fmla="*/ 8 h 21600"/>
                  <a:gd name="T2" fmla="*/ 3 w 31146"/>
                  <a:gd name="T3" fmla="*/ 17 h 21600"/>
                  <a:gd name="T4" fmla="*/ 1 w 31146"/>
                  <a:gd name="T5" fmla="*/ 38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8" name="Freeform 131"/>
              <p:cNvSpPr>
                <a:spLocks/>
              </p:cNvSpPr>
              <p:nvPr/>
            </p:nvSpPr>
            <p:spPr bwMode="hidden">
              <a:xfrm flipH="1">
                <a:off x="3307" y="982"/>
                <a:ext cx="425" cy="597"/>
              </a:xfrm>
              <a:custGeom>
                <a:avLst/>
                <a:gdLst>
                  <a:gd name="T0" fmla="*/ 0 w 776"/>
                  <a:gd name="T1" fmla="*/ 4 h 2368"/>
                  <a:gd name="T2" fmla="*/ 72 w 776"/>
                  <a:gd name="T3" fmla="*/ 1 h 2368"/>
                  <a:gd name="T4" fmla="*/ 29 w 776"/>
                  <a:gd name="T5" fmla="*/ 10 h 2368"/>
                  <a:gd name="T6" fmla="*/ 101 w 776"/>
                  <a:gd name="T7" fmla="*/ 10 h 2368"/>
                  <a:gd name="T8" fmla="*/ 58 w 776"/>
                  <a:gd name="T9" fmla="*/ 19 h 2368"/>
                  <a:gd name="T10" fmla="*/ 115 w 776"/>
                  <a:gd name="T11" fmla="*/ 22 h 2368"/>
                  <a:gd name="T12" fmla="*/ 87 w 776"/>
                  <a:gd name="T13" fmla="*/ 28 h 2368"/>
                  <a:gd name="T14" fmla="*/ 144 w 776"/>
                  <a:gd name="T15" fmla="*/ 32 h 2368"/>
                  <a:gd name="T16" fmla="*/ 115 w 776"/>
                  <a:gd name="T17" fmla="*/ 38 h 2368"/>
                  <a:gd name="T18" fmla="*/ 158 w 776"/>
                  <a:gd name="T19" fmla="*/ 41 h 2368"/>
                  <a:gd name="T20" fmla="*/ 144 w 776"/>
                  <a:gd name="T21" fmla="*/ 47 h 2368"/>
                  <a:gd name="T22" fmla="*/ 173 w 776"/>
                  <a:gd name="T23" fmla="*/ 53 h 2368"/>
                  <a:gd name="T24" fmla="*/ 173 w 776"/>
                  <a:gd name="T25" fmla="*/ 59 h 2368"/>
                  <a:gd name="T26" fmla="*/ 202 w 776"/>
                  <a:gd name="T27" fmla="*/ 68 h 2368"/>
                  <a:gd name="T28" fmla="*/ 187 w 776"/>
                  <a:gd name="T29" fmla="*/ 77 h 2368"/>
                  <a:gd name="T30" fmla="*/ 216 w 776"/>
                  <a:gd name="T31" fmla="*/ 83 h 2368"/>
                  <a:gd name="T32" fmla="*/ 202 w 776"/>
                  <a:gd name="T33" fmla="*/ 93 h 2368"/>
                  <a:gd name="T34" fmla="*/ 216 w 776"/>
                  <a:gd name="T35" fmla="*/ 102 h 2368"/>
                  <a:gd name="T36" fmla="*/ 202 w 776"/>
                  <a:gd name="T37" fmla="*/ 108 h 2368"/>
                  <a:gd name="T38" fmla="*/ 231 w 776"/>
                  <a:gd name="T39" fmla="*/ 117 h 2368"/>
                  <a:gd name="T40" fmla="*/ 216 w 776"/>
                  <a:gd name="T41" fmla="*/ 126 h 2368"/>
                  <a:gd name="T42" fmla="*/ 231 w 776"/>
                  <a:gd name="T43" fmla="*/ 138 h 2368"/>
                  <a:gd name="T44" fmla="*/ 216 w 776"/>
                  <a:gd name="T45" fmla="*/ 141 h 2368"/>
                  <a:gd name="T46" fmla="*/ 231 w 776"/>
                  <a:gd name="T47" fmla="*/ 15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rgbClr val="008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9" name="Freeform 132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8"/>
              </a:xfrm>
              <a:custGeom>
                <a:avLst/>
                <a:gdLst>
                  <a:gd name="T0" fmla="*/ 0 w 776"/>
                  <a:gd name="T1" fmla="*/ 4 h 2368"/>
                  <a:gd name="T2" fmla="*/ 30 w 776"/>
                  <a:gd name="T3" fmla="*/ 1 h 2368"/>
                  <a:gd name="T4" fmla="*/ 12 w 776"/>
                  <a:gd name="T5" fmla="*/ 10 h 2368"/>
                  <a:gd name="T6" fmla="*/ 42 w 776"/>
                  <a:gd name="T7" fmla="*/ 10 h 2368"/>
                  <a:gd name="T8" fmla="*/ 24 w 776"/>
                  <a:gd name="T9" fmla="*/ 19 h 2368"/>
                  <a:gd name="T10" fmla="*/ 47 w 776"/>
                  <a:gd name="T11" fmla="*/ 22 h 2368"/>
                  <a:gd name="T12" fmla="*/ 36 w 776"/>
                  <a:gd name="T13" fmla="*/ 29 h 2368"/>
                  <a:gd name="T14" fmla="*/ 59 w 776"/>
                  <a:gd name="T15" fmla="*/ 32 h 2368"/>
                  <a:gd name="T16" fmla="*/ 47 w 776"/>
                  <a:gd name="T17" fmla="*/ 38 h 2368"/>
                  <a:gd name="T18" fmla="*/ 65 w 776"/>
                  <a:gd name="T19" fmla="*/ 41 h 2368"/>
                  <a:gd name="T20" fmla="*/ 59 w 776"/>
                  <a:gd name="T21" fmla="*/ 47 h 2368"/>
                  <a:gd name="T22" fmla="*/ 71 w 776"/>
                  <a:gd name="T23" fmla="*/ 53 h 2368"/>
                  <a:gd name="T24" fmla="*/ 71 w 776"/>
                  <a:gd name="T25" fmla="*/ 59 h 2368"/>
                  <a:gd name="T26" fmla="*/ 83 w 776"/>
                  <a:gd name="T27" fmla="*/ 68 h 2368"/>
                  <a:gd name="T28" fmla="*/ 77 w 776"/>
                  <a:gd name="T29" fmla="*/ 78 h 2368"/>
                  <a:gd name="T30" fmla="*/ 89 w 776"/>
                  <a:gd name="T31" fmla="*/ 84 h 2368"/>
                  <a:gd name="T32" fmla="*/ 83 w 776"/>
                  <a:gd name="T33" fmla="*/ 93 h 2368"/>
                  <a:gd name="T34" fmla="*/ 89 w 776"/>
                  <a:gd name="T35" fmla="*/ 102 h 2368"/>
                  <a:gd name="T36" fmla="*/ 83 w 776"/>
                  <a:gd name="T37" fmla="*/ 108 h 2368"/>
                  <a:gd name="T38" fmla="*/ 95 w 776"/>
                  <a:gd name="T39" fmla="*/ 117 h 2368"/>
                  <a:gd name="T40" fmla="*/ 89 w 776"/>
                  <a:gd name="T41" fmla="*/ 127 h 2368"/>
                  <a:gd name="T42" fmla="*/ 95 w 776"/>
                  <a:gd name="T43" fmla="*/ 139 h 2368"/>
                  <a:gd name="T44" fmla="*/ 89 w 776"/>
                  <a:gd name="T45" fmla="*/ 142 h 2368"/>
                  <a:gd name="T46" fmla="*/ 95 w 776"/>
                  <a:gd name="T47" fmla="*/ 15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0" name="Freeform 133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>
                  <a:gd name="T0" fmla="*/ 0 w 776"/>
                  <a:gd name="T1" fmla="*/ 4 h 2368"/>
                  <a:gd name="T2" fmla="*/ 11 w 776"/>
                  <a:gd name="T3" fmla="*/ 1 h 2368"/>
                  <a:gd name="T4" fmla="*/ 4 w 776"/>
                  <a:gd name="T5" fmla="*/ 10 h 2368"/>
                  <a:gd name="T6" fmla="*/ 15 w 776"/>
                  <a:gd name="T7" fmla="*/ 10 h 2368"/>
                  <a:gd name="T8" fmla="*/ 9 w 776"/>
                  <a:gd name="T9" fmla="*/ 19 h 2368"/>
                  <a:gd name="T10" fmla="*/ 17 w 776"/>
                  <a:gd name="T11" fmla="*/ 22 h 2368"/>
                  <a:gd name="T12" fmla="*/ 13 w 776"/>
                  <a:gd name="T13" fmla="*/ 28 h 2368"/>
                  <a:gd name="T14" fmla="*/ 21 w 776"/>
                  <a:gd name="T15" fmla="*/ 32 h 2368"/>
                  <a:gd name="T16" fmla="*/ 17 w 776"/>
                  <a:gd name="T17" fmla="*/ 38 h 2368"/>
                  <a:gd name="T18" fmla="*/ 24 w 776"/>
                  <a:gd name="T19" fmla="*/ 41 h 2368"/>
                  <a:gd name="T20" fmla="*/ 21 w 776"/>
                  <a:gd name="T21" fmla="*/ 47 h 2368"/>
                  <a:gd name="T22" fmla="*/ 26 w 776"/>
                  <a:gd name="T23" fmla="*/ 53 h 2368"/>
                  <a:gd name="T24" fmla="*/ 26 w 776"/>
                  <a:gd name="T25" fmla="*/ 59 h 2368"/>
                  <a:gd name="T26" fmla="*/ 30 w 776"/>
                  <a:gd name="T27" fmla="*/ 68 h 2368"/>
                  <a:gd name="T28" fmla="*/ 28 w 776"/>
                  <a:gd name="T29" fmla="*/ 77 h 2368"/>
                  <a:gd name="T30" fmla="*/ 32 w 776"/>
                  <a:gd name="T31" fmla="*/ 83 h 2368"/>
                  <a:gd name="T32" fmla="*/ 30 w 776"/>
                  <a:gd name="T33" fmla="*/ 93 h 2368"/>
                  <a:gd name="T34" fmla="*/ 32 w 776"/>
                  <a:gd name="T35" fmla="*/ 102 h 2368"/>
                  <a:gd name="T36" fmla="*/ 30 w 776"/>
                  <a:gd name="T37" fmla="*/ 108 h 2368"/>
                  <a:gd name="T38" fmla="*/ 34 w 776"/>
                  <a:gd name="T39" fmla="*/ 117 h 2368"/>
                  <a:gd name="T40" fmla="*/ 32 w 776"/>
                  <a:gd name="T41" fmla="*/ 126 h 2368"/>
                  <a:gd name="T42" fmla="*/ 34 w 776"/>
                  <a:gd name="T43" fmla="*/ 138 h 2368"/>
                  <a:gd name="T44" fmla="*/ 32 w 776"/>
                  <a:gd name="T45" fmla="*/ 141 h 2368"/>
                  <a:gd name="T46" fmla="*/ 34 w 776"/>
                  <a:gd name="T47" fmla="*/ 15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" name="Freeform 134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>
                  <a:gd name="T0" fmla="*/ 0 w 776"/>
                  <a:gd name="T1" fmla="*/ 5 h 2368"/>
                  <a:gd name="T2" fmla="*/ 62 w 776"/>
                  <a:gd name="T3" fmla="*/ 1 h 2368"/>
                  <a:gd name="T4" fmla="*/ 25 w 776"/>
                  <a:gd name="T5" fmla="*/ 11 h 2368"/>
                  <a:gd name="T6" fmla="*/ 87 w 776"/>
                  <a:gd name="T7" fmla="*/ 11 h 2368"/>
                  <a:gd name="T8" fmla="*/ 50 w 776"/>
                  <a:gd name="T9" fmla="*/ 21 h 2368"/>
                  <a:gd name="T10" fmla="*/ 99 w 776"/>
                  <a:gd name="T11" fmla="*/ 25 h 2368"/>
                  <a:gd name="T12" fmla="*/ 75 w 776"/>
                  <a:gd name="T13" fmla="*/ 32 h 2368"/>
                  <a:gd name="T14" fmla="*/ 124 w 776"/>
                  <a:gd name="T15" fmla="*/ 35 h 2368"/>
                  <a:gd name="T16" fmla="*/ 99 w 776"/>
                  <a:gd name="T17" fmla="*/ 42 h 2368"/>
                  <a:gd name="T18" fmla="*/ 137 w 776"/>
                  <a:gd name="T19" fmla="*/ 45 h 2368"/>
                  <a:gd name="T20" fmla="*/ 124 w 776"/>
                  <a:gd name="T21" fmla="*/ 52 h 2368"/>
                  <a:gd name="T22" fmla="*/ 149 w 776"/>
                  <a:gd name="T23" fmla="*/ 59 h 2368"/>
                  <a:gd name="T24" fmla="*/ 149 w 776"/>
                  <a:gd name="T25" fmla="*/ 65 h 2368"/>
                  <a:gd name="T26" fmla="*/ 174 w 776"/>
                  <a:gd name="T27" fmla="*/ 75 h 2368"/>
                  <a:gd name="T28" fmla="*/ 162 w 776"/>
                  <a:gd name="T29" fmla="*/ 85 h 2368"/>
                  <a:gd name="T30" fmla="*/ 186 w 776"/>
                  <a:gd name="T31" fmla="*/ 92 h 2368"/>
                  <a:gd name="T32" fmla="*/ 174 w 776"/>
                  <a:gd name="T33" fmla="*/ 102 h 2368"/>
                  <a:gd name="T34" fmla="*/ 186 w 776"/>
                  <a:gd name="T35" fmla="*/ 112 h 2368"/>
                  <a:gd name="T36" fmla="*/ 174 w 776"/>
                  <a:gd name="T37" fmla="*/ 119 h 2368"/>
                  <a:gd name="T38" fmla="*/ 199 w 776"/>
                  <a:gd name="T39" fmla="*/ 129 h 2368"/>
                  <a:gd name="T40" fmla="*/ 186 w 776"/>
                  <a:gd name="T41" fmla="*/ 139 h 2368"/>
                  <a:gd name="T42" fmla="*/ 199 w 776"/>
                  <a:gd name="T43" fmla="*/ 153 h 2368"/>
                  <a:gd name="T44" fmla="*/ 186 w 776"/>
                  <a:gd name="T45" fmla="*/ 156 h 2368"/>
                  <a:gd name="T46" fmla="*/ 199 w 776"/>
                  <a:gd name="T47" fmla="*/ 16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2" name="Freeform 135"/>
              <p:cNvSpPr>
                <a:spLocks/>
              </p:cNvSpPr>
              <p:nvPr/>
            </p:nvSpPr>
            <p:spPr bwMode="hidden">
              <a:xfrm>
                <a:off x="4636" y="576"/>
                <a:ext cx="595" cy="419"/>
              </a:xfrm>
              <a:custGeom>
                <a:avLst/>
                <a:gdLst>
                  <a:gd name="T0" fmla="*/ 0 w 776"/>
                  <a:gd name="T1" fmla="*/ 2 h 2368"/>
                  <a:gd name="T2" fmla="*/ 141 w 776"/>
                  <a:gd name="T3" fmla="*/ 1 h 2368"/>
                  <a:gd name="T4" fmla="*/ 57 w 776"/>
                  <a:gd name="T5" fmla="*/ 5 h 2368"/>
                  <a:gd name="T6" fmla="*/ 198 w 776"/>
                  <a:gd name="T7" fmla="*/ 5 h 2368"/>
                  <a:gd name="T8" fmla="*/ 113 w 776"/>
                  <a:gd name="T9" fmla="*/ 10 h 2368"/>
                  <a:gd name="T10" fmla="*/ 225 w 776"/>
                  <a:gd name="T11" fmla="*/ 11 h 2368"/>
                  <a:gd name="T12" fmla="*/ 169 w 776"/>
                  <a:gd name="T13" fmla="*/ 14 h 2368"/>
                  <a:gd name="T14" fmla="*/ 282 w 776"/>
                  <a:gd name="T15" fmla="*/ 16 h 2368"/>
                  <a:gd name="T16" fmla="*/ 225 w 776"/>
                  <a:gd name="T17" fmla="*/ 19 h 2368"/>
                  <a:gd name="T18" fmla="*/ 311 w 776"/>
                  <a:gd name="T19" fmla="*/ 20 h 2368"/>
                  <a:gd name="T20" fmla="*/ 282 w 776"/>
                  <a:gd name="T21" fmla="*/ 23 h 2368"/>
                  <a:gd name="T22" fmla="*/ 339 w 776"/>
                  <a:gd name="T23" fmla="*/ 26 h 2368"/>
                  <a:gd name="T24" fmla="*/ 339 w 776"/>
                  <a:gd name="T25" fmla="*/ 29 h 2368"/>
                  <a:gd name="T26" fmla="*/ 395 w 776"/>
                  <a:gd name="T27" fmla="*/ 34 h 2368"/>
                  <a:gd name="T28" fmla="*/ 367 w 776"/>
                  <a:gd name="T29" fmla="*/ 38 h 2368"/>
                  <a:gd name="T30" fmla="*/ 423 w 776"/>
                  <a:gd name="T31" fmla="*/ 41 h 2368"/>
                  <a:gd name="T32" fmla="*/ 395 w 776"/>
                  <a:gd name="T33" fmla="*/ 46 h 2368"/>
                  <a:gd name="T34" fmla="*/ 423 w 776"/>
                  <a:gd name="T35" fmla="*/ 50 h 2368"/>
                  <a:gd name="T36" fmla="*/ 395 w 776"/>
                  <a:gd name="T37" fmla="*/ 53 h 2368"/>
                  <a:gd name="T38" fmla="*/ 452 w 776"/>
                  <a:gd name="T39" fmla="*/ 58 h 2368"/>
                  <a:gd name="T40" fmla="*/ 423 w 776"/>
                  <a:gd name="T41" fmla="*/ 62 h 2368"/>
                  <a:gd name="T42" fmla="*/ 452 w 776"/>
                  <a:gd name="T43" fmla="*/ 68 h 2368"/>
                  <a:gd name="T44" fmla="*/ 423 w 776"/>
                  <a:gd name="T45" fmla="*/ 70 h 2368"/>
                  <a:gd name="T46" fmla="*/ 452 w 776"/>
                  <a:gd name="T47" fmla="*/ 7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3" name="Freeform 136"/>
              <p:cNvSpPr>
                <a:spLocks/>
              </p:cNvSpPr>
              <p:nvPr/>
            </p:nvSpPr>
            <p:spPr bwMode="hidden">
              <a:xfrm>
                <a:off x="4658" y="132"/>
                <a:ext cx="260" cy="562"/>
              </a:xfrm>
              <a:custGeom>
                <a:avLst/>
                <a:gdLst>
                  <a:gd name="T0" fmla="*/ 0 w 776"/>
                  <a:gd name="T1" fmla="*/ 4 h 2368"/>
                  <a:gd name="T2" fmla="*/ 27 w 776"/>
                  <a:gd name="T3" fmla="*/ 1 h 2368"/>
                  <a:gd name="T4" fmla="*/ 11 w 776"/>
                  <a:gd name="T5" fmla="*/ 9 h 2368"/>
                  <a:gd name="T6" fmla="*/ 38 w 776"/>
                  <a:gd name="T7" fmla="*/ 9 h 2368"/>
                  <a:gd name="T8" fmla="*/ 21 w 776"/>
                  <a:gd name="T9" fmla="*/ 17 h 2368"/>
                  <a:gd name="T10" fmla="*/ 43 w 776"/>
                  <a:gd name="T11" fmla="*/ 20 h 2368"/>
                  <a:gd name="T12" fmla="*/ 32 w 776"/>
                  <a:gd name="T13" fmla="*/ 25 h 2368"/>
                  <a:gd name="T14" fmla="*/ 54 w 776"/>
                  <a:gd name="T15" fmla="*/ 28 h 2368"/>
                  <a:gd name="T16" fmla="*/ 43 w 776"/>
                  <a:gd name="T17" fmla="*/ 33 h 2368"/>
                  <a:gd name="T18" fmla="*/ 59 w 776"/>
                  <a:gd name="T19" fmla="*/ 36 h 2368"/>
                  <a:gd name="T20" fmla="*/ 54 w 776"/>
                  <a:gd name="T21" fmla="*/ 42 h 2368"/>
                  <a:gd name="T22" fmla="*/ 65 w 776"/>
                  <a:gd name="T23" fmla="*/ 47 h 2368"/>
                  <a:gd name="T24" fmla="*/ 65 w 776"/>
                  <a:gd name="T25" fmla="*/ 52 h 2368"/>
                  <a:gd name="T26" fmla="*/ 75 w 776"/>
                  <a:gd name="T27" fmla="*/ 60 h 2368"/>
                  <a:gd name="T28" fmla="*/ 70 w 776"/>
                  <a:gd name="T29" fmla="*/ 69 h 2368"/>
                  <a:gd name="T30" fmla="*/ 81 w 776"/>
                  <a:gd name="T31" fmla="*/ 74 h 2368"/>
                  <a:gd name="T32" fmla="*/ 75 w 776"/>
                  <a:gd name="T33" fmla="*/ 82 h 2368"/>
                  <a:gd name="T34" fmla="*/ 81 w 776"/>
                  <a:gd name="T35" fmla="*/ 90 h 2368"/>
                  <a:gd name="T36" fmla="*/ 75 w 776"/>
                  <a:gd name="T37" fmla="*/ 96 h 2368"/>
                  <a:gd name="T38" fmla="*/ 86 w 776"/>
                  <a:gd name="T39" fmla="*/ 104 h 2368"/>
                  <a:gd name="T40" fmla="*/ 81 w 776"/>
                  <a:gd name="T41" fmla="*/ 112 h 2368"/>
                  <a:gd name="T42" fmla="*/ 86 w 776"/>
                  <a:gd name="T43" fmla="*/ 122 h 2368"/>
                  <a:gd name="T44" fmla="*/ 81 w 776"/>
                  <a:gd name="T45" fmla="*/ 125 h 2368"/>
                  <a:gd name="T46" fmla="*/ 86 w 776"/>
                  <a:gd name="T47" fmla="*/ 133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4" name="Freeform 137"/>
              <p:cNvSpPr>
                <a:spLocks/>
              </p:cNvSpPr>
              <p:nvPr/>
            </p:nvSpPr>
            <p:spPr bwMode="hidden">
              <a:xfrm rot="-1346631">
                <a:off x="4401" y="599"/>
                <a:ext cx="174" cy="329"/>
              </a:xfrm>
              <a:custGeom>
                <a:avLst/>
                <a:gdLst>
                  <a:gd name="T0" fmla="*/ 0 w 776"/>
                  <a:gd name="T1" fmla="*/ 1 h 2368"/>
                  <a:gd name="T2" fmla="*/ 12 w 776"/>
                  <a:gd name="T3" fmla="*/ 0 h 2368"/>
                  <a:gd name="T4" fmla="*/ 5 w 776"/>
                  <a:gd name="T5" fmla="*/ 3 h 2368"/>
                  <a:gd name="T6" fmla="*/ 17 w 776"/>
                  <a:gd name="T7" fmla="*/ 3 h 2368"/>
                  <a:gd name="T8" fmla="*/ 10 w 776"/>
                  <a:gd name="T9" fmla="*/ 6 h 2368"/>
                  <a:gd name="T10" fmla="*/ 19 w 776"/>
                  <a:gd name="T11" fmla="*/ 7 h 2368"/>
                  <a:gd name="T12" fmla="*/ 15 w 776"/>
                  <a:gd name="T13" fmla="*/ 9 h 2368"/>
                  <a:gd name="T14" fmla="*/ 24 w 776"/>
                  <a:gd name="T15" fmla="*/ 10 h 2368"/>
                  <a:gd name="T16" fmla="*/ 19 w 776"/>
                  <a:gd name="T17" fmla="*/ 11 h 2368"/>
                  <a:gd name="T18" fmla="*/ 26 w 776"/>
                  <a:gd name="T19" fmla="*/ 12 h 2368"/>
                  <a:gd name="T20" fmla="*/ 24 w 776"/>
                  <a:gd name="T21" fmla="*/ 14 h 2368"/>
                  <a:gd name="T22" fmla="*/ 29 w 776"/>
                  <a:gd name="T23" fmla="*/ 16 h 2368"/>
                  <a:gd name="T24" fmla="*/ 29 w 776"/>
                  <a:gd name="T25" fmla="*/ 18 h 2368"/>
                  <a:gd name="T26" fmla="*/ 34 w 776"/>
                  <a:gd name="T27" fmla="*/ 21 h 2368"/>
                  <a:gd name="T28" fmla="*/ 31 w 776"/>
                  <a:gd name="T29" fmla="*/ 23 h 2368"/>
                  <a:gd name="T30" fmla="*/ 36 w 776"/>
                  <a:gd name="T31" fmla="*/ 25 h 2368"/>
                  <a:gd name="T32" fmla="*/ 34 w 776"/>
                  <a:gd name="T33" fmla="*/ 28 h 2368"/>
                  <a:gd name="T34" fmla="*/ 36 w 776"/>
                  <a:gd name="T35" fmla="*/ 31 h 2368"/>
                  <a:gd name="T36" fmla="*/ 34 w 776"/>
                  <a:gd name="T37" fmla="*/ 33 h 2368"/>
                  <a:gd name="T38" fmla="*/ 39 w 776"/>
                  <a:gd name="T39" fmla="*/ 36 h 2368"/>
                  <a:gd name="T40" fmla="*/ 36 w 776"/>
                  <a:gd name="T41" fmla="*/ 38 h 2368"/>
                  <a:gd name="T42" fmla="*/ 39 w 776"/>
                  <a:gd name="T43" fmla="*/ 42 h 2368"/>
                  <a:gd name="T44" fmla="*/ 36 w 776"/>
                  <a:gd name="T45" fmla="*/ 43 h 2368"/>
                  <a:gd name="T46" fmla="*/ 39 w 776"/>
                  <a:gd name="T47" fmla="*/ 46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5" name="Freeform 138"/>
              <p:cNvSpPr>
                <a:spLocks/>
              </p:cNvSpPr>
              <p:nvPr/>
            </p:nvSpPr>
            <p:spPr bwMode="hidden">
              <a:xfrm rot="1346631" flipH="1">
                <a:off x="3783" y="590"/>
                <a:ext cx="173" cy="329"/>
              </a:xfrm>
              <a:custGeom>
                <a:avLst/>
                <a:gdLst>
                  <a:gd name="T0" fmla="*/ 0 w 776"/>
                  <a:gd name="T1" fmla="*/ 1 h 2368"/>
                  <a:gd name="T2" fmla="*/ 12 w 776"/>
                  <a:gd name="T3" fmla="*/ 0 h 2368"/>
                  <a:gd name="T4" fmla="*/ 5 w 776"/>
                  <a:gd name="T5" fmla="*/ 3 h 2368"/>
                  <a:gd name="T6" fmla="*/ 17 w 776"/>
                  <a:gd name="T7" fmla="*/ 3 h 2368"/>
                  <a:gd name="T8" fmla="*/ 10 w 776"/>
                  <a:gd name="T9" fmla="*/ 6 h 2368"/>
                  <a:gd name="T10" fmla="*/ 19 w 776"/>
                  <a:gd name="T11" fmla="*/ 7 h 2368"/>
                  <a:gd name="T12" fmla="*/ 14 w 776"/>
                  <a:gd name="T13" fmla="*/ 9 h 2368"/>
                  <a:gd name="T14" fmla="*/ 24 w 776"/>
                  <a:gd name="T15" fmla="*/ 10 h 2368"/>
                  <a:gd name="T16" fmla="*/ 19 w 776"/>
                  <a:gd name="T17" fmla="*/ 11 h 2368"/>
                  <a:gd name="T18" fmla="*/ 26 w 776"/>
                  <a:gd name="T19" fmla="*/ 12 h 2368"/>
                  <a:gd name="T20" fmla="*/ 24 w 776"/>
                  <a:gd name="T21" fmla="*/ 14 h 2368"/>
                  <a:gd name="T22" fmla="*/ 29 w 776"/>
                  <a:gd name="T23" fmla="*/ 16 h 2368"/>
                  <a:gd name="T24" fmla="*/ 29 w 776"/>
                  <a:gd name="T25" fmla="*/ 18 h 2368"/>
                  <a:gd name="T26" fmla="*/ 33 w 776"/>
                  <a:gd name="T27" fmla="*/ 21 h 2368"/>
                  <a:gd name="T28" fmla="*/ 31 w 776"/>
                  <a:gd name="T29" fmla="*/ 23 h 2368"/>
                  <a:gd name="T30" fmla="*/ 36 w 776"/>
                  <a:gd name="T31" fmla="*/ 25 h 2368"/>
                  <a:gd name="T32" fmla="*/ 33 w 776"/>
                  <a:gd name="T33" fmla="*/ 28 h 2368"/>
                  <a:gd name="T34" fmla="*/ 36 w 776"/>
                  <a:gd name="T35" fmla="*/ 31 h 2368"/>
                  <a:gd name="T36" fmla="*/ 33 w 776"/>
                  <a:gd name="T37" fmla="*/ 33 h 2368"/>
                  <a:gd name="T38" fmla="*/ 38 w 776"/>
                  <a:gd name="T39" fmla="*/ 36 h 2368"/>
                  <a:gd name="T40" fmla="*/ 36 w 776"/>
                  <a:gd name="T41" fmla="*/ 38 h 2368"/>
                  <a:gd name="T42" fmla="*/ 38 w 776"/>
                  <a:gd name="T43" fmla="*/ 42 h 2368"/>
                  <a:gd name="T44" fmla="*/ 36 w 776"/>
                  <a:gd name="T45" fmla="*/ 43 h 2368"/>
                  <a:gd name="T46" fmla="*/ 38 w 776"/>
                  <a:gd name="T47" fmla="*/ 46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indefinite" grpId="0" nodeType="after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C1228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C1228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600"/>
                            </p:stCondLst>
                            <p:childTnLst>
                              <p:par>
                                <p:cTn id="10" presetID="3" presetClass="emph" presetSubtype="2" repeatCount="indefinite" fill="hold" grpId="1" nodeType="after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C1228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600"/>
                            </p:stCondLst>
                            <p:childTnLst>
                              <p:par>
                                <p:cTn id="13" presetID="23" presetClass="entr" presetSubtype="16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600"/>
                            </p:stCondLst>
                            <p:childTnLst>
                              <p:par>
                                <p:cTn id="18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100"/>
                            </p:stCondLst>
                            <p:childTnLst>
                              <p:par>
                                <p:cTn id="25" presetID="31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100"/>
                            </p:stCondLst>
                            <p:childTnLst>
                              <p:par>
                                <p:cTn id="32" presetID="31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3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1100"/>
                            </p:stCondLst>
                            <p:childTnLst>
                              <p:par>
                                <p:cTn id="39" presetID="31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3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4100"/>
                            </p:stCondLst>
                            <p:childTnLst>
                              <p:par>
                                <p:cTn id="46" presetID="31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3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3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7100"/>
                            </p:stCondLst>
                            <p:childTnLst>
                              <p:par>
                                <p:cTn id="53" presetID="31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3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3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100"/>
                            </p:stCondLst>
                            <p:childTnLst>
                              <p:par>
                                <p:cTn id="60" presetID="31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3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3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3100"/>
                            </p:stCondLst>
                            <p:childTnLst>
                              <p:par>
                                <p:cTn id="67" presetID="23" presetClass="entr" presetSubtype="16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100"/>
                            </p:stCondLst>
                            <p:childTnLst>
                              <p:par>
                                <p:cTn id="72" presetID="23" presetClass="entr" presetSubtype="16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290" grpId="0"/>
      <p:bldP spid="290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554</Words>
  <Application>Microsoft Office PowerPoint</Application>
  <PresentationFormat>Custom</PresentationFormat>
  <Paragraphs>135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Củng cố: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Thứ hai ngày 21 tháng 10 năm 2019</dc:title>
  <dc:creator>Huỳnh Quốc Hân</dc:creator>
  <cp:lastModifiedBy>Windows User</cp:lastModifiedBy>
  <cp:revision>24</cp:revision>
  <dcterms:created xsi:type="dcterms:W3CDTF">2019-10-20T05:30:45Z</dcterms:created>
  <dcterms:modified xsi:type="dcterms:W3CDTF">2022-10-16T13:59:59Z</dcterms:modified>
</cp:coreProperties>
</file>