
<file path=[Content_Types].xml><?xml version="1.0" encoding="utf-8"?>
<Types xmlns="http://schemas.openxmlformats.org/package/2006/content-types">
  <Default Extension="png" ContentType="image/png"/>
  <Default Extension="mp3" ContentType="audio/unknown"/>
  <Default Extension="bin" ContentType="application/vnd.ms-office.activeX"/>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7" r:id="rId3"/>
    <p:sldMasterId id="2147483704" r:id="rId4"/>
  </p:sldMasterIdLst>
  <p:notesMasterIdLst>
    <p:notesMasterId r:id="rId38"/>
  </p:notesMasterIdLst>
  <p:sldIdLst>
    <p:sldId id="312" r:id="rId5"/>
    <p:sldId id="352" r:id="rId6"/>
    <p:sldId id="384" r:id="rId7"/>
    <p:sldId id="344" r:id="rId8"/>
    <p:sldId id="349" r:id="rId9"/>
    <p:sldId id="350" r:id="rId10"/>
    <p:sldId id="351" r:id="rId11"/>
    <p:sldId id="318" r:id="rId12"/>
    <p:sldId id="385" r:id="rId13"/>
    <p:sldId id="293" r:id="rId14"/>
    <p:sldId id="386" r:id="rId15"/>
    <p:sldId id="387" r:id="rId16"/>
    <p:sldId id="295" r:id="rId17"/>
    <p:sldId id="388" r:id="rId18"/>
    <p:sldId id="389" r:id="rId19"/>
    <p:sldId id="304" r:id="rId20"/>
    <p:sldId id="392" r:id="rId21"/>
    <p:sldId id="299" r:id="rId22"/>
    <p:sldId id="306" r:id="rId23"/>
    <p:sldId id="395" r:id="rId24"/>
    <p:sldId id="396" r:id="rId25"/>
    <p:sldId id="397" r:id="rId26"/>
    <p:sldId id="398" r:id="rId27"/>
    <p:sldId id="399" r:id="rId28"/>
    <p:sldId id="305" r:id="rId29"/>
    <p:sldId id="400" r:id="rId30"/>
    <p:sldId id="401" r:id="rId31"/>
    <p:sldId id="402" r:id="rId32"/>
    <p:sldId id="348" r:id="rId33"/>
    <p:sldId id="403" r:id="rId34"/>
    <p:sldId id="316" r:id="rId35"/>
    <p:sldId id="275" r:id="rId36"/>
    <p:sldId id="31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90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9/13/2023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1</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8</a:t>
            </a:fld>
            <a:endParaRPr lang="en-US"/>
          </a:p>
        </p:txBody>
      </p:sp>
    </p:spTree>
    <p:extLst>
      <p:ext uri="{BB962C8B-B14F-4D97-AF65-F5344CB8AC3E}">
        <p14:creationId xmlns:p14="http://schemas.microsoft.com/office/powerpoint/2010/main" val="3078311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31</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5" name="Footer Placeholder 4">
            <a:extLst>
              <a:ext uri="{FF2B5EF4-FFF2-40B4-BE49-F238E27FC236}">
                <a16:creationId xmlns=""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5" name="Footer Placeholder 4">
            <a:extLst>
              <a:ext uri="{FF2B5EF4-FFF2-40B4-BE49-F238E27FC236}">
                <a16:creationId xmlns=""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5" name="Footer Placeholder 4">
            <a:extLst>
              <a:ext uri="{FF2B5EF4-FFF2-40B4-BE49-F238E27FC236}">
                <a16:creationId xmlns=""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B63939-936B-9A23-69BB-9EB49C5268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 xmlns:a16="http://schemas.microsoft.com/office/drawing/2014/main" id="{C6576574-A4C6-BB1C-0D28-5AF184244C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 xmlns:a16="http://schemas.microsoft.com/office/drawing/2014/main" id="{3E9DD571-C627-87BF-A9AD-55705B015C42}"/>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5" name="Footer Placeholder 4">
            <a:extLst>
              <a:ext uri="{FF2B5EF4-FFF2-40B4-BE49-F238E27FC236}">
                <a16:creationId xmlns="" xmlns:a16="http://schemas.microsoft.com/office/drawing/2014/main" id="{B6A2930A-2AC3-5A1E-2C9E-11C6F4E9D835}"/>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2A96E037-F1CE-F08C-E74D-201EBD62DBC9}"/>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55475167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D01E93-C574-5831-412A-5E53F3D5097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F58355ED-93D1-D9E4-5459-9CC799CB1F9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C2EFCA1C-4C9A-7D69-1968-C99D45F91EF5}"/>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5" name="Footer Placeholder 4">
            <a:extLst>
              <a:ext uri="{FF2B5EF4-FFF2-40B4-BE49-F238E27FC236}">
                <a16:creationId xmlns="" xmlns:a16="http://schemas.microsoft.com/office/drawing/2014/main" id="{CAF1D199-647F-B551-FD61-731D59ED45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4222067-9F74-85D9-AAED-19C5343C243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9940397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C66115E-48A3-3627-F508-5128085BEA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 xmlns:a16="http://schemas.microsoft.com/office/drawing/2014/main" id="{59BB5E61-A480-DA49-8216-17DF92C3BA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4F42EF71-BFE8-15B4-5ED0-05BD49DA5139}"/>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5" name="Footer Placeholder 4">
            <a:extLst>
              <a:ext uri="{FF2B5EF4-FFF2-40B4-BE49-F238E27FC236}">
                <a16:creationId xmlns="" xmlns:a16="http://schemas.microsoft.com/office/drawing/2014/main" id="{5C63B71B-C3DC-E68E-6E59-99BB2F952D1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B0F525DB-B562-1787-2947-1824AD74C4A3}"/>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768795754"/>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C7A7942-725B-8C6D-C757-8B8C4B1B3C2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7C56920E-8838-BC8F-3B2A-7725E0D60E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 xmlns:a16="http://schemas.microsoft.com/office/drawing/2014/main" id="{F11FE438-2364-7A36-ED8E-1D8F6903BF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 xmlns:a16="http://schemas.microsoft.com/office/drawing/2014/main" id="{9365AF44-E6E8-299F-9C8C-C80C3470613E}"/>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6" name="Footer Placeholder 5">
            <a:extLst>
              <a:ext uri="{FF2B5EF4-FFF2-40B4-BE49-F238E27FC236}">
                <a16:creationId xmlns="" xmlns:a16="http://schemas.microsoft.com/office/drawing/2014/main" id="{97E5F809-A60B-4214-2F09-09A89323B28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31412DA6-F2A7-4572-CF7A-ECB322C2DC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358985593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99A18EF-FFD8-1149-3009-E99B88042EBE}"/>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C1C58C04-9C09-B247-D02B-629EEB3DBA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D120043B-24DF-E5DA-ADAA-30D7365682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 xmlns:a16="http://schemas.microsoft.com/office/drawing/2014/main" id="{A79E3A35-311B-BEC7-773F-ED73A48CE9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492E5ED7-681D-5BFD-D7C2-F0C312F88F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 xmlns:a16="http://schemas.microsoft.com/office/drawing/2014/main" id="{9298298F-E743-1B27-A87D-82844BA27079}"/>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8" name="Footer Placeholder 7">
            <a:extLst>
              <a:ext uri="{FF2B5EF4-FFF2-40B4-BE49-F238E27FC236}">
                <a16:creationId xmlns="" xmlns:a16="http://schemas.microsoft.com/office/drawing/2014/main" id="{4B0AB161-BE30-CB20-5879-939B9BA4B07F}"/>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 xmlns:a16="http://schemas.microsoft.com/office/drawing/2014/main" id="{07ABB55C-CA50-55B3-312C-39C05678386F}"/>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31540799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BF8B03-F8FE-5552-CBC0-84CDEE945E5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 xmlns:a16="http://schemas.microsoft.com/office/drawing/2014/main" id="{D98A9C22-BA43-ADEF-DCBD-3A4897A58326}"/>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4" name="Footer Placeholder 3">
            <a:extLst>
              <a:ext uri="{FF2B5EF4-FFF2-40B4-BE49-F238E27FC236}">
                <a16:creationId xmlns="" xmlns:a16="http://schemas.microsoft.com/office/drawing/2014/main" id="{71F60952-9300-4BC3-D0EA-AF71C1223FD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 xmlns:a16="http://schemas.microsoft.com/office/drawing/2014/main" id="{EB7F7341-C3D2-382A-97D9-28B769594904}"/>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1137525693"/>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10F0A92-1BCB-91C7-500B-CEC1C6C99F31}"/>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3" name="Footer Placeholder 2">
            <a:extLst>
              <a:ext uri="{FF2B5EF4-FFF2-40B4-BE49-F238E27FC236}">
                <a16:creationId xmlns="" xmlns:a16="http://schemas.microsoft.com/office/drawing/2014/main" id="{BE779576-7EDB-76A6-F3F1-E9E5A96A40AE}"/>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 xmlns:a16="http://schemas.microsoft.com/office/drawing/2014/main" id="{D3FA68AF-1283-D277-ACFA-16E03F812FD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777478687"/>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187AB1-6E8A-D5D8-A94E-6BDB389631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 xmlns:a16="http://schemas.microsoft.com/office/drawing/2014/main" id="{BF850879-54A5-8A38-37B5-101A25EA58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 xmlns:a16="http://schemas.microsoft.com/office/drawing/2014/main" id="{26CD31E2-BE74-5787-748B-491E2A3891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E738190-87DC-F641-0240-9E224F28B490}"/>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6" name="Footer Placeholder 5">
            <a:extLst>
              <a:ext uri="{FF2B5EF4-FFF2-40B4-BE49-F238E27FC236}">
                <a16:creationId xmlns="" xmlns:a16="http://schemas.microsoft.com/office/drawing/2014/main" id="{9928193E-F137-D215-8388-0C551930F6CD}"/>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512CD49B-93FA-3BF6-0AAB-2A6FEA8C8E1A}"/>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2645927788"/>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5" name="Footer Placeholder 4">
            <a:extLst>
              <a:ext uri="{FF2B5EF4-FFF2-40B4-BE49-F238E27FC236}">
                <a16:creationId xmlns=""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CE703D5-42D5-AA70-5889-F3FE37116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 xmlns:a16="http://schemas.microsoft.com/office/drawing/2014/main" id="{B458D19B-1CE1-C95A-E12A-4509E1CF4A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 xmlns:a16="http://schemas.microsoft.com/office/drawing/2014/main" id="{5E948A80-C1D8-86EB-4186-1713E837FD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D743EA86-669F-3496-1DC8-C8DFD3BAE027}"/>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6" name="Footer Placeholder 5">
            <a:extLst>
              <a:ext uri="{FF2B5EF4-FFF2-40B4-BE49-F238E27FC236}">
                <a16:creationId xmlns="" xmlns:a16="http://schemas.microsoft.com/office/drawing/2014/main" id="{B486272F-81B0-6B54-71F6-001938CF695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 xmlns:a16="http://schemas.microsoft.com/office/drawing/2014/main" id="{D0C0291B-649F-19CA-CECA-42B7DBBC6D97}"/>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602063474"/>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AAB728A-01D2-839E-6B8A-350BABD67A3E}"/>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D666E6D7-05C4-313B-0F48-B9DBEC80C4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8DB1A5EC-985D-3F3E-7F31-DDA362E0EA69}"/>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5" name="Footer Placeholder 4">
            <a:extLst>
              <a:ext uri="{FF2B5EF4-FFF2-40B4-BE49-F238E27FC236}">
                <a16:creationId xmlns="" xmlns:a16="http://schemas.microsoft.com/office/drawing/2014/main" id="{3770B0A5-D8B4-A2FE-C5BA-40309C190B1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F66964DF-0720-8E4F-A203-7A11429E4171}"/>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962682275"/>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73F1BE8-0F87-3EEA-B860-FF178CA55F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 xmlns:a16="http://schemas.microsoft.com/office/drawing/2014/main" id="{1BBA779B-070D-5BF2-5853-E78D8B03E0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248A76B9-F25A-506C-D840-89A8DD64AC9D}"/>
              </a:ext>
            </a:extLst>
          </p:cNvPr>
          <p:cNvSpPr>
            <a:spLocks noGrp="1"/>
          </p:cNvSpPr>
          <p:nvPr>
            <p:ph type="dt" sz="half" idx="10"/>
          </p:nvPr>
        </p:nvSpPr>
        <p:spPr/>
        <p:txBody>
          <a:bodyPr/>
          <a:lstStyle/>
          <a:p>
            <a:fld id="{1A8E54D4-2C72-420D-AABA-55C4963F15D7}" type="datetimeFigureOut">
              <a:rPr lang="vi-VN" smtClean="0"/>
              <a:t>13/09/2023</a:t>
            </a:fld>
            <a:endParaRPr lang="vi-VN"/>
          </a:p>
        </p:txBody>
      </p:sp>
      <p:sp>
        <p:nvSpPr>
          <p:cNvPr id="5" name="Footer Placeholder 4">
            <a:extLst>
              <a:ext uri="{FF2B5EF4-FFF2-40B4-BE49-F238E27FC236}">
                <a16:creationId xmlns="" xmlns:a16="http://schemas.microsoft.com/office/drawing/2014/main" id="{8C87C3B2-5F2D-15E0-7FA0-80EFB8E5032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 xmlns:a16="http://schemas.microsoft.com/office/drawing/2014/main" id="{5F07B432-A6E4-C9AB-F58F-A63129EC822C}"/>
              </a:ext>
            </a:extLst>
          </p:cNvPr>
          <p:cNvSpPr>
            <a:spLocks noGrp="1"/>
          </p:cNvSpPr>
          <p:nvPr>
            <p:ph type="sldNum" sz="quarter" idx="12"/>
          </p:nvPr>
        </p:nvSpPr>
        <p:spPr/>
        <p:txBody>
          <a:bodyPr/>
          <a:lstStyle/>
          <a:p>
            <a:fld id="{389439F3-051E-4B55-B683-48224EBF538B}" type="slidenum">
              <a:rPr lang="vi-VN" smtClean="0"/>
              <a:t>‹#›</a:t>
            </a:fld>
            <a:endParaRPr lang="vi-VN"/>
          </a:p>
        </p:txBody>
      </p:sp>
    </p:spTree>
    <p:extLst>
      <p:ext uri="{BB962C8B-B14F-4D97-AF65-F5344CB8AC3E}">
        <p14:creationId xmlns:p14="http://schemas.microsoft.com/office/powerpoint/2010/main" val="430087993"/>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9/13/2023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5" name="Footer Placeholder 4">
            <a:extLst>
              <a:ext uri="{FF2B5EF4-FFF2-40B4-BE49-F238E27FC236}">
                <a16:creationId xmlns=""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5" name="Footer Placeholder 4">
            <a:extLst>
              <a:ext uri="{FF2B5EF4-FFF2-40B4-BE49-F238E27FC236}">
                <a16:creationId xmlns=""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5" name="Footer Placeholder 4">
            <a:extLst>
              <a:ext uri="{FF2B5EF4-FFF2-40B4-BE49-F238E27FC236}">
                <a16:creationId xmlns=""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5" name="Footer Placeholder 4">
            <a:extLst>
              <a:ext uri="{FF2B5EF4-FFF2-40B4-BE49-F238E27FC236}">
                <a16:creationId xmlns=""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6" name="Footer Placeholder 5">
            <a:extLst>
              <a:ext uri="{FF2B5EF4-FFF2-40B4-BE49-F238E27FC236}">
                <a16:creationId xmlns=""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8" name="Footer Placeholder 7">
            <a:extLst>
              <a:ext uri="{FF2B5EF4-FFF2-40B4-BE49-F238E27FC236}">
                <a16:creationId xmlns=""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4" name="Footer Placeholder 3">
            <a:extLst>
              <a:ext uri="{FF2B5EF4-FFF2-40B4-BE49-F238E27FC236}">
                <a16:creationId xmlns=""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3" name="Footer Placeholder 2">
            <a:extLst>
              <a:ext uri="{FF2B5EF4-FFF2-40B4-BE49-F238E27FC236}">
                <a16:creationId xmlns=""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6" name="Footer Placeholder 5">
            <a:extLst>
              <a:ext uri="{FF2B5EF4-FFF2-40B4-BE49-F238E27FC236}">
                <a16:creationId xmlns=""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6" name="Footer Placeholder 5">
            <a:extLst>
              <a:ext uri="{FF2B5EF4-FFF2-40B4-BE49-F238E27FC236}">
                <a16:creationId xmlns=""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5" name="Footer Placeholder 4">
            <a:extLst>
              <a:ext uri="{FF2B5EF4-FFF2-40B4-BE49-F238E27FC236}">
                <a16:creationId xmlns=""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9/13/2023</a:t>
            </a:fld>
            <a:endParaRPr lang="en-US"/>
          </a:p>
        </p:txBody>
      </p:sp>
      <p:sp>
        <p:nvSpPr>
          <p:cNvPr id="5" name="Footer Placeholder 4">
            <a:extLst>
              <a:ext uri="{FF2B5EF4-FFF2-40B4-BE49-F238E27FC236}">
                <a16:creationId xmlns=""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6" name="Footer Placeholder 5">
            <a:extLst>
              <a:ext uri="{FF2B5EF4-FFF2-40B4-BE49-F238E27FC236}">
                <a16:creationId xmlns=""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8" name="Footer Placeholder 7">
            <a:extLst>
              <a:ext uri="{FF2B5EF4-FFF2-40B4-BE49-F238E27FC236}">
                <a16:creationId xmlns=""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4" name="Footer Placeholder 3">
            <a:extLst>
              <a:ext uri="{FF2B5EF4-FFF2-40B4-BE49-F238E27FC236}">
                <a16:creationId xmlns=""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3" name="Footer Placeholder 2">
            <a:extLst>
              <a:ext uri="{FF2B5EF4-FFF2-40B4-BE49-F238E27FC236}">
                <a16:creationId xmlns=""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6" name="Footer Placeholder 5">
            <a:extLst>
              <a:ext uri="{FF2B5EF4-FFF2-40B4-BE49-F238E27FC236}">
                <a16:creationId xmlns=""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9/13/2023</a:t>
            </a:fld>
            <a:endParaRPr lang="en-US"/>
          </a:p>
        </p:txBody>
      </p:sp>
      <p:sp>
        <p:nvSpPr>
          <p:cNvPr id="6" name="Footer Placeholder 5">
            <a:extLst>
              <a:ext uri="{FF2B5EF4-FFF2-40B4-BE49-F238E27FC236}">
                <a16:creationId xmlns=""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4.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 xmlns:a16="http://schemas.microsoft.com/office/drawing/2014/main" id="{ACF24181-90FC-92AA-19E0-73FD80B2CD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2152" y="180975"/>
            <a:ext cx="1609726" cy="1609726"/>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9BF57216-0C11-AF0B-3680-5BE8BBB5E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 xmlns:a16="http://schemas.microsoft.com/office/drawing/2014/main" id="{30F883C8-83E4-34A8-EEFF-EB3D3DF4D4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 xmlns:a16="http://schemas.microsoft.com/office/drawing/2014/main" id="{324E37C5-A6C4-E779-0B29-B4EDDC884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E54D4-2C72-420D-AABA-55C4963F15D7}" type="datetimeFigureOut">
              <a:rPr lang="vi-VN" smtClean="0"/>
              <a:t>13/09/2023</a:t>
            </a:fld>
            <a:endParaRPr lang="vi-VN"/>
          </a:p>
        </p:txBody>
      </p:sp>
      <p:sp>
        <p:nvSpPr>
          <p:cNvPr id="5" name="Footer Placeholder 4">
            <a:extLst>
              <a:ext uri="{FF2B5EF4-FFF2-40B4-BE49-F238E27FC236}">
                <a16:creationId xmlns="" xmlns:a16="http://schemas.microsoft.com/office/drawing/2014/main" id="{26683319-E49D-410E-756C-C978979E79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 xmlns:a16="http://schemas.microsoft.com/office/drawing/2014/main" id="{A2D30C78-424C-698A-17BE-8F3F022AF4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9439F3-051E-4B55-B683-48224EBF538B}"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 xmlns:a16="http://schemas.microsoft.com/office/drawing/2014/main" id="{08164FAE-F2D4-2FAC-D4CD-40686731CFC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228851" y="161924"/>
            <a:ext cx="1914525" cy="1914525"/>
          </a:xfrm>
          <a:prstGeom prst="rect">
            <a:avLst/>
          </a:prstGeom>
        </p:spPr>
      </p:pic>
    </p:spTree>
    <p:extLst>
      <p:ext uri="{BB962C8B-B14F-4D97-AF65-F5344CB8AC3E}">
        <p14:creationId xmlns:p14="http://schemas.microsoft.com/office/powerpoint/2010/main" val="1372111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9/13/2023</a:t>
            </a:fld>
            <a:endParaRPr lang="en-US"/>
          </a:p>
        </p:txBody>
      </p:sp>
      <p:sp>
        <p:nvSpPr>
          <p:cNvPr id="5" name="Footer Placeholder 4">
            <a:extLst>
              <a:ext uri="{FF2B5EF4-FFF2-40B4-BE49-F238E27FC236}">
                <a16:creationId xmlns=""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11.wdp"/><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43.png"/><Relationship Id="rId10" Type="http://schemas.microsoft.com/office/2007/relationships/hdphoto" Target="../media/hdphoto14.wdp"/><Relationship Id="rId4" Type="http://schemas.openxmlformats.org/officeDocument/2006/relationships/image" Target="../media/image42.png"/><Relationship Id="rId9" Type="http://schemas.openxmlformats.org/officeDocument/2006/relationships/image" Target="../media/image45.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28.png"/><Relationship Id="rId4" Type="http://schemas.microsoft.com/office/2007/relationships/hdphoto" Target="../media/hdphoto11.wdp"/><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microsoft.com/office/2007/relationships/hdphoto" Target="../media/hdphoto16.wdp"/><Relationship Id="rId3" Type="http://schemas.openxmlformats.org/officeDocument/2006/relationships/image" Target="../media/image40.png"/><Relationship Id="rId7" Type="http://schemas.openxmlformats.org/officeDocument/2006/relationships/image" Target="../media/image49.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28.png"/><Relationship Id="rId4" Type="http://schemas.microsoft.com/office/2007/relationships/hdphoto" Target="../media/hdphoto11.wdp"/><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hdphoto" Target="../media/hdphoto11.wdp"/><Relationship Id="rId7" Type="http://schemas.openxmlformats.org/officeDocument/2006/relationships/image" Target="../media/image5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5.svg"/><Relationship Id="rId4" Type="http://schemas.openxmlformats.org/officeDocument/2006/relationships/image" Target="../media/image51.png"/><Relationship Id="rId9"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emf"/><Relationship Id="rId4" Type="http://schemas.openxmlformats.org/officeDocument/2006/relationships/image" Target="../media/image4.emf"/></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7.gif"/><Relationship Id="rId1" Type="http://schemas.openxmlformats.org/officeDocument/2006/relationships/slideLayout" Target="../slideLayouts/slideLayout26.xml"/><Relationship Id="rId6" Type="http://schemas.openxmlformats.org/officeDocument/2006/relationships/image" Target="../media/image9.png"/><Relationship Id="rId5" Type="http://schemas.openxmlformats.org/officeDocument/2006/relationships/slide" Target="slide3.xml"/><Relationship Id="rId4" Type="http://schemas.microsoft.com/office/2007/relationships/hdphoto" Target="../media/hdphoto1.wdp"/><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8.emf"/></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8.emf"/><Relationship Id="rId4" Type="http://schemas.microsoft.com/office/2007/relationships/hdphoto" Target="../media/hdphoto11.wdp"/></Relationships>
</file>

<file path=ppt/slides/_rels/slide2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58.emf"/></Relationships>
</file>

<file path=ppt/slides/_rels/slide2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58.emf"/></Relationships>
</file>

<file path=ppt/slides/_rels/slide2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65.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8.sv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png"/><Relationship Id="rId2" Type="http://schemas.openxmlformats.org/officeDocument/2006/relationships/image" Target="../media/image66.png"/><Relationship Id="rId1" Type="http://schemas.openxmlformats.org/officeDocument/2006/relationships/slideLayout" Target="../slideLayouts/slideLayout35.xml"/><Relationship Id="rId6" Type="http://schemas.openxmlformats.org/officeDocument/2006/relationships/image" Target="../media/image75.svg"/><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5.png"/><Relationship Id="rId18" Type="http://schemas.microsoft.com/office/2007/relationships/hdphoto" Target="../media/hdphoto4.wdp"/><Relationship Id="rId26" Type="http://schemas.openxmlformats.org/officeDocument/2006/relationships/image" Target="../media/image10.png"/><Relationship Id="rId3" Type="http://schemas.openxmlformats.org/officeDocument/2006/relationships/slideLayout" Target="../slideLayouts/slideLayout26.xml"/><Relationship Id="rId21" Type="http://schemas.openxmlformats.org/officeDocument/2006/relationships/image" Target="../media/image20.png"/><Relationship Id="rId7" Type="http://schemas.openxmlformats.org/officeDocument/2006/relationships/image" Target="../media/image12.png"/><Relationship Id="rId12" Type="http://schemas.openxmlformats.org/officeDocument/2006/relationships/slide" Target="slide4.xml"/><Relationship Id="rId17" Type="http://schemas.openxmlformats.org/officeDocument/2006/relationships/image" Target="../media/image18.png"/><Relationship Id="rId25" Type="http://schemas.microsoft.com/office/2007/relationships/hdphoto" Target="../media/hdphoto7.wdp"/><Relationship Id="rId2" Type="http://schemas.openxmlformats.org/officeDocument/2006/relationships/audio" Target="../media/media1.mp3"/><Relationship Id="rId16" Type="http://schemas.openxmlformats.org/officeDocument/2006/relationships/image" Target="../media/image17.png"/><Relationship Id="rId20" Type="http://schemas.microsoft.com/office/2007/relationships/hdphoto" Target="../media/hdphoto5.wdp"/><Relationship Id="rId1" Type="http://schemas.microsoft.com/office/2007/relationships/media" Target="../media/media1.mp3"/><Relationship Id="rId6" Type="http://schemas.openxmlformats.org/officeDocument/2006/relationships/slide" Target="slide7.xml"/><Relationship Id="rId11" Type="http://schemas.openxmlformats.org/officeDocument/2006/relationships/image" Target="../media/image14.png"/><Relationship Id="rId24" Type="http://schemas.openxmlformats.org/officeDocument/2006/relationships/image" Target="../media/image21.png"/><Relationship Id="rId5" Type="http://schemas.openxmlformats.org/officeDocument/2006/relationships/audio" Target="../media/audio2.wav"/><Relationship Id="rId15" Type="http://schemas.microsoft.com/office/2007/relationships/hdphoto" Target="../media/hdphoto3.wdp"/><Relationship Id="rId23" Type="http://schemas.openxmlformats.org/officeDocument/2006/relationships/slide" Target="slide8.xml"/><Relationship Id="rId10" Type="http://schemas.openxmlformats.org/officeDocument/2006/relationships/slide" Target="slide5.xml"/><Relationship Id="rId19" Type="http://schemas.openxmlformats.org/officeDocument/2006/relationships/image" Target="../media/image19.png"/><Relationship Id="rId4" Type="http://schemas.openxmlformats.org/officeDocument/2006/relationships/notesSlide" Target="../notesSlides/notesSlide2.xml"/><Relationship Id="rId9" Type="http://schemas.openxmlformats.org/officeDocument/2006/relationships/image" Target="../media/image13.png"/><Relationship Id="rId14" Type="http://schemas.openxmlformats.org/officeDocument/2006/relationships/image" Target="../media/image16.png"/><Relationship Id="rId22" Type="http://schemas.microsoft.com/office/2007/relationships/hdphoto" Target="../media/hdphoto6.wdp"/></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68.png"/><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5.wmf"/><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74.png"/><Relationship Id="rId5" Type="http://schemas.openxmlformats.org/officeDocument/2006/relationships/image" Target="../media/image61.png"/><Relationship Id="rId4"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2.png"/><Relationship Id="rId3" Type="http://schemas.openxmlformats.org/officeDocument/2006/relationships/image" Target="../media/image28.png"/><Relationship Id="rId7" Type="http://schemas.openxmlformats.org/officeDocument/2006/relationships/image" Target="../media/image79.png"/><Relationship Id="rId12"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31.png"/><Relationship Id="rId5" Type="http://schemas.microsoft.com/office/2007/relationships/hdphoto" Target="../media/hdphoto8.wdp"/><Relationship Id="rId10" Type="http://schemas.microsoft.com/office/2007/relationships/hdphoto" Target="../media/hdphoto17.wdp"/><Relationship Id="rId4" Type="http://schemas.openxmlformats.org/officeDocument/2006/relationships/image" Target="../media/image29.pn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6.xml"/><Relationship Id="rId6" Type="http://schemas.openxmlformats.org/officeDocument/2006/relationships/image" Target="../media/image22.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5.wav"/></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4.wav"/><Relationship Id="rId7" Type="http://schemas.openxmlformats.org/officeDocument/2006/relationships/slide" Target="slide3.xml"/><Relationship Id="rId2" Type="http://schemas.openxmlformats.org/officeDocument/2006/relationships/audio" Target="../media/audio3.wav"/><Relationship Id="rId1" Type="http://schemas.openxmlformats.org/officeDocument/2006/relationships/slideLayout" Target="../slideLayouts/slideLayout2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audio" Target="../media/audio5.wav"/></Relationships>
</file>

<file path=ppt/slides/_rels/slide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4.wav"/><Relationship Id="rId1" Type="http://schemas.openxmlformats.org/officeDocument/2006/relationships/slideLayout" Target="../slideLayouts/slideLayout26.xml"/><Relationship Id="rId5" Type="http://schemas.openxmlformats.org/officeDocument/2006/relationships/image" Target="../media/image26.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4.png"/><Relationship Id="rId3" Type="http://schemas.openxmlformats.org/officeDocument/2006/relationships/image" Target="../media/image27.png"/><Relationship Id="rId7" Type="http://schemas.openxmlformats.org/officeDocument/2006/relationships/image" Target="../media/image10.png"/><Relationship Id="rId12"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8.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9.wdp"/><Relationship Id="rId4" Type="http://schemas.openxmlformats.org/officeDocument/2006/relationships/image" Target="../media/image28.png"/><Relationship Id="rId9"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microsoft.com/office/2007/relationships/hdphoto" Target="../media/hdphoto10.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1275061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vi-VN" sz="2200" dirty="0">
                <a:solidFill>
                  <a:srgbClr val="002060"/>
                </a:solidFill>
              </a:rPr>
              <a:t>Trên 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2" name="Picture 1" descr="A picture containing text, toy, vector graphics&#10;&#10;Description automatically generated">
            <a:extLst>
              <a:ext uri="{FF2B5EF4-FFF2-40B4-BE49-F238E27FC236}">
                <a16:creationId xmlns="" xmlns:a16="http://schemas.microsoft.com/office/drawing/2014/main" id="{884C21AA-83C8-DC1E-5465-1DDF1EF3A0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250" y="836828"/>
            <a:ext cx="6427664" cy="6021172"/>
          </a:xfrm>
          <a:prstGeom prst="rect">
            <a:avLst/>
          </a:prstGeom>
        </p:spPr>
      </p:pic>
      <p:grpSp>
        <p:nvGrpSpPr>
          <p:cNvPr id="6" name="Group 5">
            <a:extLst>
              <a:ext uri="{FF2B5EF4-FFF2-40B4-BE49-F238E27FC236}">
                <a16:creationId xmlns="" xmlns:a16="http://schemas.microsoft.com/office/drawing/2014/main" id="{422EF192-6B1A-4DE9-DEFD-B7AD9575610E}"/>
              </a:ext>
            </a:extLst>
          </p:cNvPr>
          <p:cNvGrpSpPr/>
          <p:nvPr/>
        </p:nvGrpSpPr>
        <p:grpSpPr>
          <a:xfrm>
            <a:off x="6438997" y="1849007"/>
            <a:ext cx="4322439" cy="1121761"/>
            <a:chOff x="6410789" y="819970"/>
            <a:chExt cx="4322439" cy="1121761"/>
          </a:xfrm>
        </p:grpSpPr>
        <p:pic>
          <p:nvPicPr>
            <p:cNvPr id="7" name="Picture 6">
              <a:extLst>
                <a:ext uri="{FF2B5EF4-FFF2-40B4-BE49-F238E27FC236}">
                  <a16:creationId xmlns="" xmlns:a16="http://schemas.microsoft.com/office/drawing/2014/main" id="{D8825FCA-DD5E-C4D9-ACC7-450A38557AEF}"/>
                </a:ext>
              </a:extLst>
            </p:cNvPr>
            <p:cNvPicPr>
              <a:picLocks noChangeAspect="1"/>
            </p:cNvPicPr>
            <p:nvPr/>
          </p:nvPicPr>
          <p:blipFill>
            <a:blip r:embed="rId5">
              <a:duotone>
                <a:schemeClr val="accent1">
                  <a:shade val="45000"/>
                  <a:satMod val="135000"/>
                </a:schemeClr>
                <a:prstClr val="white"/>
              </a:duotone>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8" name="TextBox 7">
              <a:extLst>
                <a:ext uri="{FF2B5EF4-FFF2-40B4-BE49-F238E27FC236}">
                  <a16:creationId xmlns="" xmlns:a16="http://schemas.microsoft.com/office/drawing/2014/main" id="{0FB18D04-39FF-22A6-265C-9D52F4608977}"/>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cách</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nói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9" name="Group 8">
            <a:extLst>
              <a:ext uri="{FF2B5EF4-FFF2-40B4-BE49-F238E27FC236}">
                <a16:creationId xmlns="" xmlns:a16="http://schemas.microsoft.com/office/drawing/2014/main" id="{5CAF33C8-C4A1-AF49-E085-44D4C7DC558B}"/>
              </a:ext>
            </a:extLst>
          </p:cNvPr>
          <p:cNvGrpSpPr/>
          <p:nvPr/>
        </p:nvGrpSpPr>
        <p:grpSpPr>
          <a:xfrm>
            <a:off x="6404693" y="3240689"/>
            <a:ext cx="4322439" cy="1121761"/>
            <a:chOff x="6410789" y="2733385"/>
            <a:chExt cx="4322439" cy="1121761"/>
          </a:xfrm>
        </p:grpSpPr>
        <p:pic>
          <p:nvPicPr>
            <p:cNvPr id="10" name="Picture 9">
              <a:extLst>
                <a:ext uri="{FF2B5EF4-FFF2-40B4-BE49-F238E27FC236}">
                  <a16:creationId xmlns="" xmlns:a16="http://schemas.microsoft.com/office/drawing/2014/main" id="{927B331F-9AAC-D5C3-E2B6-2703BBD4666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Layer>
                  </a14:imgProps>
                </a:ext>
              </a:extLst>
            </a:blip>
            <a:stretch>
              <a:fillRect/>
            </a:stretch>
          </p:blipFill>
          <p:spPr>
            <a:xfrm>
              <a:off x="6410789" y="2733385"/>
              <a:ext cx="4322439" cy="1121761"/>
            </a:xfrm>
            <a:prstGeom prst="rect">
              <a:avLst/>
            </a:prstGeom>
          </p:spPr>
        </p:pic>
        <p:sp>
          <p:nvSpPr>
            <p:cNvPr id="11" name="TextBox 10">
              <a:extLst>
                <a:ext uri="{FF2B5EF4-FFF2-40B4-BE49-F238E27FC236}">
                  <a16:creationId xmlns="" xmlns:a16="http://schemas.microsoft.com/office/drawing/2014/main" id="{6DDA44D6-56F2-20DF-A00A-E37777AD9A06}"/>
                </a:ext>
              </a:extLst>
            </p:cNvPr>
            <p:cNvSpPr txBox="1"/>
            <p:nvPr/>
          </p:nvSpPr>
          <p:spPr>
            <a:xfrm>
              <a:off x="6735046" y="28684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lo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lắng</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grpSp>
        <p:nvGrpSpPr>
          <p:cNvPr id="13" name="Group 12">
            <a:extLst>
              <a:ext uri="{FF2B5EF4-FFF2-40B4-BE49-F238E27FC236}">
                <a16:creationId xmlns="" xmlns:a16="http://schemas.microsoft.com/office/drawing/2014/main" id="{8A563078-3570-4712-CE3C-0EE1984CA9B0}"/>
              </a:ext>
            </a:extLst>
          </p:cNvPr>
          <p:cNvGrpSpPr/>
          <p:nvPr/>
        </p:nvGrpSpPr>
        <p:grpSpPr>
          <a:xfrm>
            <a:off x="6404693" y="4642273"/>
            <a:ext cx="4328535" cy="1121761"/>
            <a:chOff x="6404693" y="4731628"/>
            <a:chExt cx="4328535" cy="1121761"/>
          </a:xfrm>
        </p:grpSpPr>
        <p:pic>
          <p:nvPicPr>
            <p:cNvPr id="14" name="Picture 13">
              <a:extLst>
                <a:ext uri="{FF2B5EF4-FFF2-40B4-BE49-F238E27FC236}">
                  <a16:creationId xmlns="" xmlns:a16="http://schemas.microsoft.com/office/drawing/2014/main" id="{057BD891-52CD-9E0A-5A53-DDA0F65EF236}"/>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Layer>
                  </a14:imgProps>
                </a:ext>
              </a:extLst>
            </a:blip>
            <a:stretch>
              <a:fillRect/>
            </a:stretch>
          </p:blipFill>
          <p:spPr>
            <a:xfrm>
              <a:off x="6404693" y="4731628"/>
              <a:ext cx="4328535" cy="1121761"/>
            </a:xfrm>
            <a:prstGeom prst="rect">
              <a:avLst/>
            </a:prstGeom>
          </p:spPr>
        </p:pic>
        <p:sp>
          <p:nvSpPr>
            <p:cNvPr id="15" name="TextBox 14">
              <a:extLst>
                <a:ext uri="{FF2B5EF4-FFF2-40B4-BE49-F238E27FC236}">
                  <a16:creationId xmlns="" xmlns:a16="http://schemas.microsoft.com/office/drawing/2014/main" id="{16AFE162-945E-3016-5074-8B039CC21FB9}"/>
                </a:ext>
              </a:extLst>
            </p:cNvPr>
            <p:cNvSpPr txBox="1"/>
            <p:nvPr/>
          </p:nvSpPr>
          <p:spPr>
            <a:xfrm>
              <a:off x="7182721" y="4861621"/>
              <a:ext cx="3440394"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chậm</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rãi</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
        <p:nvSpPr>
          <p:cNvPr id="16" name="Rectangle 15">
            <a:extLst>
              <a:ext uri="{FF2B5EF4-FFF2-40B4-BE49-F238E27FC236}">
                <a16:creationId xmlns="" xmlns:a16="http://schemas.microsoft.com/office/drawing/2014/main" id="{AC6D2E8F-EE8A-89CC-2907-0EF18449EB47}"/>
              </a:ext>
            </a:extLst>
          </p:cNvPr>
          <p:cNvSpPr/>
          <p:nvPr/>
        </p:nvSpPr>
        <p:spPr>
          <a:xfrm>
            <a:off x="417412" y="1809475"/>
            <a:ext cx="3885039" cy="70788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Luyện</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002060"/>
                </a:solidFill>
                <a:effectLst/>
                <a:uLnTx/>
                <a:uFillTx/>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ea typeface="Arial-Rounded" panose="020B0500000000000000" pitchFamily="34" charset="0"/>
                <a:cs typeface="Arial-Rounded" panose="020B0500000000000000" pitchFamily="34" charset="0"/>
              </a:rPr>
              <a:t>khó</a:t>
            </a:r>
            <a:endParaRPr kumimoji="0" lang="en-US" sz="4000" b="1" i="0" u="none" strike="noStrike" kern="1200" cap="none" spc="0" normalizeH="0" baseline="0" noProof="0" dirty="0">
              <a:ln>
                <a:noFill/>
              </a:ln>
              <a:solidFill>
                <a:srgbClr val="338C8E"/>
              </a:solidFill>
              <a:effectLst/>
              <a:uLnTx/>
              <a:uFillTx/>
              <a:ea typeface="Arial-Rounded" panose="020B0500000000000000" pitchFamily="34" charset="0"/>
              <a:cs typeface="Arial-Rounded" panose="020B0500000000000000" pitchFamily="34" charset="0"/>
            </a:endParaRPr>
          </a:p>
        </p:txBody>
      </p:sp>
      <p:grpSp>
        <p:nvGrpSpPr>
          <p:cNvPr id="17" name="Group 16">
            <a:extLst>
              <a:ext uri="{FF2B5EF4-FFF2-40B4-BE49-F238E27FC236}">
                <a16:creationId xmlns="" xmlns:a16="http://schemas.microsoft.com/office/drawing/2014/main" id="{90EFED91-187C-9ABF-E0B0-5BFD0620E378}"/>
              </a:ext>
            </a:extLst>
          </p:cNvPr>
          <p:cNvGrpSpPr/>
          <p:nvPr/>
        </p:nvGrpSpPr>
        <p:grpSpPr>
          <a:xfrm>
            <a:off x="6404692" y="533085"/>
            <a:ext cx="4322439" cy="1121761"/>
            <a:chOff x="6410789" y="819970"/>
            <a:chExt cx="4322439" cy="1121761"/>
          </a:xfrm>
        </p:grpSpPr>
        <p:pic>
          <p:nvPicPr>
            <p:cNvPr id="18" name="Picture 17">
              <a:extLst>
                <a:ext uri="{FF2B5EF4-FFF2-40B4-BE49-F238E27FC236}">
                  <a16:creationId xmlns="" xmlns:a16="http://schemas.microsoft.com/office/drawing/2014/main" id="{ADD63F4D-D5E5-D84B-0624-DFCB4C98B408}"/>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Layer>
                  </a14:imgProps>
                </a:ext>
              </a:extLst>
            </a:blip>
            <a:stretch>
              <a:fillRect/>
            </a:stretch>
          </p:blipFill>
          <p:spPr>
            <a:xfrm>
              <a:off x="6410789" y="819970"/>
              <a:ext cx="4322439" cy="1121761"/>
            </a:xfrm>
            <a:prstGeom prst="rect">
              <a:avLst/>
            </a:prstGeom>
          </p:spPr>
        </p:pic>
        <p:sp>
          <p:nvSpPr>
            <p:cNvPr id="19" name="TextBox 18">
              <a:extLst>
                <a:ext uri="{FF2B5EF4-FFF2-40B4-BE49-F238E27FC236}">
                  <a16:creationId xmlns="" xmlns:a16="http://schemas.microsoft.com/office/drawing/2014/main" id="{D75F3540-C734-4576-6815-2623F54B743E}"/>
                </a:ext>
              </a:extLst>
            </p:cNvPr>
            <p:cNvSpPr txBox="1"/>
            <p:nvPr/>
          </p:nvSpPr>
          <p:spPr>
            <a:xfrm>
              <a:off x="6735045" y="915929"/>
              <a:ext cx="3440395"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kêu</a:t>
              </a:r>
              <a:r>
                <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rPr>
                <a:t> </a:t>
              </a:r>
              <a:r>
                <a:rPr kumimoji="0" lang="en-US" sz="5000" b="1" i="0" u="none" strike="noStrike" kern="1200" cap="none" spc="0" normalizeH="0" baseline="0" noProof="0" dirty="0" err="1">
                  <a:ln>
                    <a:noFill/>
                  </a:ln>
                  <a:solidFill>
                    <a:prstClr val="white"/>
                  </a:solidFill>
                  <a:effectLst/>
                  <a:uLnTx/>
                  <a:uFillTx/>
                  <a:ea typeface="Arial-Rounded" panose="020B0500000000000000" pitchFamily="34" charset="0"/>
                  <a:cs typeface="Arial-Rounded" panose="020B0500000000000000" pitchFamily="34" charset="0"/>
                </a:rPr>
                <a:t>lên</a:t>
              </a:r>
              <a:endParaRPr kumimoji="0" lang="en-US" sz="5000" b="1" i="0" u="none" strike="noStrike" kern="1200" cap="none" spc="0" normalizeH="0" baseline="0" noProof="0" dirty="0">
                <a:ln>
                  <a:noFill/>
                </a:ln>
                <a:solidFill>
                  <a:prstClr val="white"/>
                </a:solidFill>
                <a:effectLst/>
                <a:uLnTx/>
                <a:uFillTx/>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6775796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ppt_x</p:attrName>
                                        </p:attrNameLst>
                                      </p:cBhvr>
                                      <p:tavLst>
                                        <p:tav tm="0">
                                          <p:val>
                                            <p:strVal val="#ppt_x-#ppt_w*1.125000"/>
                                          </p:val>
                                        </p:tav>
                                        <p:tav tm="100000">
                                          <p:val>
                                            <p:strVal val="#ppt_x"/>
                                          </p:val>
                                        </p:tav>
                                      </p:tavLst>
                                    </p:anim>
                                    <p:animEffect transition="in" filter="wipe(right)">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ppt_x</p:attrName>
                                        </p:attrNameLst>
                                      </p:cBhvr>
                                      <p:tavLst>
                                        <p:tav tm="0">
                                          <p:val>
                                            <p:strVal val="#ppt_x-#ppt_w*1.125000"/>
                                          </p:val>
                                        </p:tav>
                                        <p:tav tm="100000">
                                          <p:val>
                                            <p:strVal val="#ppt_x"/>
                                          </p:val>
                                        </p:tav>
                                      </p:tavLst>
                                    </p:anim>
                                    <p:animEffect transition="in" filter="wipe(right)">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ppt_x</p:attrName>
                                        </p:attrNameLst>
                                      </p:cBhvr>
                                      <p:tavLst>
                                        <p:tav tm="0">
                                          <p:val>
                                            <p:strVal val="#ppt_x-#ppt_w*1.125000"/>
                                          </p:val>
                                        </p:tav>
                                        <p:tav tm="100000">
                                          <p:val>
                                            <p:strVal val="#ppt_x"/>
                                          </p:val>
                                        </p:tav>
                                      </p:tavLst>
                                    </p:anim>
                                    <p:animEffect transition="in" filter="wipe(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p:tgtEl>
                                          <p:spTgt spid="13"/>
                                        </p:tgtEl>
                                        <p:attrNameLst>
                                          <p:attrName>ppt_x</p:attrName>
                                        </p:attrNameLst>
                                      </p:cBhvr>
                                      <p:tavLst>
                                        <p:tav tm="0">
                                          <p:val>
                                            <p:strVal val="#ppt_x-#ppt_w*1.125000"/>
                                          </p:val>
                                        </p:tav>
                                        <p:tav tm="100000">
                                          <p:val>
                                            <p:strVal val="#ppt_x"/>
                                          </p:val>
                                        </p:tav>
                                      </p:tavLst>
                                    </p:anim>
                                    <p:animEffect transition="in" filter="wipe(right)">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C32E74B7-B1FD-AE48-7615-46FAF7E3AFD0}"/>
              </a:ext>
            </a:extLst>
          </p:cNvPr>
          <p:cNvSpPr txBox="1"/>
          <p:nvPr/>
        </p:nvSpPr>
        <p:spPr>
          <a:xfrm>
            <a:off x="1257300" y="1790700"/>
            <a:ext cx="10487025" cy="1077218"/>
          </a:xfrm>
          <a:prstGeom prst="rect">
            <a:avLst/>
          </a:prstGeom>
          <a:noFill/>
        </p:spPr>
        <p:txBody>
          <a:bodyPr wrap="square" rtlCol="0">
            <a:spAutoFit/>
          </a:bodyPr>
          <a:lstStyle/>
          <a:p>
            <a:pPr algn="just"/>
            <a:r>
              <a:rPr lang="vi-VN" sz="3200" b="1" dirty="0">
                <a:solidFill>
                  <a:srgbClr val="002060"/>
                </a:solidFill>
              </a:rPr>
              <a:t>Hai anh em mặc đồng phục</a:t>
            </a:r>
            <a:r>
              <a:rPr lang="en-US" sz="3200" b="1" dirty="0">
                <a:solidFill>
                  <a:srgbClr val="FF0000"/>
                </a:solidFill>
              </a:rPr>
              <a:t>/</a:t>
            </a:r>
            <a:r>
              <a:rPr lang="vi-VN" sz="3200" b="1" dirty="0">
                <a:solidFill>
                  <a:srgbClr val="002060"/>
                </a:solidFill>
              </a:rPr>
              <a:t> và đội mũ</a:t>
            </a:r>
            <a:r>
              <a:rPr lang="en-US" sz="3200" b="1" dirty="0">
                <a:solidFill>
                  <a:srgbClr val="FF0000"/>
                </a:solidFill>
              </a:rPr>
              <a:t>/</a:t>
            </a:r>
            <a:r>
              <a:rPr lang="vi-VN" sz="3200" b="1" dirty="0">
                <a:solidFill>
                  <a:srgbClr val="002060"/>
                </a:solidFill>
              </a:rPr>
              <a:t> giống hệt nhau,</a:t>
            </a:r>
            <a:r>
              <a:rPr lang="en-US" sz="3200" b="1" dirty="0">
                <a:solidFill>
                  <a:srgbClr val="FF0000"/>
                </a:solidFill>
              </a:rPr>
              <a:t>/</a:t>
            </a:r>
            <a:r>
              <a:rPr lang="vi-VN" sz="3200" b="1" dirty="0">
                <a:solidFill>
                  <a:srgbClr val="002060"/>
                </a:solidFill>
              </a:rPr>
              <a:t> bạn bè</a:t>
            </a:r>
            <a:r>
              <a:rPr lang="en-US" sz="3200" b="1" dirty="0">
                <a:solidFill>
                  <a:srgbClr val="FF0000"/>
                </a:solidFill>
              </a:rPr>
              <a:t>/</a:t>
            </a:r>
            <a:r>
              <a:rPr lang="vi-VN" sz="3200" b="1" dirty="0">
                <a:solidFill>
                  <a:srgbClr val="002060"/>
                </a:solidFill>
              </a:rPr>
              <a:t> lại cổ vũ nhầm mất thôi.</a:t>
            </a:r>
            <a:r>
              <a:rPr lang="en-US" sz="3200" b="1" dirty="0">
                <a:solidFill>
                  <a:srgbClr val="FF0000"/>
                </a:solidFill>
              </a:rPr>
              <a:t>//</a:t>
            </a:r>
          </a:p>
        </p:txBody>
      </p:sp>
      <p:sp>
        <p:nvSpPr>
          <p:cNvPr id="6" name="TextBox 5">
            <a:extLst>
              <a:ext uri="{FF2B5EF4-FFF2-40B4-BE49-F238E27FC236}">
                <a16:creationId xmlns="" xmlns:a16="http://schemas.microsoft.com/office/drawing/2014/main" id="{8BE0E5AE-DA59-8B92-15CC-AEFBBC20B0E5}"/>
              </a:ext>
            </a:extLst>
          </p:cNvPr>
          <p:cNvSpPr txBox="1"/>
          <p:nvPr/>
        </p:nvSpPr>
        <p:spPr>
          <a:xfrm>
            <a:off x="1200150" y="3333750"/>
            <a:ext cx="10487025" cy="1077218"/>
          </a:xfrm>
          <a:prstGeom prst="rect">
            <a:avLst/>
          </a:prstGeom>
          <a:noFill/>
        </p:spPr>
        <p:txBody>
          <a:bodyPr wrap="square" rtlCol="0">
            <a:spAutoFit/>
          </a:bodyPr>
          <a:lstStyle/>
          <a:p>
            <a:pPr algn="just"/>
            <a:r>
              <a:rPr lang="vi-VN" sz="3200" b="1" dirty="0">
                <a:solidFill>
                  <a:srgbClr val="002060"/>
                </a:solidFill>
              </a:rPr>
              <a:t>Các bạn cuống quýt</a:t>
            </a:r>
            <a:r>
              <a:rPr lang="en-US" sz="3200" b="1" dirty="0">
                <a:solidFill>
                  <a:srgbClr val="FF0000"/>
                </a:solidFill>
              </a:rPr>
              <a:t>/</a:t>
            </a:r>
            <a:r>
              <a:rPr lang="vi-VN" sz="3200" b="1" dirty="0">
                <a:solidFill>
                  <a:srgbClr val="002060"/>
                </a:solidFill>
              </a:rPr>
              <a:t> gọi Khánh thay thế</a:t>
            </a:r>
            <a:r>
              <a:rPr lang="en-US" sz="3200" b="1" dirty="0">
                <a:solidFill>
                  <a:srgbClr val="FF0000"/>
                </a:solidFill>
              </a:rPr>
              <a:t>/</a:t>
            </a:r>
            <a:r>
              <a:rPr lang="vi-VN" sz="3200" b="1" dirty="0">
                <a:solidFill>
                  <a:srgbClr val="002060"/>
                </a:solidFill>
              </a:rPr>
              <a:t> khi thấy Long nhăn nhó vì đau</a:t>
            </a:r>
            <a:r>
              <a:rPr lang="en-US" sz="3200" b="1" dirty="0">
                <a:solidFill>
                  <a:srgbClr val="FF0000"/>
                </a:solidFill>
              </a:rPr>
              <a:t>/</a:t>
            </a:r>
            <a:r>
              <a:rPr lang="en-US" sz="3200" b="1" dirty="0">
                <a:solidFill>
                  <a:srgbClr val="002060"/>
                </a:solidFill>
              </a:rPr>
              <a:t> </a:t>
            </a:r>
            <a:r>
              <a:rPr lang="vi-VN" sz="3200" b="1" dirty="0">
                <a:solidFill>
                  <a:srgbClr val="002060"/>
                </a:solidFill>
              </a:rPr>
              <a:t>trong trận kéo co…</a:t>
            </a:r>
            <a:r>
              <a:rPr lang="en-US" sz="3200" b="1" dirty="0">
                <a:solidFill>
                  <a:srgbClr val="FF0000"/>
                </a:solidFill>
              </a:rPr>
              <a:t>//</a:t>
            </a:r>
            <a:r>
              <a:rPr lang="vi-VN" sz="3200" b="1" dirty="0">
                <a:solidFill>
                  <a:srgbClr val="FF0000"/>
                </a:solidFill>
              </a:rPr>
              <a:t> </a:t>
            </a:r>
            <a:endParaRPr lang="en-US" sz="3200" b="1" dirty="0">
              <a:solidFill>
                <a:srgbClr val="FF0000"/>
              </a:solidFill>
            </a:endParaRPr>
          </a:p>
        </p:txBody>
      </p:sp>
    </p:spTree>
    <p:extLst>
      <p:ext uri="{BB962C8B-B14F-4D97-AF65-F5344CB8AC3E}">
        <p14:creationId xmlns:p14="http://schemas.microsoft.com/office/powerpoint/2010/main" val="16333579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17" name="Nhóm 20">
            <a:extLst>
              <a:ext uri="{FF2B5EF4-FFF2-40B4-BE49-F238E27FC236}">
                <a16:creationId xmlns="" xmlns:a16="http://schemas.microsoft.com/office/drawing/2014/main" id="{F199847D-C1E4-91C3-5966-05AC776E1D54}"/>
              </a:ext>
            </a:extLst>
          </p:cNvPr>
          <p:cNvGrpSpPr/>
          <p:nvPr/>
        </p:nvGrpSpPr>
        <p:grpSpPr>
          <a:xfrm>
            <a:off x="281860" y="539156"/>
            <a:ext cx="10805513" cy="1569660"/>
            <a:chOff x="282113" y="-183411"/>
            <a:chExt cx="8104135" cy="1177245"/>
          </a:xfrm>
        </p:grpSpPr>
        <p:sp>
          <p:nvSpPr>
            <p:cNvPr id="18" name="Hình chữ nhật: Góc Tròn 3">
              <a:extLst>
                <a:ext uri="{FF2B5EF4-FFF2-40B4-BE49-F238E27FC236}">
                  <a16:creationId xmlns="" xmlns:a16="http://schemas.microsoft.com/office/drawing/2014/main" id="{9519418E-F259-3B45-5F44-ABC322E9F0AA}"/>
                </a:ext>
              </a:extLst>
            </p:cNvPr>
            <p:cNvSpPr/>
            <p:nvPr/>
          </p:nvSpPr>
          <p:spPr>
            <a:xfrm>
              <a:off x="282113" y="-114039"/>
              <a:ext cx="8104135" cy="1022842"/>
            </a:xfrm>
            <a:custGeom>
              <a:avLst/>
              <a:gdLst>
                <a:gd name="connsiteX0" fmla="*/ 0 w 8104135"/>
                <a:gd name="connsiteY0" fmla="*/ 170477 h 1022842"/>
                <a:gd name="connsiteX1" fmla="*/ 170477 w 8104135"/>
                <a:gd name="connsiteY1" fmla="*/ 0 h 1022842"/>
                <a:gd name="connsiteX2" fmla="*/ 739777 w 8104135"/>
                <a:gd name="connsiteY2" fmla="*/ 0 h 1022842"/>
                <a:gd name="connsiteX3" fmla="*/ 1153813 w 8104135"/>
                <a:gd name="connsiteY3" fmla="*/ 0 h 1022842"/>
                <a:gd name="connsiteX4" fmla="*/ 1800745 w 8104135"/>
                <a:gd name="connsiteY4" fmla="*/ 0 h 1022842"/>
                <a:gd name="connsiteX5" fmla="*/ 2525309 w 8104135"/>
                <a:gd name="connsiteY5" fmla="*/ 0 h 1022842"/>
                <a:gd name="connsiteX6" fmla="*/ 3327504 w 8104135"/>
                <a:gd name="connsiteY6" fmla="*/ 0 h 1022842"/>
                <a:gd name="connsiteX7" fmla="*/ 3741540 w 8104135"/>
                <a:gd name="connsiteY7" fmla="*/ 0 h 1022842"/>
                <a:gd name="connsiteX8" fmla="*/ 4466104 w 8104135"/>
                <a:gd name="connsiteY8" fmla="*/ 0 h 1022842"/>
                <a:gd name="connsiteX9" fmla="*/ 4880140 w 8104135"/>
                <a:gd name="connsiteY9" fmla="*/ 0 h 1022842"/>
                <a:gd name="connsiteX10" fmla="*/ 5371808 w 8104135"/>
                <a:gd name="connsiteY10" fmla="*/ 0 h 1022842"/>
                <a:gd name="connsiteX11" fmla="*/ 5941108 w 8104135"/>
                <a:gd name="connsiteY11" fmla="*/ 0 h 1022842"/>
                <a:gd name="connsiteX12" fmla="*/ 6355145 w 8104135"/>
                <a:gd name="connsiteY12" fmla="*/ 0 h 1022842"/>
                <a:gd name="connsiteX13" fmla="*/ 6924444 w 8104135"/>
                <a:gd name="connsiteY13" fmla="*/ 0 h 1022842"/>
                <a:gd name="connsiteX14" fmla="*/ 7933658 w 8104135"/>
                <a:gd name="connsiteY14" fmla="*/ 0 h 1022842"/>
                <a:gd name="connsiteX15" fmla="*/ 8104135 w 8104135"/>
                <a:gd name="connsiteY15" fmla="*/ 170477 h 1022842"/>
                <a:gd name="connsiteX16" fmla="*/ 8104135 w 8104135"/>
                <a:gd name="connsiteY16" fmla="*/ 852365 h 1022842"/>
                <a:gd name="connsiteX17" fmla="*/ 7933658 w 8104135"/>
                <a:gd name="connsiteY17" fmla="*/ 1022842 h 1022842"/>
                <a:gd name="connsiteX18" fmla="*/ 7131463 w 8104135"/>
                <a:gd name="connsiteY18" fmla="*/ 1022842 h 1022842"/>
                <a:gd name="connsiteX19" fmla="*/ 6484531 w 8104135"/>
                <a:gd name="connsiteY19" fmla="*/ 1022842 h 1022842"/>
                <a:gd name="connsiteX20" fmla="*/ 5992863 w 8104135"/>
                <a:gd name="connsiteY20" fmla="*/ 1022842 h 1022842"/>
                <a:gd name="connsiteX21" fmla="*/ 5578826 w 8104135"/>
                <a:gd name="connsiteY21" fmla="*/ 1022842 h 1022842"/>
                <a:gd name="connsiteX22" fmla="*/ 5009526 w 8104135"/>
                <a:gd name="connsiteY22" fmla="*/ 1022842 h 1022842"/>
                <a:gd name="connsiteX23" fmla="*/ 4595490 w 8104135"/>
                <a:gd name="connsiteY23" fmla="*/ 1022842 h 1022842"/>
                <a:gd name="connsiteX24" fmla="*/ 3870927 w 8104135"/>
                <a:gd name="connsiteY24" fmla="*/ 1022842 h 1022842"/>
                <a:gd name="connsiteX25" fmla="*/ 3068731 w 8104135"/>
                <a:gd name="connsiteY25" fmla="*/ 1022842 h 1022842"/>
                <a:gd name="connsiteX26" fmla="*/ 2344168 w 8104135"/>
                <a:gd name="connsiteY26" fmla="*/ 1022842 h 1022842"/>
                <a:gd name="connsiteX27" fmla="*/ 1930131 w 8104135"/>
                <a:gd name="connsiteY27" fmla="*/ 1022842 h 1022842"/>
                <a:gd name="connsiteX28" fmla="*/ 1516095 w 8104135"/>
                <a:gd name="connsiteY28" fmla="*/ 1022842 h 1022842"/>
                <a:gd name="connsiteX29" fmla="*/ 946795 w 8104135"/>
                <a:gd name="connsiteY29" fmla="*/ 1022842 h 1022842"/>
                <a:gd name="connsiteX30" fmla="*/ 170477 w 8104135"/>
                <a:gd name="connsiteY30" fmla="*/ 1022842 h 1022842"/>
                <a:gd name="connsiteX31" fmla="*/ 0 w 8104135"/>
                <a:gd name="connsiteY31" fmla="*/ 852365 h 1022842"/>
                <a:gd name="connsiteX32" fmla="*/ 0 w 8104135"/>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04135" h="1022842" fill="none" extrusionOk="0">
                  <a:moveTo>
                    <a:pt x="0" y="170477"/>
                  </a:moveTo>
                  <a:cubicBezTo>
                    <a:pt x="4026" y="72989"/>
                    <a:pt x="55372" y="-6901"/>
                    <a:pt x="170477" y="0"/>
                  </a:cubicBezTo>
                  <a:cubicBezTo>
                    <a:pt x="392468" y="12419"/>
                    <a:pt x="455970" y="-1165"/>
                    <a:pt x="739777" y="0"/>
                  </a:cubicBezTo>
                  <a:cubicBezTo>
                    <a:pt x="1023584" y="1165"/>
                    <a:pt x="1048775" y="7687"/>
                    <a:pt x="1153813" y="0"/>
                  </a:cubicBezTo>
                  <a:cubicBezTo>
                    <a:pt x="1258851" y="-7687"/>
                    <a:pt x="1639236" y="-19652"/>
                    <a:pt x="1800745" y="0"/>
                  </a:cubicBezTo>
                  <a:cubicBezTo>
                    <a:pt x="1962254" y="19652"/>
                    <a:pt x="2349290" y="7592"/>
                    <a:pt x="2525309" y="0"/>
                  </a:cubicBezTo>
                  <a:cubicBezTo>
                    <a:pt x="2701328" y="-7592"/>
                    <a:pt x="3049898" y="-36744"/>
                    <a:pt x="3327504" y="0"/>
                  </a:cubicBezTo>
                  <a:cubicBezTo>
                    <a:pt x="3605110" y="36744"/>
                    <a:pt x="3619767" y="16977"/>
                    <a:pt x="3741540" y="0"/>
                  </a:cubicBezTo>
                  <a:cubicBezTo>
                    <a:pt x="3863313" y="-16977"/>
                    <a:pt x="4106439" y="-8273"/>
                    <a:pt x="4466104" y="0"/>
                  </a:cubicBezTo>
                  <a:cubicBezTo>
                    <a:pt x="4825769" y="8273"/>
                    <a:pt x="4789629" y="12052"/>
                    <a:pt x="4880140" y="0"/>
                  </a:cubicBezTo>
                  <a:cubicBezTo>
                    <a:pt x="4970651" y="-12052"/>
                    <a:pt x="5231238" y="19037"/>
                    <a:pt x="5371808" y="0"/>
                  </a:cubicBezTo>
                  <a:cubicBezTo>
                    <a:pt x="5512378" y="-19037"/>
                    <a:pt x="5715967" y="-5819"/>
                    <a:pt x="5941108" y="0"/>
                  </a:cubicBezTo>
                  <a:cubicBezTo>
                    <a:pt x="6166249" y="5819"/>
                    <a:pt x="6218293" y="-8869"/>
                    <a:pt x="6355145" y="0"/>
                  </a:cubicBezTo>
                  <a:cubicBezTo>
                    <a:pt x="6491997" y="8869"/>
                    <a:pt x="6787146" y="-7324"/>
                    <a:pt x="6924444" y="0"/>
                  </a:cubicBezTo>
                  <a:cubicBezTo>
                    <a:pt x="7061742" y="7324"/>
                    <a:pt x="7628919" y="-20968"/>
                    <a:pt x="7933658" y="0"/>
                  </a:cubicBezTo>
                  <a:cubicBezTo>
                    <a:pt x="8017281" y="1548"/>
                    <a:pt x="8116787" y="85039"/>
                    <a:pt x="8104135" y="170477"/>
                  </a:cubicBezTo>
                  <a:cubicBezTo>
                    <a:pt x="8135043" y="354951"/>
                    <a:pt x="8094436" y="606468"/>
                    <a:pt x="8104135" y="852365"/>
                  </a:cubicBezTo>
                  <a:cubicBezTo>
                    <a:pt x="8102403" y="952107"/>
                    <a:pt x="8027003" y="1035751"/>
                    <a:pt x="7933658" y="1022842"/>
                  </a:cubicBezTo>
                  <a:cubicBezTo>
                    <a:pt x="7727558" y="1014748"/>
                    <a:pt x="7508626" y="1023539"/>
                    <a:pt x="7131463" y="1022842"/>
                  </a:cubicBezTo>
                  <a:cubicBezTo>
                    <a:pt x="6754300" y="1022145"/>
                    <a:pt x="6757947" y="1025188"/>
                    <a:pt x="6484531" y="1022842"/>
                  </a:cubicBezTo>
                  <a:cubicBezTo>
                    <a:pt x="6211115" y="1020496"/>
                    <a:pt x="6199990" y="1037056"/>
                    <a:pt x="5992863" y="1022842"/>
                  </a:cubicBezTo>
                  <a:cubicBezTo>
                    <a:pt x="5785736" y="1008628"/>
                    <a:pt x="5768214" y="1005837"/>
                    <a:pt x="5578826" y="1022842"/>
                  </a:cubicBezTo>
                  <a:cubicBezTo>
                    <a:pt x="5389438" y="1039847"/>
                    <a:pt x="5161227" y="1009112"/>
                    <a:pt x="5009526" y="1022842"/>
                  </a:cubicBezTo>
                  <a:cubicBezTo>
                    <a:pt x="4857825" y="1036572"/>
                    <a:pt x="4733325" y="1016780"/>
                    <a:pt x="4595490" y="1022842"/>
                  </a:cubicBezTo>
                  <a:cubicBezTo>
                    <a:pt x="4457655" y="1028904"/>
                    <a:pt x="4154937" y="1022142"/>
                    <a:pt x="3870927" y="1022842"/>
                  </a:cubicBezTo>
                  <a:cubicBezTo>
                    <a:pt x="3586917" y="1023542"/>
                    <a:pt x="3289094" y="1021999"/>
                    <a:pt x="3068731" y="1022842"/>
                  </a:cubicBezTo>
                  <a:cubicBezTo>
                    <a:pt x="2848368" y="1023685"/>
                    <a:pt x="2521273" y="1037635"/>
                    <a:pt x="2344168" y="1022842"/>
                  </a:cubicBezTo>
                  <a:cubicBezTo>
                    <a:pt x="2167063" y="1008049"/>
                    <a:pt x="2109712" y="1043450"/>
                    <a:pt x="1930131" y="1022842"/>
                  </a:cubicBezTo>
                  <a:cubicBezTo>
                    <a:pt x="1750550" y="1002234"/>
                    <a:pt x="1689496" y="1011277"/>
                    <a:pt x="1516095" y="1022842"/>
                  </a:cubicBezTo>
                  <a:cubicBezTo>
                    <a:pt x="1342694" y="1034407"/>
                    <a:pt x="1094743" y="996568"/>
                    <a:pt x="946795" y="1022842"/>
                  </a:cubicBezTo>
                  <a:cubicBezTo>
                    <a:pt x="798847" y="1049116"/>
                    <a:pt x="491034" y="999548"/>
                    <a:pt x="170477" y="1022842"/>
                  </a:cubicBezTo>
                  <a:cubicBezTo>
                    <a:pt x="97750" y="1023255"/>
                    <a:pt x="18517" y="954757"/>
                    <a:pt x="0" y="852365"/>
                  </a:cubicBezTo>
                  <a:cubicBezTo>
                    <a:pt x="1267" y="603386"/>
                    <a:pt x="-18360" y="369219"/>
                    <a:pt x="0" y="170477"/>
                  </a:cubicBezTo>
                  <a:close/>
                </a:path>
                <a:path w="8104135" h="1022842" stroke="0" extrusionOk="0">
                  <a:moveTo>
                    <a:pt x="0" y="170477"/>
                  </a:moveTo>
                  <a:cubicBezTo>
                    <a:pt x="22740" y="72507"/>
                    <a:pt x="76188" y="5595"/>
                    <a:pt x="170477" y="0"/>
                  </a:cubicBezTo>
                  <a:cubicBezTo>
                    <a:pt x="359282" y="-11634"/>
                    <a:pt x="427616" y="-20089"/>
                    <a:pt x="584513" y="0"/>
                  </a:cubicBezTo>
                  <a:cubicBezTo>
                    <a:pt x="741410" y="20089"/>
                    <a:pt x="808490" y="-14268"/>
                    <a:pt x="998550" y="0"/>
                  </a:cubicBezTo>
                  <a:cubicBezTo>
                    <a:pt x="1188610" y="14268"/>
                    <a:pt x="1335880" y="-26935"/>
                    <a:pt x="1567850" y="0"/>
                  </a:cubicBezTo>
                  <a:cubicBezTo>
                    <a:pt x="1799820" y="26935"/>
                    <a:pt x="2075940" y="-18803"/>
                    <a:pt x="2370045" y="0"/>
                  </a:cubicBezTo>
                  <a:cubicBezTo>
                    <a:pt x="2664151" y="18803"/>
                    <a:pt x="2579649" y="-1793"/>
                    <a:pt x="2784081" y="0"/>
                  </a:cubicBezTo>
                  <a:cubicBezTo>
                    <a:pt x="2988513" y="1793"/>
                    <a:pt x="3102081" y="-19745"/>
                    <a:pt x="3275749" y="0"/>
                  </a:cubicBezTo>
                  <a:cubicBezTo>
                    <a:pt x="3449417" y="19745"/>
                    <a:pt x="3527748" y="9004"/>
                    <a:pt x="3767418" y="0"/>
                  </a:cubicBezTo>
                  <a:cubicBezTo>
                    <a:pt x="4007088" y="-9004"/>
                    <a:pt x="4077553" y="14672"/>
                    <a:pt x="4336717" y="0"/>
                  </a:cubicBezTo>
                  <a:cubicBezTo>
                    <a:pt x="4595881" y="-14672"/>
                    <a:pt x="4708907" y="29090"/>
                    <a:pt x="4983649" y="0"/>
                  </a:cubicBezTo>
                  <a:cubicBezTo>
                    <a:pt x="5258391" y="-29090"/>
                    <a:pt x="5303211" y="2730"/>
                    <a:pt x="5397686" y="0"/>
                  </a:cubicBezTo>
                  <a:cubicBezTo>
                    <a:pt x="5492161" y="-2730"/>
                    <a:pt x="5658285" y="-10720"/>
                    <a:pt x="5889354" y="0"/>
                  </a:cubicBezTo>
                  <a:cubicBezTo>
                    <a:pt x="6120423" y="10720"/>
                    <a:pt x="6336216" y="4473"/>
                    <a:pt x="6613917" y="0"/>
                  </a:cubicBezTo>
                  <a:cubicBezTo>
                    <a:pt x="6891618" y="-4473"/>
                    <a:pt x="6985625" y="-35702"/>
                    <a:pt x="7338481" y="0"/>
                  </a:cubicBezTo>
                  <a:cubicBezTo>
                    <a:pt x="7691337" y="35702"/>
                    <a:pt x="7679520" y="2884"/>
                    <a:pt x="7933658" y="0"/>
                  </a:cubicBezTo>
                  <a:cubicBezTo>
                    <a:pt x="8029132" y="-3515"/>
                    <a:pt x="8101237" y="73694"/>
                    <a:pt x="8104135" y="170477"/>
                  </a:cubicBezTo>
                  <a:cubicBezTo>
                    <a:pt x="8084061" y="310891"/>
                    <a:pt x="8121579" y="607357"/>
                    <a:pt x="8104135" y="852365"/>
                  </a:cubicBezTo>
                  <a:cubicBezTo>
                    <a:pt x="8126926" y="943690"/>
                    <a:pt x="8041170" y="1027128"/>
                    <a:pt x="7933658" y="1022842"/>
                  </a:cubicBezTo>
                  <a:cubicBezTo>
                    <a:pt x="7600249" y="1008411"/>
                    <a:pt x="7391577" y="991770"/>
                    <a:pt x="7131463" y="1022842"/>
                  </a:cubicBezTo>
                  <a:cubicBezTo>
                    <a:pt x="6871349" y="1053914"/>
                    <a:pt x="6683500" y="1044512"/>
                    <a:pt x="6329267" y="1022842"/>
                  </a:cubicBezTo>
                  <a:cubicBezTo>
                    <a:pt x="5975034" y="1001172"/>
                    <a:pt x="5769952" y="995736"/>
                    <a:pt x="5527072" y="1022842"/>
                  </a:cubicBezTo>
                  <a:cubicBezTo>
                    <a:pt x="5284192" y="1049948"/>
                    <a:pt x="5029634" y="1009216"/>
                    <a:pt x="4880140" y="1022842"/>
                  </a:cubicBezTo>
                  <a:cubicBezTo>
                    <a:pt x="4730646" y="1036468"/>
                    <a:pt x="4524052" y="1054515"/>
                    <a:pt x="4233208" y="1022842"/>
                  </a:cubicBezTo>
                  <a:cubicBezTo>
                    <a:pt x="3942364" y="991169"/>
                    <a:pt x="3831518" y="1029646"/>
                    <a:pt x="3663908" y="1022842"/>
                  </a:cubicBezTo>
                  <a:cubicBezTo>
                    <a:pt x="3496298" y="1016038"/>
                    <a:pt x="3381781" y="998286"/>
                    <a:pt x="3172240" y="1022842"/>
                  </a:cubicBezTo>
                  <a:cubicBezTo>
                    <a:pt x="2962699" y="1047398"/>
                    <a:pt x="2800529" y="1005966"/>
                    <a:pt x="2680572" y="1022842"/>
                  </a:cubicBezTo>
                  <a:cubicBezTo>
                    <a:pt x="2560615" y="1039718"/>
                    <a:pt x="2261422" y="1011382"/>
                    <a:pt x="2111272" y="1022842"/>
                  </a:cubicBezTo>
                  <a:cubicBezTo>
                    <a:pt x="1961122" y="1034302"/>
                    <a:pt x="1617492" y="1025369"/>
                    <a:pt x="1386709" y="1022842"/>
                  </a:cubicBezTo>
                  <a:cubicBezTo>
                    <a:pt x="1155926" y="1020315"/>
                    <a:pt x="1054577" y="1028784"/>
                    <a:pt x="895041" y="1022842"/>
                  </a:cubicBezTo>
                  <a:cubicBezTo>
                    <a:pt x="735505" y="1016900"/>
                    <a:pt x="463508" y="998652"/>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9" name="Hộp Văn bản 4">
              <a:extLst>
                <a:ext uri="{FF2B5EF4-FFF2-40B4-BE49-F238E27FC236}">
                  <a16:creationId xmlns="" xmlns:a16="http://schemas.microsoft.com/office/drawing/2014/main" id="{F77C353A-4486-F9B4-CE33-529787A7AAC8}"/>
                </a:ext>
              </a:extLst>
            </p:cNvPr>
            <p:cNvSpPr txBox="1"/>
            <p:nvPr/>
          </p:nvSpPr>
          <p:spPr>
            <a:xfrm>
              <a:off x="927764" y="-183411"/>
              <a:ext cx="7376886" cy="1177245"/>
            </a:xfrm>
            <a:prstGeom prst="rect">
              <a:avLst/>
            </a:prstGeom>
            <a:noFill/>
          </p:spPr>
          <p:txBody>
            <a:bodyPr wrap="square" rtlCol="0">
              <a:spAutoFit/>
            </a:bodyPr>
            <a:lstStyle/>
            <a:p>
              <a:pPr algn="ctr" defTabSz="1219170">
                <a:buClr>
                  <a:srgbClr val="000000"/>
                </a:buClr>
                <a:defRPr/>
              </a:pPr>
              <a:r>
                <a:rPr lang="en-US" sz="4800" b="1" kern="0" dirty="0">
                  <a:solidFill>
                    <a:srgbClr val="3E4355"/>
                  </a:solidFill>
                  <a:latin typeface="Calibri" panose="020F0502020204030204" pitchFamily="34" charset="0"/>
                  <a:cs typeface="Calibri" panose="020F0502020204030204" pitchFamily="34" charset="0"/>
                  <a:sym typeface="Arial"/>
                </a:rPr>
                <a:t>Long </a:t>
              </a:r>
              <a:r>
                <a:rPr lang="vi-VN" sz="4800" b="1" kern="0" dirty="0">
                  <a:solidFill>
                    <a:srgbClr val="3E4355"/>
                  </a:solidFill>
                  <a:latin typeface="Calibri" panose="020F0502020204030204" pitchFamily="34" charset="0"/>
                  <a:cs typeface="Calibri" panose="020F0502020204030204" pitchFamily="34" charset="0"/>
                  <a:sym typeface="Arial"/>
                </a:rPr>
                <a:t>và Khánh được giới thiệu </a:t>
              </a:r>
              <a:endParaRPr lang="en-US" sz="4800" b="1" kern="0" dirty="0">
                <a:solidFill>
                  <a:srgbClr val="3E4355"/>
                </a:solidFill>
                <a:latin typeface="Calibri" panose="020F0502020204030204" pitchFamily="34" charset="0"/>
                <a:cs typeface="Calibri" panose="020F0502020204030204" pitchFamily="34" charset="0"/>
                <a:sym typeface="Arial"/>
              </a:endParaRPr>
            </a:p>
            <a:p>
              <a:pPr algn="ctr" defTabSz="1219170">
                <a:buClr>
                  <a:srgbClr val="000000"/>
                </a:buClr>
                <a:defRPr/>
              </a:pPr>
              <a:r>
                <a:rPr lang="vi-VN" sz="4800" b="1" kern="0" dirty="0">
                  <a:solidFill>
                    <a:srgbClr val="3E4355"/>
                  </a:solidFill>
                  <a:latin typeface="Calibri" panose="020F0502020204030204" pitchFamily="34" charset="0"/>
                  <a:cs typeface="Calibri" panose="020F0502020204030204" pitchFamily="34" charset="0"/>
                  <a:sym typeface="Arial"/>
                </a:rPr>
                <a:t>như thế nào?</a:t>
              </a:r>
              <a:endParaRPr lang="en-US" sz="4800" b="1" kern="0" dirty="0">
                <a:solidFill>
                  <a:srgbClr val="3E4355"/>
                </a:solidFill>
                <a:latin typeface="Calibri" panose="020F0502020204030204" pitchFamily="34" charset="0"/>
                <a:cs typeface="Calibri" panose="020F0502020204030204" pitchFamily="34" charset="0"/>
                <a:sym typeface="Arial"/>
              </a:endParaRPr>
            </a:p>
          </p:txBody>
        </p:sp>
        <p:pic>
          <p:nvPicPr>
            <p:cNvPr id="20" name="Hình ảnh 5">
              <a:extLst>
                <a:ext uri="{FF2B5EF4-FFF2-40B4-BE49-F238E27FC236}">
                  <a16:creationId xmlns="" xmlns:a16="http://schemas.microsoft.com/office/drawing/2014/main" id="{79F08FF1-6B9F-304C-B5C9-4639FA864130}"/>
                </a:ext>
              </a:extLst>
            </p:cNvPr>
            <p:cNvPicPr>
              <a:picLocks noChangeAspect="1"/>
            </p:cNvPicPr>
            <p:nvPr/>
          </p:nvPicPr>
          <p:blipFill rotWithShape="1">
            <a:blip r:embed="rId4"/>
            <a:srcRect l="31483" t="5898" r="50744" b="64236"/>
            <a:stretch/>
          </p:blipFill>
          <p:spPr>
            <a:xfrm>
              <a:off x="421432" y="-170659"/>
              <a:ext cx="672640" cy="1130227"/>
            </a:xfrm>
            <a:prstGeom prst="rect">
              <a:avLst/>
            </a:prstGeom>
          </p:spPr>
        </p:pic>
      </p:grpSp>
      <p:pic>
        <p:nvPicPr>
          <p:cNvPr id="21" name="Picture 5">
            <a:extLst>
              <a:ext uri="{FF2B5EF4-FFF2-40B4-BE49-F238E27FC236}">
                <a16:creationId xmlns="" xmlns:a16="http://schemas.microsoft.com/office/drawing/2014/main" id="{F06BD875-A1D2-BDC4-DE17-CC4F8AD24BA9}"/>
              </a:ext>
            </a:extLst>
          </p:cNvPr>
          <p:cNvPicPr>
            <a:picLocks noChangeAspect="1"/>
          </p:cNvPicPr>
          <p:nvPr/>
        </p:nvPicPr>
        <p:blipFill>
          <a:blip r:embed="rId5"/>
          <a:stretch>
            <a:fillRect/>
          </a:stretch>
        </p:blipFill>
        <p:spPr>
          <a:xfrm>
            <a:off x="9818694" y="3048876"/>
            <a:ext cx="2302904" cy="3661027"/>
          </a:xfrm>
          <a:prstGeom prst="rect">
            <a:avLst/>
          </a:prstGeom>
        </p:spPr>
      </p:pic>
      <p:grpSp>
        <p:nvGrpSpPr>
          <p:cNvPr id="25" name="Nhóm 25">
            <a:extLst>
              <a:ext uri="{FF2B5EF4-FFF2-40B4-BE49-F238E27FC236}">
                <a16:creationId xmlns="" xmlns:a16="http://schemas.microsoft.com/office/drawing/2014/main" id="{CC067478-A8E4-CA9E-4EBD-5FDBF0C86099}"/>
              </a:ext>
            </a:extLst>
          </p:cNvPr>
          <p:cNvGrpSpPr/>
          <p:nvPr/>
        </p:nvGrpSpPr>
        <p:grpSpPr>
          <a:xfrm>
            <a:off x="925570" y="2594797"/>
            <a:ext cx="8348187" cy="2856701"/>
            <a:chOff x="538431" y="1505163"/>
            <a:chExt cx="5597425" cy="2142526"/>
          </a:xfrm>
        </p:grpSpPr>
        <p:sp>
          <p:nvSpPr>
            <p:cNvPr id="26" name="Hình chữ nhật: Góc Tròn 26">
              <a:extLst>
                <a:ext uri="{FF2B5EF4-FFF2-40B4-BE49-F238E27FC236}">
                  <a16:creationId xmlns="" xmlns:a16="http://schemas.microsoft.com/office/drawing/2014/main" id="{00528103-4127-F718-4B00-0D378CF6AA11}"/>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27" name="Hộp Văn bản 27">
              <a:extLst>
                <a:ext uri="{FF2B5EF4-FFF2-40B4-BE49-F238E27FC236}">
                  <a16:creationId xmlns="" xmlns:a16="http://schemas.microsoft.com/office/drawing/2014/main" id="{55CB2F14-3771-5997-3020-5BC91CDBA9D3}"/>
                </a:ext>
              </a:extLst>
            </p:cNvPr>
            <p:cNvSpPr txBox="1"/>
            <p:nvPr/>
          </p:nvSpPr>
          <p:spPr>
            <a:xfrm>
              <a:off x="597351" y="1616363"/>
              <a:ext cx="5479585" cy="2031326"/>
            </a:xfrm>
            <a:prstGeom prst="rect">
              <a:avLst/>
            </a:prstGeom>
            <a:noFill/>
          </p:spPr>
          <p:txBody>
            <a:bodyPr wrap="square">
              <a:spAutoFit/>
            </a:bodyPr>
            <a:lstStyle/>
            <a:p>
              <a:pPr algn="just" defTabSz="1219170">
                <a:buClr>
                  <a:srgbClr val="000000"/>
                </a:buClr>
                <a:defRPr/>
              </a:pPr>
              <a:r>
                <a:rPr lang="vi-VN" sz="3400" kern="0" dirty="0">
                  <a:solidFill>
                    <a:srgbClr val="FF0000"/>
                  </a:solidFill>
                  <a:latin typeface="Calibri"/>
                  <a:cs typeface="Arial"/>
                  <a:sym typeface="Arial"/>
                </a:rPr>
                <a:t> Khánh và Long là anh em sinh đôi. Hai anh em giống nhau như đúc. Hồi nhỏ, thấy mọi người không nhận ra ai là anh, ai là em, Long khoái chí lắm. Nhưng dần dần, Long không còn thấy thú vị nữa. </a:t>
              </a:r>
              <a:endParaRPr lang="vi-VN" sz="3400" kern="0" dirty="0">
                <a:solidFill>
                  <a:srgbClr val="000000"/>
                </a:solidFill>
                <a:latin typeface="Calibri"/>
                <a:cs typeface="Arial"/>
                <a:sym typeface="Arial"/>
              </a:endParaRPr>
            </a:p>
          </p:txBody>
        </p:sp>
      </p:grpSp>
      <p:sp>
        <p:nvSpPr>
          <p:cNvPr id="28" name="Rectangle 27">
            <a:extLst>
              <a:ext uri="{FF2B5EF4-FFF2-40B4-BE49-F238E27FC236}">
                <a16:creationId xmlns="" xmlns:a16="http://schemas.microsoft.com/office/drawing/2014/main" id="{30BD5547-AD1C-AC2C-ECB7-E2361F0ADACD}"/>
              </a:ext>
            </a:extLst>
          </p:cNvPr>
          <p:cNvSpPr/>
          <p:nvPr/>
        </p:nvSpPr>
        <p:spPr>
          <a:xfrm>
            <a:off x="1068389" y="2821584"/>
            <a:ext cx="8151811"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9" name="Rectangle 28">
            <a:extLst>
              <a:ext uri="{FF2B5EF4-FFF2-40B4-BE49-F238E27FC236}">
                <a16:creationId xmlns="" xmlns:a16="http://schemas.microsoft.com/office/drawing/2014/main" id="{32B8D056-E489-08CE-CFAB-991A8E9C0B92}"/>
              </a:ext>
            </a:extLst>
          </p:cNvPr>
          <p:cNvSpPr/>
          <p:nvPr/>
        </p:nvSpPr>
        <p:spPr>
          <a:xfrm>
            <a:off x="1031397" y="3438525"/>
            <a:ext cx="4683604" cy="44418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012596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down)">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830997"/>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Hôm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nay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4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4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 xmlns:a16="http://schemas.microsoft.com/office/drawing/2014/main" id="{F789538B-7A98-F35E-FC0D-453A0C6682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712743D8-6811-7A27-14F8-CAF0C1057587}"/>
              </a:ext>
            </a:extLst>
          </p:cNvPr>
          <p:cNvPicPr>
            <a:picLocks noChangeAspect="1"/>
          </p:cNvPicPr>
          <p:nvPr/>
        </p:nvPicPr>
        <p:blipFill>
          <a:blip r:embed="rId4"/>
          <a:stretch>
            <a:fillRect/>
          </a:stretch>
        </p:blipFill>
        <p:spPr>
          <a:xfrm>
            <a:off x="9984179" y="2527107"/>
            <a:ext cx="2302904" cy="3661027"/>
          </a:xfrm>
          <a:prstGeom prst="rect">
            <a:avLst/>
          </a:prstGeom>
        </p:spPr>
      </p:pic>
      <p:grpSp>
        <p:nvGrpSpPr>
          <p:cNvPr id="3" name="Nhóm 2">
            <a:extLst>
              <a:ext uri="{FF2B5EF4-FFF2-40B4-BE49-F238E27FC236}">
                <a16:creationId xmlns="" xmlns:a16="http://schemas.microsoft.com/office/drawing/2014/main" id="{ED5E537A-F4A7-25C4-126E-9DC3481A8250}"/>
              </a:ext>
            </a:extLst>
          </p:cNvPr>
          <p:cNvGrpSpPr/>
          <p:nvPr/>
        </p:nvGrpSpPr>
        <p:grpSpPr>
          <a:xfrm>
            <a:off x="757714" y="323228"/>
            <a:ext cx="10527140" cy="1373284"/>
            <a:chOff x="355702" y="1239557"/>
            <a:chExt cx="7895355" cy="1029963"/>
          </a:xfrm>
        </p:grpSpPr>
        <p:grpSp>
          <p:nvGrpSpPr>
            <p:cNvPr id="4" name="Nhóm 6">
              <a:extLst>
                <a:ext uri="{FF2B5EF4-FFF2-40B4-BE49-F238E27FC236}">
                  <a16:creationId xmlns="" xmlns:a16="http://schemas.microsoft.com/office/drawing/2014/main" id="{62EB34DA-1F1B-0F3C-1F1D-EB2FD9BB0EFC}"/>
                </a:ext>
              </a:extLst>
            </p:cNvPr>
            <p:cNvGrpSpPr/>
            <p:nvPr/>
          </p:nvGrpSpPr>
          <p:grpSpPr>
            <a:xfrm>
              <a:off x="355702" y="1239557"/>
              <a:ext cx="7895355" cy="1029963"/>
              <a:chOff x="4656263" y="910654"/>
              <a:chExt cx="7895355" cy="1029963"/>
            </a:xfrm>
          </p:grpSpPr>
          <p:sp>
            <p:nvSpPr>
              <p:cNvPr id="7" name="Hình chữ nhật: Góc Tròn 8">
                <a:extLst>
                  <a:ext uri="{FF2B5EF4-FFF2-40B4-BE49-F238E27FC236}">
                    <a16:creationId xmlns="" xmlns:a16="http://schemas.microsoft.com/office/drawing/2014/main" id="{E0E8B5E9-CCF6-88C9-BE5F-4F5072818CB2}"/>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4">
                  <a:lumMod val="20000"/>
                  <a:lumOff val="80000"/>
                </a:schemeClr>
              </a:solidFill>
              <a:ln w="19050">
                <a:solidFill>
                  <a:schemeClr val="accent3">
                    <a:lumMod val="50000"/>
                  </a:schemeClr>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9">
                <a:extLst>
                  <a:ext uri="{FF2B5EF4-FFF2-40B4-BE49-F238E27FC236}">
                    <a16:creationId xmlns="" xmlns:a16="http://schemas.microsoft.com/office/drawing/2014/main" id="{1021108F-BDA1-52AE-F559-2AFBCB0B17E7}"/>
                  </a:ext>
                </a:extLst>
              </p:cNvPr>
              <p:cNvSpPr txBox="1"/>
              <p:nvPr/>
            </p:nvSpPr>
            <p:spPr>
              <a:xfrm>
                <a:off x="5275647" y="910654"/>
                <a:ext cx="7184806" cy="1029963"/>
              </a:xfrm>
              <a:prstGeom prst="roundRect">
                <a:avLst/>
              </a:prstGeom>
              <a:noFill/>
            </p:spPr>
            <p:txBody>
              <a:bodyPr wrap="square" rtlCol="0">
                <a:spAutoFit/>
              </a:bodyPr>
              <a:lstStyle/>
              <a:p>
                <a:pPr algn="ctr" defTabSz="1219170">
                  <a:buClr>
                    <a:srgbClr val="000000"/>
                  </a:buClr>
                  <a:defRPr/>
                </a:pPr>
                <a:r>
                  <a:rPr lang="vi-VN" sz="3733" b="1" kern="0" dirty="0">
                    <a:solidFill>
                      <a:srgbClr val="3E4355"/>
                    </a:solidFill>
                    <a:latin typeface="Calibri" panose="020F0502020204030204" pitchFamily="34" charset="0"/>
                    <a:cs typeface="Calibri" panose="020F0502020204030204" pitchFamily="34" charset="0"/>
                    <a:sym typeface="Arial"/>
                  </a:rPr>
                  <a:t>Những chi tiết nào thể hiện cảm xúc và hành động của Long khi thấy mình giống anh?</a:t>
                </a:r>
                <a:endParaRPr lang="en-US" sz="3733" b="1" kern="0" dirty="0">
                  <a:solidFill>
                    <a:srgbClr val="3E4355"/>
                  </a:solidFill>
                  <a:latin typeface="Calibri" panose="020F0502020204030204" pitchFamily="34" charset="0"/>
                  <a:cs typeface="Calibri" panose="020F0502020204030204" pitchFamily="34" charset="0"/>
                  <a:sym typeface="Arial"/>
                </a:endParaRPr>
              </a:p>
            </p:txBody>
          </p:sp>
        </p:grpSp>
        <p:pic>
          <p:nvPicPr>
            <p:cNvPr id="6" name="Hình ảnh 7">
              <a:extLst>
                <a:ext uri="{FF2B5EF4-FFF2-40B4-BE49-F238E27FC236}">
                  <a16:creationId xmlns="" xmlns:a16="http://schemas.microsoft.com/office/drawing/2014/main" id="{7CA181FC-0A01-2E48-F692-9D289419D315}"/>
                </a:ext>
              </a:extLst>
            </p:cNvPr>
            <p:cNvPicPr>
              <a:picLocks noChangeAspect="1"/>
            </p:cNvPicPr>
            <p:nvPr/>
          </p:nvPicPr>
          <p:blipFill rotWithShape="1">
            <a:blip r:embed="rId5"/>
            <a:srcRect l="50655" t="3903" r="28184" b="63507"/>
            <a:stretch/>
          </p:blipFill>
          <p:spPr>
            <a:xfrm>
              <a:off x="467776" y="1341413"/>
              <a:ext cx="580974" cy="894758"/>
            </a:xfrm>
            <a:prstGeom prst="roundRect">
              <a:avLst/>
            </a:prstGeom>
          </p:spPr>
        </p:pic>
      </p:grpSp>
      <p:pic>
        <p:nvPicPr>
          <p:cNvPr id="30" name="Picture 29">
            <a:extLst>
              <a:ext uri="{FF2B5EF4-FFF2-40B4-BE49-F238E27FC236}">
                <a16:creationId xmlns="" xmlns:a16="http://schemas.microsoft.com/office/drawing/2014/main" id="{7BFC853F-E4FF-B2FE-FDA2-87734A96DC27}"/>
              </a:ext>
            </a:extLst>
          </p:cNvPr>
          <p:cNvPicPr>
            <a:picLocks noChangeAspect="1"/>
          </p:cNvPicPr>
          <p:nvPr/>
        </p:nvPicPr>
        <p:blipFill>
          <a:blip r:embed="rId6"/>
          <a:stretch>
            <a:fillRect/>
          </a:stretch>
        </p:blipFill>
        <p:spPr>
          <a:xfrm>
            <a:off x="376238" y="1976438"/>
            <a:ext cx="9501188" cy="1828142"/>
          </a:xfrm>
          <a:prstGeom prst="rect">
            <a:avLst/>
          </a:prstGeom>
        </p:spPr>
      </p:pic>
      <p:sp>
        <p:nvSpPr>
          <p:cNvPr id="31" name="Rectangle 30">
            <a:extLst>
              <a:ext uri="{FF2B5EF4-FFF2-40B4-BE49-F238E27FC236}">
                <a16:creationId xmlns="" xmlns:a16="http://schemas.microsoft.com/office/drawing/2014/main" id="{F15E442E-33C3-A39D-A4C6-4283BC48AF4C}"/>
              </a:ext>
            </a:extLst>
          </p:cNvPr>
          <p:cNvSpPr/>
          <p:nvPr/>
        </p:nvSpPr>
        <p:spPr>
          <a:xfrm>
            <a:off x="8745539" y="1811934"/>
            <a:ext cx="1173713" cy="557631"/>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2" name="Rectangle 31">
            <a:extLst>
              <a:ext uri="{FF2B5EF4-FFF2-40B4-BE49-F238E27FC236}">
                <a16:creationId xmlns="" xmlns:a16="http://schemas.microsoft.com/office/drawing/2014/main" id="{F9D950CC-679F-8E68-29DB-E618EA0B5D23}"/>
              </a:ext>
            </a:extLst>
          </p:cNvPr>
          <p:cNvSpPr/>
          <p:nvPr/>
        </p:nvSpPr>
        <p:spPr>
          <a:xfrm>
            <a:off x="401639" y="2333625"/>
            <a:ext cx="803751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3" name="Rectangle 32">
            <a:extLst>
              <a:ext uri="{FF2B5EF4-FFF2-40B4-BE49-F238E27FC236}">
                <a16:creationId xmlns="" xmlns:a16="http://schemas.microsoft.com/office/drawing/2014/main" id="{ACC0990C-E323-E22D-41D5-255F45C4CFB6}"/>
              </a:ext>
            </a:extLst>
          </p:cNvPr>
          <p:cNvSpPr/>
          <p:nvPr/>
        </p:nvSpPr>
        <p:spPr>
          <a:xfrm>
            <a:off x="506414" y="3200399"/>
            <a:ext cx="9304336" cy="333375"/>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4" name="Rectangle 33">
            <a:extLst>
              <a:ext uri="{FF2B5EF4-FFF2-40B4-BE49-F238E27FC236}">
                <a16:creationId xmlns="" xmlns:a16="http://schemas.microsoft.com/office/drawing/2014/main" id="{5ACE080A-2B87-5461-DAA1-0F3C608015B9}"/>
              </a:ext>
            </a:extLst>
          </p:cNvPr>
          <p:cNvSpPr/>
          <p:nvPr/>
        </p:nvSpPr>
        <p:spPr>
          <a:xfrm>
            <a:off x="487364" y="3552825"/>
            <a:ext cx="5532436" cy="276226"/>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35" name="TextBox 34">
            <a:extLst>
              <a:ext uri="{FF2B5EF4-FFF2-40B4-BE49-F238E27FC236}">
                <a16:creationId xmlns="" xmlns:a16="http://schemas.microsoft.com/office/drawing/2014/main" id="{E17C1C22-7075-51B5-8A0A-4E2473335138}"/>
              </a:ext>
            </a:extLst>
          </p:cNvPr>
          <p:cNvSpPr txBox="1"/>
          <p:nvPr/>
        </p:nvSpPr>
        <p:spPr>
          <a:xfrm>
            <a:off x="638176" y="3962400"/>
            <a:ext cx="9144000" cy="1384995"/>
          </a:xfrm>
          <a:prstGeom prst="rect">
            <a:avLst/>
          </a:prstGeom>
          <a:noFill/>
        </p:spPr>
        <p:txBody>
          <a:bodyPr wrap="square" rtlCol="0">
            <a:spAutoFit/>
          </a:bodyPr>
          <a:lstStyle/>
          <a:p>
            <a:pPr algn="just"/>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xúc</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a:t>
            </a:r>
            <a:r>
              <a:rPr lang="en-US" sz="2800" b="1" i="1" dirty="0" err="1">
                <a:solidFill>
                  <a:srgbClr val="FF0000"/>
                </a:solidFill>
              </a:rPr>
              <a:t>giống</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Hồi</a:t>
            </a:r>
            <a:r>
              <a:rPr lang="en-US" sz="2800" b="1" i="1" dirty="0">
                <a:solidFill>
                  <a:srgbClr val="FF0000"/>
                </a:solidFill>
              </a:rPr>
              <a:t> </a:t>
            </a:r>
            <a:r>
              <a:rPr lang="en-US" sz="2800" b="1" i="1" dirty="0" err="1">
                <a:solidFill>
                  <a:srgbClr val="FF0000"/>
                </a:solidFill>
              </a:rPr>
              <a:t>nhỏ</a:t>
            </a:r>
            <a:r>
              <a:rPr lang="en-US" sz="2800" b="1" i="1" dirty="0">
                <a:solidFill>
                  <a:srgbClr val="FF0000"/>
                </a:solidFill>
              </a:rPr>
              <a:t> </a:t>
            </a:r>
            <a:r>
              <a:rPr lang="en-US" sz="2800" b="1" i="1" dirty="0" err="1">
                <a:solidFill>
                  <a:srgbClr val="FF0000"/>
                </a:solidFill>
              </a:rPr>
              <a:t>cảm</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khoái</a:t>
            </a:r>
            <a:r>
              <a:rPr lang="en-US" sz="2800" b="1" i="1" dirty="0">
                <a:solidFill>
                  <a:srgbClr val="FF0000"/>
                </a:solidFill>
              </a:rPr>
              <a:t> </a:t>
            </a:r>
            <a:r>
              <a:rPr lang="en-US" sz="2800" b="1" i="1" dirty="0" err="1">
                <a:solidFill>
                  <a:srgbClr val="FF0000"/>
                </a:solidFill>
              </a:rPr>
              <a:t>chí</a:t>
            </a:r>
            <a:r>
              <a:rPr lang="en-US" sz="2800" b="1" i="1" dirty="0">
                <a:solidFill>
                  <a:srgbClr val="FF0000"/>
                </a:solidFill>
              </a:rPr>
              <a:t>, </a:t>
            </a:r>
            <a:r>
              <a:rPr lang="en-US" sz="2800" b="1" i="1" dirty="0" err="1">
                <a:solidFill>
                  <a:srgbClr val="FF0000"/>
                </a:solidFill>
              </a:rPr>
              <a:t>lớn</a:t>
            </a:r>
            <a:r>
              <a:rPr lang="en-US" sz="2800" b="1" i="1" dirty="0">
                <a:solidFill>
                  <a:srgbClr val="FF0000"/>
                </a:solidFill>
              </a:rPr>
              <a:t> </a:t>
            </a:r>
            <a:r>
              <a:rPr lang="en-US" sz="2800" b="1" i="1" dirty="0" err="1">
                <a:solidFill>
                  <a:srgbClr val="FF0000"/>
                </a:solidFill>
              </a:rPr>
              <a:t>lên</a:t>
            </a:r>
            <a:r>
              <a:rPr lang="en-US" sz="2800" b="1" i="1" dirty="0">
                <a:solidFill>
                  <a:srgbClr val="FF0000"/>
                </a:solidFill>
              </a:rPr>
              <a:t> </a:t>
            </a:r>
            <a:r>
              <a:rPr lang="en-US" sz="2800" b="1" i="1" dirty="0" err="1">
                <a:solidFill>
                  <a:srgbClr val="FF0000"/>
                </a:solidFill>
              </a:rPr>
              <a:t>không</a:t>
            </a:r>
            <a:r>
              <a:rPr lang="en-US" sz="2800" b="1" i="1" dirty="0">
                <a:solidFill>
                  <a:srgbClr val="FF0000"/>
                </a:solidFill>
              </a:rPr>
              <a:t> </a:t>
            </a:r>
            <a:r>
              <a:rPr lang="en-US" sz="2800" b="1" i="1" dirty="0" err="1">
                <a:solidFill>
                  <a:srgbClr val="FF0000"/>
                </a:solidFill>
              </a:rPr>
              <a:t>còn</a:t>
            </a:r>
            <a:r>
              <a:rPr lang="en-US" sz="2800" b="1" i="1" dirty="0">
                <a:solidFill>
                  <a:srgbClr val="FF0000"/>
                </a:solidFill>
              </a:rPr>
              <a:t> </a:t>
            </a:r>
            <a:r>
              <a:rPr lang="en-US" sz="2800" b="1" i="1" dirty="0" err="1">
                <a:solidFill>
                  <a:srgbClr val="FF0000"/>
                </a:solidFill>
              </a:rPr>
              <a:t>thấy</a:t>
            </a:r>
            <a:r>
              <a:rPr lang="en-US" sz="2800" b="1" i="1" dirty="0">
                <a:solidFill>
                  <a:srgbClr val="FF0000"/>
                </a:solidFill>
              </a:rPr>
              <a:t> </a:t>
            </a:r>
            <a:r>
              <a:rPr lang="en-US" sz="2800" b="1" i="1" dirty="0" err="1">
                <a:solidFill>
                  <a:srgbClr val="FF0000"/>
                </a:solidFill>
              </a:rPr>
              <a:t>thú</a:t>
            </a:r>
            <a:r>
              <a:rPr lang="en-US" sz="2800" b="1" i="1" dirty="0">
                <a:solidFill>
                  <a:srgbClr val="FF0000"/>
                </a:solidFill>
              </a:rPr>
              <a:t> </a:t>
            </a:r>
            <a:r>
              <a:rPr lang="en-US" sz="2800" b="1" i="1" dirty="0" err="1">
                <a:solidFill>
                  <a:srgbClr val="FF0000"/>
                </a:solidFill>
              </a:rPr>
              <a:t>vị</a:t>
            </a:r>
            <a:r>
              <a:rPr lang="en-US" sz="2800" b="1" i="1" dirty="0">
                <a:solidFill>
                  <a:srgbClr val="FF0000"/>
                </a:solidFill>
              </a:rPr>
              <a:t> </a:t>
            </a:r>
            <a:r>
              <a:rPr lang="en-US" sz="2800" b="1" i="1" dirty="0" err="1">
                <a:solidFill>
                  <a:srgbClr val="FF0000"/>
                </a:solidFill>
              </a:rPr>
              <a:t>nữa</a:t>
            </a:r>
            <a:r>
              <a:rPr lang="en-US" sz="2800" b="1" i="1" dirty="0">
                <a:solidFill>
                  <a:srgbClr val="FF0000"/>
                </a:solidFill>
              </a:rPr>
              <a:t>, </a:t>
            </a:r>
            <a:r>
              <a:rPr lang="en-US" sz="2800" b="1" i="1" dirty="0" err="1">
                <a:solidFill>
                  <a:srgbClr val="FF0000"/>
                </a:solidFill>
              </a:rPr>
              <a:t>khi</a:t>
            </a:r>
            <a:r>
              <a:rPr lang="en-US" sz="2800" b="1" i="1" dirty="0">
                <a:solidFill>
                  <a:srgbClr val="FF0000"/>
                </a:solidFill>
              </a:rPr>
              <a:t> </a:t>
            </a:r>
            <a:r>
              <a:rPr lang="en-US" sz="2800" b="1" i="1" dirty="0" err="1">
                <a:solidFill>
                  <a:srgbClr val="FF0000"/>
                </a:solidFill>
              </a:rPr>
              <a:t>chuẩn</a:t>
            </a:r>
            <a:r>
              <a:rPr lang="en-US" sz="2800" b="1" i="1" dirty="0">
                <a:solidFill>
                  <a:srgbClr val="FF0000"/>
                </a:solidFill>
              </a:rPr>
              <a:t> </a:t>
            </a:r>
            <a:r>
              <a:rPr lang="en-US" sz="2800" b="1" i="1" dirty="0" err="1">
                <a:solidFill>
                  <a:srgbClr val="FF0000"/>
                </a:solidFill>
              </a:rPr>
              <a:t>bị</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hội</a:t>
            </a:r>
            <a:r>
              <a:rPr lang="en-US" sz="2800" b="1" i="1" dirty="0">
                <a:solidFill>
                  <a:srgbClr val="FF0000"/>
                </a:solidFill>
              </a:rPr>
              <a:t> thao </a:t>
            </a:r>
            <a:r>
              <a:rPr lang="en-US" sz="2800" b="1" i="1" dirty="0" err="1">
                <a:solidFill>
                  <a:srgbClr val="FF0000"/>
                </a:solidFill>
              </a:rPr>
              <a:t>thì</a:t>
            </a:r>
            <a:r>
              <a:rPr lang="en-US" sz="2800" b="1" i="1" dirty="0">
                <a:solidFill>
                  <a:srgbClr val="FF0000"/>
                </a:solidFill>
              </a:rPr>
              <a:t> Long </a:t>
            </a:r>
            <a:r>
              <a:rPr lang="en-US" sz="2800" b="1" i="1" dirty="0" err="1">
                <a:solidFill>
                  <a:srgbClr val="FF0000"/>
                </a:solidFill>
              </a:rPr>
              <a:t>rất</a:t>
            </a:r>
            <a:r>
              <a:rPr lang="en-US" sz="2800" b="1" i="1" dirty="0">
                <a:solidFill>
                  <a:srgbClr val="FF0000"/>
                </a:solidFill>
              </a:rPr>
              <a:t> lo </a:t>
            </a:r>
            <a:r>
              <a:rPr lang="en-US" sz="2800" b="1" i="1" dirty="0" err="1">
                <a:solidFill>
                  <a:srgbClr val="FF0000"/>
                </a:solidFill>
              </a:rPr>
              <a:t>lắng</a:t>
            </a:r>
            <a:r>
              <a:rPr lang="en-US" sz="2800" b="1" i="1" dirty="0">
                <a:solidFill>
                  <a:srgbClr val="FF0000"/>
                </a:solidFill>
              </a:rPr>
              <a:t>.</a:t>
            </a:r>
          </a:p>
        </p:txBody>
      </p:sp>
      <p:sp>
        <p:nvSpPr>
          <p:cNvPr id="36" name="TextBox 35">
            <a:extLst>
              <a:ext uri="{FF2B5EF4-FFF2-40B4-BE49-F238E27FC236}">
                <a16:creationId xmlns="" xmlns:a16="http://schemas.microsoft.com/office/drawing/2014/main" id="{9DB186E2-9958-CF72-B44A-D0A1830180FB}"/>
              </a:ext>
            </a:extLst>
          </p:cNvPr>
          <p:cNvSpPr txBox="1"/>
          <p:nvPr/>
        </p:nvSpPr>
        <p:spPr>
          <a:xfrm>
            <a:off x="571501" y="5334000"/>
            <a:ext cx="9144000" cy="954107"/>
          </a:xfrm>
          <a:prstGeom prst="rect">
            <a:avLst/>
          </a:prstGeom>
          <a:noFill/>
        </p:spPr>
        <p:txBody>
          <a:bodyPr wrap="square" rtlCol="0">
            <a:spAutoFit/>
          </a:bodyPr>
          <a:lstStyle/>
          <a:p>
            <a:pPr algn="just"/>
            <a:r>
              <a:rPr lang="en-US" sz="2800" b="1" i="1" dirty="0" err="1">
                <a:solidFill>
                  <a:srgbClr val="FF0000"/>
                </a:solidFill>
              </a:rPr>
              <a:t>Hành</a:t>
            </a:r>
            <a:r>
              <a:rPr lang="en-US" sz="2800" b="1" i="1" dirty="0">
                <a:solidFill>
                  <a:srgbClr val="FF0000"/>
                </a:solidFill>
              </a:rPr>
              <a:t> </a:t>
            </a:r>
            <a:r>
              <a:rPr lang="en-US" sz="2800" b="1" i="1" dirty="0" err="1">
                <a:solidFill>
                  <a:srgbClr val="FF0000"/>
                </a:solidFill>
              </a:rPr>
              <a:t>động</a:t>
            </a:r>
            <a:r>
              <a:rPr lang="en-US" sz="2800" b="1" i="1" dirty="0">
                <a:solidFill>
                  <a:srgbClr val="FF0000"/>
                </a:solidFill>
              </a:rPr>
              <a:t> </a:t>
            </a:r>
            <a:r>
              <a:rPr lang="en-US" sz="2800" b="1" i="1" dirty="0" err="1">
                <a:solidFill>
                  <a:srgbClr val="FF0000"/>
                </a:solidFill>
              </a:rPr>
              <a:t>của</a:t>
            </a:r>
            <a:r>
              <a:rPr lang="en-US" sz="2800" b="1" i="1" dirty="0">
                <a:solidFill>
                  <a:srgbClr val="FF0000"/>
                </a:solidFill>
              </a:rPr>
              <a:t> Long: </a:t>
            </a:r>
            <a:r>
              <a:rPr lang="en-US" sz="2800" b="1" i="1" dirty="0" err="1">
                <a:solidFill>
                  <a:srgbClr val="FF0000"/>
                </a:solidFill>
              </a:rPr>
              <a:t>Cố</a:t>
            </a:r>
            <a:r>
              <a:rPr lang="en-US" sz="2800" b="1" i="1" dirty="0">
                <a:solidFill>
                  <a:srgbClr val="FF0000"/>
                </a:solidFill>
              </a:rPr>
              <a:t> </a:t>
            </a:r>
            <a:r>
              <a:rPr lang="en-US" sz="2800" b="1" i="1" dirty="0" err="1">
                <a:solidFill>
                  <a:srgbClr val="FF0000"/>
                </a:solidFill>
              </a:rPr>
              <a:t>gắng</a:t>
            </a:r>
            <a:r>
              <a:rPr lang="en-US" sz="2800" b="1" i="1" dirty="0">
                <a:solidFill>
                  <a:srgbClr val="FF0000"/>
                </a:solidFill>
              </a:rPr>
              <a:t> </a:t>
            </a:r>
            <a:r>
              <a:rPr lang="en-US" sz="2800" b="1" i="1" dirty="0" err="1">
                <a:solidFill>
                  <a:srgbClr val="FF0000"/>
                </a:solidFill>
              </a:rPr>
              <a:t>làm</a:t>
            </a:r>
            <a:r>
              <a:rPr lang="en-US" sz="2800" b="1" i="1" dirty="0">
                <a:solidFill>
                  <a:srgbClr val="FF0000"/>
                </a:solidFill>
              </a:rPr>
              <a:t> </a:t>
            </a:r>
            <a:r>
              <a:rPr lang="en-US" sz="2800" b="1" i="1" dirty="0" err="1">
                <a:solidFill>
                  <a:srgbClr val="FF0000"/>
                </a:solidFill>
              </a:rPr>
              <a:t>mọi</a:t>
            </a:r>
            <a:r>
              <a:rPr lang="en-US" sz="2800" b="1" i="1" dirty="0">
                <a:solidFill>
                  <a:srgbClr val="FF0000"/>
                </a:solidFill>
              </a:rPr>
              <a:t> </a:t>
            </a:r>
            <a:r>
              <a:rPr lang="en-US" sz="2800" b="1" i="1" dirty="0" err="1">
                <a:solidFill>
                  <a:srgbClr val="FF0000"/>
                </a:solidFill>
              </a:rPr>
              <a:t>thứ</a:t>
            </a:r>
            <a:r>
              <a:rPr lang="en-US" sz="2800" b="1" i="1" dirty="0">
                <a:solidFill>
                  <a:srgbClr val="FF0000"/>
                </a:solidFill>
              </a:rPr>
              <a:t> </a:t>
            </a:r>
            <a:r>
              <a:rPr lang="en-US" sz="2800" b="1" i="1" dirty="0" err="1">
                <a:solidFill>
                  <a:srgbClr val="FF0000"/>
                </a:solidFill>
              </a:rPr>
              <a:t>khác</a:t>
            </a:r>
            <a:r>
              <a:rPr lang="en-US" sz="2800" b="1" i="1" dirty="0">
                <a:solidFill>
                  <a:srgbClr val="FF0000"/>
                </a:solidFill>
              </a:rPr>
              <a:t> </a:t>
            </a:r>
            <a:r>
              <a:rPr lang="en-US" sz="2800" b="1" i="1" dirty="0" err="1">
                <a:solidFill>
                  <a:srgbClr val="FF0000"/>
                </a:solidFill>
              </a:rPr>
              <a:t>anh</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cách</a:t>
            </a:r>
            <a:r>
              <a:rPr lang="en-US" sz="2800" b="1" i="1" dirty="0">
                <a:solidFill>
                  <a:srgbClr val="FF0000"/>
                </a:solidFill>
              </a:rPr>
              <a:t> </a:t>
            </a:r>
            <a:r>
              <a:rPr lang="en-US" sz="2800" b="1" i="1" dirty="0" err="1">
                <a:solidFill>
                  <a:srgbClr val="FF0000"/>
                </a:solidFill>
              </a:rPr>
              <a:t>nói</a:t>
            </a:r>
            <a:r>
              <a:rPr lang="en-US" sz="2800" b="1" i="1" dirty="0">
                <a:solidFill>
                  <a:srgbClr val="FF0000"/>
                </a:solidFill>
              </a:rPr>
              <a:t>, </a:t>
            </a:r>
            <a:r>
              <a:rPr lang="en-US" sz="2800" b="1" i="1" dirty="0" err="1">
                <a:solidFill>
                  <a:srgbClr val="FF0000"/>
                </a:solidFill>
              </a:rPr>
              <a:t>dáng</a:t>
            </a:r>
            <a:r>
              <a:rPr lang="en-US" sz="2800" b="1" i="1" dirty="0">
                <a:solidFill>
                  <a:srgbClr val="FF0000"/>
                </a:solidFill>
              </a:rPr>
              <a:t> </a:t>
            </a:r>
            <a:r>
              <a:rPr lang="en-US" sz="2800" b="1" i="1" dirty="0" err="1">
                <a:solidFill>
                  <a:srgbClr val="FF0000"/>
                </a:solidFill>
              </a:rPr>
              <a:t>đi</a:t>
            </a:r>
            <a:r>
              <a:rPr lang="en-US" sz="2800" b="1" i="1" dirty="0">
                <a:solidFill>
                  <a:srgbClr val="FF0000"/>
                </a:solidFill>
              </a:rPr>
              <a:t> </a:t>
            </a:r>
            <a:r>
              <a:rPr lang="en-US" sz="2800" b="1" i="1" dirty="0" err="1">
                <a:solidFill>
                  <a:srgbClr val="FF0000"/>
                </a:solidFill>
              </a:rPr>
              <a:t>đến</a:t>
            </a:r>
            <a:r>
              <a:rPr lang="en-US" sz="2800" b="1" i="1" dirty="0">
                <a:solidFill>
                  <a:srgbClr val="FF0000"/>
                </a:solidFill>
              </a:rPr>
              <a:t> </a:t>
            </a:r>
            <a:r>
              <a:rPr lang="en-US" sz="2800" b="1" i="1" dirty="0" err="1">
                <a:solidFill>
                  <a:srgbClr val="FF0000"/>
                </a:solidFill>
              </a:rPr>
              <a:t>trang</a:t>
            </a:r>
            <a:r>
              <a:rPr lang="en-US" sz="2800" b="1" i="1" dirty="0">
                <a:solidFill>
                  <a:srgbClr val="FF0000"/>
                </a:solidFill>
              </a:rPr>
              <a:t> </a:t>
            </a:r>
            <a:r>
              <a:rPr lang="en-US" sz="2800" b="1" i="1" dirty="0" err="1">
                <a:solidFill>
                  <a:srgbClr val="FF0000"/>
                </a:solidFill>
              </a:rPr>
              <a:t>phục</a:t>
            </a:r>
            <a:r>
              <a:rPr lang="en-US" sz="2800" b="1" i="1" dirty="0">
                <a:solidFill>
                  <a:srgbClr val="FF0000"/>
                </a:solidFill>
              </a:rPr>
              <a:t>, </a:t>
            </a:r>
            <a:r>
              <a:rPr lang="en-US" sz="2800" b="1" i="1" dirty="0" err="1">
                <a:solidFill>
                  <a:srgbClr val="FF0000"/>
                </a:solidFill>
              </a:rPr>
              <a:t>kiểu</a:t>
            </a:r>
            <a:r>
              <a:rPr lang="en-US" sz="2800" b="1" i="1" dirty="0">
                <a:solidFill>
                  <a:srgbClr val="FF0000"/>
                </a:solidFill>
              </a:rPr>
              <a:t> </a:t>
            </a:r>
            <a:r>
              <a:rPr lang="en-US" sz="2800" b="1" i="1" dirty="0" err="1">
                <a:solidFill>
                  <a:srgbClr val="FF0000"/>
                </a:solidFill>
              </a:rPr>
              <a:t>tóc</a:t>
            </a:r>
            <a:r>
              <a:rPr lang="en-US" sz="2800" b="1" i="1" dirty="0">
                <a:solidFill>
                  <a:srgbClr val="FF0000"/>
                </a:solidFill>
              </a:rPr>
              <a:t>.</a:t>
            </a:r>
          </a:p>
        </p:txBody>
      </p:sp>
    </p:spTree>
    <p:extLst>
      <p:ext uri="{BB962C8B-B14F-4D97-AF65-F5344CB8AC3E}">
        <p14:creationId xmlns:p14="http://schemas.microsoft.com/office/powerpoint/2010/main" val="35860282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5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5">
                                            <p:txEl>
                                              <p:pRg st="0" end="0"/>
                                            </p:txEl>
                                          </p:spTgt>
                                        </p:tgtEl>
                                        <p:attrNameLst>
                                          <p:attrName>style.visibility</p:attrName>
                                        </p:attrNameLst>
                                      </p:cBhvr>
                                      <p:to>
                                        <p:strVal val="visible"/>
                                      </p:to>
                                    </p:set>
                                    <p:animEffect transition="in" filter="barn(inVertical)">
                                      <p:cBhvr>
                                        <p:cTn id="44" dur="500"/>
                                        <p:tgtEl>
                                          <p:spTgt spid="35">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6">
                                            <p:txEl>
                                              <p:pRg st="0" end="0"/>
                                            </p:txEl>
                                          </p:spTgt>
                                        </p:tgtEl>
                                        <p:attrNameLst>
                                          <p:attrName>style.visibility</p:attrName>
                                        </p:attrNameLst>
                                      </p:cBhvr>
                                      <p:to>
                                        <p:strVal val="visible"/>
                                      </p:to>
                                    </p:set>
                                    <p:animEffect transition="in" filter="barn(inVertical)">
                                      <p:cBhvr>
                                        <p:cTn id="49"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5">
            <a:extLst>
              <a:ext uri="{FF2B5EF4-FFF2-40B4-BE49-F238E27FC236}">
                <a16:creationId xmlns="" xmlns:a16="http://schemas.microsoft.com/office/drawing/2014/main" id="{16448C50-7B6E-BC77-2E99-D9933345FB96}"/>
              </a:ext>
            </a:extLst>
          </p:cNvPr>
          <p:cNvPicPr>
            <a:picLocks noChangeAspect="1"/>
          </p:cNvPicPr>
          <p:nvPr/>
        </p:nvPicPr>
        <p:blipFill>
          <a:blip r:embed="rId4"/>
          <a:stretch>
            <a:fillRect/>
          </a:stretch>
        </p:blipFill>
        <p:spPr>
          <a:xfrm>
            <a:off x="9889096" y="2764428"/>
            <a:ext cx="2302904" cy="3661027"/>
          </a:xfrm>
          <a:prstGeom prst="rect">
            <a:avLst/>
          </a:prstGeom>
        </p:spPr>
      </p:pic>
      <p:grpSp>
        <p:nvGrpSpPr>
          <p:cNvPr id="11" name="Nhóm 2">
            <a:extLst>
              <a:ext uri="{FF2B5EF4-FFF2-40B4-BE49-F238E27FC236}">
                <a16:creationId xmlns="" xmlns:a16="http://schemas.microsoft.com/office/drawing/2014/main" id="{6AD73669-FC25-6969-F0CB-96ED41491CFF}"/>
              </a:ext>
            </a:extLst>
          </p:cNvPr>
          <p:cNvGrpSpPr/>
          <p:nvPr/>
        </p:nvGrpSpPr>
        <p:grpSpPr>
          <a:xfrm>
            <a:off x="815842" y="301721"/>
            <a:ext cx="10458716" cy="1361992"/>
            <a:chOff x="464811" y="3266297"/>
            <a:chExt cx="7844037" cy="1021494"/>
          </a:xfrm>
        </p:grpSpPr>
        <p:sp>
          <p:nvSpPr>
            <p:cNvPr id="12" name="Hình chữ nhật: Góc Tròn 6">
              <a:extLst>
                <a:ext uri="{FF2B5EF4-FFF2-40B4-BE49-F238E27FC236}">
                  <a16:creationId xmlns="" xmlns:a16="http://schemas.microsoft.com/office/drawing/2014/main" id="{532AC519-5D9D-5D40-7088-EEA7E75727D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3" name="Hộp Văn bản 7">
              <a:extLst>
                <a:ext uri="{FF2B5EF4-FFF2-40B4-BE49-F238E27FC236}">
                  <a16:creationId xmlns="" xmlns:a16="http://schemas.microsoft.com/office/drawing/2014/main" id="{FC1E1EBB-4854-5BAD-8402-CDA652B25DF0}"/>
                </a:ext>
              </a:extLst>
            </p:cNvPr>
            <p:cNvSpPr txBox="1"/>
            <p:nvPr/>
          </p:nvSpPr>
          <p:spPr>
            <a:xfrm>
              <a:off x="810405" y="3418610"/>
              <a:ext cx="7498443" cy="807913"/>
            </a:xfrm>
            <a:prstGeom prst="rect">
              <a:avLst/>
            </a:prstGeom>
            <a:noFill/>
          </p:spPr>
          <p:txBody>
            <a:bodyPr wrap="square" rtlCol="0">
              <a:spAutoFit/>
            </a:bodyPr>
            <a:lstStyle/>
            <a:p>
              <a:pPr algn="ctr" defTabSz="1219170">
                <a:buClr>
                  <a:srgbClr val="000000"/>
                </a:buClr>
                <a:defRPr/>
              </a:pPr>
              <a:r>
                <a:rPr lang="vi-VN" sz="3200" b="1" kern="0" dirty="0">
                  <a:solidFill>
                    <a:srgbClr val="002060"/>
                  </a:solidFill>
                  <a:latin typeface="Calibri" panose="020F0502020204030204" pitchFamily="34" charset="0"/>
                  <a:cs typeface="Calibri" panose="020F0502020204030204" pitchFamily="34" charset="0"/>
                  <a:sym typeface="Arial"/>
                </a:rPr>
                <a:t>Nhờ nói chuyện với các bạn, Long đã nhận ra mình khác anh như thế nào?</a:t>
              </a:r>
            </a:p>
          </p:txBody>
        </p:sp>
        <p:pic>
          <p:nvPicPr>
            <p:cNvPr id="14" name="Hình ảnh 8">
              <a:extLst>
                <a:ext uri="{FF2B5EF4-FFF2-40B4-BE49-F238E27FC236}">
                  <a16:creationId xmlns="" xmlns:a16="http://schemas.microsoft.com/office/drawing/2014/main" id="{3D864767-0E7C-B2D2-5083-4D9227C1A227}"/>
                </a:ext>
              </a:extLst>
            </p:cNvPr>
            <p:cNvPicPr>
              <a:picLocks noChangeAspect="1"/>
            </p:cNvPicPr>
            <p:nvPr/>
          </p:nvPicPr>
          <p:blipFill rotWithShape="1">
            <a:blip r:embed="rId5"/>
            <a:srcRect l="8956" t="37666" r="68907" b="36153"/>
            <a:stretch/>
          </p:blipFill>
          <p:spPr>
            <a:xfrm>
              <a:off x="505610" y="3266297"/>
              <a:ext cx="767112" cy="907271"/>
            </a:xfrm>
            <a:prstGeom prst="rect">
              <a:avLst/>
            </a:prstGeom>
          </p:spPr>
        </p:pic>
      </p:grpSp>
      <p:pic>
        <p:nvPicPr>
          <p:cNvPr id="19" name="Picture 18">
            <a:extLst>
              <a:ext uri="{FF2B5EF4-FFF2-40B4-BE49-F238E27FC236}">
                <a16:creationId xmlns="" xmlns:a16="http://schemas.microsoft.com/office/drawing/2014/main" id="{E6569DAD-E272-3CBC-22B4-9C14A6EE8362}"/>
              </a:ext>
            </a:extLst>
          </p:cNvPr>
          <p:cNvPicPr>
            <a:picLocks noChangeAspect="1"/>
          </p:cNvPicPr>
          <p:nvPr/>
        </p:nvPicPr>
        <p:blipFill>
          <a:blip r:embed="rId6"/>
          <a:stretch>
            <a:fillRect/>
          </a:stretch>
        </p:blipFill>
        <p:spPr>
          <a:xfrm>
            <a:off x="271863" y="2190750"/>
            <a:ext cx="9434112" cy="2381250"/>
          </a:xfrm>
          <a:prstGeom prst="rect">
            <a:avLst/>
          </a:prstGeom>
        </p:spPr>
      </p:pic>
      <p:sp>
        <p:nvSpPr>
          <p:cNvPr id="20" name="Rectangle 19">
            <a:extLst>
              <a:ext uri="{FF2B5EF4-FFF2-40B4-BE49-F238E27FC236}">
                <a16:creationId xmlns="" xmlns:a16="http://schemas.microsoft.com/office/drawing/2014/main" id="{D5C35FFF-3FD0-8182-5348-1DC0D68B1A1F}"/>
              </a:ext>
            </a:extLst>
          </p:cNvPr>
          <p:cNvSpPr/>
          <p:nvPr/>
        </p:nvSpPr>
        <p:spPr>
          <a:xfrm>
            <a:off x="1011239" y="2667000"/>
            <a:ext cx="6951661" cy="28575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1" name="Rectangle 20">
            <a:extLst>
              <a:ext uri="{FF2B5EF4-FFF2-40B4-BE49-F238E27FC236}">
                <a16:creationId xmlns="" xmlns:a16="http://schemas.microsoft.com/office/drawing/2014/main" id="{9B3140BC-CCCE-73EF-5A6F-444A8B1D515D}"/>
              </a:ext>
            </a:extLst>
          </p:cNvPr>
          <p:cNvSpPr/>
          <p:nvPr/>
        </p:nvSpPr>
        <p:spPr>
          <a:xfrm>
            <a:off x="649289" y="3390900"/>
            <a:ext cx="7513636" cy="342900"/>
          </a:xfrm>
          <a:prstGeom prst="rect">
            <a:avLst/>
          </a:prstGeom>
          <a:solidFill>
            <a:srgbClr val="00B0F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23" name="Hình chữ nhật: Góc Tròn 15">
            <a:extLst>
              <a:ext uri="{FF2B5EF4-FFF2-40B4-BE49-F238E27FC236}">
                <a16:creationId xmlns="" xmlns:a16="http://schemas.microsoft.com/office/drawing/2014/main" id="{E5FFB2F3-22A0-5838-B536-1B45DE7B0B42}"/>
              </a:ext>
            </a:extLst>
          </p:cNvPr>
          <p:cNvSpPr/>
          <p:nvPr/>
        </p:nvSpPr>
        <p:spPr>
          <a:xfrm>
            <a:off x="561975" y="4610099"/>
            <a:ext cx="9220200" cy="1569415"/>
          </a:xfrm>
          <a:prstGeom prst="roundRect">
            <a:avLst/>
          </a:prstGeom>
          <a:solidFill>
            <a:srgbClr val="FFFF00"/>
          </a:solid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2800" b="1" kern="0" dirty="0">
                <a:solidFill>
                  <a:srgbClr val="FF0000"/>
                </a:solidFill>
                <a:latin typeface="Calibri"/>
                <a:sym typeface="Arial"/>
              </a:rPr>
              <a:t>Long </a:t>
            </a:r>
            <a:r>
              <a:rPr lang="en-US" sz="2800" b="1" kern="0" dirty="0" err="1">
                <a:solidFill>
                  <a:srgbClr val="FF0000"/>
                </a:solidFill>
                <a:latin typeface="Calibri"/>
                <a:sym typeface="Arial"/>
              </a:rPr>
              <a:t>nhận</a:t>
            </a:r>
            <a:r>
              <a:rPr lang="en-US" sz="2800" b="1" kern="0" dirty="0">
                <a:solidFill>
                  <a:srgbClr val="FF0000"/>
                </a:solidFill>
                <a:latin typeface="Calibri"/>
                <a:sym typeface="Arial"/>
              </a:rPr>
              <a:t> </a:t>
            </a:r>
            <a:r>
              <a:rPr lang="en-US" sz="2800" b="1" kern="0" dirty="0" err="1">
                <a:solidFill>
                  <a:srgbClr val="FF0000"/>
                </a:solidFill>
                <a:latin typeface="Calibri"/>
                <a:sym typeface="Arial"/>
              </a:rPr>
              <a:t>ra</a:t>
            </a:r>
            <a:r>
              <a:rPr lang="en-US" sz="2800" b="1" kern="0" dirty="0">
                <a:solidFill>
                  <a:srgbClr val="FF0000"/>
                </a:solidFill>
                <a:latin typeface="Calibri"/>
                <a:sym typeface="Arial"/>
              </a:rPr>
              <a:t> </a:t>
            </a:r>
            <a:r>
              <a:rPr lang="en-US" sz="2800" b="1" kern="0" dirty="0" err="1">
                <a:solidFill>
                  <a:srgbClr val="FF0000"/>
                </a:solidFill>
                <a:latin typeface="Calibri"/>
                <a:sym typeface="Arial"/>
              </a:rPr>
              <a:t>hai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chỉ</a:t>
            </a:r>
            <a:r>
              <a:rPr lang="en-US" sz="2800" b="1" kern="0" dirty="0">
                <a:solidFill>
                  <a:srgbClr val="FF0000"/>
                </a:solidFill>
                <a:latin typeface="Calibri"/>
                <a:sym typeface="Arial"/>
              </a:rPr>
              <a:t> </a:t>
            </a:r>
            <a:r>
              <a:rPr lang="en-US" sz="2800" b="1" kern="0" dirty="0" err="1">
                <a:solidFill>
                  <a:srgbClr val="FF0000"/>
                </a:solidFill>
                <a:latin typeface="Calibri"/>
                <a:sym typeface="Arial"/>
              </a:rPr>
              <a:t>giống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về</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ngoại</a:t>
            </a:r>
            <a:r>
              <a:rPr lang="en-US" sz="2800" b="1" kern="0" dirty="0">
                <a:solidFill>
                  <a:srgbClr val="FF0000"/>
                </a:solidFill>
                <a:latin typeface="Calibri"/>
                <a:sym typeface="Arial"/>
              </a:rPr>
              <a:t> </a:t>
            </a:r>
            <a:r>
              <a:rPr lang="en-US" sz="2800" b="1" kern="0" dirty="0" err="1">
                <a:solidFill>
                  <a:srgbClr val="FF0000"/>
                </a:solidFill>
                <a:latin typeface="Calibri"/>
                <a:sym typeface="Arial"/>
              </a:rPr>
              <a:t>hình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thôi</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còn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đặc</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điểm</a:t>
            </a:r>
            <a:r>
              <a:rPr lang="en-US" sz="2800" b="1" kern="0" dirty="0">
                <a:solidFill>
                  <a:srgbClr val="FF0000"/>
                </a:solidFill>
                <a:latin typeface="Calibri"/>
                <a:sym typeface="Arial"/>
              </a:rPr>
              <a:t> </a:t>
            </a:r>
            <a:r>
              <a:rPr lang="en-US" sz="2800" b="1" kern="0" dirty="0" err="1">
                <a:solidFill>
                  <a:srgbClr val="FF0000"/>
                </a:solidFill>
                <a:latin typeface="Calibri"/>
                <a:sym typeface="Arial"/>
              </a:rPr>
              <a:t>tính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cách</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thói</a:t>
            </a:r>
            <a:r>
              <a:rPr lang="en-US" sz="2800" b="1" kern="0" dirty="0">
                <a:solidFill>
                  <a:srgbClr val="FF0000"/>
                </a:solidFill>
                <a:latin typeface="Calibri"/>
                <a:sym typeface="Arial"/>
              </a:rPr>
              <a:t> </a:t>
            </a:r>
            <a:r>
              <a:rPr lang="en-US" sz="2800" b="1" kern="0" dirty="0" err="1">
                <a:solidFill>
                  <a:srgbClr val="FF0000"/>
                </a:solidFill>
                <a:latin typeface="Calibri"/>
                <a:sym typeface="Arial"/>
              </a:rPr>
              <a:t>quen</a:t>
            </a:r>
            <a:r>
              <a:rPr lang="en-US" sz="2800" b="1" kern="0" dirty="0">
                <a:solidFill>
                  <a:srgbClr val="FF0000"/>
                </a:solidFill>
                <a:latin typeface="Calibri"/>
                <a:sym typeface="Arial"/>
              </a:rPr>
              <a:t>,… </a:t>
            </a:r>
            <a:r>
              <a:rPr lang="en-US" sz="2800" b="1" kern="0" dirty="0" err="1">
                <a:solidFill>
                  <a:srgbClr val="FF0000"/>
                </a:solidFill>
                <a:latin typeface="Calibri"/>
                <a:sym typeface="Arial"/>
              </a:rPr>
              <a:t>đều</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khác</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nhau</a:t>
            </a:r>
            <a:r>
              <a:rPr lang="en-US" sz="2800" b="1" kern="0" dirty="0">
                <a:solidFill>
                  <a:srgbClr val="FF0000"/>
                </a:solidFill>
                <a:latin typeface="Calibri"/>
                <a:sym typeface="Arial"/>
              </a:rPr>
              <a:t>, </a:t>
            </a:r>
            <a:r>
              <a:rPr lang="en-US" sz="2800" b="1" kern="0" dirty="0" err="1">
                <a:solidFill>
                  <a:srgbClr val="FF0000"/>
                </a:solidFill>
                <a:latin typeface="Calibri"/>
                <a:sym typeface="Arial"/>
              </a:rPr>
              <a:t>nghĩa</a:t>
            </a:r>
            <a:r>
              <a:rPr lang="en-US" sz="2800" b="1" kern="0" dirty="0">
                <a:solidFill>
                  <a:srgbClr val="FF0000"/>
                </a:solidFill>
                <a:latin typeface="Calibri"/>
                <a:sym typeface="Arial"/>
              </a:rPr>
              <a:t> </a:t>
            </a:r>
            <a:r>
              <a:rPr lang="en-US" sz="2800" b="1" kern="0" dirty="0" err="1">
                <a:solidFill>
                  <a:srgbClr val="FF0000"/>
                </a:solidFill>
                <a:latin typeface="Calibri"/>
                <a:sym typeface="Arial"/>
              </a:rPr>
              <a:t>là</a:t>
            </a:r>
            <a:r>
              <a:rPr lang="en-US" sz="2800" b="1" kern="0" dirty="0">
                <a:solidFill>
                  <a:srgbClr val="FF0000"/>
                </a:solidFill>
                <a:latin typeface="Calibri"/>
                <a:sym typeface="Arial"/>
              </a:rPr>
              <a:t> </a:t>
            </a:r>
            <a:r>
              <a:rPr lang="en-US" sz="2800" b="1" kern="0" dirty="0" err="1">
                <a:solidFill>
                  <a:srgbClr val="FF0000"/>
                </a:solidFill>
                <a:latin typeface="Calibri"/>
                <a:sym typeface="Arial"/>
              </a:rPr>
              <a:t>mỗi</a:t>
            </a:r>
            <a:r>
              <a:rPr lang="en-US" sz="2800" b="1" kern="0" dirty="0">
                <a:solidFill>
                  <a:srgbClr val="FF0000"/>
                </a:solidFill>
                <a:latin typeface="Calibri"/>
                <a:sym typeface="Arial"/>
              </a:rPr>
              <a:t> </a:t>
            </a:r>
            <a:r>
              <a:rPr lang="en-US" sz="2800" b="1" kern="0" dirty="0" err="1">
                <a:solidFill>
                  <a:srgbClr val="FF0000"/>
                </a:solidFill>
                <a:latin typeface="Calibri"/>
                <a:sym typeface="Arial"/>
              </a:rPr>
              <a:t>anh</a:t>
            </a:r>
            <a:r>
              <a:rPr lang="en-US" sz="2800" b="1" kern="0" dirty="0">
                <a:solidFill>
                  <a:srgbClr val="FF0000"/>
                </a:solidFill>
                <a:latin typeface="Calibri"/>
                <a:sym typeface="Arial"/>
              </a:rPr>
              <a:t> </a:t>
            </a:r>
            <a:r>
              <a:rPr lang="en-US" sz="2800" b="1" kern="0" dirty="0" err="1">
                <a:solidFill>
                  <a:srgbClr val="FF0000"/>
                </a:solidFill>
                <a:latin typeface="Calibri"/>
                <a:sym typeface="Arial"/>
              </a:rPr>
              <a:t>em</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vẫn</a:t>
            </a:r>
            <a:r>
              <a:rPr lang="en-US" sz="2800" b="1" kern="0" dirty="0">
                <a:solidFill>
                  <a:srgbClr val="FF0000"/>
                </a:solidFill>
                <a:latin typeface="Calibri"/>
                <a:sym typeface="Arial"/>
              </a:rPr>
              <a:t> </a:t>
            </a:r>
            <a:r>
              <a:rPr lang="en-US" sz="2800" b="1" kern="0" dirty="0" err="1">
                <a:solidFill>
                  <a:srgbClr val="FF0000"/>
                </a:solidFill>
                <a:latin typeface="Calibri"/>
                <a:sym typeface="Arial"/>
              </a:rPr>
              <a:t>có</a:t>
            </a:r>
            <a:r>
              <a:rPr lang="en-US" sz="2800" b="1" kern="0" dirty="0">
                <a:solidFill>
                  <a:srgbClr val="FF0000"/>
                </a:solidFill>
                <a:latin typeface="Calibri"/>
                <a:sym typeface="Arial"/>
              </a:rPr>
              <a:t> </a:t>
            </a:r>
            <a:r>
              <a:rPr lang="en-US" sz="2800" b="1" kern="0" dirty="0" err="1">
                <a:solidFill>
                  <a:srgbClr val="FF0000"/>
                </a:solidFill>
                <a:latin typeface="Calibri"/>
                <a:sym typeface="Arial"/>
              </a:rPr>
              <a:t>vẻ</a:t>
            </a:r>
            <a:r>
              <a:rPr lang="en-US" sz="2800" b="1" kern="0" dirty="0">
                <a:solidFill>
                  <a:srgbClr val="FF0000"/>
                </a:solidFill>
                <a:latin typeface="Calibri"/>
                <a:sym typeface="Arial"/>
              </a:rPr>
              <a:t> </a:t>
            </a:r>
            <a:r>
              <a:rPr lang="en-US" sz="2800" b="1" kern="0" dirty="0" err="1">
                <a:solidFill>
                  <a:srgbClr val="FF0000"/>
                </a:solidFill>
                <a:latin typeface="Calibri"/>
                <a:sym typeface="Arial"/>
              </a:rPr>
              <a:t>riêng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không</a:t>
            </a:r>
            <a:r>
              <a:rPr lang="en-US" sz="2800" b="1" kern="0" dirty="0">
                <a:solidFill>
                  <a:srgbClr val="FF0000"/>
                </a:solidFill>
                <a:latin typeface="Calibri"/>
                <a:sym typeface="Arial"/>
              </a:rPr>
              <a:t> </a:t>
            </a:r>
            <a:r>
              <a:rPr lang="en-US" sz="2800" b="1" kern="0" dirty="0" err="1">
                <a:solidFill>
                  <a:srgbClr val="FF0000"/>
                </a:solidFill>
                <a:latin typeface="Calibri"/>
                <a:sym typeface="Arial"/>
              </a:rPr>
              <a:t>thể</a:t>
            </a:r>
            <a:r>
              <a:rPr lang="en-US" sz="2800" b="1" kern="0" dirty="0">
                <a:solidFill>
                  <a:srgbClr val="FF0000"/>
                </a:solidFill>
                <a:latin typeface="Calibri"/>
                <a:sym typeface="Arial"/>
              </a:rPr>
              <a:t> </a:t>
            </a:r>
            <a:r>
              <a:rPr lang="en-US" sz="2800" b="1" kern="0" dirty="0" err="1">
                <a:solidFill>
                  <a:srgbClr val="FF0000"/>
                </a:solidFill>
                <a:latin typeface="Calibri"/>
                <a:sym typeface="Arial"/>
              </a:rPr>
              <a:t>nhầm</a:t>
            </a:r>
            <a:r>
              <a:rPr lang="en-US" sz="2800" b="1" kern="0" dirty="0">
                <a:solidFill>
                  <a:srgbClr val="FF0000"/>
                </a:solidFill>
                <a:latin typeface="Calibri"/>
                <a:sym typeface="Arial"/>
              </a:rPr>
              <a:t> </a:t>
            </a:r>
            <a:r>
              <a:rPr lang="en-US" sz="2800" b="1" kern="0" dirty="0" err="1">
                <a:solidFill>
                  <a:srgbClr val="FF0000"/>
                </a:solidFill>
                <a:latin typeface="Calibri"/>
                <a:sym typeface="Arial"/>
              </a:rPr>
              <a:t>lẫn</a:t>
            </a:r>
            <a:r>
              <a:rPr lang="en-US" sz="2800" b="1" kern="0" dirty="0">
                <a:solidFill>
                  <a:srgbClr val="FF0000"/>
                </a:solidFill>
                <a:latin typeface="Calibri"/>
                <a:sym typeface="Arial"/>
              </a:rPr>
              <a:t>.</a:t>
            </a:r>
          </a:p>
        </p:txBody>
      </p:sp>
    </p:spTree>
    <p:extLst>
      <p:ext uri="{BB962C8B-B14F-4D97-AF65-F5344CB8AC3E}">
        <p14:creationId xmlns:p14="http://schemas.microsoft.com/office/powerpoint/2010/main" val="359167350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 grpId="0" animBg="1"/>
      <p:bldP spid="21" grpId="0" animBg="1"/>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sp>
        <p:nvSpPr>
          <p:cNvPr id="8" name="Bong bóng Lời nói: Hình bầu dục 12">
            <a:extLst>
              <a:ext uri="{FF2B5EF4-FFF2-40B4-BE49-F238E27FC236}">
                <a16:creationId xmlns="" xmlns:a16="http://schemas.microsoft.com/office/drawing/2014/main" id="{02C19675-7148-2F5E-7B80-8C2821F57D2D}"/>
              </a:ext>
            </a:extLst>
          </p:cNvPr>
          <p:cNvSpPr/>
          <p:nvPr/>
        </p:nvSpPr>
        <p:spPr>
          <a:xfrm>
            <a:off x="6978650" y="1476375"/>
            <a:ext cx="4709160" cy="1670706"/>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3733" kern="0" dirty="0" err="1">
                <a:solidFill>
                  <a:srgbClr val="080808"/>
                </a:solidFill>
                <a:latin typeface="Calibri"/>
                <a:sym typeface="Arial"/>
              </a:rPr>
              <a:t>Hoàn</a:t>
            </a:r>
            <a:r>
              <a:rPr lang="en-US" sz="3733" kern="0" dirty="0">
                <a:solidFill>
                  <a:srgbClr val="080808"/>
                </a:solidFill>
                <a:latin typeface="Calibri"/>
                <a:sym typeface="Arial"/>
              </a:rPr>
              <a:t> </a:t>
            </a:r>
            <a:r>
              <a:rPr lang="en-US" sz="3733" kern="0" dirty="0" err="1">
                <a:solidFill>
                  <a:srgbClr val="080808"/>
                </a:solidFill>
                <a:latin typeface="Calibri"/>
                <a:sym typeface="Arial"/>
              </a:rPr>
              <a:t>thành</a:t>
            </a:r>
            <a:r>
              <a:rPr lang="en-US" sz="3733" kern="0" dirty="0">
                <a:solidFill>
                  <a:srgbClr val="080808"/>
                </a:solidFill>
                <a:latin typeface="Calibri"/>
                <a:sym typeface="Arial"/>
              </a:rPr>
              <a:t> </a:t>
            </a:r>
            <a:r>
              <a:rPr lang="en-US" sz="3733" kern="0" dirty="0" err="1">
                <a:solidFill>
                  <a:srgbClr val="080808"/>
                </a:solidFill>
                <a:latin typeface="Calibri"/>
                <a:sym typeface="Arial"/>
              </a:rPr>
              <a:t>phiếu</a:t>
            </a:r>
            <a:r>
              <a:rPr lang="en-US" sz="3733" kern="0" dirty="0">
                <a:solidFill>
                  <a:srgbClr val="080808"/>
                </a:solidFill>
                <a:latin typeface="Calibri"/>
                <a:sym typeface="Arial"/>
              </a:rPr>
              <a:t> </a:t>
            </a:r>
            <a:r>
              <a:rPr lang="en-US" sz="3733" kern="0" dirty="0" err="1">
                <a:solidFill>
                  <a:srgbClr val="080808"/>
                </a:solidFill>
                <a:latin typeface="Calibri"/>
                <a:sym typeface="Arial"/>
              </a:rPr>
              <a:t>bài</a:t>
            </a:r>
            <a:r>
              <a:rPr lang="en-US" sz="3733" kern="0" dirty="0">
                <a:solidFill>
                  <a:srgbClr val="080808"/>
                </a:solidFill>
                <a:latin typeface="Calibri"/>
                <a:sym typeface="Arial"/>
              </a:rPr>
              <a:t> </a:t>
            </a:r>
            <a:r>
              <a:rPr lang="en-US" sz="3733" kern="0" dirty="0" err="1">
                <a:solidFill>
                  <a:srgbClr val="080808"/>
                </a:solidFill>
                <a:latin typeface="Calibri"/>
                <a:sym typeface="Arial"/>
              </a:rPr>
              <a:t>tập</a:t>
            </a:r>
            <a:endParaRPr lang="en-US" sz="3733" kern="0" dirty="0">
              <a:solidFill>
                <a:srgbClr val="080808"/>
              </a:solidFill>
              <a:latin typeface="Calibri"/>
              <a:sym typeface="Arial"/>
            </a:endParaRPr>
          </a:p>
        </p:txBody>
      </p:sp>
      <p:graphicFrame>
        <p:nvGraphicFramePr>
          <p:cNvPr id="15" name="Table 15">
            <a:extLst>
              <a:ext uri="{FF2B5EF4-FFF2-40B4-BE49-F238E27FC236}">
                <a16:creationId xmlns=""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2004207400"/>
              </p:ext>
            </p:extLst>
          </p:nvPr>
        </p:nvGraphicFramePr>
        <p:xfrm>
          <a:off x="603250" y="3491441"/>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 xmlns:a16="http://schemas.microsoft.com/office/drawing/2014/main" val="2291519128"/>
                    </a:ext>
                  </a:extLst>
                </a:gridCol>
                <a:gridCol w="2709333">
                  <a:extLst>
                    <a:ext uri="{9D8B030D-6E8A-4147-A177-3AD203B41FA5}">
                      <a16:colId xmlns="" xmlns:a16="http://schemas.microsoft.com/office/drawing/2014/main" val="2525557520"/>
                    </a:ext>
                  </a:extLst>
                </a:gridCol>
                <a:gridCol w="2709333">
                  <a:extLst>
                    <a:ext uri="{9D8B030D-6E8A-4147-A177-3AD203B41FA5}">
                      <a16:colId xmlns=""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3119136163"/>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 xmlns:a16="http://schemas.microsoft.com/office/drawing/2014/main" val="2291519128"/>
                    </a:ext>
                  </a:extLst>
                </a:gridCol>
                <a:gridCol w="4642909">
                  <a:extLst>
                    <a:ext uri="{9D8B030D-6E8A-4147-A177-3AD203B41FA5}">
                      <a16:colId xmlns="" xmlns:a16="http://schemas.microsoft.com/office/drawing/2014/main" val="2525557520"/>
                    </a:ext>
                  </a:extLst>
                </a:gridCol>
                <a:gridCol w="3396192">
                  <a:extLst>
                    <a:ext uri="{9D8B030D-6E8A-4147-A177-3AD203B41FA5}">
                      <a16:colId xmlns=""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00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0000"/>
                          </a:solidFill>
                        </a:rPr>
                        <a:t>Khánh</a:t>
                      </a:r>
                      <a:endParaRPr lang="en-US" sz="3600"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
        <p:nvSpPr>
          <p:cNvPr id="10" name="TextBox 9">
            <a:extLst>
              <a:ext uri="{FF2B5EF4-FFF2-40B4-BE49-F238E27FC236}">
                <a16:creationId xmlns=""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sp>
        <p:nvSpPr>
          <p:cNvPr id="24" name="Bong bóng Lời nói: Hình bầu dục 12">
            <a:extLst>
              <a:ext uri="{FF2B5EF4-FFF2-40B4-BE49-F238E27FC236}">
                <a16:creationId xmlns="" xmlns:a16="http://schemas.microsoft.com/office/drawing/2014/main" id="{14ABBBFC-7828-8A51-B551-869BE7933A57}"/>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25" name="Nhóm 13">
            <a:extLst>
              <a:ext uri="{FF2B5EF4-FFF2-40B4-BE49-F238E27FC236}">
                <a16:creationId xmlns="" xmlns:a16="http://schemas.microsoft.com/office/drawing/2014/main" id="{12E68359-BDBF-13F0-E8E2-B172437AC7E6}"/>
              </a:ext>
            </a:extLst>
          </p:cNvPr>
          <p:cNvGrpSpPr/>
          <p:nvPr/>
        </p:nvGrpSpPr>
        <p:grpSpPr>
          <a:xfrm>
            <a:off x="776739" y="1278979"/>
            <a:ext cx="7005185" cy="4940845"/>
            <a:chOff x="9768" y="1458780"/>
            <a:chExt cx="5253889" cy="3705634"/>
          </a:xfrm>
        </p:grpSpPr>
        <p:sp>
          <p:nvSpPr>
            <p:cNvPr id="26" name="Hộp Văn bản 14">
              <a:extLst>
                <a:ext uri="{FF2B5EF4-FFF2-40B4-BE49-F238E27FC236}">
                  <a16:creationId xmlns=""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 xmlns:a16="http://schemas.microsoft.com/office/drawing/2014/main" id="{CCE03994-7FA4-21BE-608F-428A84EA5B09}"/>
                </a:ext>
              </a:extLst>
            </p:cNvPr>
            <p:cNvSpPr/>
            <p:nvPr/>
          </p:nvSpPr>
          <p:spPr>
            <a:xfrm>
              <a:off x="253388" y="2721558"/>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par>
                          <p:cTn id="11" fill="hold">
                            <p:stCondLst>
                              <p:cond delay="1750"/>
                            </p:stCondLst>
                            <p:childTnLst>
                              <p:par>
                                <p:cTn id="12" presetID="22" presetClass="entr" presetSubtype="4" fill="hold" grpId="0" nodeType="after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down)">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 xmlns:a16="http://schemas.microsoft.com/office/drawing/2014/main" id="{EF9A1CD9-F278-21CB-098F-94C861C1D5CF}"/>
              </a:ext>
            </a:extLst>
          </p:cNvPr>
          <p:cNvPicPr>
            <a:picLocks noChangeAspect="1"/>
          </p:cNvPicPr>
          <p:nvPr/>
        </p:nvPicPr>
        <p:blipFill>
          <a:blip r:embed="rId7"/>
          <a:stretch>
            <a:fillRect/>
          </a:stretch>
        </p:blipFill>
        <p:spPr>
          <a:xfrm>
            <a:off x="1979332" y="2386126"/>
            <a:ext cx="9358171" cy="1353429"/>
          </a:xfrm>
          <a:prstGeom prst="rect">
            <a:avLst/>
          </a:prstGeom>
        </p:spPr>
      </p:pic>
    </p:spTree>
    <p:extLst>
      <p:ext uri="{BB962C8B-B14F-4D97-AF65-F5344CB8AC3E}">
        <p14:creationId xmlns:p14="http://schemas.microsoft.com/office/powerpoint/2010/main" val="2227697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Trên đường về, Long hỏi Vân: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 Sao hôm nay không ai nhầm chúng tớ nhỉ?</a:t>
            </a:r>
            <a:endPar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93041"/>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Tree>
    <p:extLst>
      <p:ext uri="{BB962C8B-B14F-4D97-AF65-F5344CB8AC3E}">
        <p14:creationId xmlns:p14="http://schemas.microsoft.com/office/powerpoint/2010/main" val="2437700266"/>
      </p:ext>
    </p:extLst>
  </p:cSld>
  <p:clrMapOvr>
    <a:masterClrMapping/>
  </p:clrMapOvr>
  <p:transition spd="slow">
    <p:push dir="u"/>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 xmlns:a16="http://schemas.microsoft.com/office/drawing/2014/main"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 xmlns:a16="http://schemas.microsoft.com/office/drawing/2014/main"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 xmlns:a16="http://schemas.microsoft.com/office/drawing/2014/main"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 xmlns:a16="http://schemas.microsoft.com/office/drawing/2014/main"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 xmlns:a16="http://schemas.microsoft.com/office/drawing/2014/main"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 xmlns:a16="http://schemas.microsoft.com/office/drawing/2014/main"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 xmlns:a16="http://schemas.microsoft.com/office/drawing/2014/main"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 xmlns:a16="http://schemas.microsoft.com/office/drawing/2014/main"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 xmlns:a16="http://schemas.microsoft.com/office/drawing/2014/main" id="{11FEF378-9A18-89B5-864A-3C7D15B86B10}"/>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 xmlns:a16="http://schemas.microsoft.com/office/drawing/2014/main"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10"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3"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C6464664-646D-9A77-2CE3-755F738B3682}"/>
              </a:ext>
            </a:extLst>
          </p:cNvPr>
          <p:cNvPicPr>
            <a:picLocks noChangeAspect="1"/>
          </p:cNvPicPr>
          <p:nvPr/>
        </p:nvPicPr>
        <p:blipFill>
          <a:blip r:embed="rId26"/>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5"/>
          <a:srcRect t="209" b="5277"/>
          <a:stretch/>
        </p:blipFill>
        <p:spPr>
          <a:xfrm>
            <a:off x="0" y="0"/>
            <a:ext cx="12192000" cy="6858000"/>
          </a:xfrm>
          <a:prstGeom prst="rect">
            <a:avLst/>
          </a:prstGeom>
        </p:spPr>
      </p:pic>
      <p:grpSp>
        <p:nvGrpSpPr>
          <p:cNvPr id="3" name="Group 2">
            <a:extLst>
              <a:ext uri="{FF2B5EF4-FFF2-40B4-BE49-F238E27FC236}">
                <a16:creationId xmlns=""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 xmlns:a16="http://schemas.microsoft.com/office/drawing/2014/main" id="{339D0241-71CF-6A86-CE00-46AC762A8116}"/>
              </a:ext>
            </a:extLst>
          </p:cNvPr>
          <p:cNvPicPr>
            <a:picLocks noChangeAspect="1"/>
          </p:cNvPicPr>
          <p:nvPr/>
        </p:nvPicPr>
        <p:blipFill>
          <a:blip r:embed="rId6"/>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spid="1033" name="TextBox1" r:id="rId2" imgW="5038560" imgH="828720"/>
        </mc:Choice>
        <mc:Fallback>
          <p:control name="TextBox1" r:id="rId2" imgW="5038560" imgH="82872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248025" y="2251075"/>
                  <a:ext cx="50403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D2822C7-4413-1A7B-A285-8DABC0541AE2}"/>
              </a:ext>
            </a:extLst>
          </p:cNvPr>
          <p:cNvPicPr>
            <a:picLocks noChangeAspect="1"/>
          </p:cNvPicPr>
          <p:nvPr/>
        </p:nvPicPr>
        <p:blipFill>
          <a:blip r:embed="rId3"/>
          <a:stretch>
            <a:fillRect/>
          </a:stretch>
        </p:blipFill>
        <p:spPr>
          <a:xfrm>
            <a:off x="0" y="0"/>
            <a:ext cx="12192000" cy="6858000"/>
          </a:xfrm>
          <a:prstGeom prst="rect">
            <a:avLst/>
          </a:prstGeom>
        </p:spPr>
      </p:pic>
      <p:sp>
        <p:nvSpPr>
          <p:cNvPr id="3" name="Rectangle: Rounded Corners 2">
            <a:extLst>
              <a:ext uri="{FF2B5EF4-FFF2-40B4-BE49-F238E27FC236}">
                <a16:creationId xmlns="" xmlns:a16="http://schemas.microsoft.com/office/drawing/2014/main" id="{208BC070-33BD-C2FD-CF9E-1B416B5FC551}"/>
              </a:ext>
            </a:extLst>
          </p:cNvPr>
          <p:cNvSpPr/>
          <p:nvPr/>
        </p:nvSpPr>
        <p:spPr>
          <a:xfrm>
            <a:off x="960896" y="3055898"/>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i="1" dirty="0" smtClean="0">
                <a:solidFill>
                  <a:prstClr val="black"/>
                </a:solidFill>
                <a:latin typeface="Arial" panose="020B0604020202020204" pitchFamily="34" charset="0"/>
                <a:cs typeface="Arial" panose="020B0604020202020204" pitchFamily="34" charset="0"/>
              </a:rPr>
              <a:t>Chuẩn bị bài sau</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 xmlns:a16="http://schemas.microsoft.com/office/drawing/2014/main" id="{6029CA52-D19E-19F3-0DAC-61A3DFBE969F}"/>
              </a:ext>
            </a:extLst>
          </p:cNvPr>
          <p:cNvSpPr/>
          <p:nvPr/>
        </p:nvSpPr>
        <p:spPr>
          <a:xfrm>
            <a:off x="960896" y="1955956"/>
            <a:ext cx="7306622" cy="7679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3600" i="1" dirty="0" smtClean="0">
                <a:solidFill>
                  <a:prstClr val="black"/>
                </a:solidFill>
                <a:latin typeface="Arial" panose="020B0604020202020204" pitchFamily="34" charset="0"/>
                <a:cs typeface="Arial" panose="020B0604020202020204" pitchFamily="34" charset="0"/>
              </a:rPr>
              <a:t>Đọc lại bài 5 lượt</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1" name="Picture 10">
            <a:extLst>
              <a:ext uri="{FF2B5EF4-FFF2-40B4-BE49-F238E27FC236}">
                <a16:creationId xmlns="" xmlns:a16="http://schemas.microsoft.com/office/drawing/2014/main" id="{89D69EC9-9A64-0D84-60EF-75F1F22B0FF6}"/>
              </a:ext>
            </a:extLst>
          </p:cNvPr>
          <p:cNvPicPr>
            <a:picLocks noChangeAspect="1"/>
          </p:cNvPicPr>
          <p:nvPr/>
        </p:nvPicPr>
        <p:blipFill>
          <a:blip r:embed="rId4"/>
          <a:stretch>
            <a:fillRect/>
          </a:stretch>
        </p:blipFill>
        <p:spPr>
          <a:xfrm>
            <a:off x="8403905" y="1955956"/>
            <a:ext cx="3028570" cy="3580055"/>
          </a:xfrm>
          <a:prstGeom prst="rect">
            <a:avLst/>
          </a:prstGeom>
        </p:spPr>
      </p:pic>
      <p:pic>
        <p:nvPicPr>
          <p:cNvPr id="6" name="Picture 5">
            <a:extLst>
              <a:ext uri="{FF2B5EF4-FFF2-40B4-BE49-F238E27FC236}">
                <a16:creationId xmlns="" xmlns:a16="http://schemas.microsoft.com/office/drawing/2014/main" id="{832FA23C-5DF1-D621-48A2-015FA0D10F2F}"/>
              </a:ext>
            </a:extLst>
          </p:cNvPr>
          <p:cNvPicPr>
            <a:picLocks noChangeAspect="1"/>
          </p:cNvPicPr>
          <p:nvPr/>
        </p:nvPicPr>
        <p:blipFill>
          <a:blip r:embed="rId5"/>
          <a:stretch>
            <a:fillRect/>
          </a:stretch>
        </p:blipFill>
        <p:spPr>
          <a:xfrm>
            <a:off x="3793446" y="752042"/>
            <a:ext cx="3938357" cy="1201016"/>
          </a:xfrm>
          <a:prstGeom prst="rect">
            <a:avLst/>
          </a:prstGeom>
        </p:spPr>
      </p:pic>
    </p:spTree>
    <p:extLst>
      <p:ext uri="{BB962C8B-B14F-4D97-AF65-F5344CB8AC3E}">
        <p14:creationId xmlns:p14="http://schemas.microsoft.com/office/powerpoint/2010/main" val="3032057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37"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738466"/>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896233" y="5457806"/>
            <a:ext cx="885139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anh</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1888780" y="4215034"/>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sáo</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896233" y="4248151"/>
            <a:ext cx="885139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1888780" y="5495945"/>
            <a:ext cx="885139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1893749" y="2984236"/>
            <a:ext cx="885139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kumimoji="0" lang="en-US" sz="44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44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trình</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bày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tác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phẩm</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đầu</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tiên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ngày</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tốt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nghiệp</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07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2358" y="19332"/>
            <a:ext cx="1062706" cy="1199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 xmlns:a16="http://schemas.microsoft.com/office/drawing/2014/main" id="{C01DC850-BA7C-C1C4-EE7C-A7047FB1B931}"/>
              </a:ext>
            </a:extLst>
          </p:cNvPr>
          <p:cNvPicPr>
            <a:picLocks noChangeAspect="1"/>
          </p:cNvPicPr>
          <p:nvPr/>
        </p:nvPicPr>
        <p:blipFill>
          <a:blip r:embed="rId5"/>
          <a:stretch>
            <a:fillRect/>
          </a:stretch>
        </p:blipFill>
        <p:spPr>
          <a:xfrm>
            <a:off x="683931" y="1557337"/>
            <a:ext cx="10965143" cy="3843338"/>
          </a:xfrm>
          <a:prstGeom prst="rect">
            <a:avLst/>
          </a:prstGeom>
        </p:spPr>
      </p:pic>
      <p:sp>
        <p:nvSpPr>
          <p:cNvPr id="4" name="Oval 3">
            <a:extLst>
              <a:ext uri="{FF2B5EF4-FFF2-40B4-BE49-F238E27FC236}">
                <a16:creationId xmlns=""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278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67ED74-4992-3D73-3689-D423F5D1D2A2}"/>
              </a:ext>
            </a:extLst>
          </p:cNvPr>
          <p:cNvPicPr>
            <a:picLocks noChangeAspect="1"/>
          </p:cNvPicPr>
          <p:nvPr/>
        </p:nvPicPr>
        <p:blipFill>
          <a:blip r:embed="rId3"/>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4"/>
          <a:stretch>
            <a:fillRect/>
          </a:stretch>
        </p:blipFill>
        <p:spPr>
          <a:xfrm>
            <a:off x="26795" y="127048"/>
            <a:ext cx="2820545" cy="1418568"/>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8944885" y="4371258"/>
            <a:ext cx="2667227" cy="2248431"/>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7"/>
          <a:stretch>
            <a:fillRect/>
          </a:stretch>
        </p:blipFill>
        <p:spPr>
          <a:xfrm>
            <a:off x="222712" y="4371258"/>
            <a:ext cx="2696813" cy="2258097"/>
          </a:xfrm>
          <a:prstGeom prst="rect">
            <a:avLst/>
          </a:prstGeom>
          <a:effectLst>
            <a:outerShdw blurRad="76200" dir="18900000" sy="23000" kx="-1200000" algn="bl" rotWithShape="0">
              <a:prstClr val="black">
                <a:alpha val="20000"/>
              </a:prstClr>
            </a:outerShdw>
          </a:effectLst>
        </p:spPr>
      </p:pic>
      <p:sp>
        <p:nvSpPr>
          <p:cNvPr id="3" name="TextBox 2">
            <a:extLst>
              <a:ext uri="{FF2B5EF4-FFF2-40B4-BE49-F238E27FC236}">
                <a16:creationId xmlns="" xmlns:a16="http://schemas.microsoft.com/office/drawing/2014/main" id="{9510F752-1D71-127D-E86C-CF0B4FC9AA4A}"/>
              </a:ext>
            </a:extLst>
          </p:cNvPr>
          <p:cNvSpPr txBox="1"/>
          <p:nvPr/>
        </p:nvSpPr>
        <p:spPr>
          <a:xfrm>
            <a:off x="2828925" y="885384"/>
            <a:ext cx="726437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r>
              <a:rPr kumimoji="0" lang="vi-VN" sz="3600" b="1" i="0" u="none" strike="noStrike" kern="1200" cap="none" spc="0" normalizeH="0" baseline="0" noProof="0" dirty="0" smtClean="0">
                <a:ln>
                  <a:noFill/>
                </a:ln>
                <a:solidFill>
                  <a:prstClr val="black"/>
                </a:solidFill>
                <a:effectLst/>
                <a:uLnTx/>
                <a:uFillTx/>
                <a:latin typeface="UTM Edwardian" panose="02040603050506020204" pitchFamily="18" charset="0"/>
                <a:ea typeface="+mn-ea"/>
                <a:cs typeface="+mn-cs"/>
              </a:rPr>
              <a:t>Hai</a:t>
            </a:r>
            <a:r>
              <a:rPr kumimoji="0" lang="en-US" sz="3600" b="1" i="0" u="none" strike="noStrike" kern="1200" cap="none" spc="0" normalizeH="0" baseline="0" noProof="0" dirty="0" smtClean="0">
                <a:ln>
                  <a:noFill/>
                </a:ln>
                <a:solidFill>
                  <a:prstClr val="black"/>
                </a:solidFill>
                <a:effectLst/>
                <a:uLnTx/>
                <a:uFillTx/>
                <a:latin typeface="UTM Edwardian" panose="0204060305050602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r>
              <a:rPr kumimoji="0" lang="vi-VN" sz="3600" b="1" i="0" u="none" strike="noStrike" kern="1200" cap="none" spc="0" normalizeH="0" baseline="0" noProof="0" dirty="0" smtClean="0">
                <a:ln>
                  <a:noFill/>
                </a:ln>
                <a:solidFill>
                  <a:prstClr val="black"/>
                </a:solidFill>
                <a:effectLst/>
                <a:uLnTx/>
                <a:uFillTx/>
                <a:latin typeface="UTM Edwardian" panose="02040603050506020204" pitchFamily="18" charset="0"/>
                <a:ea typeface="+mn-ea"/>
                <a:cs typeface="+mn-cs"/>
              </a:rPr>
              <a:t>11</a:t>
            </a:r>
            <a:r>
              <a:rPr kumimoji="0" lang="en-US" sz="3600" b="1" i="0" u="none" strike="noStrike" kern="1200" cap="none" spc="0" normalizeH="0" baseline="0" noProof="0" dirty="0" smtClean="0">
                <a:ln>
                  <a:noFill/>
                </a:ln>
                <a:solidFill>
                  <a:prstClr val="black"/>
                </a:solidFill>
                <a:effectLst/>
                <a:uLnTx/>
                <a:uFillTx/>
                <a:latin typeface="UTM Edwardian" panose="0204060305050602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UTM Edwardian"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rPr>
              <a:t> </a:t>
            </a:r>
            <a:r>
              <a:rPr lang="vi-VN" sz="3600" b="1" dirty="0">
                <a:solidFill>
                  <a:prstClr val="black"/>
                </a:solidFill>
                <a:latin typeface="UTM Edwardian" panose="02040603050506020204" pitchFamily="18" charset="0"/>
              </a:rPr>
              <a:t>9</a:t>
            </a:r>
            <a:r>
              <a:rPr kumimoji="0" lang="en-US" sz="3600" b="1" i="0" u="none" strike="noStrike" kern="1200" cap="none" spc="0" normalizeH="0" baseline="0" noProof="0" dirty="0" smtClean="0">
                <a:ln>
                  <a:noFill/>
                </a:ln>
                <a:solidFill>
                  <a:prstClr val="black"/>
                </a:solidFill>
                <a:effectLst/>
                <a:uLnTx/>
                <a:uFillTx/>
                <a:latin typeface="UTM Edwardian" panose="02040603050506020204" pitchFamily="18" charset="0"/>
                <a:ea typeface="+mn-ea"/>
                <a:cs typeface="+mn-cs"/>
              </a:rPr>
              <a:t> </a:t>
            </a:r>
            <a:r>
              <a:rPr kumimoji="0" lang="en-US" sz="3600" b="1" i="0" u="none" strike="noStrike" kern="1200" cap="none" spc="0" normalizeH="0" baseline="0" noProof="0" dirty="0" err="1" smtClean="0">
                <a:ln>
                  <a:noFill/>
                </a:ln>
                <a:solidFill>
                  <a:prstClr val="black"/>
                </a:solidFill>
                <a:effectLst/>
                <a:uLnTx/>
                <a:uFillTx/>
                <a:latin typeface="UTM Edwardian" panose="02040603050506020204" pitchFamily="18" charset="0"/>
                <a:ea typeface="+mn-ea"/>
                <a:cs typeface="+mn-cs"/>
              </a:rPr>
              <a:t>năm</a:t>
            </a:r>
            <a:r>
              <a:rPr lang="vi-VN" sz="3600" b="1" noProof="0" dirty="0">
                <a:solidFill>
                  <a:prstClr val="black"/>
                </a:solidFill>
                <a:latin typeface="UTM Edwardian" panose="02040603050506020204" pitchFamily="18" charset="0"/>
              </a:rPr>
              <a:t> </a:t>
            </a:r>
            <a:r>
              <a:rPr lang="vi-VN" sz="3600" b="1" noProof="0" dirty="0" smtClean="0">
                <a:solidFill>
                  <a:prstClr val="black"/>
                </a:solidFill>
                <a:latin typeface="UTM Edwardian" panose="02040603050506020204" pitchFamily="18" charset="0"/>
              </a:rPr>
              <a:t>2023</a:t>
            </a:r>
            <a:endParaRPr kumimoji="0" lang="en-US" sz="3600" b="1" i="0" u="none" strike="noStrike" kern="1200" cap="none" spc="0" normalizeH="0" baseline="0" noProof="0" dirty="0">
              <a:ln>
                <a:noFill/>
              </a:ln>
              <a:solidFill>
                <a:prstClr val="black"/>
              </a:solidFill>
              <a:effectLst/>
              <a:uLnTx/>
              <a:uFillTx/>
              <a:latin typeface="UTM Edwardian" panose="02040603050506020204" pitchFamily="18" charset="0"/>
              <a:ea typeface="+mn-ea"/>
              <a:cs typeface="+mn-cs"/>
            </a:endParaRPr>
          </a:p>
        </p:txBody>
      </p:sp>
      <p:sp>
        <p:nvSpPr>
          <p:cNvPr id="12" name="TextBox 11">
            <a:extLst>
              <a:ext uri="{FF2B5EF4-FFF2-40B4-BE49-F238E27FC236}">
                <a16:creationId xmlns="" xmlns:a16="http://schemas.microsoft.com/office/drawing/2014/main" id="{7389FDA0-D1C2-9506-C11A-70DCE0D2C535}"/>
              </a:ext>
            </a:extLst>
          </p:cNvPr>
          <p:cNvSpPr txBox="1"/>
          <p:nvPr/>
        </p:nvSpPr>
        <p:spPr>
          <a:xfrm>
            <a:off x="4687577" y="2293410"/>
            <a:ext cx="247731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UTM Duepuntozero" panose="02040603050506020204" pitchFamily="18" charset="0"/>
                <a:ea typeface="+mn-ea"/>
                <a:cs typeface="+mn-cs"/>
              </a:rPr>
              <a:t>Bài</a:t>
            </a:r>
            <a:r>
              <a:rPr kumimoji="0" lang="en-US" sz="4000" b="1" i="0" u="none" strike="noStrike" kern="1200" cap="none" spc="0" normalizeH="0" baseline="0" noProof="0" dirty="0">
                <a:ln>
                  <a:noFill/>
                </a:ln>
                <a:solidFill>
                  <a:srgbClr val="00B050"/>
                </a:solidFill>
                <a:effectLst/>
                <a:uLnTx/>
                <a:uFillTx/>
                <a:latin typeface="UTM Duepuntozero" panose="02040603050506020204" pitchFamily="18" charset="0"/>
                <a:ea typeface="+mn-ea"/>
                <a:cs typeface="+mn-cs"/>
              </a:rPr>
              <a:t> 3:</a:t>
            </a:r>
          </a:p>
        </p:txBody>
      </p:sp>
      <p:pic>
        <p:nvPicPr>
          <p:cNvPr id="17" name="Picture 12">
            <a:extLst>
              <a:ext uri="{FF2B5EF4-FFF2-40B4-BE49-F238E27FC236}">
                <a16:creationId xmlns="" xmlns:a16="http://schemas.microsoft.com/office/drawing/2014/main" id="{EBA56EBC-7033-2B77-30E6-3517BDC09D9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924843" y="5754801"/>
            <a:ext cx="646596" cy="6465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6">
            <a:extLst>
              <a:ext uri="{FF2B5EF4-FFF2-40B4-BE49-F238E27FC236}">
                <a16:creationId xmlns="" xmlns:a16="http://schemas.microsoft.com/office/drawing/2014/main" id="{B44ED937-0263-197F-1F70-E8207CD5C89E}"/>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662203" y="219748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87F439FC-C9A8-1025-6191-091C5B0345EC}"/>
              </a:ext>
            </a:extLst>
          </p:cNvPr>
          <p:cNvPicPr>
            <a:picLocks noChangeAspect="1"/>
          </p:cNvPicPr>
          <p:nvPr/>
        </p:nvPicPr>
        <p:blipFill>
          <a:blip r:embed="rId11"/>
          <a:stretch>
            <a:fillRect/>
          </a:stretch>
        </p:blipFill>
        <p:spPr>
          <a:xfrm>
            <a:off x="4832451" y="1599026"/>
            <a:ext cx="3517697" cy="707197"/>
          </a:xfrm>
          <a:prstGeom prst="rect">
            <a:avLst/>
          </a:prstGeom>
        </p:spPr>
      </p:pic>
      <p:pic>
        <p:nvPicPr>
          <p:cNvPr id="4" name="Picture 3">
            <a:extLst>
              <a:ext uri="{FF2B5EF4-FFF2-40B4-BE49-F238E27FC236}">
                <a16:creationId xmlns="" xmlns:a16="http://schemas.microsoft.com/office/drawing/2014/main" id="{3A4B2557-BDB3-A473-2165-ECCD412BEE2D}"/>
              </a:ext>
            </a:extLst>
          </p:cNvPr>
          <p:cNvPicPr>
            <a:picLocks noChangeAspect="1"/>
          </p:cNvPicPr>
          <p:nvPr/>
        </p:nvPicPr>
        <p:blipFill>
          <a:blip r:embed="rId12"/>
          <a:stretch>
            <a:fillRect/>
          </a:stretch>
        </p:blipFill>
        <p:spPr>
          <a:xfrm>
            <a:off x="1403994" y="2903538"/>
            <a:ext cx="8583912" cy="1450974"/>
          </a:xfrm>
          <a:prstGeom prst="rect">
            <a:avLst/>
          </a:prstGeom>
        </p:spPr>
      </p:pic>
      <p:pic>
        <p:nvPicPr>
          <p:cNvPr id="6" name="Picture 5">
            <a:extLst>
              <a:ext uri="{FF2B5EF4-FFF2-40B4-BE49-F238E27FC236}">
                <a16:creationId xmlns="" xmlns:a16="http://schemas.microsoft.com/office/drawing/2014/main" id="{B9088874-98B1-3D60-4702-6D5D33BE23AE}"/>
              </a:ext>
            </a:extLst>
          </p:cNvPr>
          <p:cNvPicPr>
            <a:picLocks noChangeAspect="1"/>
          </p:cNvPicPr>
          <p:nvPr/>
        </p:nvPicPr>
        <p:blipFill>
          <a:blip r:embed="rId13"/>
          <a:stretch>
            <a:fillRect/>
          </a:stretch>
        </p:blipFill>
        <p:spPr>
          <a:xfrm>
            <a:off x="766457" y="1033543"/>
            <a:ext cx="2658086" cy="2523963"/>
          </a:xfrm>
          <a:prstGeom prst="rect">
            <a:avLst/>
          </a:prstGeom>
        </p:spPr>
      </p:pic>
    </p:spTree>
    <p:extLst>
      <p:ext uri="{BB962C8B-B14F-4D97-AF65-F5344CB8AC3E}">
        <p14:creationId xmlns:p14="http://schemas.microsoft.com/office/powerpoint/2010/main" val="14571013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1"/>
                                        </p:tgtEl>
                                        <p:attrNameLst>
                                          <p:attrName>r</p:attrName>
                                        </p:attrNameLst>
                                      </p:cBhvr>
                                    </p:animRot>
                                    <p:animRot by="-240000">
                                      <p:cBhvr>
                                        <p:cTn id="7" dur="350" fill="hold">
                                          <p:stCondLst>
                                            <p:cond delay="350"/>
                                          </p:stCondLst>
                                        </p:cTn>
                                        <p:tgtEl>
                                          <p:spTgt spid="21"/>
                                        </p:tgtEl>
                                        <p:attrNameLst>
                                          <p:attrName>r</p:attrName>
                                        </p:attrNameLst>
                                      </p:cBhvr>
                                    </p:animRot>
                                    <p:animRot by="240000">
                                      <p:cBhvr>
                                        <p:cTn id="8" dur="350" fill="hold">
                                          <p:stCondLst>
                                            <p:cond delay="700"/>
                                          </p:stCondLst>
                                        </p:cTn>
                                        <p:tgtEl>
                                          <p:spTgt spid="21"/>
                                        </p:tgtEl>
                                        <p:attrNameLst>
                                          <p:attrName>r</p:attrName>
                                        </p:attrNameLst>
                                      </p:cBhvr>
                                    </p:animRot>
                                    <p:animRot by="-240000">
                                      <p:cBhvr>
                                        <p:cTn id="9" dur="350" fill="hold">
                                          <p:stCondLst>
                                            <p:cond delay="1050"/>
                                          </p:stCondLst>
                                        </p:cTn>
                                        <p:tgtEl>
                                          <p:spTgt spid="21"/>
                                        </p:tgtEl>
                                        <p:attrNameLst>
                                          <p:attrName>r</p:attrName>
                                        </p:attrNameLst>
                                      </p:cBhvr>
                                    </p:animRot>
                                    <p:animRot by="120000">
                                      <p:cBhvr>
                                        <p:cTn id="10" dur="350" fill="hold">
                                          <p:stCondLst>
                                            <p:cond delay="1400"/>
                                          </p:stCondLst>
                                        </p:cTn>
                                        <p:tgtEl>
                                          <p:spTgt spid="21"/>
                                        </p:tgtEl>
                                        <p:attrNameLst>
                                          <p:attrName>r</p:attrName>
                                        </p:attrNameLst>
                                      </p:cBhvr>
                                    </p:animRot>
                                  </p:childTnLst>
                                </p:cTn>
                              </p:par>
                              <p:par>
                                <p:cTn id="11" presetID="32" presetClass="emph" presetSubtype="0" fill="hold" nodeType="withEffect">
                                  <p:stCondLst>
                                    <p:cond delay="0"/>
                                  </p:stCondLst>
                                  <p:childTnLst>
                                    <p:animRot by="120000">
                                      <p:cBhvr>
                                        <p:cTn id="12" dur="175" fill="hold">
                                          <p:stCondLst>
                                            <p:cond delay="0"/>
                                          </p:stCondLst>
                                        </p:cTn>
                                        <p:tgtEl>
                                          <p:spTgt spid="15"/>
                                        </p:tgtEl>
                                        <p:attrNameLst>
                                          <p:attrName>r</p:attrName>
                                        </p:attrNameLst>
                                      </p:cBhvr>
                                    </p:animRot>
                                    <p:animRot by="-240000">
                                      <p:cBhvr>
                                        <p:cTn id="13" dur="350" fill="hold">
                                          <p:stCondLst>
                                            <p:cond delay="350"/>
                                          </p:stCondLst>
                                        </p:cTn>
                                        <p:tgtEl>
                                          <p:spTgt spid="15"/>
                                        </p:tgtEl>
                                        <p:attrNameLst>
                                          <p:attrName>r</p:attrName>
                                        </p:attrNameLst>
                                      </p:cBhvr>
                                    </p:animRot>
                                    <p:animRot by="240000">
                                      <p:cBhvr>
                                        <p:cTn id="14" dur="350" fill="hold">
                                          <p:stCondLst>
                                            <p:cond delay="700"/>
                                          </p:stCondLst>
                                        </p:cTn>
                                        <p:tgtEl>
                                          <p:spTgt spid="15"/>
                                        </p:tgtEl>
                                        <p:attrNameLst>
                                          <p:attrName>r</p:attrName>
                                        </p:attrNameLst>
                                      </p:cBhvr>
                                    </p:animRot>
                                    <p:animRot by="-240000">
                                      <p:cBhvr>
                                        <p:cTn id="15" dur="350" fill="hold">
                                          <p:stCondLst>
                                            <p:cond delay="1050"/>
                                          </p:stCondLst>
                                        </p:cTn>
                                        <p:tgtEl>
                                          <p:spTgt spid="15"/>
                                        </p:tgtEl>
                                        <p:attrNameLst>
                                          <p:attrName>r</p:attrName>
                                        </p:attrNameLst>
                                      </p:cBhvr>
                                    </p:animRot>
                                    <p:animRot by="120000">
                                      <p:cBhvr>
                                        <p:cTn id="16" dur="350" fill="hold">
                                          <p:stCondLst>
                                            <p:cond delay="1400"/>
                                          </p:stCondLst>
                                        </p:cTn>
                                        <p:tgtEl>
                                          <p:spTgt spid="15"/>
                                        </p:tgtEl>
                                        <p:attrNameLst>
                                          <p:attrName>r</p:attrName>
                                        </p:attrNameLst>
                                      </p:cBhvr>
                                    </p:animRot>
                                  </p:childTnLst>
                                </p:cTn>
                              </p:par>
                              <p:par>
                                <p:cTn id="17" presetID="37" presetClass="entr" presetSubtype="0" fill="hold" grpId="0" nodeType="withEffect">
                                  <p:stCondLst>
                                    <p:cond delay="75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900" decel="100000" fill="hold"/>
                                        <p:tgtEl>
                                          <p:spTgt spid="3"/>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par>
                          <p:cTn id="23" fill="hold">
                            <p:stCondLst>
                              <p:cond delay="1750"/>
                            </p:stCondLst>
                            <p:childTnLst>
                              <p:par>
                                <p:cTn id="24" presetID="3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900" decel="100000" fill="hold"/>
                                        <p:tgtEl>
                                          <p:spTgt spid="12"/>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arn(inVertical)">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5967ED74-4992-3D73-3689-D423F5D1D2A2}"/>
              </a:ext>
            </a:extLst>
          </p:cNvPr>
          <p:cNvPicPr>
            <a:picLocks noChangeAspect="1"/>
          </p:cNvPicPr>
          <p:nvPr/>
        </p:nvPicPr>
        <p:blipFill>
          <a:blip r:embed="rId2"/>
          <a:stretch>
            <a:fillRect/>
          </a:stretch>
        </p:blipFill>
        <p:spPr>
          <a:xfrm>
            <a:off x="0" y="-40464"/>
            <a:ext cx="12192000" cy="6898464"/>
          </a:xfrm>
          <a:prstGeom prst="rect">
            <a:avLst/>
          </a:prstGeom>
        </p:spPr>
      </p:pic>
      <p:sp>
        <p:nvSpPr>
          <p:cNvPr id="29" name="Google Shape;2692;p47">
            <a:extLst>
              <a:ext uri="{FF2B5EF4-FFF2-40B4-BE49-F238E27FC236}">
                <a16:creationId xmlns="" xmlns:a16="http://schemas.microsoft.com/office/drawing/2014/main" id="{DEC2AC8F-85A2-EC87-EE83-7B9ACF95EFD3}"/>
              </a:ext>
            </a:extLst>
          </p:cNvPr>
          <p:cNvSpPr/>
          <p:nvPr/>
        </p:nvSpPr>
        <p:spPr>
          <a:xfrm>
            <a:off x="2441336" y="115168"/>
            <a:ext cx="7663255" cy="1225045"/>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rgbClr val="FFFF00"/>
          </a:solidFill>
          <a:ln>
            <a:noFill/>
          </a:ln>
          <a:effectLst>
            <a:outerShdw dist="57150" dir="5400000" algn="bl" rotWithShape="0">
              <a:srgbClr val="77C0EA">
                <a:alpha val="16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pic>
        <p:nvPicPr>
          <p:cNvPr id="30" name="Picture 29">
            <a:extLst>
              <a:ext uri="{FF2B5EF4-FFF2-40B4-BE49-F238E27FC236}">
                <a16:creationId xmlns="" xmlns:a16="http://schemas.microsoft.com/office/drawing/2014/main" id="{AB46D160-20AF-C0C1-EF6F-41ACD1BCFC07}"/>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1093050" y="3502459"/>
            <a:ext cx="4512392" cy="3609914"/>
          </a:xfrm>
          <a:prstGeom prst="rect">
            <a:avLst/>
          </a:prstGeom>
        </p:spPr>
      </p:pic>
      <p:pic>
        <p:nvPicPr>
          <p:cNvPr id="31" name="Picture 30">
            <a:extLst>
              <a:ext uri="{FF2B5EF4-FFF2-40B4-BE49-F238E27FC236}">
                <a16:creationId xmlns="" xmlns:a16="http://schemas.microsoft.com/office/drawing/2014/main" id="{FD3B00C4-B63A-0963-7B08-1CA91101AF78}"/>
              </a:ext>
            </a:extLst>
          </p:cNvPr>
          <p:cNvPicPr>
            <a:picLocks noChangeAspect="1"/>
          </p:cNvPicPr>
          <p:nvPr/>
        </p:nvPicPr>
        <p:blipFill>
          <a:blip r:embed="rId5"/>
          <a:stretch>
            <a:fillRect/>
          </a:stretch>
        </p:blipFill>
        <p:spPr>
          <a:xfrm>
            <a:off x="3284766" y="0"/>
            <a:ext cx="4974767" cy="1341236"/>
          </a:xfrm>
          <a:prstGeom prst="rect">
            <a:avLst/>
          </a:prstGeom>
        </p:spPr>
      </p:pic>
      <p:grpSp>
        <p:nvGrpSpPr>
          <p:cNvPr id="32" name="Group 31">
            <a:extLst>
              <a:ext uri="{FF2B5EF4-FFF2-40B4-BE49-F238E27FC236}">
                <a16:creationId xmlns="" xmlns:a16="http://schemas.microsoft.com/office/drawing/2014/main" id="{8951E5FD-8FB3-BDE9-E20E-77807A421D43}"/>
              </a:ext>
            </a:extLst>
          </p:cNvPr>
          <p:cNvGrpSpPr/>
          <p:nvPr/>
        </p:nvGrpSpPr>
        <p:grpSpPr>
          <a:xfrm>
            <a:off x="1539625" y="1970571"/>
            <a:ext cx="2639300" cy="2284232"/>
            <a:chOff x="444471" y="2172590"/>
            <a:chExt cx="2639300" cy="2284232"/>
          </a:xfrm>
        </p:grpSpPr>
        <p:sp>
          <p:nvSpPr>
            <p:cNvPr id="33" name="Rectangle: Rounded Corners 26">
              <a:extLst>
                <a:ext uri="{FF2B5EF4-FFF2-40B4-BE49-F238E27FC236}">
                  <a16:creationId xmlns="" xmlns:a16="http://schemas.microsoft.com/office/drawing/2014/main" id="{8EC03C72-B051-FDAE-D1DC-64E2A33D607E}"/>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nvGrpSpPr>
            <p:cNvPr id="34" name="Group 33">
              <a:extLst>
                <a:ext uri="{FF2B5EF4-FFF2-40B4-BE49-F238E27FC236}">
                  <a16:creationId xmlns="" xmlns:a16="http://schemas.microsoft.com/office/drawing/2014/main" id="{3D9BD6A8-6CF5-CF44-2433-A2E565A8609F}"/>
                </a:ext>
              </a:extLst>
            </p:cNvPr>
            <p:cNvGrpSpPr/>
            <p:nvPr/>
          </p:nvGrpSpPr>
          <p:grpSpPr>
            <a:xfrm>
              <a:off x="832336" y="2172590"/>
              <a:ext cx="1831930" cy="1572681"/>
              <a:chOff x="1450279" y="400692"/>
              <a:chExt cx="2478196" cy="2383465"/>
            </a:xfrm>
          </p:grpSpPr>
          <p:sp>
            <p:nvSpPr>
              <p:cNvPr id="36" name="Rectangle: Rounded Corners 29">
                <a:extLst>
                  <a:ext uri="{FF2B5EF4-FFF2-40B4-BE49-F238E27FC236}">
                    <a16:creationId xmlns="" xmlns:a16="http://schemas.microsoft.com/office/drawing/2014/main" id="{0877CD76-45EC-231B-858F-574C1A63AC6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pic>
            <p:nvPicPr>
              <p:cNvPr id="37" name="Picture 36" descr="A picture containing shape&#10;&#10;Description automatically generated">
                <a:extLst>
                  <a:ext uri="{FF2B5EF4-FFF2-40B4-BE49-F238E27FC236}">
                    <a16:creationId xmlns="" xmlns:a16="http://schemas.microsoft.com/office/drawing/2014/main" id="{101A862C-A406-0C4E-9DAD-6B0D047623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35" name="Rectangle 34">
              <a:extLst>
                <a:ext uri="{FF2B5EF4-FFF2-40B4-BE49-F238E27FC236}">
                  <a16:creationId xmlns="" xmlns:a16="http://schemas.microsoft.com/office/drawing/2014/main" id="{F106F596-6818-A77A-C34E-0467C234D906}"/>
                </a:ext>
              </a:extLst>
            </p:cNvPr>
            <p:cNvSpPr/>
            <p:nvPr/>
          </p:nvSpPr>
          <p:spPr>
            <a:xfrm>
              <a:off x="532804" y="3625825"/>
              <a:ext cx="2185919" cy="830997"/>
            </a:xfrm>
            <a:prstGeom prst="rect">
              <a:avLst/>
            </a:prstGeom>
          </p:spPr>
          <p:txBody>
            <a:bodyPr wrap="none">
              <a:spAutoFit/>
            </a:bodyPr>
            <a:lstStyle/>
            <a:p>
              <a:pPr algn="ctr"/>
              <a:r>
                <a:rPr lang="en-US" sz="4800" b="1" dirty="0" err="1">
                  <a:solidFill>
                    <a:srgbClr val="0070C0"/>
                  </a:solidFill>
                  <a:ea typeface="Cambria" panose="02040503050406030204" pitchFamily="18" charset="0"/>
                </a:rPr>
                <a:t>Mắt</a:t>
              </a:r>
              <a:r>
                <a:rPr lang="en-US" sz="4800" b="1" dirty="0">
                  <a:solidFill>
                    <a:srgbClr val="0070C0"/>
                  </a:solidFill>
                  <a:ea typeface="Cambria" panose="02040503050406030204" pitchFamily="18" charset="0"/>
                </a:rPr>
                <a:t> </a:t>
              </a:r>
              <a:r>
                <a:rPr lang="en-US" sz="4800" b="1" dirty="0" err="1">
                  <a:solidFill>
                    <a:srgbClr val="0070C0"/>
                  </a:solidFill>
                  <a:ea typeface="Cambria" panose="02040503050406030204" pitchFamily="18" charset="0"/>
                </a:rPr>
                <a:t>dõi</a:t>
              </a:r>
              <a:endParaRPr lang="en-US" sz="4800" b="1" dirty="0">
                <a:solidFill>
                  <a:srgbClr val="0070C0"/>
                </a:solidFill>
                <a:ea typeface="Cambria" panose="02040503050406030204" pitchFamily="18" charset="0"/>
              </a:endParaRPr>
            </a:p>
          </p:txBody>
        </p:sp>
      </p:grpSp>
      <p:grpSp>
        <p:nvGrpSpPr>
          <p:cNvPr id="38" name="Group 37">
            <a:extLst>
              <a:ext uri="{FF2B5EF4-FFF2-40B4-BE49-F238E27FC236}">
                <a16:creationId xmlns="" xmlns:a16="http://schemas.microsoft.com/office/drawing/2014/main" id="{8EAEF925-1C2B-0432-0C15-45C1B2333B25}"/>
              </a:ext>
            </a:extLst>
          </p:cNvPr>
          <p:cNvGrpSpPr/>
          <p:nvPr/>
        </p:nvGrpSpPr>
        <p:grpSpPr>
          <a:xfrm>
            <a:off x="5057024" y="1324391"/>
            <a:ext cx="2853408" cy="2256681"/>
            <a:chOff x="3345180" y="1356289"/>
            <a:chExt cx="2853408" cy="2256681"/>
          </a:xfrm>
        </p:grpSpPr>
        <p:grpSp>
          <p:nvGrpSpPr>
            <p:cNvPr id="39" name="Group 38">
              <a:extLst>
                <a:ext uri="{FF2B5EF4-FFF2-40B4-BE49-F238E27FC236}">
                  <a16:creationId xmlns="" xmlns:a16="http://schemas.microsoft.com/office/drawing/2014/main" id="{E978F03F-935D-9A0A-71E4-2CE5C327F994}"/>
                </a:ext>
              </a:extLst>
            </p:cNvPr>
            <p:cNvGrpSpPr/>
            <p:nvPr/>
          </p:nvGrpSpPr>
          <p:grpSpPr>
            <a:xfrm>
              <a:off x="3345180" y="1356289"/>
              <a:ext cx="2853408" cy="2256681"/>
              <a:chOff x="3984768" y="31333"/>
              <a:chExt cx="3860030" cy="3318094"/>
            </a:xfrm>
          </p:grpSpPr>
          <p:grpSp>
            <p:nvGrpSpPr>
              <p:cNvPr id="41" name="Group 40">
                <a:extLst>
                  <a:ext uri="{FF2B5EF4-FFF2-40B4-BE49-F238E27FC236}">
                    <a16:creationId xmlns="" xmlns:a16="http://schemas.microsoft.com/office/drawing/2014/main" id="{E0CA69EA-09D0-9ABD-DD65-99AC1D4579C6}"/>
                  </a:ext>
                </a:extLst>
              </p:cNvPr>
              <p:cNvGrpSpPr/>
              <p:nvPr/>
            </p:nvGrpSpPr>
            <p:grpSpPr>
              <a:xfrm>
                <a:off x="3984768" y="31333"/>
                <a:ext cx="3860030" cy="3318094"/>
                <a:chOff x="693066" y="657558"/>
                <a:chExt cx="3860030" cy="3318094"/>
              </a:xfrm>
            </p:grpSpPr>
            <p:sp>
              <p:nvSpPr>
                <p:cNvPr id="43" name="Rectangle: Rounded Corners 35">
                  <a:extLst>
                    <a:ext uri="{FF2B5EF4-FFF2-40B4-BE49-F238E27FC236}">
                      <a16:creationId xmlns="" xmlns:a16="http://schemas.microsoft.com/office/drawing/2014/main" id="{BDDFC780-20E6-4A66-2DF7-EA17F3DF336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44" name="Rectangle: Rounded Corners 39">
                  <a:extLst>
                    <a:ext uri="{FF2B5EF4-FFF2-40B4-BE49-F238E27FC236}">
                      <a16:creationId xmlns="" xmlns:a16="http://schemas.microsoft.com/office/drawing/2014/main" id="{C6C0791B-88A0-D687-ABA7-44C289D06541}"/>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2" name="Picture 41">
                <a:extLst>
                  <a:ext uri="{FF2B5EF4-FFF2-40B4-BE49-F238E27FC236}">
                    <a16:creationId xmlns="" xmlns:a16="http://schemas.microsoft.com/office/drawing/2014/main" id="{156CCB5F-CB89-D0B3-D30B-DAF13CC71BE1}"/>
                  </a:ext>
                </a:extLst>
              </p:cNvPr>
              <p:cNvPicPr>
                <a:picLocks noChangeAspect="1"/>
              </p:cNvPicPr>
              <p:nvPr/>
            </p:nvPicPr>
            <p:blipFill>
              <a:blip r:embed="rId7"/>
              <a:stretch>
                <a:fillRect/>
              </a:stretch>
            </p:blipFill>
            <p:spPr>
              <a:xfrm>
                <a:off x="5155989" y="399065"/>
                <a:ext cx="1665021" cy="1665021"/>
              </a:xfrm>
              <a:prstGeom prst="rect">
                <a:avLst/>
              </a:prstGeom>
            </p:spPr>
          </p:pic>
        </p:grpSp>
        <p:sp>
          <p:nvSpPr>
            <p:cNvPr id="40" name="Rectangle 39">
              <a:extLst>
                <a:ext uri="{FF2B5EF4-FFF2-40B4-BE49-F238E27FC236}">
                  <a16:creationId xmlns="" xmlns:a16="http://schemas.microsoft.com/office/drawing/2014/main" id="{DD37987B-355D-8842-C0FF-03C35682729E}"/>
                </a:ext>
              </a:extLst>
            </p:cNvPr>
            <p:cNvSpPr/>
            <p:nvPr/>
          </p:nvSpPr>
          <p:spPr>
            <a:xfrm>
              <a:off x="3676926" y="2781973"/>
              <a:ext cx="2298899" cy="830997"/>
            </a:xfrm>
            <a:prstGeom prst="rect">
              <a:avLst/>
            </a:prstGeom>
          </p:spPr>
          <p:txBody>
            <a:bodyPr wrap="none">
              <a:spAutoFit/>
            </a:bodyPr>
            <a:lstStyle/>
            <a:p>
              <a:pPr algn="ctr"/>
              <a:r>
                <a:rPr lang="en-US" sz="4800" b="1" dirty="0">
                  <a:solidFill>
                    <a:srgbClr val="FF0000"/>
                  </a:solidFill>
                  <a:ea typeface="Cambria" panose="02040503050406030204" pitchFamily="18" charset="0"/>
                </a:rPr>
                <a:t>Tai </a:t>
              </a:r>
              <a:r>
                <a:rPr lang="en-US" sz="4800" b="1" dirty="0" err="1">
                  <a:solidFill>
                    <a:srgbClr val="FF0000"/>
                  </a:solidFill>
                  <a:ea typeface="Cambria" panose="02040503050406030204" pitchFamily="18" charset="0"/>
                </a:rPr>
                <a:t>nghe</a:t>
              </a:r>
              <a:endParaRPr lang="en-US" sz="4800" b="1" dirty="0">
                <a:solidFill>
                  <a:srgbClr val="FF0000"/>
                </a:solidFill>
                <a:ea typeface="Cambria" panose="02040503050406030204" pitchFamily="18" charset="0"/>
              </a:endParaRPr>
            </a:p>
          </p:txBody>
        </p:sp>
      </p:grpSp>
      <p:grpSp>
        <p:nvGrpSpPr>
          <p:cNvPr id="45" name="Group 44">
            <a:extLst>
              <a:ext uri="{FF2B5EF4-FFF2-40B4-BE49-F238E27FC236}">
                <a16:creationId xmlns="" xmlns:a16="http://schemas.microsoft.com/office/drawing/2014/main" id="{763C0AC5-B684-0151-6452-5F6A76328753}"/>
              </a:ext>
            </a:extLst>
          </p:cNvPr>
          <p:cNvGrpSpPr/>
          <p:nvPr/>
        </p:nvGrpSpPr>
        <p:grpSpPr>
          <a:xfrm>
            <a:off x="8384502" y="2611323"/>
            <a:ext cx="2639300" cy="2279740"/>
            <a:chOff x="6311152" y="2473100"/>
            <a:chExt cx="2639300" cy="2279740"/>
          </a:xfrm>
        </p:grpSpPr>
        <p:grpSp>
          <p:nvGrpSpPr>
            <p:cNvPr id="46" name="Group 45">
              <a:extLst>
                <a:ext uri="{FF2B5EF4-FFF2-40B4-BE49-F238E27FC236}">
                  <a16:creationId xmlns="" xmlns:a16="http://schemas.microsoft.com/office/drawing/2014/main" id="{45BFBDB0-F1F4-2860-C1A5-496C6762C6C9}"/>
                </a:ext>
              </a:extLst>
            </p:cNvPr>
            <p:cNvGrpSpPr/>
            <p:nvPr/>
          </p:nvGrpSpPr>
          <p:grpSpPr>
            <a:xfrm>
              <a:off x="6311152" y="2473100"/>
              <a:ext cx="2639300" cy="2279740"/>
              <a:chOff x="7482364" y="2696050"/>
              <a:chExt cx="3860030" cy="3318094"/>
            </a:xfrm>
          </p:grpSpPr>
          <p:grpSp>
            <p:nvGrpSpPr>
              <p:cNvPr id="48" name="Group 47">
                <a:extLst>
                  <a:ext uri="{FF2B5EF4-FFF2-40B4-BE49-F238E27FC236}">
                    <a16:creationId xmlns="" xmlns:a16="http://schemas.microsoft.com/office/drawing/2014/main" id="{ABD250A3-3163-2123-5C78-0CCD56D1F69F}"/>
                  </a:ext>
                </a:extLst>
              </p:cNvPr>
              <p:cNvGrpSpPr/>
              <p:nvPr/>
            </p:nvGrpSpPr>
            <p:grpSpPr>
              <a:xfrm>
                <a:off x="7482364" y="2696050"/>
                <a:ext cx="3860030" cy="3318094"/>
                <a:chOff x="693066" y="657558"/>
                <a:chExt cx="3860030" cy="3318094"/>
              </a:xfrm>
            </p:grpSpPr>
            <p:sp>
              <p:nvSpPr>
                <p:cNvPr id="50" name="Rectangle: Rounded Corners 47">
                  <a:extLst>
                    <a:ext uri="{FF2B5EF4-FFF2-40B4-BE49-F238E27FC236}">
                      <a16:creationId xmlns="" xmlns:a16="http://schemas.microsoft.com/office/drawing/2014/main" id="{4DE03390-A0FE-2D33-19D6-ED91B8B96D9D}"/>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sp>
              <p:nvSpPr>
                <p:cNvPr id="51" name="Rectangle: Rounded Corners 48">
                  <a:extLst>
                    <a:ext uri="{FF2B5EF4-FFF2-40B4-BE49-F238E27FC236}">
                      <a16:creationId xmlns="" xmlns:a16="http://schemas.microsoft.com/office/drawing/2014/main" id="{2D634FB6-A78F-EBDF-0AB5-A5F9493FB0D2}"/>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4800" b="1" dirty="0">
                    <a:solidFill>
                      <a:srgbClr val="002060"/>
                    </a:solidFill>
                    <a:ea typeface="Cambria" panose="02040503050406030204" pitchFamily="18" charset="0"/>
                  </a:endParaRPr>
                </a:p>
              </p:txBody>
            </p:sp>
          </p:grpSp>
          <p:pic>
            <p:nvPicPr>
              <p:cNvPr id="49" name="Picture 48" descr="Graphical user interface&#10;&#10;Description automatically generated with low confidence">
                <a:extLst>
                  <a:ext uri="{FF2B5EF4-FFF2-40B4-BE49-F238E27FC236}">
                    <a16:creationId xmlns="" xmlns:a16="http://schemas.microsoft.com/office/drawing/2014/main" id="{BE006D44-E924-1739-0E08-2A2198443D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47" name="Rectangle 46">
              <a:extLst>
                <a:ext uri="{FF2B5EF4-FFF2-40B4-BE49-F238E27FC236}">
                  <a16:creationId xmlns="" xmlns:a16="http://schemas.microsoft.com/office/drawing/2014/main" id="{5CFCD7A3-BDAB-7921-F691-1DA4FB84794A}"/>
                </a:ext>
              </a:extLst>
            </p:cNvPr>
            <p:cNvSpPr/>
            <p:nvPr/>
          </p:nvSpPr>
          <p:spPr>
            <a:xfrm>
              <a:off x="6835461" y="3938015"/>
              <a:ext cx="1691490" cy="769441"/>
            </a:xfrm>
            <a:prstGeom prst="rect">
              <a:avLst/>
            </a:prstGeom>
          </p:spPr>
          <p:txBody>
            <a:bodyPr wrap="none">
              <a:spAutoFit/>
            </a:bodyPr>
            <a:lstStyle/>
            <a:p>
              <a:pPr algn="ctr"/>
              <a:r>
                <a:rPr lang="en-US" sz="4400" b="1" dirty="0">
                  <a:solidFill>
                    <a:srgbClr val="00B050"/>
                  </a:solidFill>
                  <a:ea typeface="Cambria" panose="02040503050406030204" pitchFamily="18" charset="0"/>
                </a:rPr>
                <a:t>Tay </a:t>
              </a:r>
              <a:r>
                <a:rPr lang="en-US" sz="4400" b="1" dirty="0" err="1">
                  <a:solidFill>
                    <a:srgbClr val="00B050"/>
                  </a:solidFill>
                  <a:ea typeface="Cambria" panose="02040503050406030204" pitchFamily="18" charset="0"/>
                </a:rPr>
                <a:t>dò</a:t>
              </a:r>
              <a:endParaRPr lang="en-US" sz="4400" b="1" dirty="0">
                <a:solidFill>
                  <a:srgbClr val="00B050"/>
                </a:solidFill>
                <a:ea typeface="Cambria" panose="02040503050406030204" pitchFamily="18" charset="0"/>
              </a:endParaRPr>
            </a:p>
          </p:txBody>
        </p:sp>
      </p:grpSp>
    </p:spTree>
    <p:extLst>
      <p:ext uri="{BB962C8B-B14F-4D97-AF65-F5344CB8AC3E}">
        <p14:creationId xmlns:p14="http://schemas.microsoft.com/office/powerpoint/2010/main" val="1454461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arn(inVertical)">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barn(inVertical)">
                                      <p:cBhvr>
                                        <p:cTn id="1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TotalTime>
  <Words>2122</Words>
  <Application>Microsoft Office PowerPoint</Application>
  <PresentationFormat>Custom</PresentationFormat>
  <Paragraphs>145</Paragraphs>
  <Slides>33</Slides>
  <Notes>6</Notes>
  <HiddenSlides>0</HiddenSlides>
  <MMClips>1</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Custom Design</vt:lpstr>
      <vt:lpstr>Office Theme</vt:lpstr>
      <vt:lpstr>Response to Intervention: The Alphabet by Slidesgo</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meomeo</cp:lastModifiedBy>
  <cp:revision>53</cp:revision>
  <dcterms:created xsi:type="dcterms:W3CDTF">2023-06-08T10:39:05Z</dcterms:created>
  <dcterms:modified xsi:type="dcterms:W3CDTF">2023-09-13T02:07:03Z</dcterms:modified>
</cp:coreProperties>
</file>