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9" r:id="rId5"/>
    <p:sldId id="327" r:id="rId6"/>
    <p:sldId id="328" r:id="rId7"/>
    <p:sldId id="329" r:id="rId8"/>
    <p:sldId id="330" r:id="rId9"/>
    <p:sldId id="331" r:id="rId10"/>
    <p:sldId id="336" r:id="rId11"/>
    <p:sldId id="337" r:id="rId12"/>
    <p:sldId id="332" r:id="rId13"/>
    <p:sldId id="338" r:id="rId14"/>
    <p:sldId id="333" r:id="rId15"/>
    <p:sldId id="334" r:id="rId16"/>
    <p:sldId id="335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6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6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6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4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5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4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0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9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1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5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3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2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4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6/2/2022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6/2/2022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0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56" r:id="rId27"/>
    <p:sldLayoutId id="2147483657" r:id="rId28"/>
    <p:sldLayoutId id="2147483658" r:id="rId29"/>
    <p:sldLayoutId id="2147483659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0" y="1447800"/>
            <a:ext cx="1219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                          </a:t>
            </a:r>
            <a:endParaRPr lang="en-US" sz="3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8" name="WordArt 11"/>
          <p:cNvSpPr>
            <a:spLocks noChangeArrowheads="1" noChangeShapeType="1" noTextEdit="1"/>
          </p:cNvSpPr>
          <p:nvPr/>
        </p:nvSpPr>
        <p:spPr bwMode="auto">
          <a:xfrm>
            <a:off x="1196621" y="2177935"/>
            <a:ext cx="9606845" cy="1789950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kern="10" dirty="0" err="1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Tiết</a:t>
            </a:r>
            <a:r>
              <a:rPr lang="en-US" sz="2000" b="1" kern="10" dirty="0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126: </a:t>
            </a:r>
            <a:r>
              <a:rPr lang="en-US" sz="2000" b="1" kern="10" dirty="0" err="1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Tỉ</a:t>
            </a:r>
            <a:r>
              <a:rPr lang="en-US" sz="2000" b="1" kern="10" dirty="0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lệ</a:t>
            </a:r>
            <a:r>
              <a:rPr lang="en-US" sz="2000" b="1" kern="10" dirty="0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bản</a:t>
            </a:r>
            <a:r>
              <a:rPr lang="en-US" sz="2000" b="1" kern="10" dirty="0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đồ</a:t>
            </a:r>
            <a:endParaRPr lang="en-US" sz="20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3702" y="777875"/>
            <a:ext cx="2939934" cy="99060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endParaRPr lang="en-US" sz="6600" b="1" dirty="0">
              <a:ln w="11430"/>
              <a:solidFill>
                <a:srgbClr val="FF99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6696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2598" y="731149"/>
            <a:ext cx="7324620" cy="48266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algn="ctr"/>
            <a:endParaRPr lang="en-US" sz="4000" dirty="0" smtClean="0"/>
          </a:p>
          <a:p>
            <a:pPr marL="182880" algn="ctr"/>
            <a:endParaRPr lang="en-US" sz="4000" dirty="0"/>
          </a:p>
          <a:p>
            <a:pPr marL="182880" algn="ctr"/>
            <a:endParaRPr lang="en-US" sz="4000" dirty="0" smtClean="0"/>
          </a:p>
          <a:p>
            <a:pPr marL="182880"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/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8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r>
              <a:rPr lang="en-US" sz="4000" b="1" dirty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  <a:p>
            <a:pPr marL="182880" algn="ctr"/>
            <a:r>
              <a:rPr lang="en-US" sz="4000" dirty="0">
                <a:solidFill>
                  <a:schemeClr val="tx1"/>
                </a:solidFill>
              </a:rPr>
              <a:t>      </a:t>
            </a:r>
          </a:p>
          <a:p>
            <a:pPr algn="ctr"/>
            <a:endParaRPr lang="en-US" sz="4000" b="1" dirty="0">
              <a:solidFill>
                <a:srgbClr val="0000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5015" y="281635"/>
            <a:ext cx="7920508" cy="5372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Đ,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pPr algn="just"/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10 000,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1dm.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10 000m                    c) 10 000 cm</a:t>
            </a:r>
          </a:p>
          <a:p>
            <a:pPr algn="just"/>
            <a:endParaRPr lang="en-US" sz="3200" dirty="0" smtClean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10 000dm                   d) 1km</a:t>
            </a:r>
          </a:p>
          <a:p>
            <a:pPr algn="just"/>
            <a:endParaRPr lang="en-US" sz="3200" dirty="0" smtClean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 smtClean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0936" y="3001871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0935" y="399731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47784" y="296773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47783" y="399731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90935" y="2999684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0934" y="399731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47783" y="296773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7783" y="399731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547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218941"/>
            <a:ext cx="9787943" cy="5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13" y="0"/>
            <a:ext cx="9144793" cy="5653825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312219" y="5195999"/>
            <a:ext cx="3227387" cy="434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025" tIns="52013" rIns="104025" bIns="52013">
            <a:spAutoFit/>
          </a:bodyPr>
          <a:lstStyle>
            <a:lvl1pPr defTabSz="1039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9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9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9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9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9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9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9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9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100" b="1" i="1" dirty="0">
                <a:solidFill>
                  <a:srgbClr val="000000"/>
                </a:solidFill>
                <a:latin typeface=".VnTime" panose="020B7200000000000000" pitchFamily="34" charset="0"/>
              </a:rPr>
              <a:t>TØ </a:t>
            </a:r>
            <a:r>
              <a:rPr lang="en-US" altLang="en-US" sz="21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lÖ</a:t>
            </a:r>
            <a:r>
              <a:rPr lang="en-US" altLang="en-US" sz="21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1:20 000 000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9072" y="6085268"/>
            <a:ext cx="3683358" cy="669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685" y="0"/>
            <a:ext cx="5960164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403795" y="721218"/>
                <a:ext cx="9144000" cy="45204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</a:t>
                </a: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1:10 000 000 </a:t>
                </a:r>
                <a:r>
                  <a:rPr lang="en-US" altLang="en-US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6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3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3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altLang="en-US" sz="3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36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3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95" y="721218"/>
                <a:ext cx="9144000" cy="4520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4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26522" y="502277"/>
                <a:ext cx="9144000" cy="51644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4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1:10 000 000 </a:t>
                </a:r>
                <a:r>
                  <a:rPr lang="en-US" alt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4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4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4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altLang="en-US" sz="4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4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10 000 000 </a:t>
                </a:r>
                <a:r>
                  <a:rPr lang="en-US" altLang="en-US" sz="40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altLang="en-US" sz="40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2" y="502277"/>
                <a:ext cx="9144000" cy="516442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5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468191" y="1944710"/>
                <a:ext cx="8229600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10 000 000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8191" y="1944710"/>
                <a:ext cx="8229600" cy="16535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Callout 1 6"/>
          <p:cNvSpPr/>
          <p:nvPr/>
        </p:nvSpPr>
        <p:spPr>
          <a:xfrm>
            <a:off x="4514045" y="871841"/>
            <a:ext cx="4604197" cy="1249251"/>
          </a:xfrm>
          <a:prstGeom prst="borderCallout1">
            <a:avLst>
              <a:gd name="adj1" fmla="val 56894"/>
              <a:gd name="adj2" fmla="val 25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4045" y="3598240"/>
            <a:ext cx="4655713" cy="146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10 000 000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>
            <a:off x="2659488" y="3598240"/>
            <a:ext cx="1854557" cy="73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2598" y="731149"/>
            <a:ext cx="7324620" cy="48266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algn="ctr"/>
            <a:endParaRPr lang="en-US" sz="4000" dirty="0" smtClean="0"/>
          </a:p>
          <a:p>
            <a:pPr marL="182880" algn="ctr"/>
            <a:endParaRPr lang="en-US" sz="4000" dirty="0"/>
          </a:p>
          <a:p>
            <a:pPr marL="182880" algn="ctr"/>
            <a:endParaRPr lang="en-US" sz="4000" dirty="0" smtClean="0"/>
          </a:p>
          <a:p>
            <a:pPr marL="182880"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/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8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r>
              <a:rPr lang="en-US" sz="4000" b="1" dirty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  <a:p>
            <a:pPr marL="182880" algn="ctr"/>
            <a:r>
              <a:rPr lang="en-US" sz="4000" dirty="0">
                <a:solidFill>
                  <a:schemeClr val="tx1"/>
                </a:solidFill>
              </a:rPr>
              <a:t>      </a:t>
            </a:r>
          </a:p>
          <a:p>
            <a:pPr algn="ctr"/>
            <a:endParaRPr lang="en-US" sz="4000" b="1" dirty="0">
              <a:solidFill>
                <a:srgbClr val="0000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1353" y="415060"/>
            <a:ext cx="7324620" cy="48266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algn="ctr"/>
            <a:endParaRPr lang="en-US" sz="4000" dirty="0" smtClean="0"/>
          </a:p>
          <a:p>
            <a:pPr marL="182880" algn="ctr"/>
            <a:endParaRPr lang="en-US" sz="4000" dirty="0"/>
          </a:p>
          <a:p>
            <a:pPr marL="182880" algn="ctr"/>
            <a:endParaRPr lang="en-US" sz="4000" dirty="0" smtClean="0"/>
          </a:p>
          <a:p>
            <a:pPr marL="182880"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1000,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 marL="182880" algn="just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                         B</a:t>
            </a:r>
          </a:p>
          <a:p>
            <a:pPr marL="182880" algn="just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                    1000dm</a:t>
            </a:r>
          </a:p>
          <a:p>
            <a:pPr marL="182880" algn="just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                     1000cm</a:t>
            </a:r>
          </a:p>
          <a:p>
            <a:pPr marL="182880" algn="just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                    1000mm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r>
              <a:rPr lang="en-US" sz="4000" b="1" dirty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  <a:p>
            <a:pPr marL="182880" algn="ctr"/>
            <a:r>
              <a:rPr lang="en-US" sz="4000" dirty="0">
                <a:solidFill>
                  <a:schemeClr val="tx1"/>
                </a:solidFill>
              </a:rPr>
              <a:t>      </a:t>
            </a:r>
          </a:p>
          <a:p>
            <a:pPr algn="ctr"/>
            <a:endParaRPr lang="en-US" sz="4000" b="1" dirty="0">
              <a:solidFill>
                <a:srgbClr val="0000F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60631" y="3541690"/>
            <a:ext cx="2498501" cy="1171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6085" y="4127679"/>
            <a:ext cx="2653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06085" y="3451538"/>
            <a:ext cx="2653047" cy="1262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6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2598" y="731149"/>
            <a:ext cx="7324620" cy="48266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algn="ctr"/>
            <a:endParaRPr lang="en-US" sz="4000" dirty="0" smtClean="0"/>
          </a:p>
          <a:p>
            <a:pPr marL="182880" algn="ctr"/>
            <a:endParaRPr lang="en-US" sz="4000" dirty="0"/>
          </a:p>
          <a:p>
            <a:pPr marL="182880" algn="ctr"/>
            <a:endParaRPr lang="en-US" sz="4000" dirty="0" smtClean="0"/>
          </a:p>
          <a:p>
            <a:pPr marL="182880" algn="just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/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8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r>
              <a:rPr lang="en-US" sz="4000" b="1" dirty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  <a:p>
            <a:pPr marL="182880" algn="ctr"/>
            <a:r>
              <a:rPr lang="en-US" sz="4000" dirty="0">
                <a:solidFill>
                  <a:schemeClr val="tx1"/>
                </a:solidFill>
              </a:rPr>
              <a:t>      </a:t>
            </a:r>
          </a:p>
          <a:p>
            <a:pPr algn="ctr"/>
            <a:endParaRPr lang="en-US" sz="4000" b="1" dirty="0">
              <a:solidFill>
                <a:srgbClr val="0000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1065" y="309211"/>
            <a:ext cx="10715222" cy="51900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68773"/>
              </p:ext>
            </p:extLst>
          </p:nvPr>
        </p:nvGraphicFramePr>
        <p:xfrm>
          <a:off x="734096" y="2047741"/>
          <a:ext cx="10393250" cy="28202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5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9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4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21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0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1000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300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10 000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500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………..cm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……......mm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1527" y="759854"/>
            <a:ext cx="830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277" y="4250027"/>
            <a:ext cx="101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7915" y="4250027"/>
            <a:ext cx="101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1980" y="4250028"/>
            <a:ext cx="139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1882" y="4250029"/>
            <a:ext cx="139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748307" y="611175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tØ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lÖ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b¶n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®å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kh¸c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®é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dµi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thËt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sÏ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kh¸c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4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71298231"/>
</p:tagLst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752</TotalTime>
  <Words>324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Back to School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Kiểm tra bài cũ</dc:title>
  <dc:creator>Quynh</dc:creator>
  <cp:lastModifiedBy>meomeo</cp:lastModifiedBy>
  <cp:revision>65</cp:revision>
  <dcterms:created xsi:type="dcterms:W3CDTF">2020-04-14T11:03:21Z</dcterms:created>
  <dcterms:modified xsi:type="dcterms:W3CDTF">2022-06-02T02:22:18Z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