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92" r:id="rId2"/>
    <p:sldId id="257" r:id="rId3"/>
    <p:sldId id="267" r:id="rId4"/>
    <p:sldId id="279" r:id="rId5"/>
    <p:sldId id="259" r:id="rId6"/>
    <p:sldId id="289" r:id="rId7"/>
    <p:sldId id="260" r:id="rId8"/>
    <p:sldId id="290" r:id="rId9"/>
    <p:sldId id="281" r:id="rId10"/>
    <p:sldId id="271" r:id="rId11"/>
    <p:sldId id="268" r:id="rId12"/>
    <p:sldId id="287" r:id="rId13"/>
    <p:sldId id="283" r:id="rId14"/>
    <p:sldId id="269" r:id="rId15"/>
    <p:sldId id="285" r:id="rId16"/>
    <p:sldId id="270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4F"/>
    <a:srgbClr val="19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65" d="100"/>
          <a:sy n="65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8FC59-996D-4A08-BC7C-D2AAB486BA1C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9CF68-1BCF-4BB1-AEB4-A1BA2EF4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3439-0537-46CD-AD3B-0729A0F318FB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914400" y="1905000"/>
            <a:ext cx="708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20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20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20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4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242888" y="3124200"/>
            <a:ext cx="8672512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8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523 453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18160"/>
          <a:ext cx="9144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/>
                        <a:t>Viết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  <a:r>
                        <a:rPr lang="en-US" sz="1800" baseline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Đơn</a:t>
                      </a:r>
                      <a:r>
                        <a:rPr lang="en-US" sz="1800" baseline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Đọc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sz="2800"/>
                    </a:p>
                    <a:p>
                      <a:r>
                        <a:rPr lang="en-US" sz="2800"/>
                        <a:t>425 671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</a:t>
                      </a:r>
                    </a:p>
                    <a:p>
                      <a:r>
                        <a:rPr lang="en-US" sz="28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</a:t>
                      </a:r>
                    </a:p>
                    <a:p>
                      <a:r>
                        <a:rPr lang="en-US" sz="28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</a:t>
                      </a:r>
                    </a:p>
                    <a:p>
                      <a:r>
                        <a:rPr lang="en-US" sz="28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</a:t>
                      </a:r>
                    </a:p>
                    <a:p>
                      <a:r>
                        <a:rPr lang="en-US" sz="280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800"/>
                        <a:t>369 815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</a:t>
                      </a:r>
                    </a:p>
                    <a:p>
                      <a:r>
                        <a:rPr lang="en-US" sz="2800"/>
                        <a:t> 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</a:t>
                      </a:r>
                    </a:p>
                    <a:p>
                      <a:r>
                        <a:rPr lang="en-US" sz="2800"/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705600" y="152400"/>
            <a:ext cx="16002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 dirty="0" err="1"/>
                        <a:t>Viết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số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  <a:r>
                        <a:rPr lang="en-US" sz="1800" baseline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Đơn</a:t>
                      </a:r>
                      <a:r>
                        <a:rPr lang="en-US" sz="1800" baseline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Đọc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sz="2400"/>
                    </a:p>
                    <a:p>
                      <a:r>
                        <a:rPr lang="en-US" sz="2400"/>
                        <a:t>425 671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   </a:t>
                      </a:r>
                    </a:p>
                    <a:p>
                      <a:r>
                        <a:rPr lang="en-US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</a:t>
                      </a:r>
                    </a:p>
                    <a:p>
                      <a:r>
                        <a:rPr lang="en-US" sz="2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</a:t>
                      </a:r>
                    </a:p>
                    <a:p>
                      <a:r>
                        <a:rPr lang="en-US" sz="240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</a:t>
                      </a:r>
                    </a:p>
                    <a:p>
                      <a:r>
                        <a:rPr lang="en-US" sz="24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</a:t>
                      </a:r>
                    </a:p>
                    <a:p>
                      <a:r>
                        <a:rPr lang="en-US" sz="240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400" baseline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/>
                        <a:t>369 815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lang="en-US" sz="2400" baseline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trăm sáu mươi chín nghìn tám trăm mười lăm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</a:rPr>
                        <a:t>579 623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trăm</a:t>
                      </a:r>
                      <a:r>
                        <a:rPr lang="en-US" sz="2400" baseline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bảy mươi chín nghìn sáu trăm hai mươi ba</a:t>
                      </a:r>
                      <a:endParaRPr lang="en-US" sz="240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786 612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429000"/>
            <a:ext cx="89916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796 315: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106 315: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106 827: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457200"/>
            <a:ext cx="1447800" cy="990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>
                <a:solidFill>
                  <a:srgbClr val="FFFF00"/>
                </a:solidFill>
              </a:rPr>
              <a:t>Nhóm 2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03531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96 315: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1" y="1981200"/>
            <a:ext cx="655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796 315: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106 315: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106 827: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848600" cy="73183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1054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6" name="Picture 7" descr="XMASCA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096933"/>
            <a:ext cx="4038600" cy="145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7244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63 115</a:t>
            </a:r>
          </a:p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723 936</a:t>
            </a:r>
          </a:p>
          <a:p>
            <a:pPr marL="514350" indent="-5143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7" descr="XMASCA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792133"/>
            <a:ext cx="3962400" cy="176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791200" cy="1600200"/>
          </a:xfrm>
        </p:spPr>
        <p:txBody>
          <a:bodyPr>
            <a:noAutofit/>
          </a:bodyPr>
          <a:lstStyle/>
          <a:p>
            <a:endParaRPr lang="en-US" sz="4800" dirty="0">
              <a:solidFill>
                <a:srgbClr val="111B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62200" y="1066800"/>
            <a:ext cx="419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5052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00200" y="2209800"/>
          <a:ext cx="7239000" cy="377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9199">
                <a:tc>
                  <a:txBody>
                    <a:bodyPr/>
                    <a:lstStyle/>
                    <a:p>
                      <a:r>
                        <a:rPr lang="en-US" sz="3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  Biểu</a:t>
                      </a:r>
                      <a:r>
                        <a:rPr lang="en-US" sz="3600" baseline="0"/>
                        <a:t> thức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Giá</a:t>
                      </a:r>
                      <a:r>
                        <a:rPr lang="en-US" sz="3600" baseline="0"/>
                        <a:t> trị của biểu thức</a:t>
                      </a:r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8 x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  7 + 3-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 66 x c + 32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715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</a:p>
          <a:p>
            <a:pPr marL="514350" indent="-514350" algn="ctr">
              <a:buAutoNum type="alphaLcParenR"/>
            </a:pP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số:1            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10    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10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1000             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10 000</a:t>
            </a: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100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100 000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an01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5673852"/>
            <a:ext cx="1723644" cy="118414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2"/>
          <a:ext cx="89916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49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Trăm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nghìn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Đơn</a:t>
                      </a:r>
                      <a:r>
                        <a:rPr lang="en-US" sz="2400" baseline="0"/>
                        <a:t> vị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5993"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772400" y="198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772400" y="3352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7772400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876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7772400" y="1219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4800600" y="1905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1" name="Oval 20"/>
          <p:cNvSpPr/>
          <p:nvPr/>
        </p:nvSpPr>
        <p:spPr>
          <a:xfrm>
            <a:off x="4724400" y="2667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4724400" y="3352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3" name="Oval 22"/>
          <p:cNvSpPr/>
          <p:nvPr/>
        </p:nvSpPr>
        <p:spPr>
          <a:xfrm>
            <a:off x="4800600" y="4191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4" name="Oval 23"/>
          <p:cNvSpPr/>
          <p:nvPr/>
        </p:nvSpPr>
        <p:spPr>
          <a:xfrm>
            <a:off x="4800600" y="4876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52800" y="4191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1200" y="3429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0" name="Oval 29"/>
          <p:cNvSpPr/>
          <p:nvPr/>
        </p:nvSpPr>
        <p:spPr>
          <a:xfrm>
            <a:off x="6324600" y="48768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800" y="2667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29000" y="4953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200" y="4191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1200" y="4953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4800" y="3352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600" y="4876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an01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5673852"/>
            <a:ext cx="1723644" cy="118414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2"/>
          <a:ext cx="89916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49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Trăm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nghìn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Đơn</a:t>
                      </a:r>
                      <a:r>
                        <a:rPr lang="en-US" sz="2400" baseline="0"/>
                        <a:t> vị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5993"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en-US" sz="4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772400" y="198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772400" y="3352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7772400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876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7772400" y="1219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4724400" y="1905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1" name="Oval 20"/>
          <p:cNvSpPr/>
          <p:nvPr/>
        </p:nvSpPr>
        <p:spPr>
          <a:xfrm>
            <a:off x="4724400" y="2667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4724400" y="3352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3" name="Oval 22"/>
          <p:cNvSpPr/>
          <p:nvPr/>
        </p:nvSpPr>
        <p:spPr>
          <a:xfrm>
            <a:off x="4724400" y="4114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4" name="Oval 23"/>
          <p:cNvSpPr/>
          <p:nvPr/>
        </p:nvSpPr>
        <p:spPr>
          <a:xfrm>
            <a:off x="4724400" y="4876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52800" y="4114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1200" y="3429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0" name="Oval 29"/>
          <p:cNvSpPr/>
          <p:nvPr/>
        </p:nvSpPr>
        <p:spPr>
          <a:xfrm>
            <a:off x="6248400" y="48768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800" y="2667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5800" y="6096000"/>
            <a:ext cx="6781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/>
          </a:p>
          <a:p>
            <a:endParaRPr lang="en-US" sz="3200"/>
          </a:p>
          <a:p>
            <a:endParaRPr lang="en-US" sz="3200"/>
          </a:p>
          <a:p>
            <a:r>
              <a:rPr lang="en-US" sz="3200"/>
              <a:t>Viết số: 432 516</a:t>
            </a:r>
          </a:p>
          <a:p>
            <a:endParaRPr lang="en-US" sz="3200"/>
          </a:p>
          <a:p>
            <a:r>
              <a:rPr lang="en-US" sz="3200"/>
              <a:t>Đọc số: Bốn trăm ba mươi hai nghìn năm trăm mười sáu.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52800" y="4876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200" y="4114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1200" y="4876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4800" y="3352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600" y="4876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432 516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tập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609601"/>
          <a:ext cx="8839199" cy="61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  </a:t>
                      </a:r>
                      <a:r>
                        <a:rPr lang="en-US" sz="2800" dirty="0" err="1"/>
                        <a:t>Trăm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nghìn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Chục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 Trăm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Chục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Đơn</a:t>
                      </a:r>
                      <a:r>
                        <a:rPr lang="en-US" sz="2800" baseline="0"/>
                        <a:t> vị</a:t>
                      </a:r>
                      <a:endParaRPr lang="en-US" sz="2800"/>
                    </a:p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4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8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7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9753"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38599" y="3657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30" name="Oval 29"/>
          <p:cNvSpPr/>
          <p:nvPr/>
        </p:nvSpPr>
        <p:spPr>
          <a:xfrm>
            <a:off x="8077199" y="3505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799" y="35814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4799" y="4191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8768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09799" y="49530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38599" y="4343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38599" y="49530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1" name="Oval 40"/>
          <p:cNvSpPr/>
          <p:nvPr/>
        </p:nvSpPr>
        <p:spPr>
          <a:xfrm>
            <a:off x="5486399" y="4114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2" name="Oval 41"/>
          <p:cNvSpPr/>
          <p:nvPr/>
        </p:nvSpPr>
        <p:spPr>
          <a:xfrm>
            <a:off x="5486400" y="4724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100</a:t>
            </a:r>
          </a:p>
        </p:txBody>
      </p:sp>
      <p:sp>
        <p:nvSpPr>
          <p:cNvPr id="46" name="Oval 45"/>
          <p:cNvSpPr/>
          <p:nvPr/>
        </p:nvSpPr>
        <p:spPr>
          <a:xfrm>
            <a:off x="6857999" y="48768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8077199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8" name="Oval 47"/>
          <p:cNvSpPr/>
          <p:nvPr/>
        </p:nvSpPr>
        <p:spPr>
          <a:xfrm>
            <a:off x="8077200" y="4800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27" name="Oval 26"/>
          <p:cNvSpPr/>
          <p:nvPr/>
        </p:nvSpPr>
        <p:spPr>
          <a:xfrm>
            <a:off x="8077200" y="2895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384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910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150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104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0772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3" grpId="0"/>
      <p:bldP spid="49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313 214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77441"/>
              </p:ext>
            </p:extLst>
          </p:nvPr>
        </p:nvGraphicFramePr>
        <p:xfrm>
          <a:off x="152400" y="228600"/>
          <a:ext cx="8839199" cy="61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  </a:t>
                      </a:r>
                      <a:r>
                        <a:rPr lang="en-US" sz="2800" dirty="0" err="1"/>
                        <a:t>Trăm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nghìn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Chục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 Trăm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Chục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Đơn</a:t>
                      </a:r>
                      <a:r>
                        <a:rPr lang="en-US" sz="2800" baseline="0"/>
                        <a:t> vị</a:t>
                      </a:r>
                      <a:endParaRPr lang="en-US" sz="2800"/>
                    </a:p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4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8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7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9753"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85999" y="39624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8599" y="3276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8" name="Oval 17"/>
          <p:cNvSpPr/>
          <p:nvPr/>
        </p:nvSpPr>
        <p:spPr>
          <a:xfrm>
            <a:off x="5486400" y="31242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6781800" y="18288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10</a:t>
            </a:r>
          </a:p>
        </p:txBody>
      </p:sp>
      <p:sp>
        <p:nvSpPr>
          <p:cNvPr id="30" name="Oval 29"/>
          <p:cNvSpPr/>
          <p:nvPr/>
        </p:nvSpPr>
        <p:spPr>
          <a:xfrm>
            <a:off x="8077199" y="3276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4799" y="1828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100 000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799" y="25146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799" y="3200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4799" y="38862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572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09799" y="46482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38599" y="3962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38599" y="46482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1" name="Oval 40"/>
          <p:cNvSpPr/>
          <p:nvPr/>
        </p:nvSpPr>
        <p:spPr>
          <a:xfrm>
            <a:off x="5410200" y="3810000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2" name="Oval 41"/>
          <p:cNvSpPr/>
          <p:nvPr/>
        </p:nvSpPr>
        <p:spPr>
          <a:xfrm>
            <a:off x="5410200" y="4419600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3" name="Oval 42"/>
          <p:cNvSpPr/>
          <p:nvPr/>
        </p:nvSpPr>
        <p:spPr>
          <a:xfrm>
            <a:off x="6857999" y="25146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4" name="Oval 43"/>
          <p:cNvSpPr/>
          <p:nvPr/>
        </p:nvSpPr>
        <p:spPr>
          <a:xfrm>
            <a:off x="6857999" y="32004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5" name="Oval 44"/>
          <p:cNvSpPr/>
          <p:nvPr/>
        </p:nvSpPr>
        <p:spPr>
          <a:xfrm>
            <a:off x="6857999" y="38862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6" name="Oval 45"/>
          <p:cNvSpPr/>
          <p:nvPr/>
        </p:nvSpPr>
        <p:spPr>
          <a:xfrm>
            <a:off x="6781800" y="44958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8077199" y="3886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8" name="Oval 47"/>
          <p:cNvSpPr/>
          <p:nvPr/>
        </p:nvSpPr>
        <p:spPr>
          <a:xfrm>
            <a:off x="8077200" y="4572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5486400" y="2514600"/>
            <a:ext cx="10668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525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8400" y="525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48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53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3" grpId="0"/>
      <p:bldP spid="49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658</Words>
  <Application>Microsoft Office PowerPoint</Application>
  <PresentationFormat>On-screen Show (4:3)</PresentationFormat>
  <Paragraphs>269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Chủ đề của Office</vt:lpstr>
      <vt:lpstr>PowerPoint Presentation</vt:lpstr>
      <vt:lpstr> Viết vào ô trống theo mẫu </vt:lpstr>
      <vt:lpstr>PowerPoint Presentation</vt:lpstr>
      <vt:lpstr>PowerPoint Presentation</vt:lpstr>
      <vt:lpstr>PowerPoint Presentation</vt:lpstr>
      <vt:lpstr>PowerPoint Presentation</vt:lpstr>
      <vt:lpstr> Bài tập1. Viết theo mẫu: a </vt:lpstr>
      <vt:lpstr>PowerPoint Presentation</vt:lpstr>
      <vt:lpstr>PowerPoint Presentation</vt:lpstr>
      <vt:lpstr>Viết số: 523 453    Đọc số: Năm trăm hai mươi ba nghìn bốn trăm năm mươi ba.</vt:lpstr>
      <vt:lpstr>2) Viết theo mẫu: a) Mẫu: b) </vt:lpstr>
      <vt:lpstr>PowerPoint Presentation</vt:lpstr>
      <vt:lpstr>3. Đọc các số sau:  </vt:lpstr>
      <vt:lpstr>PowerPoint Presentation</vt:lpstr>
      <vt:lpstr>4. Viết các số sau: </vt:lpstr>
      <vt:lpstr>PowerPoint Presentation</vt:lpstr>
      <vt:lpstr>PowerPoint Presentation</vt:lpstr>
    </vt:vector>
  </TitlesOfParts>
  <Company>Tu Tin Va Thanh Cong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KIỂM TRA BÀI CŨ Tính chu vi của hình tam giác biết: a = 10cm, b = 10cm, c = 6cm</dc:title>
  <dc:creator>Phuong Nam</dc:creator>
  <cp:lastModifiedBy>User</cp:lastModifiedBy>
  <cp:revision>124</cp:revision>
  <dcterms:created xsi:type="dcterms:W3CDTF">2009-09-27T01:39:44Z</dcterms:created>
  <dcterms:modified xsi:type="dcterms:W3CDTF">2022-08-29T14:05:23Z</dcterms:modified>
</cp:coreProperties>
</file>