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432" r:id="rId2"/>
    <p:sldId id="422" r:id="rId3"/>
    <p:sldId id="399" r:id="rId4"/>
    <p:sldId id="400" r:id="rId5"/>
    <p:sldId id="401" r:id="rId6"/>
    <p:sldId id="428" r:id="rId7"/>
    <p:sldId id="406" r:id="rId8"/>
    <p:sldId id="408" r:id="rId9"/>
    <p:sldId id="429" r:id="rId10"/>
  </p:sldIdLst>
  <p:sldSz cx="12192000" cy="6858000"/>
  <p:notesSz cx="6858000" cy="9144000"/>
  <p:embeddedFontLst>
    <p:embeddedFont>
      <p:font typeface="宋体" panose="02010600030101010101" pitchFamily="2" charset="-122"/>
      <p:regular r:id="rId12"/>
    </p:embeddedFont>
    <p:embeddedFont>
      <p:font typeface="HP001 4 hàng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8451A1-6B13-4CF1-B1FE-2D4905595511}">
  <a:tblStyle styleId="{D48451A1-6B13-4CF1-B1FE-2D49055955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AD2902-4A54-4C05-9155-F2E0E27198D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5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6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3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44038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9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/>
            </a:lvl1pPr>
          </a:lstStyle>
          <a:p>
            <a:fld id="{A5F86513-95B6-4FF1-AB56-29C658D5B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62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charset="0"/>
              <a:cs typeface="等线"/>
            </a:endParaRPr>
          </a:p>
        </p:txBody>
      </p:sp>
      <p:sp>
        <p:nvSpPr>
          <p:cNvPr id="1064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BD0AF5-70B3-4327-B0E1-3904DF4A33D5}" type="slidenum">
              <a:rPr lang="zh-CN" altLang="en-US" smtClean="0">
                <a:solidFill>
                  <a:srgbClr val="000000"/>
                </a:solidFill>
                <a:latin typeface="Arial" charset="0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>
              <a:solidFill>
                <a:srgbClr val="000000"/>
              </a:solidFill>
              <a:latin typeface="Arial" charset="0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05480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63490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AE2F468F-C014-48B9-BDDB-E463B99C683A}" type="slidenum">
              <a:rPr lang="en-US" altLang="en-US"/>
              <a:pPr algn="l" eaLnBrk="0" hangingPunct="0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97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6553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36E14FFE-6D7A-4EE5-A4E2-7F950B56BB35}" type="slidenum">
              <a:rPr lang="en-US" altLang="en-US"/>
              <a:pPr algn="l" eaLnBrk="0" hangingPunct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24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6758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60E80AC3-57BE-4B22-ABC6-1103F7C14E36}" type="slidenum">
              <a:rPr lang="en-US" altLang="en-US"/>
              <a:pPr algn="l" eaLnBrk="0" hangingPunct="0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38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065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BCE76A52-F1AD-47B3-A9D3-1393F6FB6242}" type="slidenum">
              <a:rPr lang="en-US" altLang="en-US"/>
              <a:pPr algn="l" eaLnBrk="0" hangingPunct="0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49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270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6218AC5-6886-4A6E-B4A0-65C13202DFBB}" type="slidenum">
              <a:rPr lang="en-US" altLang="en-US"/>
              <a:pPr algn="l" eaLnBrk="0" hangingPunct="0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41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7B33A-B715-4609-B524-E72AEBB0D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4D9B1-2F17-480B-B836-F4B2413EC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190C9-33BA-4EF1-92A2-BC0634595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605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1900239" y="-74613"/>
            <a:ext cx="15298739" cy="2078038"/>
            <a:chOff x="-900605" y="-49427"/>
            <a:chExt cx="5490815" cy="745701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609" y="-914102"/>
              <a:ext cx="718927" cy="244827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160" y="-1247418"/>
              <a:ext cx="718926" cy="316845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3650931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9727B-B7D5-4000-B8EA-56855F8E6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39;p3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40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41;p3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136525"/>
            <a:ext cx="9017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42;p32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E6792A"/>
                </a:solidFill>
              </a:rPr>
              <a:t>02  点击加入标题文字</a:t>
            </a:r>
          </a:p>
        </p:txBody>
      </p:sp>
      <p:pic>
        <p:nvPicPr>
          <p:cNvPr id="6" name="Google Shape;443;p3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25" y="1889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oogle Shape;436;p3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37;p3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38;p3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F424F7-6B50-48C5-9D03-70F3D3EAC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48;p3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49;p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50;p3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138113"/>
            <a:ext cx="9731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51;p33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00A53E"/>
                </a:solidFill>
              </a:rPr>
              <a:t>03  点击加入标题文字</a:t>
            </a:r>
          </a:p>
        </p:txBody>
      </p:sp>
      <p:pic>
        <p:nvPicPr>
          <p:cNvPr id="6" name="Google Shape;452;p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25" y="1889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oogle Shape;453;p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96325" y="3413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445;p3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46;p3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Google Shape;447;p3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C5C904-4338-4080-9395-51FFCE0DA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8;p3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59;p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60;p3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84138"/>
            <a:ext cx="104933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61;p34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E6792A"/>
                </a:solidFill>
              </a:rPr>
              <a:t>04  点击加入标题文字</a:t>
            </a:r>
          </a:p>
        </p:txBody>
      </p:sp>
      <p:sp>
        <p:nvSpPr>
          <p:cNvPr id="6" name="Google Shape;455;p3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56;p3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57;p3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0625F2-A26A-4E92-A38F-1B90E5C0C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86C52-1F88-4C6B-AEA8-F32B5C0DF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E1CC5-3C52-4A16-8667-3EC9C8FA7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A351D-54BA-4E23-AD6E-E4892065A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9EC60-EAE8-4840-8DDD-8A18C3ABA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398;p26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8435" name="Google Shape;399;p26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8436" name="Google Shape;400;p26"/>
          <p:cNvSpPr txBox="1">
            <a:spLocks noGrp="1"/>
          </p:cNvSpPr>
          <p:nvPr>
            <p:ph type="dt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endParaRPr lang="en-US"/>
          </a:p>
        </p:txBody>
      </p:sp>
      <p:sp>
        <p:nvSpPr>
          <p:cNvPr id="18437" name="Google Shape;401;p26"/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endParaRPr lang="en-US"/>
          </a:p>
        </p:txBody>
      </p:sp>
      <p:sp>
        <p:nvSpPr>
          <p:cNvPr id="18438" name="Google Shape;402;p26"/>
          <p:cNvSpPr txBox="1">
            <a:spLocks noGrp="1"/>
          </p:cNvSpPr>
          <p:nvPr>
            <p:ph type="sldNum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fld id="{2BB293F2-5B0A-4C8C-8417-196B9710A7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36" r:id="rId3"/>
    <p:sldLayoutId id="2147483737" r:id="rId4"/>
    <p:sldLayoutId id="2147483738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  <p:sldLayoutId id="2147483739" r:id="rId12"/>
    <p:sldLayoutId id="2147483752" r:id="rId13"/>
    <p:sldLayoutId id="214748375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/>
          <a:srcRect l="12907" t="9654" r="8393" b="15580"/>
          <a:stretch>
            <a:fillRect/>
          </a:stretch>
        </p:blipFill>
        <p:spPr>
          <a:xfrm>
            <a:off x="4094563" y="403231"/>
            <a:ext cx="650081" cy="8239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Giờ – Wikipedia tiếng Việt">
            <a:extLst>
              <a:ext uri="{FF2B5EF4-FFF2-40B4-BE49-F238E27FC236}">
                <a16:creationId xmlns:a16="http://schemas.microsoft.com/office/drawing/2014/main" xmlns="" id="{38C840B8-33D9-4B2A-A5C9-070D6B9668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30" y="5635766"/>
            <a:ext cx="1405340" cy="11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3701" y="1716935"/>
            <a:ext cx="49499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 “B” An Thạnh Trung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8009" y="2771608"/>
            <a:ext cx="28995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9736" y="4509120"/>
            <a:ext cx="597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viên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Đặng Hoàn Vũ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7424"/>
      </p:ext>
    </p:extLst>
  </p:cSld>
  <p:clrMapOvr>
    <a:masterClrMapping/>
  </p:clrMapOvr>
  <p:transition spd="slow" advTm="988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4"/>
          <p:cNvSpPr txBox="1">
            <a:spLocks noChangeArrowheads="1"/>
          </p:cNvSpPr>
          <p:nvPr/>
        </p:nvSpPr>
        <p:spPr bwMode="auto">
          <a:xfrm>
            <a:off x="1406761" y="1135464"/>
            <a:ext cx="9396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u="sng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Toán</a:t>
            </a:r>
            <a:r>
              <a:rPr lang="en-US" altLang="vi-VN" sz="36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endParaRPr lang="vi-VN" altLang="vi-VN" sz="3600" b="1" dirty="0">
              <a:solidFill>
                <a:schemeClr val="bg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Text Box 154"/>
          <p:cNvSpPr txBox="1">
            <a:spLocks noChangeArrowheads="1"/>
          </p:cNvSpPr>
          <p:nvPr/>
        </p:nvSpPr>
        <p:spPr bwMode="auto">
          <a:xfrm>
            <a:off x="1587777" y="3155118"/>
            <a:ext cx="9396413" cy="14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alt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3600" b="1" dirty="0" err="1" smtClean="0">
                <a:latin typeface="HP001 4 hàng" panose="020B0603050302020204" pitchFamily="34" charset="-93"/>
                <a:cs typeface="Times New Roman" pitchFamily="18" charset="0"/>
              </a:rPr>
              <a:t>trang</a:t>
            </a:r>
            <a:r>
              <a:rPr lang="en-US" altLang="en-US" sz="3600" b="1" dirty="0" smtClean="0">
                <a:latin typeface="HP001 4 hàng" panose="020B0603050302020204" pitchFamily="34" charset="-93"/>
                <a:cs typeface="Times New Roman" pitchFamily="18" charset="0"/>
              </a:rPr>
              <a:t> 52</a:t>
            </a:r>
            <a:endParaRPr lang="en-US" altLang="en-US" sz="3600" b="1" dirty="0"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699" y="1145755"/>
            <a:ext cx="9088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1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Line 2"/>
          <p:cNvSpPr>
            <a:spLocks noChangeShapeType="1"/>
          </p:cNvSpPr>
          <p:nvPr/>
        </p:nvSpPr>
        <p:spPr bwMode="auto">
          <a:xfrm>
            <a:off x="788988" y="4821238"/>
            <a:ext cx="2917825" cy="2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885825" y="4833938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                             B </a:t>
            </a:r>
          </a:p>
        </p:txBody>
      </p:sp>
      <p:sp>
        <p:nvSpPr>
          <p:cNvPr id="62467" name="Line 5"/>
          <p:cNvSpPr>
            <a:spLocks noChangeShapeType="1"/>
          </p:cNvSpPr>
          <p:nvPr/>
        </p:nvSpPr>
        <p:spPr bwMode="auto">
          <a:xfrm>
            <a:off x="3662363" y="3189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Line 6"/>
          <p:cNvSpPr>
            <a:spLocks noChangeShapeType="1"/>
          </p:cNvSpPr>
          <p:nvPr/>
        </p:nvSpPr>
        <p:spPr bwMode="auto">
          <a:xfrm>
            <a:off x="3586163" y="303688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Line 7"/>
          <p:cNvSpPr>
            <a:spLocks noChangeShapeType="1"/>
          </p:cNvSpPr>
          <p:nvPr/>
        </p:nvSpPr>
        <p:spPr bwMode="auto">
          <a:xfrm>
            <a:off x="3586163" y="3417888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914650" y="4194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" y="2333625"/>
            <a:ext cx="1174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30200" y="376238"/>
            <a:ext cx="11861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1. Vẽ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đi qua điểm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v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vuông góc với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cho trước.</a:t>
            </a:r>
            <a:endParaRPr lang="en-US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944818" y="2002328"/>
            <a:ext cx="7977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ê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ke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054234" y="3256207"/>
            <a:ext cx="78681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2: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Chuyển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dịch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ê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ke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trượt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sao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ê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ke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gặp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 flipV="1">
            <a:off x="2870200" y="475615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8525">
            <a:off x="3057525" y="4354513"/>
            <a:ext cx="7191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2947988" y="2535238"/>
            <a:ext cx="0" cy="2286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947988" y="4756150"/>
            <a:ext cx="0" cy="98901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65388" y="5421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465388" y="24622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4394200" y="1417638"/>
            <a:ext cx="702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 E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</a:rPr>
              <a:t>nằm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</a:rPr>
              <a:t>trên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 AB</a:t>
            </a:r>
            <a:endParaRPr lang="en-US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071329" y="5141177"/>
            <a:ext cx="79213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3: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Vạch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qua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33403 L 2.08333E-7 -2.59259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046 L 0.08685 0.2715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134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2" grpId="1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Line 2"/>
          <p:cNvSpPr>
            <a:spLocks noChangeShapeType="1"/>
          </p:cNvSpPr>
          <p:nvPr/>
        </p:nvSpPr>
        <p:spPr bwMode="auto">
          <a:xfrm>
            <a:off x="371846" y="4989513"/>
            <a:ext cx="2917825" cy="2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467096" y="5053013"/>
            <a:ext cx="3144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                             B </a:t>
            </a:r>
          </a:p>
        </p:txBody>
      </p:sp>
      <p:sp>
        <p:nvSpPr>
          <p:cNvPr id="64515" name="Line 5"/>
          <p:cNvSpPr>
            <a:spLocks noChangeShapeType="1"/>
          </p:cNvSpPr>
          <p:nvPr/>
        </p:nvSpPr>
        <p:spPr bwMode="auto">
          <a:xfrm>
            <a:off x="3245221" y="3344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Line 6"/>
          <p:cNvSpPr>
            <a:spLocks noChangeShapeType="1"/>
          </p:cNvSpPr>
          <p:nvPr/>
        </p:nvSpPr>
        <p:spPr bwMode="auto">
          <a:xfrm>
            <a:off x="3169021" y="31924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3169021" y="357346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556246" y="29051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408" y="2536825"/>
            <a:ext cx="1174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6834558" y="11430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endParaRPr lang="vi-VN" altLang="en-US">
              <a:solidFill>
                <a:schemeClr val="tx1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flipV="1">
            <a:off x="2454646" y="287337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8525">
            <a:off x="2616571" y="2490788"/>
            <a:ext cx="7175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2518146" y="2716213"/>
            <a:ext cx="0" cy="2286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2516991" y="4945063"/>
            <a:ext cx="0" cy="987425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048246" y="55753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048246" y="2616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279904" y="2119558"/>
            <a:ext cx="73722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ê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ke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vi-VN" altLang="en-US" sz="3200" dirty="0">
              <a:solidFill>
                <a:srgbClr val="0000CC"/>
              </a:solidFill>
            </a:endParaRP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2263422" y="481205"/>
            <a:ext cx="704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 E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</a:rPr>
              <a:t>nằm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</a:rPr>
              <a:t>ngoài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 AB</a:t>
            </a:r>
            <a:endParaRPr lang="en-US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241804" y="3221038"/>
            <a:ext cx="73506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2: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Chuyển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dịch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ê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ke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trượt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sao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ê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ke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gặp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en-US" alt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216404" y="4883271"/>
            <a:ext cx="74156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3: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Vạch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qua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32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08724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3125 L -4.16667E-7 0.302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232 L 0.08685 0.269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3 L -4.16667E-7 0.434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4521200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66562" name="Line 4"/>
          <p:cNvSpPr>
            <a:spLocks noChangeShapeType="1"/>
          </p:cNvSpPr>
          <p:nvPr/>
        </p:nvSpPr>
        <p:spPr bwMode="auto">
          <a:xfrm>
            <a:off x="1350963" y="4673600"/>
            <a:ext cx="2971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1198563" y="4673600"/>
            <a:ext cx="4587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62413" y="467360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>
            <a:off x="2265363" y="337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Line 9"/>
          <p:cNvSpPr>
            <a:spLocks noChangeShapeType="1"/>
          </p:cNvSpPr>
          <p:nvPr/>
        </p:nvSpPr>
        <p:spPr bwMode="auto">
          <a:xfrm>
            <a:off x="2189163" y="32258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>
            <a:off x="2189163" y="36068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83781" flipH="1">
            <a:off x="422275" y="2587625"/>
            <a:ext cx="16414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320784">
            <a:off x="1697038" y="1749425"/>
            <a:ext cx="990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5"/>
          <p:cNvSpPr>
            <a:spLocks noChangeShapeType="1"/>
          </p:cNvSpPr>
          <p:nvPr/>
        </p:nvSpPr>
        <p:spPr bwMode="auto">
          <a:xfrm flipH="1" flipV="1">
            <a:off x="2378075" y="2628900"/>
            <a:ext cx="7938" cy="2041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2697163"/>
            <a:ext cx="6981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Ta gọi đoạn thẳng AH là đường cao của tam giác ABC.</a:t>
            </a:r>
          </a:p>
        </p:txBody>
      </p:sp>
      <p:sp>
        <p:nvSpPr>
          <p:cNvPr id="66572" name="Line 4"/>
          <p:cNvSpPr>
            <a:spLocks noChangeShapeType="1"/>
          </p:cNvSpPr>
          <p:nvPr/>
        </p:nvSpPr>
        <p:spPr bwMode="auto">
          <a:xfrm flipV="1">
            <a:off x="1365250" y="2616200"/>
            <a:ext cx="1009650" cy="2057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Line 4"/>
          <p:cNvSpPr>
            <a:spLocks noChangeShapeType="1"/>
          </p:cNvSpPr>
          <p:nvPr/>
        </p:nvSpPr>
        <p:spPr bwMode="auto">
          <a:xfrm>
            <a:off x="2374900" y="2616200"/>
            <a:ext cx="1947863" cy="2057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208213" y="4673600"/>
            <a:ext cx="481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15913" y="417513"/>
            <a:ext cx="5792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endParaRPr lang="en-US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67200" y="1128713"/>
            <a:ext cx="69818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ABC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BC,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H.</a:t>
            </a:r>
          </a:p>
        </p:txBody>
      </p:sp>
      <p:sp>
        <p:nvSpPr>
          <p:cNvPr id="66577" name="Text Box 6"/>
          <p:cNvSpPr txBox="1">
            <a:spLocks noChangeArrowheads="1"/>
          </p:cNvSpPr>
          <p:nvPr/>
        </p:nvSpPr>
        <p:spPr bwMode="auto">
          <a:xfrm>
            <a:off x="2144713" y="2081213"/>
            <a:ext cx="569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4 -0.00139 L 0.02695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13 0.28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02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1795749" y="2774719"/>
            <a:ext cx="73151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vi-VN" altLang="en-US" sz="9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39800"/>
            <a:ext cx="960120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4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72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Line 2"/>
          <p:cNvSpPr>
            <a:spLocks noChangeShapeType="1"/>
          </p:cNvSpPr>
          <p:nvPr/>
        </p:nvSpPr>
        <p:spPr bwMode="auto">
          <a:xfrm>
            <a:off x="1165225" y="4711700"/>
            <a:ext cx="2609850" cy="333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1012825" y="4711700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568700" y="4791075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9636" name="Line 5"/>
          <p:cNvSpPr>
            <a:spLocks noChangeShapeType="1"/>
          </p:cNvSpPr>
          <p:nvPr/>
        </p:nvSpPr>
        <p:spPr bwMode="auto">
          <a:xfrm>
            <a:off x="4171950" y="3190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4095750" y="303847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>
            <a:off x="4095750" y="3419475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Oval 8"/>
          <p:cNvSpPr>
            <a:spLocks noChangeArrowheads="1"/>
          </p:cNvSpPr>
          <p:nvPr/>
        </p:nvSpPr>
        <p:spPr bwMode="auto">
          <a:xfrm>
            <a:off x="2281238" y="467677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6307138" y="4697413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9641" name="Text Box 15"/>
          <p:cNvSpPr txBox="1">
            <a:spLocks noChangeArrowheads="1"/>
          </p:cNvSpPr>
          <p:nvPr/>
        </p:nvSpPr>
        <p:spPr bwMode="auto">
          <a:xfrm>
            <a:off x="6281738" y="342265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9642" name="Text Box 23"/>
          <p:cNvSpPr txBox="1">
            <a:spLocks noChangeArrowheads="1"/>
          </p:cNvSpPr>
          <p:nvPr/>
        </p:nvSpPr>
        <p:spPr bwMode="auto">
          <a:xfrm>
            <a:off x="2324100" y="4799013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9643" name="Text Box 24"/>
          <p:cNvSpPr txBox="1">
            <a:spLocks noChangeArrowheads="1"/>
          </p:cNvSpPr>
          <p:nvPr/>
        </p:nvSpPr>
        <p:spPr bwMode="auto">
          <a:xfrm>
            <a:off x="6257925" y="5338763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9644" name="TextBox 26"/>
          <p:cNvSpPr txBox="1">
            <a:spLocks noChangeArrowheads="1"/>
          </p:cNvSpPr>
          <p:nvPr/>
        </p:nvSpPr>
        <p:spPr bwMode="auto">
          <a:xfrm>
            <a:off x="434975" y="92850"/>
            <a:ext cx="11112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6175" indent="-11461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9645" name="Line 2"/>
          <p:cNvSpPr>
            <a:spLocks noChangeShapeType="1"/>
          </p:cNvSpPr>
          <p:nvPr/>
        </p:nvSpPr>
        <p:spPr bwMode="auto">
          <a:xfrm flipV="1">
            <a:off x="6230938" y="3575050"/>
            <a:ext cx="0" cy="2057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6" name="Line 2"/>
          <p:cNvSpPr>
            <a:spLocks noChangeShapeType="1"/>
          </p:cNvSpPr>
          <p:nvPr/>
        </p:nvSpPr>
        <p:spPr bwMode="auto">
          <a:xfrm flipV="1">
            <a:off x="8974138" y="3879850"/>
            <a:ext cx="2573337" cy="14462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7" name="Text Box 23"/>
          <p:cNvSpPr txBox="1">
            <a:spLocks noChangeArrowheads="1"/>
          </p:cNvSpPr>
          <p:nvPr/>
        </p:nvSpPr>
        <p:spPr bwMode="auto">
          <a:xfrm>
            <a:off x="10039350" y="4787900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9648" name="Oval 8"/>
          <p:cNvSpPr>
            <a:spLocks noChangeArrowheads="1"/>
          </p:cNvSpPr>
          <p:nvPr/>
        </p:nvSpPr>
        <p:spPr bwMode="auto">
          <a:xfrm>
            <a:off x="10120313" y="45799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9649" name="Text Box 23"/>
          <p:cNvSpPr txBox="1">
            <a:spLocks noChangeArrowheads="1"/>
          </p:cNvSpPr>
          <p:nvPr/>
        </p:nvSpPr>
        <p:spPr bwMode="auto">
          <a:xfrm>
            <a:off x="8655050" y="5441950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9650" name="Text Box 23"/>
          <p:cNvSpPr txBox="1">
            <a:spLocks noChangeArrowheads="1"/>
          </p:cNvSpPr>
          <p:nvPr/>
        </p:nvSpPr>
        <p:spPr bwMode="auto">
          <a:xfrm>
            <a:off x="11657013" y="3976688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9651" name="Text Box 23"/>
          <p:cNvSpPr txBox="1">
            <a:spLocks noChangeArrowheads="1"/>
          </p:cNvSpPr>
          <p:nvPr/>
        </p:nvSpPr>
        <p:spPr bwMode="auto">
          <a:xfrm>
            <a:off x="9064625" y="2243138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69652" name="Text Box 23"/>
          <p:cNvSpPr txBox="1">
            <a:spLocks noChangeArrowheads="1"/>
          </p:cNvSpPr>
          <p:nvPr/>
        </p:nvSpPr>
        <p:spPr bwMode="auto">
          <a:xfrm>
            <a:off x="5302250" y="2305050"/>
            <a:ext cx="5485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9653" name="Text Box 23"/>
          <p:cNvSpPr txBox="1">
            <a:spLocks noChangeArrowheads="1"/>
          </p:cNvSpPr>
          <p:nvPr/>
        </p:nvSpPr>
        <p:spPr bwMode="auto">
          <a:xfrm>
            <a:off x="1093788" y="2339975"/>
            <a:ext cx="526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69654" name="Oval 8"/>
          <p:cNvSpPr>
            <a:spLocks noChangeArrowheads="1"/>
          </p:cNvSpPr>
          <p:nvPr/>
        </p:nvSpPr>
        <p:spPr bwMode="auto">
          <a:xfrm>
            <a:off x="6189663" y="462121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750" y="2759075"/>
            <a:ext cx="1371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3763" y="2111375"/>
            <a:ext cx="1169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Straight Connector 63"/>
          <p:cNvCxnSpPr/>
          <p:nvPr/>
        </p:nvCxnSpPr>
        <p:spPr>
          <a:xfrm flipV="1">
            <a:off x="2308225" y="3111500"/>
            <a:ext cx="0" cy="1600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308225" y="4406900"/>
            <a:ext cx="0" cy="1600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2339975" y="5702300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2308225" y="3187700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2593975"/>
            <a:ext cx="1168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3294063"/>
            <a:ext cx="11826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Straight Connector 69"/>
          <p:cNvCxnSpPr>
            <a:cxnSpLocks/>
            <a:stCxn id="69654" idx="6"/>
          </p:cNvCxnSpPr>
          <p:nvPr/>
        </p:nvCxnSpPr>
        <p:spPr>
          <a:xfrm flipH="1" flipV="1">
            <a:off x="5075238" y="4656138"/>
            <a:ext cx="1190625" cy="317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</p:cNvCxnSpPr>
          <p:nvPr/>
        </p:nvCxnSpPr>
        <p:spPr>
          <a:xfrm flipH="1">
            <a:off x="6053138" y="4635500"/>
            <a:ext cx="1425575" cy="2063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7283450" y="4718050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4972050" y="4695825"/>
            <a:ext cx="314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9301163" y="2657475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0763250" y="5588000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84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608388"/>
            <a:ext cx="11699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88205">
            <a:off x="8305800" y="3114675"/>
            <a:ext cx="1371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Connector 80"/>
          <p:cNvCxnSpPr/>
          <p:nvPr/>
        </p:nvCxnSpPr>
        <p:spPr>
          <a:xfrm flipH="1" flipV="1">
            <a:off x="9301163" y="3114675"/>
            <a:ext cx="831850" cy="14747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7886">
            <a:off x="8929688" y="1947863"/>
            <a:ext cx="11699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>
          <a:xfrm flipH="1" flipV="1">
            <a:off x="10177463" y="4664075"/>
            <a:ext cx="604837" cy="10382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7886">
            <a:off x="9759950" y="3332163"/>
            <a:ext cx="11699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-2.59259E-6 L -6.25E-7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039 0.211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3.33333E-6 L -3.33333E-6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0925 0.05463 L -0.02175 0.0546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-0.00093 L 0.07917 -0.000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4 0.04977 L 0.05482 0.0497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5.55112E-17 L 0.07917 0.2370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7253 0.220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5.55112E-17 L 0.07917 0.2370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0"/>
                            </p:stCondLst>
                            <p:childTnLst>
                              <p:par>
                                <p:cTn id="14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2" grpId="0"/>
      <p:bldP spid="73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Line 2"/>
          <p:cNvSpPr>
            <a:spLocks noChangeShapeType="1"/>
          </p:cNvSpPr>
          <p:nvPr/>
        </p:nvSpPr>
        <p:spPr bwMode="auto">
          <a:xfrm flipV="1">
            <a:off x="1081088" y="3562350"/>
            <a:ext cx="1011237" cy="16081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901825" y="3184525"/>
            <a:ext cx="34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6457950" y="2901950"/>
            <a:ext cx="38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>
            <a:off x="4343400" y="2493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>
            <a:off x="4267200" y="23415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>
            <a:off x="3159125" y="3273425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4132263" y="5126038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1688" name="Text Box 23"/>
          <p:cNvSpPr txBox="1">
            <a:spLocks noChangeArrowheads="1"/>
          </p:cNvSpPr>
          <p:nvPr/>
        </p:nvSpPr>
        <p:spPr bwMode="auto">
          <a:xfrm>
            <a:off x="6684963" y="509111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689" name="Text Box 24"/>
          <p:cNvSpPr txBox="1">
            <a:spLocks noChangeArrowheads="1"/>
          </p:cNvSpPr>
          <p:nvPr/>
        </p:nvSpPr>
        <p:spPr bwMode="auto">
          <a:xfrm>
            <a:off x="3095625" y="50498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1690" name="Line 2"/>
          <p:cNvSpPr>
            <a:spLocks noChangeShapeType="1"/>
          </p:cNvSpPr>
          <p:nvPr/>
        </p:nvSpPr>
        <p:spPr bwMode="auto">
          <a:xfrm flipV="1">
            <a:off x="1055688" y="5164138"/>
            <a:ext cx="2078037" cy="142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2"/>
          <p:cNvSpPr>
            <a:spLocks noChangeShapeType="1"/>
          </p:cNvSpPr>
          <p:nvPr/>
        </p:nvSpPr>
        <p:spPr bwMode="auto">
          <a:xfrm>
            <a:off x="2066925" y="3562350"/>
            <a:ext cx="1066800" cy="15954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Text Box 3"/>
          <p:cNvSpPr txBox="1">
            <a:spLocks noChangeArrowheads="1"/>
          </p:cNvSpPr>
          <p:nvPr/>
        </p:nvSpPr>
        <p:spPr bwMode="auto">
          <a:xfrm>
            <a:off x="784225" y="5091113"/>
            <a:ext cx="342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1693" name="Line 2"/>
          <p:cNvSpPr>
            <a:spLocks noChangeShapeType="1"/>
          </p:cNvSpPr>
          <p:nvPr/>
        </p:nvSpPr>
        <p:spPr bwMode="auto">
          <a:xfrm flipH="1">
            <a:off x="4538663" y="5153025"/>
            <a:ext cx="2108200" cy="174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4" name="Line 2"/>
          <p:cNvSpPr>
            <a:spLocks noChangeShapeType="1"/>
          </p:cNvSpPr>
          <p:nvPr/>
        </p:nvSpPr>
        <p:spPr bwMode="auto">
          <a:xfrm flipH="1" flipV="1">
            <a:off x="6611938" y="3370263"/>
            <a:ext cx="47625" cy="17827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5" name="Line 2"/>
          <p:cNvSpPr>
            <a:spLocks noChangeShapeType="1"/>
          </p:cNvSpPr>
          <p:nvPr/>
        </p:nvSpPr>
        <p:spPr bwMode="auto">
          <a:xfrm flipH="1">
            <a:off x="4538663" y="3370263"/>
            <a:ext cx="2073275" cy="17859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2"/>
          <p:cNvSpPr>
            <a:spLocks noChangeShapeType="1"/>
          </p:cNvSpPr>
          <p:nvPr/>
        </p:nvSpPr>
        <p:spPr bwMode="auto">
          <a:xfrm flipH="1">
            <a:off x="9396413" y="5048250"/>
            <a:ext cx="2251075" cy="301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Line 2"/>
          <p:cNvSpPr>
            <a:spLocks noChangeShapeType="1"/>
          </p:cNvSpPr>
          <p:nvPr/>
        </p:nvSpPr>
        <p:spPr bwMode="auto">
          <a:xfrm flipH="1" flipV="1">
            <a:off x="8281988" y="3370263"/>
            <a:ext cx="1114425" cy="170815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8" name="Line 2"/>
          <p:cNvSpPr>
            <a:spLocks noChangeShapeType="1"/>
          </p:cNvSpPr>
          <p:nvPr/>
        </p:nvSpPr>
        <p:spPr bwMode="auto">
          <a:xfrm flipH="1" flipV="1">
            <a:off x="8281988" y="3363913"/>
            <a:ext cx="3381375" cy="16922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9" name="Text Box 23"/>
          <p:cNvSpPr txBox="1">
            <a:spLocks noChangeArrowheads="1"/>
          </p:cNvSpPr>
          <p:nvPr/>
        </p:nvSpPr>
        <p:spPr bwMode="auto">
          <a:xfrm>
            <a:off x="8890000" y="5180013"/>
            <a:ext cx="46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700" name="Text Box 23"/>
          <p:cNvSpPr txBox="1">
            <a:spLocks noChangeArrowheads="1"/>
          </p:cNvSpPr>
          <p:nvPr/>
        </p:nvSpPr>
        <p:spPr bwMode="auto">
          <a:xfrm>
            <a:off x="11461750" y="5030788"/>
            <a:ext cx="388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1701" name="Text Box 23"/>
          <p:cNvSpPr txBox="1">
            <a:spLocks noChangeArrowheads="1"/>
          </p:cNvSpPr>
          <p:nvPr/>
        </p:nvSpPr>
        <p:spPr bwMode="auto">
          <a:xfrm flipH="1">
            <a:off x="8047038" y="2924175"/>
            <a:ext cx="53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14525" y="5178425"/>
            <a:ext cx="423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5288" y="3673475"/>
            <a:ext cx="285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1704" name="TextBox 26"/>
          <p:cNvSpPr txBox="1">
            <a:spLocks noChangeArrowheads="1"/>
          </p:cNvSpPr>
          <p:nvPr/>
        </p:nvSpPr>
        <p:spPr bwMode="auto">
          <a:xfrm>
            <a:off x="427038" y="395288"/>
            <a:ext cx="114061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5" name="TextBox 25"/>
          <p:cNvSpPr txBox="1">
            <a:spLocks noChangeArrowheads="1"/>
          </p:cNvSpPr>
          <p:nvPr/>
        </p:nvSpPr>
        <p:spPr bwMode="auto">
          <a:xfrm>
            <a:off x="823913" y="1865313"/>
            <a:ext cx="652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sp>
        <p:nvSpPr>
          <p:cNvPr id="71706" name="TextBox 26"/>
          <p:cNvSpPr txBox="1">
            <a:spLocks noChangeArrowheads="1"/>
          </p:cNvSpPr>
          <p:nvPr/>
        </p:nvSpPr>
        <p:spPr bwMode="auto">
          <a:xfrm>
            <a:off x="4852988" y="2049463"/>
            <a:ext cx="6080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p:sp>
        <p:nvSpPr>
          <p:cNvPr id="71707" name="TextBox 26"/>
          <p:cNvSpPr txBox="1">
            <a:spLocks noChangeArrowheads="1"/>
          </p:cNvSpPr>
          <p:nvPr/>
        </p:nvSpPr>
        <p:spPr bwMode="auto">
          <a:xfrm>
            <a:off x="7624763" y="1993900"/>
            <a:ext cx="528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3300" y="3551238"/>
            <a:ext cx="10350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8525">
            <a:off x="2192338" y="3198813"/>
            <a:ext cx="825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/>
          <p:nvPr/>
        </p:nvSpPr>
        <p:spPr>
          <a:xfrm>
            <a:off x="2092325" y="4975225"/>
            <a:ext cx="138113" cy="188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 flipV="1">
            <a:off x="2081213" y="3546475"/>
            <a:ext cx="0" cy="1579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93853">
            <a:off x="5413375" y="4257675"/>
            <a:ext cx="108426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00420">
            <a:off x="5848351" y="3841750"/>
            <a:ext cx="8556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22"/>
          <p:cNvSpPr>
            <a:spLocks noChangeShapeType="1"/>
          </p:cNvSpPr>
          <p:nvPr/>
        </p:nvSpPr>
        <p:spPr bwMode="auto">
          <a:xfrm flipH="1" flipV="1">
            <a:off x="5722938" y="4100513"/>
            <a:ext cx="923925" cy="1065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Rectangle 1"/>
          <p:cNvSpPr/>
          <p:nvPr/>
        </p:nvSpPr>
        <p:spPr>
          <a:xfrm rot="18875477">
            <a:off x="5776913" y="4048125"/>
            <a:ext cx="152400" cy="18415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781523">
            <a:off x="9902031" y="4293395"/>
            <a:ext cx="13493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6725" y="4257675"/>
            <a:ext cx="10795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Line 22"/>
          <p:cNvSpPr>
            <a:spLocks noChangeShapeType="1"/>
          </p:cNvSpPr>
          <p:nvPr/>
        </p:nvSpPr>
        <p:spPr bwMode="auto">
          <a:xfrm flipV="1">
            <a:off x="9421813" y="4213225"/>
            <a:ext cx="471487" cy="855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1"/>
          <p:cNvSpPr/>
          <p:nvPr/>
        </p:nvSpPr>
        <p:spPr>
          <a:xfrm rot="17823370" flipH="1" flipV="1">
            <a:off x="9690894" y="4126707"/>
            <a:ext cx="203200" cy="17621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820275" y="3716338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875E-6 0.23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7695 0.1530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76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3177 -0.1097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548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3" grpId="0" animBg="1"/>
      <p:bldP spid="34" grpId="0" animBg="1"/>
      <p:bldP spid="38" grpId="0" animBg="1"/>
      <p:bldP spid="42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1795749" y="2774719"/>
            <a:ext cx="73151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9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altLang="en-US" sz="9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39800"/>
            <a:ext cx="960120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4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72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21&quot;&gt;&lt;property id=&quot;20148&quot; value=&quot;5&quot;/&gt;&lt;property id=&quot;20300&quot; value=&quot;Slide 20&quot;/&gt;&lt;property id=&quot;20307&quot; value=&quot;277&quot;/&gt;&lt;/object&gt;&lt;object type=&quot;3&quot; unique_id=&quot;10176&quot;&gt;&lt;property id=&quot;20148&quot; value=&quot;5&quot;/&gt;&lt;property id=&quot;20300&quot; value=&quot;Slide 1&quot;/&gt;&lt;property id=&quot;20307&quot; value=&quot;388&quot;/&gt;&lt;/object&gt;&lt;object type=&quot;3&quot; unique_id=&quot;10177&quot;&gt;&lt;property id=&quot;20148&quot; value=&quot;5&quot;/&gt;&lt;property id=&quot;20300&quot; value=&quot;Slide 2&quot;/&gt;&lt;property id=&quot;20307&quot; value=&quot;390&quot;/&gt;&lt;/object&gt;&lt;object type=&quot;3&quot; unique_id=&quot;10330&quot;&gt;&lt;property id=&quot;20148&quot; value=&quot;5&quot;/&gt;&lt;property id=&quot;20300&quot; value=&quot;Slide 13&quot;/&gt;&lt;property id=&quot;20307&quot; value=&quot;392&quot;/&gt;&lt;/object&gt;&lt;object type=&quot;3&quot; unique_id=&quot;10558&quot;&gt;&lt;property id=&quot;20148&quot; value=&quot;5&quot;/&gt;&lt;property id=&quot;20300&quot; value=&quot;Slide 3&quot;/&gt;&lt;property id=&quot;20307&quot; value=&quot;393&quot;/&gt;&lt;/object&gt;&lt;object type=&quot;3&quot; unique_id=&quot;10559&quot;&gt;&lt;property id=&quot;20148&quot; value=&quot;5&quot;/&gt;&lt;property id=&quot;20300&quot; value=&quot;Slide 4&quot;/&gt;&lt;property id=&quot;20307&quot; value=&quot;394&quot;/&gt;&lt;/object&gt;&lt;object type=&quot;3&quot; unique_id=&quot;10560&quot;&gt;&lt;property id=&quot;20148&quot; value=&quot;5&quot;/&gt;&lt;property id=&quot;20300&quot; value=&quot;Slide 5&quot;/&gt;&lt;property id=&quot;20307&quot; value=&quot;395&quot;/&gt;&lt;/object&gt;&lt;object type=&quot;3&quot; unique_id=&quot;10561&quot;&gt;&lt;property id=&quot;20148&quot; value=&quot;5&quot;/&gt;&lt;property id=&quot;20300&quot; value=&quot;Slide 6&quot;/&gt;&lt;property id=&quot;20307&quot; value=&quot;396&quot;/&gt;&lt;/object&gt;&lt;object type=&quot;3&quot; unique_id=&quot;10682&quot;&gt;&lt;property id=&quot;20148&quot; value=&quot;5&quot;/&gt;&lt;property id=&quot;20300&quot; value=&quot;Slide 7&quot;/&gt;&lt;property id=&quot;20307&quot; value=&quot;397&quot;/&gt;&lt;/object&gt;&lt;object type=&quot;3&quot; unique_id=&quot;10845&quot;&gt;&lt;property id=&quot;20148&quot; value=&quot;5&quot;/&gt;&lt;property id=&quot;20300&quot; value=&quot;Slide 9&quot;/&gt;&lt;property id=&quot;20307&quot; value=&quot;398&quot;/&gt;&lt;/object&gt;&lt;object type=&quot;3&quot; unique_id=&quot;10846&quot;&gt;&lt;property id=&quot;20148&quot; value=&quot;5&quot;/&gt;&lt;property id=&quot;20300&quot; value=&quot;Slide 10&quot;/&gt;&lt;property id=&quot;20307&quot; value=&quot;399&quot;/&gt;&lt;/object&gt;&lt;object type=&quot;3&quot; unique_id=&quot;10847&quot;&gt;&lt;property id=&quot;20148&quot; value=&quot;5&quot;/&gt;&lt;property id=&quot;20300&quot; value=&quot;Slide 11&quot;/&gt;&lt;property id=&quot;20307&quot; value=&quot;400&quot;/&gt;&lt;/object&gt;&lt;object type=&quot;3&quot; unique_id=&quot;11002&quot;&gt;&lt;property id=&quot;20148&quot; value=&quot;5&quot;/&gt;&lt;property id=&quot;20300&quot; value=&quot;Slide 12&quot;/&gt;&lt;property id=&quot;20307&quot; value=&quot;401&quot;/&gt;&lt;/object&gt;&lt;object type=&quot;3&quot; unique_id=&quot;11144&quot;&gt;&lt;property id=&quot;20148&quot; value=&quot;5&quot;/&gt;&lt;property id=&quot;20300&quot; value=&quot;Slide 8&quot;/&gt;&lt;property id=&quot;20307&quot; value=&quot;405&quot;/&gt;&lt;/object&gt;&lt;object type=&quot;3&quot; unique_id=&quot;11145&quot;&gt;&lt;property id=&quot;20148&quot; value=&quot;5&quot;/&gt;&lt;property id=&quot;20300&quot; value=&quot;Slide 14&quot;/&gt;&lt;property id=&quot;20307&quot; value=&quot;406&quot;/&gt;&lt;/object&gt;&lt;object type=&quot;3&quot; unique_id=&quot;11147&quot;&gt;&lt;property id=&quot;20148&quot; value=&quot;5&quot;/&gt;&lt;property id=&quot;20300&quot; value=&quot;Slide 15&quot;/&gt;&lt;property id=&quot;20307&quot; value=&quot;408&quot;/&gt;&lt;/object&gt;&lt;object type=&quot;3&quot; unique_id=&quot;11312&quot;&gt;&lt;property id=&quot;20148&quot; value=&quot;5&quot;/&gt;&lt;property id=&quot;20300&quot; value=&quot;Slide 16&quot;/&gt;&lt;property id=&quot;20307&quot; value=&quot;410&quot;/&gt;&lt;/object&gt;&lt;object type=&quot;3&quot; unique_id=&quot;11470&quot;&gt;&lt;property id=&quot;20148&quot; value=&quot;5&quot;/&gt;&lt;property id=&quot;20300&quot; value=&quot;Slide 17&quot;/&gt;&lt;property id=&quot;20307&quot; value=&quot;413&quot;/&gt;&lt;/object&gt;&lt;object type=&quot;3&quot; unique_id=&quot;11471&quot;&gt;&lt;property id=&quot;20148&quot; value=&quot;5&quot;/&gt;&lt;property id=&quot;20300&quot; value=&quot;Slide 18&quot;/&gt;&lt;property id=&quot;20307&quot; value=&quot;411&quot;/&gt;&lt;/object&gt;&lt;object type=&quot;3&quot; unique_id=&quot;11472&quot;&gt;&lt;property id=&quot;20148&quot; value=&quot;5&quot;/&gt;&lt;property id=&quot;20300&quot; value=&quot;Slide 19&quot;/&gt;&lt;property id=&quot;20307&quot; value=&quot;412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362</Words>
  <Application>Microsoft Office PowerPoint</Application>
  <PresentationFormat>Widescreen</PresentationFormat>
  <Paragraphs>75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Arial</vt:lpstr>
      <vt:lpstr>宋体</vt:lpstr>
      <vt:lpstr>等线</vt:lpstr>
      <vt:lpstr>HP001 4 hàng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153</cp:revision>
  <dcterms:created xsi:type="dcterms:W3CDTF">2017-09-06T14:27:55Z</dcterms:created>
  <dcterms:modified xsi:type="dcterms:W3CDTF">2022-11-01T12:04:32Z</dcterms:modified>
</cp:coreProperties>
</file>