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29"/>
  </p:notesMasterIdLst>
  <p:sldIdLst>
    <p:sldId id="338" r:id="rId5"/>
    <p:sldId id="340" r:id="rId6"/>
    <p:sldId id="364" r:id="rId7"/>
    <p:sldId id="358" r:id="rId8"/>
    <p:sldId id="362" r:id="rId9"/>
    <p:sldId id="460" r:id="rId10"/>
    <p:sldId id="384" r:id="rId11"/>
    <p:sldId id="344" r:id="rId12"/>
    <p:sldId id="461" r:id="rId13"/>
    <p:sldId id="486" r:id="rId14"/>
    <p:sldId id="459" r:id="rId15"/>
    <p:sldId id="487" r:id="rId16"/>
    <p:sldId id="472" r:id="rId17"/>
    <p:sldId id="474" r:id="rId18"/>
    <p:sldId id="477" r:id="rId19"/>
    <p:sldId id="450" r:id="rId20"/>
    <p:sldId id="478" r:id="rId21"/>
    <p:sldId id="480" r:id="rId22"/>
    <p:sldId id="451" r:id="rId23"/>
    <p:sldId id="452" r:id="rId24"/>
    <p:sldId id="455" r:id="rId25"/>
    <p:sldId id="454" r:id="rId26"/>
    <p:sldId id="481" r:id="rId27"/>
    <p:sldId id="44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D742FF-52DB-4DA7-89DB-F567F0981F39}">
          <p14:sldIdLst>
            <p14:sldId id="338"/>
            <p14:sldId id="340"/>
            <p14:sldId id="364"/>
            <p14:sldId id="358"/>
            <p14:sldId id="362"/>
            <p14:sldId id="460"/>
            <p14:sldId id="384"/>
            <p14:sldId id="344"/>
            <p14:sldId id="461"/>
            <p14:sldId id="486"/>
            <p14:sldId id="459"/>
            <p14:sldId id="487"/>
            <p14:sldId id="472"/>
            <p14:sldId id="474"/>
            <p14:sldId id="477"/>
            <p14:sldId id="450"/>
            <p14:sldId id="478"/>
            <p14:sldId id="480"/>
            <p14:sldId id="451"/>
            <p14:sldId id="452"/>
            <p14:sldId id="455"/>
            <p14:sldId id="454"/>
            <p14:sldId id="481"/>
            <p14:sldId id="449"/>
          </p14:sldIdLst>
        </p14:section>
        <p14:section name="Untitled Section" id="{E5E36B1C-C306-47FB-84C1-D94AB3014E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9E9"/>
    <a:srgbClr val="2D8B2F"/>
    <a:srgbClr val="E010D1"/>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95958"/>
  </p:normalViewPr>
  <p:slideViewPr>
    <p:cSldViewPr snapToGrid="0">
      <p:cViewPr varScale="1">
        <p:scale>
          <a:sx n="69" d="100"/>
          <a:sy n="69" d="100"/>
        </p:scale>
        <p:origin x="738" y="96"/>
      </p:cViewPr>
      <p:guideLst>
        <p:guide orient="horz" pos="2234"/>
        <p:guide pos="3854"/>
      </p:guideLst>
    </p:cSldViewPr>
  </p:slideViewPr>
  <p:notesTextViewPr>
    <p:cViewPr>
      <p:scale>
        <a:sx n="1" d="1"/>
        <a:sy n="1" d="1"/>
      </p:scale>
      <p:origin x="0" y="-156"/>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6444E-D6AA-4FD0-8DFE-393DAA0DB15B}"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5CD8-EAAE-40AA-9D60-F8CC9A0BF76D}"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197600" y="3938588"/>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6F92259-8484-47AB-8BB4-B3A4A9766A9D}"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0967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0967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0967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197600" y="3938588"/>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6F92259-8484-47AB-8BB4-B3A4A9766A9D}"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0967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0967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0967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21" y="1435104"/>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a:fld id="{33BB504A-11D5-4594-99D7-C9A16AF1D067}"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a:fld id="{E97553C6-A3D7-405C-ABD2-52B04B23E2E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hdphoto" Target="../media/image8.wdp"/><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13.png"/><Relationship Id="rId6" Type="http://schemas.microsoft.com/office/2007/relationships/media" Target="../media/audio1.wav"/><Relationship Id="rId5" Type="http://schemas.openxmlformats.org/officeDocument/2006/relationships/audio" Target="../media/audio1.wav"/><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3" Type="http://schemas.openxmlformats.org/officeDocument/2006/relationships/slideLayout" Target="../slideLayouts/slideLayout1.xml"/><Relationship Id="rId12" Type="http://schemas.openxmlformats.org/officeDocument/2006/relationships/image" Target="../media/image14.jpe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audio" Target="../media/audio3.wav"/><Relationship Id="rId2" Type="http://schemas.openxmlformats.org/officeDocument/2006/relationships/image" Target="../media/image25.pn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image" Target="../media/image29.png"/><Relationship Id="rId6" Type="http://schemas.openxmlformats.org/officeDocument/2006/relationships/image" Target="../media/image2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9" Type="http://schemas.microsoft.com/office/2007/relationships/hdphoto" Target="../media/image20.wdp"/><Relationship Id="rId8" Type="http://schemas.openxmlformats.org/officeDocument/2006/relationships/image" Target="../media/image19.png"/><Relationship Id="rId7" Type="http://schemas.openxmlformats.org/officeDocument/2006/relationships/slide" Target="slide2.xml"/><Relationship Id="rId6" Type="http://schemas.microsoft.com/office/2007/relationships/hdphoto" Target="../media/image18.wdp"/><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slide" Target="slide1.xml"/><Relationship Id="rId12" Type="http://schemas.openxmlformats.org/officeDocument/2006/relationships/slideLayout" Target="../slideLayouts/slideLayout13.xml"/><Relationship Id="rId11" Type="http://schemas.microsoft.com/office/2007/relationships/hdphoto" Target="../media/image22.wdp"/><Relationship Id="rId10" Type="http://schemas.openxmlformats.org/officeDocument/2006/relationships/image" Target="../media/image21.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13.png"/><Relationship Id="rId6" Type="http://schemas.microsoft.com/office/2007/relationships/media" Target="../media/audio1.wav"/><Relationship Id="rId5" Type="http://schemas.openxmlformats.org/officeDocument/2006/relationships/audio" Target="../media/audio1.wav"/><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4" Type="http://schemas.openxmlformats.org/officeDocument/2006/relationships/slideLayout" Target="../slideLayouts/slideLayout1.xml"/><Relationship Id="rId13" Type="http://schemas.openxmlformats.org/officeDocument/2006/relationships/audio" Target="../media/audio2.wav"/><Relationship Id="rId12" Type="http://schemas.openxmlformats.org/officeDocument/2006/relationships/image" Target="../media/image14.jpe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9" Type="http://schemas.microsoft.com/office/2007/relationships/hdphoto" Target="../media/image20.wdp"/><Relationship Id="rId8" Type="http://schemas.openxmlformats.org/officeDocument/2006/relationships/image" Target="../media/image19.png"/><Relationship Id="rId7" Type="http://schemas.openxmlformats.org/officeDocument/2006/relationships/slide" Target="slide2.xml"/><Relationship Id="rId6" Type="http://schemas.microsoft.com/office/2007/relationships/hdphoto" Target="../media/image18.wdp"/><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slide" Target="slide1.xml"/><Relationship Id="rId12" Type="http://schemas.openxmlformats.org/officeDocument/2006/relationships/slideLayout" Target="../slideLayouts/slideLayout13.xml"/><Relationship Id="rId11" Type="http://schemas.microsoft.com/office/2007/relationships/hdphoto" Target="../media/image22.wdp"/><Relationship Id="rId10" Type="http://schemas.openxmlformats.org/officeDocument/2006/relationships/image" Target="../media/image21.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13.png"/><Relationship Id="rId6" Type="http://schemas.microsoft.com/office/2007/relationships/media" Target="../media/audio1.wav"/><Relationship Id="rId5" Type="http://schemas.openxmlformats.org/officeDocument/2006/relationships/audio" Target="../media/audio1.wav"/><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4" Type="http://schemas.openxmlformats.org/officeDocument/2006/relationships/slideLayout" Target="../slideLayouts/slideLayout1.xml"/><Relationship Id="rId13" Type="http://schemas.openxmlformats.org/officeDocument/2006/relationships/audio" Target="../media/audio2.wav"/><Relationship Id="rId12" Type="http://schemas.openxmlformats.org/officeDocument/2006/relationships/image" Target="../media/image14.jpe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9" Type="http://schemas.microsoft.com/office/2007/relationships/hdphoto" Target="../media/image20.wdp"/><Relationship Id="rId8" Type="http://schemas.openxmlformats.org/officeDocument/2006/relationships/image" Target="../media/image19.png"/><Relationship Id="rId7" Type="http://schemas.openxmlformats.org/officeDocument/2006/relationships/slide" Target="slide2.xml"/><Relationship Id="rId6" Type="http://schemas.microsoft.com/office/2007/relationships/hdphoto" Target="../media/image18.wdp"/><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slide" Target="slide1.xml"/><Relationship Id="rId12" Type="http://schemas.openxmlformats.org/officeDocument/2006/relationships/slideLayout" Target="../slideLayouts/slideLayout1.xml"/><Relationship Id="rId11" Type="http://schemas.microsoft.com/office/2007/relationships/hdphoto" Target="../media/image22.wdp"/><Relationship Id="rId10" Type="http://schemas.openxmlformats.org/officeDocument/2006/relationships/image" Target="../media/image21.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microsoft.com/office/2007/relationships/hdphoto" Target="../media/image20.wdp"/><Relationship Id="rId8" Type="http://schemas.openxmlformats.org/officeDocument/2006/relationships/image" Target="../media/image19.png"/><Relationship Id="rId7" Type="http://schemas.openxmlformats.org/officeDocument/2006/relationships/slide" Target="slide2.xml"/><Relationship Id="rId6" Type="http://schemas.microsoft.com/office/2007/relationships/hdphoto" Target="../media/image18.wdp"/><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slide" Target="slide1.xml"/><Relationship Id="rId14" Type="http://schemas.openxmlformats.org/officeDocument/2006/relationships/slideLayout" Target="../slideLayouts/slideLayout1.xml"/><Relationship Id="rId13" Type="http://schemas.openxmlformats.org/officeDocument/2006/relationships/image" Target="../media/image24.GIF"/><Relationship Id="rId12" Type="http://schemas.openxmlformats.org/officeDocument/2006/relationships/image" Target="../media/image23.GIF"/><Relationship Id="rId11" Type="http://schemas.microsoft.com/office/2007/relationships/hdphoto" Target="../media/image22.wdp"/><Relationship Id="rId10" Type="http://schemas.openxmlformats.org/officeDocument/2006/relationships/image" Target="../media/image21.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13.png"/><Relationship Id="rId6" Type="http://schemas.microsoft.com/office/2007/relationships/media" Target="../media/audio1.wav"/><Relationship Id="rId5" Type="http://schemas.openxmlformats.org/officeDocument/2006/relationships/audio" Target="../media/audio1.wav"/><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3" Type="http://schemas.openxmlformats.org/officeDocument/2006/relationships/slideLayout" Target="../slideLayouts/slideLayout1.xml"/><Relationship Id="rId12" Type="http://schemas.openxmlformats.org/officeDocument/2006/relationships/image" Target="../media/image14.jpeg"/><Relationship Id="rId11" Type="http://schemas.microsoft.com/office/2007/relationships/media" Target="../media/media2.mp3"/><Relationship Id="rId10" Type="http://schemas.openxmlformats.org/officeDocument/2006/relationships/audio" Target="../media/media2.mp3"/><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727221" y="2606041"/>
            <a:ext cx="3092449" cy="3497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34058" y="-521474"/>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53525" y="667049"/>
            <a:ext cx="4379274" cy="1938992"/>
          </a:xfrm>
          <a:prstGeom prst="rect">
            <a:avLst/>
          </a:prstGeom>
          <a:noFill/>
        </p:spPr>
        <p:txBody>
          <a:bodyPr wrap="square" rtlCol="0">
            <a:spAutoFit/>
          </a:bodyPr>
          <a:lstStyle/>
          <a:p>
            <a:pPr algn="ctr" defTabSz="1219200"/>
            <a:r>
              <a:rPr lang="en-US" sz="6000" b="1" dirty="0">
                <a:solidFill>
                  <a:srgbClr val="C00000"/>
                </a:solidFill>
                <a:latin typeface="Times New Roman" panose="02020603050405020304" pitchFamily="18" charset="0"/>
                <a:cs typeface="Times New Roman" panose="02020603050405020304" pitchFamily="18" charset="0"/>
              </a:rPr>
              <a:t> KHỈ CON </a:t>
            </a:r>
            <a:endParaRPr lang="en-US" sz="6000" b="1" dirty="0">
              <a:solidFill>
                <a:srgbClr val="C00000"/>
              </a:solidFill>
              <a:latin typeface="Times New Roman" panose="02020603050405020304" pitchFamily="18" charset="0"/>
              <a:cs typeface="Times New Roman" panose="02020603050405020304" pitchFamily="18" charset="0"/>
            </a:endParaRPr>
          </a:p>
          <a:p>
            <a:pPr algn="ctr" defTabSz="1219200"/>
            <a:r>
              <a:rPr lang="en-US" sz="6000" b="1" dirty="0">
                <a:solidFill>
                  <a:srgbClr val="C00000"/>
                </a:solidFill>
                <a:latin typeface="Times New Roman" panose="02020603050405020304" pitchFamily="18" charset="0"/>
                <a:cs typeface="Times New Roman" panose="02020603050405020304" pitchFamily="18" charset="0"/>
              </a:rPr>
              <a:t>QUA SÔNG</a:t>
            </a:r>
            <a:endParaRPr lang="en-US" sz="6000" b="1" dirty="0">
              <a:solidFill>
                <a:srgbClr val="C00000"/>
              </a:solidFill>
              <a:latin typeface="Times New Roman" panose="02020603050405020304" pitchFamily="18" charset="0"/>
              <a:cs typeface="Times New Roman" panose="02020603050405020304" pitchFamily="18" charset="0"/>
            </a:endParaRPr>
          </a:p>
        </p:txBody>
      </p:sp>
      <p:pic>
        <p:nvPicPr>
          <p:cNvPr id="3075" name="Picture 3" descr="C:\Users\ADMIN\Desktop\Tai nguyen thiet ke tro choi\Bảng gỗ\bat dau.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5702299" y="4768976"/>
            <a:ext cx="5461003" cy="208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074"/>
                                        </p:tgtEl>
                                        <p:attrNameLst>
                                          <p:attrName>r</p:attrName>
                                        </p:attrNameLst>
                                      </p:cBhvr>
                                    </p:animRot>
                                    <p:animRot by="-240000">
                                      <p:cBhvr>
                                        <p:cTn id="23" dur="200" fill="hold">
                                          <p:stCondLst>
                                            <p:cond delay="200"/>
                                          </p:stCondLst>
                                        </p:cTn>
                                        <p:tgtEl>
                                          <p:spTgt spid="3074"/>
                                        </p:tgtEl>
                                        <p:attrNameLst>
                                          <p:attrName>r</p:attrName>
                                        </p:attrNameLst>
                                      </p:cBhvr>
                                    </p:animRot>
                                    <p:animRot by="240000">
                                      <p:cBhvr>
                                        <p:cTn id="24" dur="200" fill="hold">
                                          <p:stCondLst>
                                            <p:cond delay="400"/>
                                          </p:stCondLst>
                                        </p:cTn>
                                        <p:tgtEl>
                                          <p:spTgt spid="3074"/>
                                        </p:tgtEl>
                                        <p:attrNameLst>
                                          <p:attrName>r</p:attrName>
                                        </p:attrNameLst>
                                      </p:cBhvr>
                                    </p:animRot>
                                    <p:animRot by="-240000">
                                      <p:cBhvr>
                                        <p:cTn id="25" dur="200" fill="hold">
                                          <p:stCondLst>
                                            <p:cond delay="600"/>
                                          </p:stCondLst>
                                        </p:cTn>
                                        <p:tgtEl>
                                          <p:spTgt spid="3074"/>
                                        </p:tgtEl>
                                        <p:attrNameLst>
                                          <p:attrName>r</p:attrName>
                                        </p:attrNameLst>
                                      </p:cBhvr>
                                    </p:animRot>
                                    <p:animRot by="120000">
                                      <p:cBhvr>
                                        <p:cTn id="26" dur="200" fill="hold">
                                          <p:stCondLst>
                                            <p:cond delay="800"/>
                                          </p:stCondLst>
                                        </p:cTn>
                                        <p:tgtEl>
                                          <p:spTgt spid="3074"/>
                                        </p:tgtEl>
                                        <p:attrNameLst>
                                          <p:attrName>r</p:attrName>
                                        </p:attrNameLst>
                                      </p:cBhvr>
                                    </p:animRot>
                                  </p:childTnLst>
                                </p:cTn>
                              </p:par>
                              <p:par>
                                <p:cTn id="27" presetID="26"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075"/>
                                        </p:tgtEl>
                                        <p:attrNameLst>
                                          <p:attrName>style.visibility</p:attrName>
                                        </p:attrNameLst>
                                      </p:cBhvr>
                                      <p:to>
                                        <p:strVal val="visible"/>
                                      </p:to>
                                    </p:set>
                                    <p:animEffect transition="in" filter="wipe(left)">
                                      <p:cBhvr>
                                        <p:cTn id="6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259648" y="2017058"/>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endParaRPr lang="vi-VN" altLang="vi-VN" sz="6000">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354330" y="879475"/>
            <a:ext cx="1183703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3600" b="1" dirty="0">
                <a:solidFill>
                  <a:schemeClr val="tx1"/>
                </a:solidFill>
                <a:latin typeface="Times New Roman" panose="02020603050405020304" pitchFamily="18" charset="0"/>
                <a:cs typeface="Times New Roman" panose="02020603050405020304" pitchFamily="18" charset="0"/>
              </a:rPr>
              <a:t>	Khi so sánh hai số có các số chữ số khác nhau, ta thấy số nào có nhiều chữ số hơn thì số đó lớn hơn và ngược lại số nào có ít chữ số hơn thì bé hơn.</a:t>
            </a:r>
            <a:endParaRPr lang="en-US" altLang="vi-VN" sz="3600" b="1" dirty="0">
              <a:solidFill>
                <a:schemeClr val="tx1"/>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259648" y="2017058"/>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endParaRPr lang="vi-VN" altLang="vi-VN" sz="6000">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200025" y="0"/>
            <a:ext cx="1183703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3600" b="1" dirty="0">
                <a:solidFill>
                  <a:schemeClr val="tx1"/>
                </a:solidFill>
                <a:latin typeface="Times New Roman" panose="02020603050405020304" pitchFamily="18" charset="0"/>
                <a:cs typeface="Times New Roman" panose="02020603050405020304" pitchFamily="18" charset="0"/>
              </a:rPr>
              <a:t>* Khi so sánh các số có nhiều chữ số với nhau ta làm như sau: </a:t>
            </a:r>
            <a:endParaRPr lang="en-US" altLang="vi-VN" sz="3600" b="1"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sz="3600" b="1" dirty="0">
                <a:solidFill>
                  <a:schemeClr val="tx1"/>
                </a:solidFill>
                <a:latin typeface="Times New Roman" panose="02020603050405020304" pitchFamily="18" charset="0"/>
                <a:cs typeface="Times New Roman" panose="02020603050405020304" pitchFamily="18" charset="0"/>
              </a:rPr>
              <a:t>+ Trường hợp 1: Nếu 2 số có  số chữ số khác nhau, khi so sánh ta thấy số nào có nhiều chữ số hơn thì số đó lớn hơn và ngược lại số nào có ít chữ số hơn thì bé hơn.</a:t>
            </a:r>
            <a:endParaRPr lang="en-US" altLang="vi-VN" sz="3600" b="1"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sz="3600" b="1" dirty="0">
                <a:solidFill>
                  <a:schemeClr val="tx1"/>
                </a:solidFill>
                <a:latin typeface="Times New Roman" panose="02020603050405020304" pitchFamily="18" charset="0"/>
                <a:cs typeface="Times New Roman" panose="02020603050405020304" pitchFamily="18" charset="0"/>
              </a:rPr>
              <a:t>+ Trường hợp 2: Khi so sánh các số có cùng số chữ số thì ta so sánh từng cặp chữ số ở cùng một hàng với nhau lần lượt từ trái sang phải, nếu chữ số nào lớn hơn thì số tương ứng sẽ lớn hơn, nếu chúng bằng nhau ta so sánh đến cặp chữ số ở hàng tiếp theo.</a:t>
            </a:r>
            <a:endParaRPr lang="en-US" altLang="vi-VN" sz="3600" b="1" dirty="0">
              <a:solidFill>
                <a:schemeClr val="tx1"/>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259648" y="2017058"/>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endParaRPr lang="vi-VN" altLang="vi-VN" sz="6000">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2281695" y="1244463"/>
            <a:ext cx="6350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000" b="1" dirty="0">
                <a:solidFill>
                  <a:schemeClr val="tx1"/>
                </a:solidFill>
                <a:latin typeface="Times New Roman" panose="02020603050405020304" pitchFamily="18" charset="0"/>
                <a:cs typeface="Times New Roman" panose="02020603050405020304" pitchFamily="18" charset="0"/>
              </a:rPr>
              <a:t>So sánh: 845 713 và 854 713 </a:t>
            </a:r>
            <a:endParaRPr lang="en-US" altLang="vi-VN" sz="4000" b="1" dirty="0">
              <a:solidFill>
                <a:schemeClr val="tx1"/>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60402"/>
          </a:xfrm>
          <a:prstGeom prst="rect">
            <a:avLst/>
          </a:prstGeom>
        </p:spPr>
      </p:pic>
      <p:sp>
        <p:nvSpPr>
          <p:cNvPr id="22" name="Text Box 13"/>
          <p:cNvSpPr txBox="1">
            <a:spLocks noChangeArrowheads="1"/>
          </p:cNvSpPr>
          <p:nvPr/>
        </p:nvSpPr>
        <p:spPr bwMode="auto">
          <a:xfrm>
            <a:off x="714843" y="1954760"/>
            <a:ext cx="6360514"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4800" b="1" dirty="0" err="1">
                <a:solidFill>
                  <a:schemeClr val="tx1"/>
                </a:solidFill>
                <a:latin typeface="Times New Roman" panose="02020603050405020304" pitchFamily="18" charset="0"/>
                <a:cs typeface="Times New Roman" panose="02020603050405020304" pitchFamily="18" charset="0"/>
              </a:rPr>
              <a:t>Bài</a:t>
            </a:r>
            <a:r>
              <a:rPr lang="en-US" altLang="en-US" sz="4800" b="1" dirty="0">
                <a:solidFill>
                  <a:schemeClr val="tx1"/>
                </a:solidFill>
                <a:latin typeface="Times New Roman" panose="02020603050405020304" pitchFamily="18" charset="0"/>
                <a:cs typeface="Times New Roman" panose="02020603050405020304" pitchFamily="18" charset="0"/>
              </a:rPr>
              <a:t> 1: &gt;; &lt; ; = ?</a:t>
            </a:r>
            <a:r>
              <a:rPr lang="en-US" altLang="en-US" sz="4800" b="1" dirty="0">
                <a:solidFill>
                  <a:schemeClr val="accent1">
                    <a:lumMod val="75000"/>
                  </a:schemeClr>
                </a:solidFill>
                <a:latin typeface="Times New Roman" panose="02020603050405020304" pitchFamily="18" charset="0"/>
                <a:cs typeface="Times New Roman" panose="02020603050405020304" pitchFamily="18" charset="0"/>
              </a:rPr>
              <a:t> </a:t>
            </a:r>
            <a:endParaRPr lang="en-US" altLang="en-US" sz="4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14843" y="3139406"/>
            <a:ext cx="5199529"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9 999 ... 10 000</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99 999 … 100 000</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726 585 … 557 652 </a:t>
            </a:r>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257366" y="3139405"/>
            <a:ext cx="5403386"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653 211 ... 653 211</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43 256   … 432 510</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845 713 … 854 713</a:t>
            </a:r>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493326" y="3134539"/>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527968" y="3706359"/>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597253" y="4325681"/>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&gt;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536007" y="3177237"/>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8556797" y="3713496"/>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536006" y="4337543"/>
            <a:ext cx="992777"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&lt;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circle(in)">
                                      <p:cBhvr>
                                        <p:cTn id="12" dur="20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circle(in)">
                                      <p:cBhvr>
                                        <p:cTn id="17" dur="20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circle(in)">
                                      <p:cBhvr>
                                        <p:cTn id="22" dur="20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circle(in)">
                                      <p:cBhvr>
                                        <p:cTn id="27" dur="2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circle(in)">
                                      <p:cBhvr>
                                        <p:cTn id="32" dur="2000"/>
                                        <p:tgtEl>
                                          <p:spTgt spid="2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Effect transition="in" filter="circle(in)">
                                      <p:cBhvr>
                                        <p:cTn id="37" dur="2000"/>
                                        <p:tgtEl>
                                          <p:spTgt spid="2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circle(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ircle(in)">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circle(in)">
                                      <p:cBhvr>
                                        <p:cTn id="6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259648" y="2017058"/>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endParaRPr lang="vi-VN" altLang="vi-VN" sz="6000">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354470" y="879338"/>
            <a:ext cx="1109154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000" b="1" dirty="0" err="1">
                <a:solidFill>
                  <a:schemeClr val="tx1"/>
                </a:solidFill>
                <a:latin typeface="Times New Roman" panose="02020603050405020304" pitchFamily="18" charset="0"/>
                <a:cs typeface="Times New Roman" panose="02020603050405020304" pitchFamily="18" charset="0"/>
              </a:rPr>
              <a:t>Bài</a:t>
            </a:r>
            <a:r>
              <a:rPr lang="en-US" altLang="vi-VN" sz="4000" b="1" dirty="0">
                <a:solidFill>
                  <a:schemeClr val="tx1"/>
                </a:solidFill>
                <a:latin typeface="Times New Roman" panose="02020603050405020304" pitchFamily="18" charset="0"/>
                <a:cs typeface="Times New Roman" panose="02020603050405020304" pitchFamily="18" charset="0"/>
              </a:rPr>
              <a:t> 2:(</a:t>
            </a:r>
            <a:r>
              <a:rPr lang="en-US" altLang="vi-VN" sz="4000" b="1" dirty="0" err="1">
                <a:solidFill>
                  <a:schemeClr val="tx1"/>
                </a:solidFill>
                <a:latin typeface="Times New Roman" panose="02020603050405020304" pitchFamily="18" charset="0"/>
                <a:cs typeface="Times New Roman" panose="02020603050405020304" pitchFamily="18" charset="0"/>
              </a:rPr>
              <a:t>trang</a:t>
            </a:r>
            <a:r>
              <a:rPr lang="en-US" altLang="vi-VN" sz="4000" b="1" dirty="0">
                <a:solidFill>
                  <a:schemeClr val="tx1"/>
                </a:solidFill>
                <a:latin typeface="Times New Roman" panose="02020603050405020304" pitchFamily="18" charset="0"/>
                <a:cs typeface="Times New Roman" panose="02020603050405020304" pitchFamily="18" charset="0"/>
              </a:rPr>
              <a:t> 13): </a:t>
            </a:r>
            <a:r>
              <a:rPr lang="en-US" altLang="vi-VN" sz="4000" b="1" dirty="0" err="1">
                <a:solidFill>
                  <a:schemeClr val="tx1"/>
                </a:solidFill>
                <a:latin typeface="Times New Roman" panose="02020603050405020304" pitchFamily="18" charset="0"/>
                <a:cs typeface="Times New Roman" panose="02020603050405020304" pitchFamily="18" charset="0"/>
              </a:rPr>
              <a:t>Tìm</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số</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lớn</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nhất</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trong</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các</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số</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sau</a:t>
            </a:r>
            <a:r>
              <a:rPr lang="en-US" altLang="vi-VN" sz="4000" b="1" dirty="0">
                <a:solidFill>
                  <a:schemeClr val="tx1"/>
                </a:solidFill>
                <a:latin typeface="Times New Roman" panose="02020603050405020304" pitchFamily="18" charset="0"/>
                <a:cs typeface="Times New Roman" panose="02020603050405020304" pitchFamily="18" charset="0"/>
              </a:rPr>
              <a:t>:</a:t>
            </a:r>
            <a:endParaRPr lang="en-US" altLang="vi-VN" sz="4000" b="1" dirty="0">
              <a:solidFill>
                <a:schemeClr val="tx1"/>
              </a:solidFill>
              <a:latin typeface="Times New Roman" panose="02020603050405020304" pitchFamily="18" charset="0"/>
              <a:cs typeface="Times New Roman" panose="02020603050405020304" pitchFamily="18" charset="0"/>
            </a:endParaRPr>
          </a:p>
        </p:txBody>
      </p:sp>
      <p:sp>
        <p:nvSpPr>
          <p:cNvPr id="12307" name="Text Box 18"/>
          <p:cNvSpPr txBox="1">
            <a:spLocks noChangeArrowheads="1"/>
          </p:cNvSpPr>
          <p:nvPr/>
        </p:nvSpPr>
        <p:spPr bwMode="auto">
          <a:xfrm>
            <a:off x="354330" y="1647825"/>
            <a:ext cx="24701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800" dirty="0">
                <a:solidFill>
                  <a:srgbClr val="002060"/>
                </a:solidFill>
                <a:latin typeface="Arial" panose="020B0604020202020204" pitchFamily="34" charset="0"/>
                <a:cs typeface="Arial" panose="020B0604020202020204" pitchFamily="34" charset="0"/>
              </a:rPr>
              <a:t>59 876</a:t>
            </a:r>
            <a:r>
              <a:rPr lang="en-US" altLang="vi-VN" sz="6000" dirty="0">
                <a:solidFill>
                  <a:srgbClr val="002060"/>
                </a:solidFill>
                <a:latin typeface="Arial" panose="020B0604020202020204" pitchFamily="34" charset="0"/>
                <a:cs typeface="Arial" panose="020B0604020202020204" pitchFamily="34" charset="0"/>
              </a:rPr>
              <a:t>;</a:t>
            </a:r>
            <a:endParaRPr lang="en-US" altLang="vi-VN" sz="6000" dirty="0">
              <a:solidFill>
                <a:srgbClr val="002060"/>
              </a:solidFill>
              <a:latin typeface="Arial" panose="020B0604020202020204" pitchFamily="34" charset="0"/>
              <a:cs typeface="Arial" panose="020B0604020202020204" pitchFamily="34" charset="0"/>
            </a:endParaRPr>
          </a:p>
        </p:txBody>
      </p:sp>
      <p:sp>
        <p:nvSpPr>
          <p:cNvPr id="12305" name="Text Box 19"/>
          <p:cNvSpPr txBox="1">
            <a:spLocks noChangeArrowheads="1"/>
          </p:cNvSpPr>
          <p:nvPr/>
        </p:nvSpPr>
        <p:spPr bwMode="auto">
          <a:xfrm>
            <a:off x="2709545" y="1647190"/>
            <a:ext cx="28276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800">
                <a:solidFill>
                  <a:srgbClr val="002060"/>
                </a:solidFill>
                <a:latin typeface="Arial" panose="020B0604020202020204" pitchFamily="34" charset="0"/>
                <a:cs typeface="Arial" panose="020B0604020202020204" pitchFamily="34" charset="0"/>
              </a:rPr>
              <a:t>651 321</a:t>
            </a:r>
            <a:r>
              <a:rPr lang="en-US" altLang="vi-VN" sz="6000">
                <a:solidFill>
                  <a:srgbClr val="002060"/>
                </a:solidFill>
                <a:latin typeface="Arial" panose="020B0604020202020204" pitchFamily="34" charset="0"/>
                <a:cs typeface="Arial" panose="020B0604020202020204" pitchFamily="34" charset="0"/>
              </a:rPr>
              <a:t>;</a:t>
            </a:r>
            <a:endParaRPr lang="en-US" altLang="vi-VN" sz="6000">
              <a:solidFill>
                <a:srgbClr val="002060"/>
              </a:solidFill>
              <a:latin typeface="Arial" panose="020B0604020202020204" pitchFamily="34" charset="0"/>
              <a:cs typeface="Arial" panose="020B0604020202020204" pitchFamily="34" charset="0"/>
            </a:endParaRPr>
          </a:p>
        </p:txBody>
      </p:sp>
      <p:sp>
        <p:nvSpPr>
          <p:cNvPr id="12303" name="Text Box 20"/>
          <p:cNvSpPr txBox="1">
            <a:spLocks noChangeArrowheads="1"/>
          </p:cNvSpPr>
          <p:nvPr/>
        </p:nvSpPr>
        <p:spPr bwMode="auto">
          <a:xfrm>
            <a:off x="5356225" y="1647825"/>
            <a:ext cx="27819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800" dirty="0">
                <a:solidFill>
                  <a:srgbClr val="002060"/>
                </a:solidFill>
                <a:latin typeface="Arial" panose="020B0604020202020204" pitchFamily="34" charset="0"/>
                <a:cs typeface="Arial" panose="020B0604020202020204" pitchFamily="34" charset="0"/>
              </a:rPr>
              <a:t>499 873</a:t>
            </a:r>
            <a:r>
              <a:rPr lang="en-US" altLang="vi-VN" sz="6000" dirty="0">
                <a:solidFill>
                  <a:srgbClr val="002060"/>
                </a:solidFill>
                <a:latin typeface="Arial" panose="020B0604020202020204" pitchFamily="34" charset="0"/>
                <a:cs typeface="Arial" panose="020B0604020202020204" pitchFamily="34" charset="0"/>
              </a:rPr>
              <a:t>;</a:t>
            </a:r>
            <a:endParaRPr lang="en-US" altLang="vi-VN" sz="6000" dirty="0">
              <a:solidFill>
                <a:srgbClr val="002060"/>
              </a:solidFill>
              <a:latin typeface="Arial" panose="020B0604020202020204" pitchFamily="34" charset="0"/>
              <a:cs typeface="Arial" panose="020B0604020202020204" pitchFamily="34" charset="0"/>
            </a:endParaRPr>
          </a:p>
        </p:txBody>
      </p:sp>
      <p:sp>
        <p:nvSpPr>
          <p:cNvPr id="12301" name="Text Box 21"/>
          <p:cNvSpPr txBox="1">
            <a:spLocks noChangeArrowheads="1"/>
          </p:cNvSpPr>
          <p:nvPr/>
        </p:nvSpPr>
        <p:spPr bwMode="auto">
          <a:xfrm>
            <a:off x="8068310" y="1831975"/>
            <a:ext cx="259270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800" dirty="0">
                <a:solidFill>
                  <a:srgbClr val="002060"/>
                </a:solidFill>
                <a:latin typeface="Arial" panose="020B0604020202020204" pitchFamily="34" charset="0"/>
                <a:cs typeface="Arial" panose="020B0604020202020204" pitchFamily="34" charset="0"/>
              </a:rPr>
              <a:t>902 011</a:t>
            </a:r>
            <a:endParaRPr lang="en-US" altLang="vi-VN" sz="4800" dirty="0">
              <a:solidFill>
                <a:srgbClr val="002060"/>
              </a:solidFill>
              <a:latin typeface="Arial" panose="020B0604020202020204" pitchFamily="34" charset="0"/>
              <a:cs typeface="Arial" panose="020B0604020202020204" pitchFamily="34" charset="0"/>
            </a:endParaRPr>
          </a:p>
        </p:txBody>
      </p:sp>
      <p:sp>
        <p:nvSpPr>
          <p:cNvPr id="2" name="Text Box 21"/>
          <p:cNvSpPr txBox="1">
            <a:spLocks noChangeArrowheads="1"/>
          </p:cNvSpPr>
          <p:nvPr/>
        </p:nvSpPr>
        <p:spPr bwMode="auto">
          <a:xfrm>
            <a:off x="496570" y="3155950"/>
            <a:ext cx="112649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000" dirty="0">
                <a:solidFill>
                  <a:schemeClr val="tx1"/>
                </a:solidFill>
                <a:latin typeface="Arial" panose="020B0604020202020204" pitchFamily="34" charset="0"/>
                <a:cs typeface="Arial" panose="020B0604020202020204" pitchFamily="34" charset="0"/>
              </a:rPr>
              <a:t>Số lớn nhất trong các số sau là : </a:t>
            </a:r>
            <a:r>
              <a:rPr lang="en-US" altLang="vi-VN" sz="4000" dirty="0">
                <a:solidFill>
                  <a:srgbClr val="FF0000"/>
                </a:solidFill>
                <a:latin typeface="Arial" panose="020B0604020202020204" pitchFamily="34" charset="0"/>
                <a:cs typeface="Arial" panose="020B0604020202020204" pitchFamily="34" charset="0"/>
              </a:rPr>
              <a:t>902 011</a:t>
            </a:r>
            <a:r>
              <a:rPr lang="en-US" altLang="vi-VN" sz="4000" dirty="0">
                <a:solidFill>
                  <a:schemeClr val="tx1"/>
                </a:solidFill>
                <a:latin typeface="Arial" panose="020B0604020202020204" pitchFamily="34" charset="0"/>
                <a:cs typeface="Arial" panose="020B0604020202020204" pitchFamily="34" charset="0"/>
              </a:rPr>
              <a:t> </a:t>
            </a:r>
            <a:endParaRPr lang="en-US" altLang="vi-VN" sz="4000" dirty="0">
              <a:solidFill>
                <a:schemeClr val="tx1"/>
              </a:solidFill>
              <a:latin typeface="Arial" panose="020B0604020202020204" pitchFamily="34" charset="0"/>
              <a:cs typeface="Arial" panose="020B0604020202020204" pitchFamily="34" charset="0"/>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3860801" y="5488893"/>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endParaRPr lang="vi-VN" altLang="vi-VN" sz="4000">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0" y="146650"/>
            <a:ext cx="105015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000" b="1" dirty="0" err="1">
                <a:solidFill>
                  <a:schemeClr val="tx1"/>
                </a:solidFill>
                <a:latin typeface="Times New Roman" panose="02020603050405020304" pitchFamily="18" charset="0"/>
                <a:cs typeface="Times New Roman" panose="02020603050405020304" pitchFamily="18" charset="0"/>
              </a:rPr>
              <a:t>Bài</a:t>
            </a:r>
            <a:r>
              <a:rPr lang="en-US" altLang="vi-VN" sz="4000" b="1" dirty="0">
                <a:solidFill>
                  <a:schemeClr val="tx1"/>
                </a:solidFill>
                <a:latin typeface="Times New Roman" panose="02020603050405020304" pitchFamily="18" charset="0"/>
                <a:cs typeface="Times New Roman" panose="02020603050405020304" pitchFamily="18" charset="0"/>
              </a:rPr>
              <a:t> 3. </a:t>
            </a:r>
            <a:r>
              <a:rPr lang="en-US" altLang="vi-VN" sz="4000" b="1" dirty="0" err="1">
                <a:solidFill>
                  <a:schemeClr val="tx1"/>
                </a:solidFill>
                <a:latin typeface="Times New Roman" panose="02020603050405020304" pitchFamily="18" charset="0"/>
                <a:cs typeface="Times New Roman" panose="02020603050405020304" pitchFamily="18" charset="0"/>
              </a:rPr>
              <a:t>Xếp</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các</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số</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sau</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theo</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thứ</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tự</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từ</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bé</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đến</a:t>
            </a:r>
            <a:r>
              <a:rPr lang="en-US" altLang="vi-VN" sz="4000" b="1" dirty="0">
                <a:solidFill>
                  <a:schemeClr val="tx1"/>
                </a:solidFill>
                <a:latin typeface="Times New Roman" panose="02020603050405020304" pitchFamily="18" charset="0"/>
                <a:cs typeface="Times New Roman" panose="02020603050405020304" pitchFamily="18" charset="0"/>
              </a:rPr>
              <a:t> </a:t>
            </a:r>
            <a:r>
              <a:rPr lang="en-US" altLang="vi-VN" sz="4000" b="1" dirty="0" err="1">
                <a:solidFill>
                  <a:schemeClr val="tx1"/>
                </a:solidFill>
                <a:latin typeface="Times New Roman" panose="02020603050405020304" pitchFamily="18" charset="0"/>
                <a:cs typeface="Times New Roman" panose="02020603050405020304" pitchFamily="18" charset="0"/>
              </a:rPr>
              <a:t>lớn</a:t>
            </a:r>
            <a:r>
              <a:rPr lang="en-US" altLang="vi-VN" sz="4000" b="1" dirty="0">
                <a:solidFill>
                  <a:schemeClr val="tx1"/>
                </a:solidFill>
                <a:latin typeface="Times New Roman" panose="02020603050405020304" pitchFamily="18" charset="0"/>
                <a:cs typeface="Times New Roman" panose="02020603050405020304" pitchFamily="18" charset="0"/>
              </a:rPr>
              <a:t>:</a:t>
            </a:r>
            <a:endParaRPr lang="en-US" altLang="vi-VN" sz="4000" b="1" dirty="0">
              <a:solidFill>
                <a:schemeClr val="tx1"/>
              </a:solidFill>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415925" y="2089785"/>
            <a:ext cx="108362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spcBef>
                <a:spcPct val="0"/>
              </a:spcBef>
              <a:buFontTx/>
              <a:buNone/>
            </a:pPr>
            <a:r>
              <a:rPr lang="en-US" altLang="vi-VN" sz="4000" b="1" dirty="0" err="1">
                <a:solidFill>
                  <a:srgbClr val="FF0000"/>
                </a:solidFill>
                <a:latin typeface="Times New Roman" panose="02020603050405020304" pitchFamily="18" charset="0"/>
                <a:cs typeface="Times New Roman" panose="02020603050405020304" pitchFamily="18" charset="0"/>
              </a:rPr>
              <a:t>Các</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số</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sau</a:t>
            </a:r>
            <a:r>
              <a:rPr lang="en-US" altLang="vi-VN" sz="4000" b="1" dirty="0">
                <a:solidFill>
                  <a:srgbClr val="FF0000"/>
                </a:solidFill>
                <a:latin typeface="Times New Roman" panose="02020603050405020304" pitchFamily="18" charset="0"/>
                <a:cs typeface="Times New Roman" panose="02020603050405020304" pitchFamily="18" charset="0"/>
              </a:rPr>
              <a:t> xếp </a:t>
            </a:r>
            <a:r>
              <a:rPr lang="en-US" altLang="vi-VN" sz="4000" b="1" dirty="0" err="1">
                <a:solidFill>
                  <a:srgbClr val="FF0000"/>
                </a:solidFill>
                <a:latin typeface="Times New Roman" panose="02020603050405020304" pitchFamily="18" charset="0"/>
                <a:cs typeface="Times New Roman" panose="02020603050405020304" pitchFamily="18" charset="0"/>
              </a:rPr>
              <a:t>theo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thứ</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tự</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từ</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bé</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đến</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lớn</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là</a:t>
            </a:r>
            <a:r>
              <a:rPr lang="en-US" altLang="vi-VN" sz="4000" b="1" dirty="0">
                <a:solidFill>
                  <a:srgbClr val="FF0000"/>
                </a:solidFill>
                <a:latin typeface="Times New Roman" panose="02020603050405020304" pitchFamily="18" charset="0"/>
                <a:cs typeface="Times New Roman" panose="02020603050405020304" pitchFamily="18" charset="0"/>
              </a:rPr>
              <a:t>:</a:t>
            </a:r>
            <a:endParaRPr lang="en-US" altLang="vi-VN" sz="40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sz="4000" b="1" dirty="0">
                <a:solidFill>
                  <a:schemeClr val="tx1"/>
                </a:solidFill>
                <a:latin typeface="Times New Roman" panose="02020603050405020304" pitchFamily="18" charset="0"/>
                <a:cs typeface="Times New Roman" panose="02020603050405020304" pitchFamily="18" charset="0"/>
              </a:rPr>
              <a:t>       2 468; 28 092; 932 018; 942 567</a:t>
            </a:r>
            <a:endParaRPr lang="en-US" altLang="vi-VN" sz="4000" b="1"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vi-VN" sz="4000" b="1" dirty="0">
              <a:solidFill>
                <a:schemeClr val="tx1"/>
              </a:solidFill>
              <a:latin typeface="Times New Roman" panose="02020603050405020304" pitchFamily="18" charset="0"/>
              <a:cs typeface="Times New Roman" panose="02020603050405020304" pitchFamily="18" charset="0"/>
            </a:endParaRPr>
          </a:p>
        </p:txBody>
      </p:sp>
      <p:sp>
        <p:nvSpPr>
          <p:cNvPr id="9" name="Content Placeholder 2"/>
          <p:cNvSpPr txBox="1"/>
          <p:nvPr/>
        </p:nvSpPr>
        <p:spPr bwMode="auto">
          <a:xfrm>
            <a:off x="570655" y="1155872"/>
            <a:ext cx="1978506"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buNone/>
            </a:pPr>
            <a:r>
              <a:rPr lang="en-US" altLang="vi-VN" sz="4000" b="1" dirty="0">
                <a:latin typeface="Times New Roman" panose="02020603050405020304" pitchFamily="18" charset="0"/>
                <a:cs typeface="Times New Roman" panose="02020603050405020304" pitchFamily="18" charset="0"/>
              </a:rPr>
              <a:t>2 467;</a:t>
            </a:r>
            <a:endParaRPr lang="en-US" altLang="vi-VN" sz="4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003" y="5343327"/>
            <a:ext cx="6053997" cy="1502866"/>
          </a:xfrm>
          <a:prstGeom prst="rect">
            <a:avLst/>
          </a:prstGeom>
        </p:spPr>
      </p:pic>
      <p:sp>
        <p:nvSpPr>
          <p:cNvPr id="10" name="Content Placeholder 2"/>
          <p:cNvSpPr txBox="1"/>
          <p:nvPr/>
        </p:nvSpPr>
        <p:spPr bwMode="auto">
          <a:xfrm>
            <a:off x="2089878" y="1133643"/>
            <a:ext cx="1955654" cy="95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buNone/>
            </a:pPr>
            <a:r>
              <a:rPr lang="en-US" altLang="vi-VN" sz="4000" b="1" dirty="0">
                <a:latin typeface="Times New Roman" panose="02020603050405020304" pitchFamily="18" charset="0"/>
                <a:cs typeface="Times New Roman" panose="02020603050405020304" pitchFamily="18" charset="0"/>
              </a:rPr>
              <a:t>28 092;</a:t>
            </a:r>
            <a:endParaRPr lang="en-US" altLang="vi-VN" sz="4000" b="1" dirty="0">
              <a:latin typeface="Times New Roman" panose="02020603050405020304" pitchFamily="18" charset="0"/>
              <a:cs typeface="Times New Roman" panose="02020603050405020304" pitchFamily="18" charset="0"/>
            </a:endParaRPr>
          </a:p>
        </p:txBody>
      </p:sp>
      <p:sp>
        <p:nvSpPr>
          <p:cNvPr id="11" name="Content Placeholder 2"/>
          <p:cNvSpPr txBox="1"/>
          <p:nvPr/>
        </p:nvSpPr>
        <p:spPr bwMode="auto">
          <a:xfrm>
            <a:off x="3823645" y="1155872"/>
            <a:ext cx="2097470"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buNone/>
            </a:pPr>
            <a:r>
              <a:rPr lang="en-US" altLang="vi-VN" sz="4000" b="1" dirty="0">
                <a:latin typeface="Times New Roman" panose="02020603050405020304" pitchFamily="18" charset="0"/>
                <a:cs typeface="Times New Roman" panose="02020603050405020304" pitchFamily="18" charset="0"/>
              </a:rPr>
              <a:t>943 567</a:t>
            </a:r>
            <a:endParaRPr lang="en-US" altLang="vi-VN" sz="4000" b="1" dirty="0">
              <a:latin typeface="Times New Roman" panose="02020603050405020304" pitchFamily="18" charset="0"/>
              <a:cs typeface="Times New Roman" panose="02020603050405020304" pitchFamily="18" charset="0"/>
            </a:endParaRPr>
          </a:p>
        </p:txBody>
      </p:sp>
      <p:sp>
        <p:nvSpPr>
          <p:cNvPr id="12" name="Content Placeholder 2"/>
          <p:cNvSpPr txBox="1"/>
          <p:nvPr/>
        </p:nvSpPr>
        <p:spPr bwMode="auto">
          <a:xfrm>
            <a:off x="5769517" y="1168458"/>
            <a:ext cx="3109355" cy="111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buNone/>
            </a:pPr>
            <a:r>
              <a:rPr lang="en-US" altLang="vi-VN" sz="4000" b="1" dirty="0">
                <a:latin typeface="Times New Roman" panose="02020603050405020304" pitchFamily="18" charset="0"/>
                <a:cs typeface="Times New Roman" panose="02020603050405020304" pitchFamily="18" charset="0"/>
              </a:rPr>
              <a:t>932 018</a:t>
            </a:r>
            <a:endParaRPr lang="en-US" altLang="vi-VN" sz="4000" b="1" dirty="0">
              <a:latin typeface="Times New Roman" panose="02020603050405020304" pitchFamily="18" charset="0"/>
              <a:cs typeface="Times New Roman" panose="02020603050405020304" pitchFamily="18" charset="0"/>
            </a:endParaRPr>
          </a:p>
        </p:txBody>
      </p:sp>
      <p:sp>
        <p:nvSpPr>
          <p:cNvPr id="13" name="Content Placeholder 2"/>
          <p:cNvSpPr txBox="1"/>
          <p:nvPr/>
        </p:nvSpPr>
        <p:spPr bwMode="auto">
          <a:xfrm>
            <a:off x="5443035" y="1155872"/>
            <a:ext cx="652965" cy="88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eaLnBrk="1" hangingPunct="1">
              <a:buNone/>
            </a:pPr>
            <a:r>
              <a:rPr lang="en-US" altLang="vi-VN" sz="4000" b="1" dirty="0">
                <a:latin typeface="Times New Roman" panose="02020603050405020304" pitchFamily="18" charset="0"/>
                <a:cs typeface="Times New Roman" panose="02020603050405020304" pitchFamily="18" charset="0"/>
              </a:rPr>
              <a:t>;</a:t>
            </a:r>
            <a:endParaRPr lang="en-US" altLang="vi-VN" sz="40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69517" y="5112680"/>
            <a:ext cx="6415121" cy="174551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5" grpId="1"/>
      <p:bldP spid="9" grpId="1"/>
      <p:bldP spid="10" grpId="1"/>
      <p:bldP spid="11" grpId="1"/>
      <p:bldP spid="12"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6392" y="317039"/>
            <a:ext cx="7961312"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306" y="159650"/>
            <a:ext cx="159702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p:nvPr/>
        </p:nvSpPr>
        <p:spPr>
          <a:xfrm>
            <a:off x="2209800" y="1600200"/>
            <a:ext cx="726694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rgbClr val="FF0000"/>
                </a:solidFill>
                <a:latin typeface="Times New Roman" panose="02020603050405020304" pitchFamily="18" charset="0"/>
              </a:rPr>
              <a:t>Số lớn nhất có ba chữ số là số nào ?</a:t>
            </a:r>
            <a:endParaRPr lang="en-US" altLang="en-US" b="1" dirty="0">
              <a:solidFill>
                <a:srgbClr val="FF0000"/>
              </a:solidFill>
              <a:latin typeface="Times New Roman" panose="02020603050405020304" pitchFamily="18" charset="0"/>
            </a:endParaRPr>
          </a:p>
        </p:txBody>
      </p:sp>
      <p:sp>
        <p:nvSpPr>
          <p:cNvPr id="18441" name="Rectangle 9"/>
          <p:cNvSpPr/>
          <p:nvPr/>
        </p:nvSpPr>
        <p:spPr>
          <a:xfrm>
            <a:off x="3124200" y="2667000"/>
            <a:ext cx="139065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1"/>
                </a:solidFill>
                <a:latin typeface="Times New Roman" panose="02020603050405020304" pitchFamily="18" charset="0"/>
              </a:rPr>
              <a:t>A. 100 </a:t>
            </a:r>
            <a:endParaRPr lang="en-US" altLang="en-US" b="1" dirty="0">
              <a:solidFill>
                <a:schemeClr val="tx1"/>
              </a:solidFill>
              <a:latin typeface="Times New Roman" panose="02020603050405020304" pitchFamily="18" charset="0"/>
            </a:endParaRPr>
          </a:p>
        </p:txBody>
      </p:sp>
      <p:sp>
        <p:nvSpPr>
          <p:cNvPr id="18442" name="Rectangle 10"/>
          <p:cNvSpPr/>
          <p:nvPr/>
        </p:nvSpPr>
        <p:spPr>
          <a:xfrm>
            <a:off x="3200400" y="3429000"/>
            <a:ext cx="1266825"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1"/>
                </a:solidFill>
                <a:latin typeface="Times New Roman" panose="02020603050405020304" pitchFamily="18" charset="0"/>
              </a:rPr>
              <a:t>B. 999</a:t>
            </a:r>
            <a:endParaRPr lang="en-US" altLang="en-US" b="1" dirty="0">
              <a:solidFill>
                <a:schemeClr val="tx1"/>
              </a:solidFill>
              <a:latin typeface="Times New Roman" panose="02020603050405020304" pitchFamily="18" charset="0"/>
            </a:endParaRPr>
          </a:p>
        </p:txBody>
      </p:sp>
      <p:sp>
        <p:nvSpPr>
          <p:cNvPr id="18443" name="Rectangle 11"/>
          <p:cNvSpPr/>
          <p:nvPr/>
        </p:nvSpPr>
        <p:spPr>
          <a:xfrm>
            <a:off x="3200400" y="4267200"/>
            <a:ext cx="1289050" cy="5835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1"/>
                </a:solidFill>
                <a:latin typeface="Times New Roman" panose="02020603050405020304" pitchFamily="18" charset="0"/>
              </a:rPr>
              <a:t>C. 899</a:t>
            </a:r>
            <a:endParaRPr lang="en-US" altLang="en-US" b="1" dirty="0">
              <a:solidFill>
                <a:schemeClr val="tx1"/>
              </a:solidFill>
              <a:latin typeface="Times New Roman" panose="02020603050405020304" pitchFamily="18" charset="0"/>
            </a:endParaRPr>
          </a:p>
        </p:txBody>
      </p:sp>
      <p:sp>
        <p:nvSpPr>
          <p:cNvPr id="17419" name="AutoShape 38"/>
          <p:cNvSpPr/>
          <p:nvPr/>
        </p:nvSpPr>
        <p:spPr>
          <a:xfrm>
            <a:off x="8913813" y="604838"/>
            <a:ext cx="1143000" cy="914400"/>
          </a:xfrm>
          <a:prstGeom prst="star16">
            <a:avLst>
              <a:gd name="adj" fmla="val 37500"/>
            </a:avLst>
          </a:prstGeom>
          <a:gradFill rotWithShape="1">
            <a:gsLst>
              <a:gs pos="0">
                <a:schemeClr val="bg1"/>
              </a:gs>
              <a:gs pos="100000">
                <a:srgbClr val="7B77C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FF0000"/>
                </a:solidFill>
              </a:rPr>
              <a:t>0</a:t>
            </a:r>
            <a:endParaRPr lang="en-US" altLang="en-US" sz="4400" b="1" dirty="0">
              <a:solidFill>
                <a:srgbClr val="FF0000"/>
              </a:solidFill>
            </a:endParaRPr>
          </a:p>
        </p:txBody>
      </p:sp>
      <p:sp>
        <p:nvSpPr>
          <p:cNvPr id="17420" name="AutoShape 39"/>
          <p:cNvSpPr/>
          <p:nvPr/>
        </p:nvSpPr>
        <p:spPr>
          <a:xfrm>
            <a:off x="8916988" y="611188"/>
            <a:ext cx="1143000" cy="914400"/>
          </a:xfrm>
          <a:prstGeom prst="star16">
            <a:avLst>
              <a:gd name="adj" fmla="val 37500"/>
            </a:avLst>
          </a:prstGeom>
          <a:gradFill rotWithShape="1">
            <a:gsLst>
              <a:gs pos="0">
                <a:schemeClr val="bg1"/>
              </a:gs>
              <a:gs pos="100000">
                <a:srgbClr val="89B593"/>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800000"/>
                </a:solidFill>
              </a:rPr>
              <a:t>1</a:t>
            </a:r>
            <a:endParaRPr lang="en-US" altLang="en-US" sz="4400" b="1" dirty="0">
              <a:solidFill>
                <a:srgbClr val="800000"/>
              </a:solidFill>
            </a:endParaRPr>
          </a:p>
        </p:txBody>
      </p:sp>
      <p:sp>
        <p:nvSpPr>
          <p:cNvPr id="17421" name="AutoShape 40"/>
          <p:cNvSpPr/>
          <p:nvPr/>
        </p:nvSpPr>
        <p:spPr>
          <a:xfrm>
            <a:off x="8921750" y="59531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2</a:t>
            </a:r>
            <a:endParaRPr lang="en-US" altLang="en-US" sz="4400" b="1" dirty="0">
              <a:solidFill>
                <a:srgbClr val="0033CC"/>
              </a:solidFill>
            </a:endParaRPr>
          </a:p>
        </p:txBody>
      </p:sp>
      <p:sp>
        <p:nvSpPr>
          <p:cNvPr id="17422" name="AutoShape 41"/>
          <p:cNvSpPr/>
          <p:nvPr/>
        </p:nvSpPr>
        <p:spPr>
          <a:xfrm>
            <a:off x="8913813" y="5905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3</a:t>
            </a:r>
            <a:endParaRPr lang="en-US" altLang="en-US" sz="4400" b="1" dirty="0">
              <a:solidFill>
                <a:srgbClr val="0033CC"/>
              </a:solidFill>
            </a:endParaRPr>
          </a:p>
        </p:txBody>
      </p:sp>
      <p:sp>
        <p:nvSpPr>
          <p:cNvPr id="17423" name="AutoShape 42"/>
          <p:cNvSpPr/>
          <p:nvPr/>
        </p:nvSpPr>
        <p:spPr>
          <a:xfrm>
            <a:off x="8913813" y="59531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4</a:t>
            </a:r>
            <a:endParaRPr lang="en-US" altLang="en-US" sz="4400" b="1" dirty="0">
              <a:solidFill>
                <a:srgbClr val="0033CC"/>
              </a:solidFill>
            </a:endParaRPr>
          </a:p>
        </p:txBody>
      </p:sp>
      <p:sp>
        <p:nvSpPr>
          <p:cNvPr id="17424" name="AutoShape 43"/>
          <p:cNvSpPr/>
          <p:nvPr/>
        </p:nvSpPr>
        <p:spPr>
          <a:xfrm>
            <a:off x="8904288" y="585788"/>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sp>
        <p:nvSpPr>
          <p:cNvPr id="17425" name="AutoShape 44"/>
          <p:cNvSpPr/>
          <p:nvPr/>
        </p:nvSpPr>
        <p:spPr>
          <a:xfrm>
            <a:off x="8923338" y="60007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6</a:t>
            </a:r>
            <a:endParaRPr lang="en-US" altLang="en-US" sz="4400" b="1" dirty="0">
              <a:solidFill>
                <a:srgbClr val="0033CC"/>
              </a:solidFill>
            </a:endParaRPr>
          </a:p>
        </p:txBody>
      </p:sp>
      <p:sp>
        <p:nvSpPr>
          <p:cNvPr id="17426" name="AutoShape 45"/>
          <p:cNvSpPr/>
          <p:nvPr/>
        </p:nvSpPr>
        <p:spPr>
          <a:xfrm>
            <a:off x="8896350" y="592138"/>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7</a:t>
            </a:r>
            <a:endParaRPr lang="en-US" altLang="en-US" sz="4400" b="1" dirty="0">
              <a:solidFill>
                <a:srgbClr val="0033CC"/>
              </a:solidFill>
            </a:endParaRPr>
          </a:p>
        </p:txBody>
      </p:sp>
      <p:sp>
        <p:nvSpPr>
          <p:cNvPr id="17427" name="AutoShape 46"/>
          <p:cNvSpPr/>
          <p:nvPr/>
        </p:nvSpPr>
        <p:spPr>
          <a:xfrm>
            <a:off x="8904288" y="5905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8</a:t>
            </a:r>
            <a:endParaRPr lang="en-US" altLang="en-US" sz="4400" b="1" dirty="0">
              <a:solidFill>
                <a:srgbClr val="0033CC"/>
              </a:solidFill>
            </a:endParaRPr>
          </a:p>
        </p:txBody>
      </p:sp>
      <p:sp>
        <p:nvSpPr>
          <p:cNvPr id="17428" name="AutoShape 47"/>
          <p:cNvSpPr/>
          <p:nvPr/>
        </p:nvSpPr>
        <p:spPr>
          <a:xfrm>
            <a:off x="8924925" y="6032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9</a:t>
            </a:r>
            <a:endParaRPr lang="en-US" altLang="en-US" sz="4400" b="1" dirty="0">
              <a:solidFill>
                <a:srgbClr val="0033CC"/>
              </a:solidFill>
            </a:endParaRPr>
          </a:p>
        </p:txBody>
      </p:sp>
      <p:sp>
        <p:nvSpPr>
          <p:cNvPr id="17429" name="AutoShape 48"/>
          <p:cNvSpPr/>
          <p:nvPr/>
        </p:nvSpPr>
        <p:spPr>
          <a:xfrm>
            <a:off x="8912225" y="60960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10</a:t>
            </a:r>
            <a:endParaRPr lang="en-US" altLang="en-US" sz="4400" b="1" dirty="0">
              <a:solidFill>
                <a:srgbClr val="0033CC"/>
              </a:solidFill>
            </a:endParaRPr>
          </a:p>
        </p:txBody>
      </p:sp>
      <p:sp>
        <p:nvSpPr>
          <p:cNvPr id="17430" name="AutoShape 49"/>
          <p:cNvSpPr/>
          <p:nvPr/>
        </p:nvSpPr>
        <p:spPr>
          <a:xfrm>
            <a:off x="8885238" y="6032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11</a:t>
            </a:r>
            <a:endParaRPr lang="en-US" altLang="en-US" sz="4400" b="1" dirty="0">
              <a:solidFill>
                <a:srgbClr val="0033CC"/>
              </a:solidFill>
            </a:endParaRPr>
          </a:p>
        </p:txBody>
      </p:sp>
      <p:sp>
        <p:nvSpPr>
          <p:cNvPr id="17431" name="AutoShape 50"/>
          <p:cNvSpPr/>
          <p:nvPr/>
        </p:nvSpPr>
        <p:spPr>
          <a:xfrm>
            <a:off x="8891588" y="6032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12</a:t>
            </a:r>
            <a:endParaRPr lang="en-US" altLang="en-US" sz="4400" b="1" dirty="0">
              <a:solidFill>
                <a:srgbClr val="0033CC"/>
              </a:solidFill>
            </a:endParaRPr>
          </a:p>
        </p:txBody>
      </p:sp>
      <p:sp>
        <p:nvSpPr>
          <p:cNvPr id="17432" name="AutoShape 51"/>
          <p:cNvSpPr/>
          <p:nvPr/>
        </p:nvSpPr>
        <p:spPr>
          <a:xfrm>
            <a:off x="8897938" y="6032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13</a:t>
            </a:r>
            <a:endParaRPr lang="en-US" altLang="en-US" sz="4400" b="1" dirty="0">
              <a:solidFill>
                <a:srgbClr val="0033CC"/>
              </a:solidFill>
            </a:endParaRPr>
          </a:p>
        </p:txBody>
      </p:sp>
      <p:sp>
        <p:nvSpPr>
          <p:cNvPr id="17433" name="AutoShape 52"/>
          <p:cNvSpPr/>
          <p:nvPr/>
        </p:nvSpPr>
        <p:spPr>
          <a:xfrm>
            <a:off x="8890000" y="59690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14</a:t>
            </a:r>
            <a:endParaRPr lang="en-US" altLang="en-US" sz="4400" b="1" dirty="0">
              <a:solidFill>
                <a:srgbClr val="0033CC"/>
              </a:solidFill>
            </a:endParaRPr>
          </a:p>
        </p:txBody>
      </p:sp>
      <p:sp>
        <p:nvSpPr>
          <p:cNvPr id="17434" name="AutoShape 53"/>
          <p:cNvSpPr/>
          <p:nvPr/>
        </p:nvSpPr>
        <p:spPr>
          <a:xfrm>
            <a:off x="8882063" y="59055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15</a:t>
            </a:r>
            <a:endParaRPr lang="en-US" altLang="en-US" sz="4400" b="1" dirty="0">
              <a:solidFill>
                <a:srgbClr val="0033CC"/>
              </a:solidFill>
            </a:endParaRPr>
          </a:p>
        </p:txBody>
      </p:sp>
      <p:sp>
        <p:nvSpPr>
          <p:cNvPr id="17435" name="AutoShape 54"/>
          <p:cNvSpPr/>
          <p:nvPr/>
        </p:nvSpPr>
        <p:spPr>
          <a:xfrm>
            <a:off x="8905875" y="59531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16</a:t>
            </a:r>
            <a:endParaRPr lang="en-US" altLang="en-US" sz="4400" b="1" dirty="0">
              <a:solidFill>
                <a:srgbClr val="0033CC"/>
              </a:solidFill>
            </a:endParaRPr>
          </a:p>
        </p:txBody>
      </p:sp>
      <p:sp>
        <p:nvSpPr>
          <p:cNvPr id="17436" name="AutoShape 55"/>
          <p:cNvSpPr/>
          <p:nvPr/>
        </p:nvSpPr>
        <p:spPr>
          <a:xfrm>
            <a:off x="8904288" y="59531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17</a:t>
            </a:r>
            <a:endParaRPr lang="en-US" altLang="en-US" sz="4400" b="1" dirty="0">
              <a:solidFill>
                <a:srgbClr val="0033CC"/>
              </a:solidFill>
            </a:endParaRPr>
          </a:p>
        </p:txBody>
      </p:sp>
      <p:sp>
        <p:nvSpPr>
          <p:cNvPr id="17437" name="AutoShape 56"/>
          <p:cNvSpPr/>
          <p:nvPr/>
        </p:nvSpPr>
        <p:spPr>
          <a:xfrm>
            <a:off x="8888413" y="60007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18</a:t>
            </a:r>
            <a:endParaRPr lang="en-US" altLang="en-US" sz="4400" b="1" dirty="0">
              <a:solidFill>
                <a:srgbClr val="0033CC"/>
              </a:solidFill>
            </a:endParaRPr>
          </a:p>
        </p:txBody>
      </p:sp>
      <p:sp>
        <p:nvSpPr>
          <p:cNvPr id="17438" name="AutoShape 57"/>
          <p:cNvSpPr/>
          <p:nvPr/>
        </p:nvSpPr>
        <p:spPr>
          <a:xfrm>
            <a:off x="8913813" y="60801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19</a:t>
            </a:r>
            <a:endParaRPr lang="en-US" altLang="en-US" sz="4400" b="1" dirty="0">
              <a:solidFill>
                <a:srgbClr val="0033CC"/>
              </a:solidFill>
            </a:endParaRPr>
          </a:p>
        </p:txBody>
      </p:sp>
      <p:sp>
        <p:nvSpPr>
          <p:cNvPr id="17439" name="AutoShape 58"/>
          <p:cNvSpPr/>
          <p:nvPr/>
        </p:nvSpPr>
        <p:spPr>
          <a:xfrm>
            <a:off x="8915400" y="60960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sp>
        <p:nvSpPr>
          <p:cNvPr id="18491" name="AutoShape 59"/>
          <p:cNvSpPr/>
          <p:nvPr/>
        </p:nvSpPr>
        <p:spPr>
          <a:xfrm>
            <a:off x="8914130" y="600075"/>
            <a:ext cx="1143000" cy="914400"/>
          </a:xfrm>
          <a:prstGeom prst="star16">
            <a:avLst>
              <a:gd name="adj" fmla="val 37500"/>
            </a:avLst>
          </a:prstGeom>
          <a:gradFill rotWithShape="1">
            <a:gsLst>
              <a:gs pos="0">
                <a:schemeClr val="bg1"/>
              </a:gs>
              <a:gs pos="100000">
                <a:srgbClr val="7B77C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FF0000"/>
                </a:solidFill>
              </a:rPr>
              <a:t>0</a:t>
            </a:r>
            <a:endParaRPr lang="en-US" altLang="en-US" sz="4400" b="1" dirty="0">
              <a:solidFill>
                <a:srgbClr val="FF0000"/>
              </a:solidFill>
            </a:endParaRPr>
          </a:p>
        </p:txBody>
      </p:sp>
      <p:sp>
        <p:nvSpPr>
          <p:cNvPr id="18492" name="AutoShape 60"/>
          <p:cNvSpPr/>
          <p:nvPr/>
        </p:nvSpPr>
        <p:spPr>
          <a:xfrm>
            <a:off x="8896350" y="586105"/>
            <a:ext cx="1143000" cy="914400"/>
          </a:xfrm>
          <a:prstGeom prst="star16">
            <a:avLst>
              <a:gd name="adj" fmla="val 37500"/>
            </a:avLst>
          </a:prstGeom>
          <a:gradFill rotWithShape="1">
            <a:gsLst>
              <a:gs pos="0">
                <a:schemeClr val="bg1"/>
              </a:gs>
              <a:gs pos="100000">
                <a:srgbClr val="89B593"/>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800000"/>
                </a:solidFill>
              </a:rPr>
              <a:t>1</a:t>
            </a:r>
            <a:endParaRPr lang="en-US" altLang="en-US" sz="4400" b="1" dirty="0">
              <a:solidFill>
                <a:srgbClr val="800000"/>
              </a:solidFill>
            </a:endParaRPr>
          </a:p>
        </p:txBody>
      </p:sp>
      <p:sp>
        <p:nvSpPr>
          <p:cNvPr id="18493" name="AutoShape 61"/>
          <p:cNvSpPr/>
          <p:nvPr/>
        </p:nvSpPr>
        <p:spPr>
          <a:xfrm>
            <a:off x="8882063" y="60833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2</a:t>
            </a:r>
            <a:endParaRPr lang="en-US" altLang="en-US" sz="4400" b="1" dirty="0">
              <a:solidFill>
                <a:srgbClr val="0033CC"/>
              </a:solidFill>
            </a:endParaRPr>
          </a:p>
        </p:txBody>
      </p:sp>
      <p:sp>
        <p:nvSpPr>
          <p:cNvPr id="18494" name="AutoShape 62"/>
          <p:cNvSpPr/>
          <p:nvPr/>
        </p:nvSpPr>
        <p:spPr>
          <a:xfrm>
            <a:off x="8882380" y="60293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3</a:t>
            </a:r>
            <a:endParaRPr lang="en-US" altLang="en-US" sz="4400" b="1" dirty="0">
              <a:solidFill>
                <a:srgbClr val="0033CC"/>
              </a:solidFill>
            </a:endParaRPr>
          </a:p>
        </p:txBody>
      </p:sp>
      <p:sp>
        <p:nvSpPr>
          <p:cNvPr id="18495" name="AutoShape 63"/>
          <p:cNvSpPr/>
          <p:nvPr/>
        </p:nvSpPr>
        <p:spPr>
          <a:xfrm>
            <a:off x="8914130" y="60833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4</a:t>
            </a:r>
            <a:endParaRPr lang="en-US" altLang="en-US" sz="4400" b="1" dirty="0">
              <a:solidFill>
                <a:srgbClr val="0033CC"/>
              </a:solidFill>
            </a:endParaRPr>
          </a:p>
        </p:txBody>
      </p:sp>
      <p:sp>
        <p:nvSpPr>
          <p:cNvPr id="18496" name="AutoShape 64"/>
          <p:cNvSpPr/>
          <p:nvPr/>
        </p:nvSpPr>
        <p:spPr>
          <a:xfrm>
            <a:off x="8924925" y="61150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200400" y="3429000"/>
            <a:ext cx="487045" cy="497205"/>
          </a:xfrm>
          <a:prstGeom prst="ellipse">
            <a:avLst/>
          </a:prstGeom>
          <a:noFill/>
          <a:ln w="57150" cap="flat" cmpd="sng" algn="ctr">
            <a:solidFill>
              <a:srgbClr val="2D8B2F"/>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strVal val="#ppt_w*0.70"/>
                                          </p:val>
                                        </p:tav>
                                        <p:tav tm="100000">
                                          <p:val>
                                            <p:strVal val="#ppt_w"/>
                                          </p:val>
                                        </p:tav>
                                      </p:tavLst>
                                    </p:anim>
                                    <p:anim calcmode="lin" valueType="num">
                                      <p:cBhvr>
                                        <p:cTn id="8" dur="1000" fill="hold"/>
                                        <p:tgtEl>
                                          <p:spTgt spid="18441"/>
                                        </p:tgtEl>
                                        <p:attrNameLst>
                                          <p:attrName>ppt_h</p:attrName>
                                        </p:attrNameLst>
                                      </p:cBhvr>
                                      <p:tavLst>
                                        <p:tav tm="0">
                                          <p:val>
                                            <p:strVal val="#ppt_h"/>
                                          </p:val>
                                        </p:tav>
                                        <p:tav tm="100000">
                                          <p:val>
                                            <p:strVal val="#ppt_h"/>
                                          </p:val>
                                        </p:tav>
                                      </p:tavLst>
                                    </p:anim>
                                    <p:animEffect transition="in" filter="fade">
                                      <p:cBhvr>
                                        <p:cTn id="9" dur="1000"/>
                                        <p:tgtEl>
                                          <p:spTgt spid="1844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442"/>
                                        </p:tgtEl>
                                        <p:attrNameLst>
                                          <p:attrName>style.visibility</p:attrName>
                                        </p:attrNameLst>
                                      </p:cBhvr>
                                      <p:to>
                                        <p:strVal val="visible"/>
                                      </p:to>
                                    </p:set>
                                    <p:anim calcmode="lin" valueType="num">
                                      <p:cBhvr>
                                        <p:cTn id="13" dur="1000" fill="hold"/>
                                        <p:tgtEl>
                                          <p:spTgt spid="18442"/>
                                        </p:tgtEl>
                                        <p:attrNameLst>
                                          <p:attrName>ppt_w</p:attrName>
                                        </p:attrNameLst>
                                      </p:cBhvr>
                                      <p:tavLst>
                                        <p:tav tm="0">
                                          <p:val>
                                            <p:strVal val="#ppt_w*0.70"/>
                                          </p:val>
                                        </p:tav>
                                        <p:tav tm="100000">
                                          <p:val>
                                            <p:strVal val="#ppt_w"/>
                                          </p:val>
                                        </p:tav>
                                      </p:tavLst>
                                    </p:anim>
                                    <p:anim calcmode="lin" valueType="num">
                                      <p:cBhvr>
                                        <p:cTn id="14" dur="1000" fill="hold"/>
                                        <p:tgtEl>
                                          <p:spTgt spid="18442"/>
                                        </p:tgtEl>
                                        <p:attrNameLst>
                                          <p:attrName>ppt_h</p:attrName>
                                        </p:attrNameLst>
                                      </p:cBhvr>
                                      <p:tavLst>
                                        <p:tav tm="0">
                                          <p:val>
                                            <p:strVal val="#ppt_h"/>
                                          </p:val>
                                        </p:tav>
                                        <p:tav tm="100000">
                                          <p:val>
                                            <p:strVal val="#ppt_h"/>
                                          </p:val>
                                        </p:tav>
                                      </p:tavLst>
                                    </p:anim>
                                    <p:animEffect transition="in" filter="fade">
                                      <p:cBhvr>
                                        <p:cTn id="15" dur="1000"/>
                                        <p:tgtEl>
                                          <p:spTgt spid="18442"/>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8443"/>
                                        </p:tgtEl>
                                        <p:attrNameLst>
                                          <p:attrName>style.visibility</p:attrName>
                                        </p:attrNameLst>
                                      </p:cBhvr>
                                      <p:to>
                                        <p:strVal val="visible"/>
                                      </p:to>
                                    </p:set>
                                    <p:anim calcmode="lin" valueType="num">
                                      <p:cBhvr>
                                        <p:cTn id="19" dur="1000" fill="hold"/>
                                        <p:tgtEl>
                                          <p:spTgt spid="18443"/>
                                        </p:tgtEl>
                                        <p:attrNameLst>
                                          <p:attrName>ppt_w</p:attrName>
                                        </p:attrNameLst>
                                      </p:cBhvr>
                                      <p:tavLst>
                                        <p:tav tm="0">
                                          <p:val>
                                            <p:strVal val="#ppt_w*0.70"/>
                                          </p:val>
                                        </p:tav>
                                        <p:tav tm="100000">
                                          <p:val>
                                            <p:strVal val="#ppt_w"/>
                                          </p:val>
                                        </p:tav>
                                      </p:tavLst>
                                    </p:anim>
                                    <p:anim calcmode="lin" valueType="num">
                                      <p:cBhvr>
                                        <p:cTn id="20" dur="1000" fill="hold"/>
                                        <p:tgtEl>
                                          <p:spTgt spid="18443"/>
                                        </p:tgtEl>
                                        <p:attrNameLst>
                                          <p:attrName>ppt_h</p:attrName>
                                        </p:attrNameLst>
                                      </p:cBhvr>
                                      <p:tavLst>
                                        <p:tav tm="0">
                                          <p:val>
                                            <p:strVal val="#ppt_h"/>
                                          </p:val>
                                        </p:tav>
                                        <p:tav tm="100000">
                                          <p:val>
                                            <p:strVal val="#ppt_h"/>
                                          </p:val>
                                        </p:tav>
                                      </p:tavLst>
                                    </p:anim>
                                    <p:animEffect transition="in" filter="fade">
                                      <p:cBhvr>
                                        <p:cTn id="21" dur="1000"/>
                                        <p:tgtEl>
                                          <p:spTgt spid="18443"/>
                                        </p:tgtEl>
                                      </p:cBhvr>
                                    </p:animEffect>
                                  </p:childTnLst>
                                </p:cTn>
                              </p:par>
                            </p:childTnLst>
                          </p:cTn>
                        </p:par>
                        <p:par>
                          <p:cTn id="22" fill="hold">
                            <p:stCondLst>
                              <p:cond delay="3000"/>
                            </p:stCondLst>
                            <p:childTnLst>
                              <p:par>
                                <p:cTn id="23" presetID="54" presetClass="exit" presetSubtype="0" decel="100000" fill="hold" grpId="0" nodeType="afterEffect">
                                  <p:stCondLst>
                                    <p:cond delay="0"/>
                                  </p:stCondLst>
                                  <p:childTnLst>
                                    <p:anim calcmode="lin" valueType="num">
                                      <p:cBhvr>
                                        <p:cTn id="24" dur="1000"/>
                                        <p:tgtEl>
                                          <p:spTgt spid="18496"/>
                                        </p:tgtEl>
                                        <p:attrNameLst>
                                          <p:attrName>ppt_w</p:attrName>
                                        </p:attrNameLst>
                                      </p:cBhvr>
                                      <p:tavLst>
                                        <p:tav tm="0">
                                          <p:val>
                                            <p:strVal val="ppt_w"/>
                                          </p:val>
                                        </p:tav>
                                        <p:tav tm="100000">
                                          <p:val>
                                            <p:strVal val="ppt_w*0.05"/>
                                          </p:val>
                                        </p:tav>
                                      </p:tavLst>
                                    </p:anim>
                                    <p:anim calcmode="lin" valueType="num">
                                      <p:cBhvr>
                                        <p:cTn id="25" dur="1000"/>
                                        <p:tgtEl>
                                          <p:spTgt spid="18496"/>
                                        </p:tgtEl>
                                        <p:attrNameLst>
                                          <p:attrName>ppt_h</p:attrName>
                                        </p:attrNameLst>
                                      </p:cBhvr>
                                      <p:tavLst>
                                        <p:tav tm="0">
                                          <p:val>
                                            <p:strVal val="ppt_h"/>
                                          </p:val>
                                        </p:tav>
                                        <p:tav tm="100000">
                                          <p:val>
                                            <p:strVal val="ppt_h"/>
                                          </p:val>
                                        </p:tav>
                                      </p:tavLst>
                                    </p:anim>
                                    <p:anim calcmode="lin" valueType="num">
                                      <p:cBhvr>
                                        <p:cTn id="26" dur="1000"/>
                                        <p:tgtEl>
                                          <p:spTgt spid="18496"/>
                                        </p:tgtEl>
                                        <p:attrNameLst>
                                          <p:attrName>ppt_x</p:attrName>
                                        </p:attrNameLst>
                                      </p:cBhvr>
                                      <p:tavLst>
                                        <p:tav tm="0">
                                          <p:val>
                                            <p:strVal val="ppt_x"/>
                                          </p:val>
                                        </p:tav>
                                        <p:tav tm="100000">
                                          <p:val>
                                            <p:strVal val="ppt_x-.2"/>
                                          </p:val>
                                        </p:tav>
                                      </p:tavLst>
                                    </p:anim>
                                    <p:anim calcmode="lin" valueType="num">
                                      <p:cBhvr>
                                        <p:cTn id="27" dur="1000"/>
                                        <p:tgtEl>
                                          <p:spTgt spid="18496"/>
                                        </p:tgtEl>
                                        <p:attrNameLst>
                                          <p:attrName>ppt_y</p:attrName>
                                        </p:attrNameLst>
                                      </p:cBhvr>
                                      <p:tavLst>
                                        <p:tav tm="0">
                                          <p:val>
                                            <p:strVal val="ppt_y"/>
                                          </p:val>
                                        </p:tav>
                                        <p:tav tm="100000">
                                          <p:val>
                                            <p:strVal val="ppt_y"/>
                                          </p:val>
                                        </p:tav>
                                      </p:tavLst>
                                    </p:anim>
                                    <p:animEffect transition="out" filter="fade">
                                      <p:cBhvr>
                                        <p:cTn id="28" dur="1000"/>
                                        <p:tgtEl>
                                          <p:spTgt spid="18496"/>
                                        </p:tgtEl>
                                      </p:cBhvr>
                                    </p:animEffect>
                                    <p:set>
                                      <p:cBhvr>
                                        <p:cTn id="29" dur="1" fill="hold">
                                          <p:stCondLst>
                                            <p:cond delay="999"/>
                                          </p:stCondLst>
                                        </p:cTn>
                                        <p:tgtEl>
                                          <p:spTgt spid="1849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30" fill="hold">
                            <p:stCondLst>
                              <p:cond delay="4000"/>
                            </p:stCondLst>
                            <p:childTnLst>
                              <p:par>
                                <p:cTn id="31" presetID="54" presetClass="exit" presetSubtype="0" decel="100000" fill="hold" grpId="0" nodeType="afterEffect">
                                  <p:stCondLst>
                                    <p:cond delay="0"/>
                                  </p:stCondLst>
                                  <p:childTnLst>
                                    <p:anim calcmode="lin" valueType="num">
                                      <p:cBhvr>
                                        <p:cTn id="32" dur="1000"/>
                                        <p:tgtEl>
                                          <p:spTgt spid="18495"/>
                                        </p:tgtEl>
                                        <p:attrNameLst>
                                          <p:attrName>ppt_w</p:attrName>
                                        </p:attrNameLst>
                                      </p:cBhvr>
                                      <p:tavLst>
                                        <p:tav tm="0">
                                          <p:val>
                                            <p:strVal val="ppt_w"/>
                                          </p:val>
                                        </p:tav>
                                        <p:tav tm="100000">
                                          <p:val>
                                            <p:strVal val="ppt_w*0.05"/>
                                          </p:val>
                                        </p:tav>
                                      </p:tavLst>
                                    </p:anim>
                                    <p:anim calcmode="lin" valueType="num">
                                      <p:cBhvr>
                                        <p:cTn id="33" dur="1000"/>
                                        <p:tgtEl>
                                          <p:spTgt spid="18495"/>
                                        </p:tgtEl>
                                        <p:attrNameLst>
                                          <p:attrName>ppt_h</p:attrName>
                                        </p:attrNameLst>
                                      </p:cBhvr>
                                      <p:tavLst>
                                        <p:tav tm="0">
                                          <p:val>
                                            <p:strVal val="ppt_h"/>
                                          </p:val>
                                        </p:tav>
                                        <p:tav tm="100000">
                                          <p:val>
                                            <p:strVal val="ppt_h"/>
                                          </p:val>
                                        </p:tav>
                                      </p:tavLst>
                                    </p:anim>
                                    <p:anim calcmode="lin" valueType="num">
                                      <p:cBhvr>
                                        <p:cTn id="34" dur="1000"/>
                                        <p:tgtEl>
                                          <p:spTgt spid="18495"/>
                                        </p:tgtEl>
                                        <p:attrNameLst>
                                          <p:attrName>ppt_x</p:attrName>
                                        </p:attrNameLst>
                                      </p:cBhvr>
                                      <p:tavLst>
                                        <p:tav tm="0">
                                          <p:val>
                                            <p:strVal val="ppt_x"/>
                                          </p:val>
                                        </p:tav>
                                        <p:tav tm="100000">
                                          <p:val>
                                            <p:strVal val="ppt_x-.2"/>
                                          </p:val>
                                        </p:tav>
                                      </p:tavLst>
                                    </p:anim>
                                    <p:anim calcmode="lin" valueType="num">
                                      <p:cBhvr>
                                        <p:cTn id="35" dur="1000"/>
                                        <p:tgtEl>
                                          <p:spTgt spid="18495"/>
                                        </p:tgtEl>
                                        <p:attrNameLst>
                                          <p:attrName>ppt_y</p:attrName>
                                        </p:attrNameLst>
                                      </p:cBhvr>
                                      <p:tavLst>
                                        <p:tav tm="0">
                                          <p:val>
                                            <p:strVal val="ppt_y"/>
                                          </p:val>
                                        </p:tav>
                                        <p:tav tm="100000">
                                          <p:val>
                                            <p:strVal val="ppt_y"/>
                                          </p:val>
                                        </p:tav>
                                      </p:tavLst>
                                    </p:anim>
                                    <p:animEffect transition="out" filter="fade">
                                      <p:cBhvr>
                                        <p:cTn id="36" dur="1000"/>
                                        <p:tgtEl>
                                          <p:spTgt spid="18495"/>
                                        </p:tgtEl>
                                      </p:cBhvr>
                                    </p:animEffect>
                                    <p:set>
                                      <p:cBhvr>
                                        <p:cTn id="37" dur="1" fill="hold">
                                          <p:stCondLst>
                                            <p:cond delay="999"/>
                                          </p:stCondLst>
                                        </p:cTn>
                                        <p:tgtEl>
                                          <p:spTgt spid="1849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8" fill="hold">
                            <p:stCondLst>
                              <p:cond delay="5000"/>
                            </p:stCondLst>
                            <p:childTnLst>
                              <p:par>
                                <p:cTn id="39" presetID="54" presetClass="exit" presetSubtype="0" decel="100000" fill="hold" grpId="0" nodeType="afterEffect">
                                  <p:stCondLst>
                                    <p:cond delay="0"/>
                                  </p:stCondLst>
                                  <p:childTnLst>
                                    <p:anim calcmode="lin" valueType="num">
                                      <p:cBhvr>
                                        <p:cTn id="40" dur="1000"/>
                                        <p:tgtEl>
                                          <p:spTgt spid="18494"/>
                                        </p:tgtEl>
                                        <p:attrNameLst>
                                          <p:attrName>ppt_w</p:attrName>
                                        </p:attrNameLst>
                                      </p:cBhvr>
                                      <p:tavLst>
                                        <p:tav tm="0">
                                          <p:val>
                                            <p:strVal val="ppt_w"/>
                                          </p:val>
                                        </p:tav>
                                        <p:tav tm="100000">
                                          <p:val>
                                            <p:strVal val="ppt_w*0.05"/>
                                          </p:val>
                                        </p:tav>
                                      </p:tavLst>
                                    </p:anim>
                                    <p:anim calcmode="lin" valueType="num">
                                      <p:cBhvr>
                                        <p:cTn id="41" dur="1000"/>
                                        <p:tgtEl>
                                          <p:spTgt spid="18494"/>
                                        </p:tgtEl>
                                        <p:attrNameLst>
                                          <p:attrName>ppt_h</p:attrName>
                                        </p:attrNameLst>
                                      </p:cBhvr>
                                      <p:tavLst>
                                        <p:tav tm="0">
                                          <p:val>
                                            <p:strVal val="ppt_h"/>
                                          </p:val>
                                        </p:tav>
                                        <p:tav tm="100000">
                                          <p:val>
                                            <p:strVal val="ppt_h"/>
                                          </p:val>
                                        </p:tav>
                                      </p:tavLst>
                                    </p:anim>
                                    <p:anim calcmode="lin" valueType="num">
                                      <p:cBhvr>
                                        <p:cTn id="42" dur="1000"/>
                                        <p:tgtEl>
                                          <p:spTgt spid="18494"/>
                                        </p:tgtEl>
                                        <p:attrNameLst>
                                          <p:attrName>ppt_x</p:attrName>
                                        </p:attrNameLst>
                                      </p:cBhvr>
                                      <p:tavLst>
                                        <p:tav tm="0">
                                          <p:val>
                                            <p:strVal val="ppt_x"/>
                                          </p:val>
                                        </p:tav>
                                        <p:tav tm="100000">
                                          <p:val>
                                            <p:strVal val="ppt_x-.2"/>
                                          </p:val>
                                        </p:tav>
                                      </p:tavLst>
                                    </p:anim>
                                    <p:anim calcmode="lin" valueType="num">
                                      <p:cBhvr>
                                        <p:cTn id="43" dur="1000"/>
                                        <p:tgtEl>
                                          <p:spTgt spid="18494"/>
                                        </p:tgtEl>
                                        <p:attrNameLst>
                                          <p:attrName>ppt_y</p:attrName>
                                        </p:attrNameLst>
                                      </p:cBhvr>
                                      <p:tavLst>
                                        <p:tav tm="0">
                                          <p:val>
                                            <p:strVal val="ppt_y"/>
                                          </p:val>
                                        </p:tav>
                                        <p:tav tm="100000">
                                          <p:val>
                                            <p:strVal val="ppt_y"/>
                                          </p:val>
                                        </p:tav>
                                      </p:tavLst>
                                    </p:anim>
                                    <p:animEffect transition="out" filter="fade">
                                      <p:cBhvr>
                                        <p:cTn id="44" dur="1000"/>
                                        <p:tgtEl>
                                          <p:spTgt spid="18494"/>
                                        </p:tgtEl>
                                      </p:cBhvr>
                                    </p:animEffect>
                                    <p:set>
                                      <p:cBhvr>
                                        <p:cTn id="45" dur="1" fill="hold">
                                          <p:stCondLst>
                                            <p:cond delay="999"/>
                                          </p:stCondLst>
                                        </p:cTn>
                                        <p:tgtEl>
                                          <p:spTgt spid="1849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6" fill="hold">
                            <p:stCondLst>
                              <p:cond delay="6000"/>
                            </p:stCondLst>
                            <p:childTnLst>
                              <p:par>
                                <p:cTn id="47" presetID="54" presetClass="exit" presetSubtype="0" decel="100000" fill="hold" grpId="0" nodeType="afterEffect">
                                  <p:stCondLst>
                                    <p:cond delay="0"/>
                                  </p:stCondLst>
                                  <p:childTnLst>
                                    <p:anim calcmode="lin" valueType="num">
                                      <p:cBhvr>
                                        <p:cTn id="48" dur="1000"/>
                                        <p:tgtEl>
                                          <p:spTgt spid="18493"/>
                                        </p:tgtEl>
                                        <p:attrNameLst>
                                          <p:attrName>ppt_w</p:attrName>
                                        </p:attrNameLst>
                                      </p:cBhvr>
                                      <p:tavLst>
                                        <p:tav tm="0">
                                          <p:val>
                                            <p:strVal val="ppt_w"/>
                                          </p:val>
                                        </p:tav>
                                        <p:tav tm="100000">
                                          <p:val>
                                            <p:strVal val="ppt_w*0.05"/>
                                          </p:val>
                                        </p:tav>
                                      </p:tavLst>
                                    </p:anim>
                                    <p:anim calcmode="lin" valueType="num">
                                      <p:cBhvr>
                                        <p:cTn id="49" dur="1000"/>
                                        <p:tgtEl>
                                          <p:spTgt spid="18493"/>
                                        </p:tgtEl>
                                        <p:attrNameLst>
                                          <p:attrName>ppt_h</p:attrName>
                                        </p:attrNameLst>
                                      </p:cBhvr>
                                      <p:tavLst>
                                        <p:tav tm="0">
                                          <p:val>
                                            <p:strVal val="ppt_h"/>
                                          </p:val>
                                        </p:tav>
                                        <p:tav tm="100000">
                                          <p:val>
                                            <p:strVal val="ppt_h"/>
                                          </p:val>
                                        </p:tav>
                                      </p:tavLst>
                                    </p:anim>
                                    <p:anim calcmode="lin" valueType="num">
                                      <p:cBhvr>
                                        <p:cTn id="50" dur="1000"/>
                                        <p:tgtEl>
                                          <p:spTgt spid="18493"/>
                                        </p:tgtEl>
                                        <p:attrNameLst>
                                          <p:attrName>ppt_x</p:attrName>
                                        </p:attrNameLst>
                                      </p:cBhvr>
                                      <p:tavLst>
                                        <p:tav tm="0">
                                          <p:val>
                                            <p:strVal val="ppt_x"/>
                                          </p:val>
                                        </p:tav>
                                        <p:tav tm="100000">
                                          <p:val>
                                            <p:strVal val="ppt_x-.2"/>
                                          </p:val>
                                        </p:tav>
                                      </p:tavLst>
                                    </p:anim>
                                    <p:anim calcmode="lin" valueType="num">
                                      <p:cBhvr>
                                        <p:cTn id="51" dur="1000"/>
                                        <p:tgtEl>
                                          <p:spTgt spid="18493"/>
                                        </p:tgtEl>
                                        <p:attrNameLst>
                                          <p:attrName>ppt_y</p:attrName>
                                        </p:attrNameLst>
                                      </p:cBhvr>
                                      <p:tavLst>
                                        <p:tav tm="0">
                                          <p:val>
                                            <p:strVal val="ppt_y"/>
                                          </p:val>
                                        </p:tav>
                                        <p:tav tm="100000">
                                          <p:val>
                                            <p:strVal val="ppt_y"/>
                                          </p:val>
                                        </p:tav>
                                      </p:tavLst>
                                    </p:anim>
                                    <p:animEffect transition="out" filter="fade">
                                      <p:cBhvr>
                                        <p:cTn id="52" dur="1000"/>
                                        <p:tgtEl>
                                          <p:spTgt spid="18493"/>
                                        </p:tgtEl>
                                      </p:cBhvr>
                                    </p:animEffect>
                                    <p:set>
                                      <p:cBhvr>
                                        <p:cTn id="53" dur="1" fill="hold">
                                          <p:stCondLst>
                                            <p:cond delay="999"/>
                                          </p:stCondLst>
                                        </p:cTn>
                                        <p:tgtEl>
                                          <p:spTgt spid="1849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4" fill="hold">
                            <p:stCondLst>
                              <p:cond delay="7000"/>
                            </p:stCondLst>
                            <p:childTnLst>
                              <p:par>
                                <p:cTn id="55" presetID="54" presetClass="exit" presetSubtype="0" decel="100000" fill="hold" grpId="0" nodeType="afterEffect">
                                  <p:stCondLst>
                                    <p:cond delay="0"/>
                                  </p:stCondLst>
                                  <p:childTnLst>
                                    <p:anim calcmode="lin" valueType="num">
                                      <p:cBhvr>
                                        <p:cTn id="56" dur="1000"/>
                                        <p:tgtEl>
                                          <p:spTgt spid="18492"/>
                                        </p:tgtEl>
                                        <p:attrNameLst>
                                          <p:attrName>ppt_w</p:attrName>
                                        </p:attrNameLst>
                                      </p:cBhvr>
                                      <p:tavLst>
                                        <p:tav tm="0">
                                          <p:val>
                                            <p:strVal val="ppt_w"/>
                                          </p:val>
                                        </p:tav>
                                        <p:tav tm="100000">
                                          <p:val>
                                            <p:strVal val="ppt_w*0.05"/>
                                          </p:val>
                                        </p:tav>
                                      </p:tavLst>
                                    </p:anim>
                                    <p:anim calcmode="lin" valueType="num">
                                      <p:cBhvr>
                                        <p:cTn id="57" dur="1000"/>
                                        <p:tgtEl>
                                          <p:spTgt spid="18492"/>
                                        </p:tgtEl>
                                        <p:attrNameLst>
                                          <p:attrName>ppt_h</p:attrName>
                                        </p:attrNameLst>
                                      </p:cBhvr>
                                      <p:tavLst>
                                        <p:tav tm="0">
                                          <p:val>
                                            <p:strVal val="ppt_h"/>
                                          </p:val>
                                        </p:tav>
                                        <p:tav tm="100000">
                                          <p:val>
                                            <p:strVal val="ppt_h"/>
                                          </p:val>
                                        </p:tav>
                                      </p:tavLst>
                                    </p:anim>
                                    <p:anim calcmode="lin" valueType="num">
                                      <p:cBhvr>
                                        <p:cTn id="58" dur="1000"/>
                                        <p:tgtEl>
                                          <p:spTgt spid="18492"/>
                                        </p:tgtEl>
                                        <p:attrNameLst>
                                          <p:attrName>ppt_x</p:attrName>
                                        </p:attrNameLst>
                                      </p:cBhvr>
                                      <p:tavLst>
                                        <p:tav tm="0">
                                          <p:val>
                                            <p:strVal val="ppt_x"/>
                                          </p:val>
                                        </p:tav>
                                        <p:tav tm="100000">
                                          <p:val>
                                            <p:strVal val="ppt_x-.2"/>
                                          </p:val>
                                        </p:tav>
                                      </p:tavLst>
                                    </p:anim>
                                    <p:anim calcmode="lin" valueType="num">
                                      <p:cBhvr>
                                        <p:cTn id="59" dur="1000"/>
                                        <p:tgtEl>
                                          <p:spTgt spid="18492"/>
                                        </p:tgtEl>
                                        <p:attrNameLst>
                                          <p:attrName>ppt_y</p:attrName>
                                        </p:attrNameLst>
                                      </p:cBhvr>
                                      <p:tavLst>
                                        <p:tav tm="0">
                                          <p:val>
                                            <p:strVal val="ppt_y"/>
                                          </p:val>
                                        </p:tav>
                                        <p:tav tm="100000">
                                          <p:val>
                                            <p:strVal val="ppt_y"/>
                                          </p:val>
                                        </p:tav>
                                      </p:tavLst>
                                    </p:anim>
                                    <p:animEffect transition="out" filter="fade">
                                      <p:cBhvr>
                                        <p:cTn id="60" dur="1000"/>
                                        <p:tgtEl>
                                          <p:spTgt spid="18492"/>
                                        </p:tgtEl>
                                      </p:cBhvr>
                                    </p:animEffect>
                                    <p:set>
                                      <p:cBhvr>
                                        <p:cTn id="61" dur="1" fill="hold">
                                          <p:stCondLst>
                                            <p:cond delay="999"/>
                                          </p:stCondLst>
                                        </p:cTn>
                                        <p:tgtEl>
                                          <p:spTgt spid="1849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43" presetClass="exit" presetSubtype="0" fill="hold" grpId="0" nodeType="afterEffect">
                                  <p:stCondLst>
                                    <p:cond delay="0"/>
                                  </p:stCondLst>
                                  <p:childTnLst>
                                    <p:anim calcmode="lin" valueType="num">
                                      <p:cBhvr>
                                        <p:cTn id="64" dur="600" decel="50000">
                                          <p:stCondLst>
                                            <p:cond delay="0"/>
                                          </p:stCondLst>
                                        </p:cTn>
                                        <p:tgtEl>
                                          <p:spTgt spid="184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400">
                                          <p:stCondLst>
                                            <p:cond delay="600"/>
                                          </p:stCondLst>
                                        </p:cTn>
                                        <p:tgtEl>
                                          <p:spTgt spid="18491"/>
                                        </p:tgtEl>
                                        <p:attrNameLst>
                                          <p:attrName>ppt_x</p:attrName>
                                        </p:attrNameLst>
                                      </p:cBhvr>
                                      <p:tavLst>
                                        <p:tav tm="0">
                                          <p:val>
                                            <p:strVal val="ppt_x"/>
                                          </p:val>
                                        </p:tav>
                                        <p:tav tm="100000">
                                          <p:val>
                                            <p:strVal val="ppt_x"/>
                                          </p:val>
                                        </p:tav>
                                      </p:tavLst>
                                    </p:anim>
                                    <p:anim calcmode="lin" valueType="num">
                                      <p:cBhvr>
                                        <p:cTn id="66" dur="600" decel="50000">
                                          <p:stCondLst>
                                            <p:cond delay="0"/>
                                          </p:stCondLst>
                                        </p:cTn>
                                        <p:tgtEl>
                                          <p:spTgt spid="18491"/>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67" dur="400">
                                          <p:stCondLst>
                                            <p:cond delay="600"/>
                                          </p:stCondLst>
                                        </p:cTn>
                                        <p:tgtEl>
                                          <p:spTgt spid="18491"/>
                                        </p:tgtEl>
                                        <p:attrNameLst>
                                          <p:attrName>ppt_y</p:attrName>
                                        </p:attrNameLst>
                                      </p:cBhvr>
                                      <p:tavLst>
                                        <p:tav tm="0">
                                          <p:val>
                                            <p:strVal val="ppt_y"/>
                                          </p:val>
                                        </p:tav>
                                        <p:tav tm="100000">
                                          <p:val>
                                            <p:strVal val="ppt_y"/>
                                          </p:val>
                                        </p:tav>
                                      </p:tavLst>
                                    </p:anim>
                                    <p:animEffect transition="out" filter="fade">
                                      <p:cBhvr>
                                        <p:cTn id="68" dur="100">
                                          <p:stCondLst>
                                            <p:cond delay="900"/>
                                          </p:stCondLst>
                                        </p:cTn>
                                        <p:tgtEl>
                                          <p:spTgt spid="18491"/>
                                        </p:tgtEl>
                                      </p:cBhvr>
                                    </p:animEffect>
                                    <p:set>
                                      <p:cBhvr>
                                        <p:cTn id="69" dur="1" fill="hold">
                                          <p:stCondLst>
                                            <p:cond delay="999"/>
                                          </p:stCondLst>
                                        </p:cTn>
                                        <p:tgtEl>
                                          <p:spTgt spid="18491"/>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BELL.WAV"/>
                                        </p:tgtEl>
                                      </p:cMediaNode>
                                    </p:audio>
                                  </p:sub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2000"/>
                                  </p:stCondLst>
                                  <p:childTnLst>
                                    <p:set>
                                      <p:cBhvr>
                                        <p:cTn id="73" dur="500" fill="hold">
                                          <p:stCondLst>
                                            <p:cond delay="0"/>
                                          </p:stCondLst>
                                        </p:cTn>
                                        <p:tgtEl>
                                          <p:spTgt spid="2"/>
                                        </p:tgtEl>
                                        <p:attrNameLst>
                                          <p:attrName>style.visibility</p:attrName>
                                        </p:attrNameLst>
                                      </p:cBhvr>
                                      <p:to>
                                        <p:strVal val="visible"/>
                                      </p:to>
                                    </p:set>
                                    <p:animEffect transition="in" filter="blinds(horizontal)">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18443" grpId="0"/>
      <p:bldP spid="18491" grpId="0" bldLvl="0" animBg="1"/>
      <p:bldP spid="18492" grpId="0" bldLvl="0" animBg="1"/>
      <p:bldP spid="18493" grpId="0" bldLvl="0" animBg="1"/>
      <p:bldP spid="18494" grpId="0" bldLvl="0" animBg="1"/>
      <p:bldP spid="18495" grpId="0" bldLvl="0" animBg="1"/>
      <p:bldP spid="18496" grpId="0" bldLvl="0"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545" y="2325370"/>
            <a:ext cx="13084175" cy="4940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792978" y="-690878"/>
            <a:ext cx="11189730" cy="35890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
          <p:cNvSpPr txBox="1">
            <a:spLocks noChangeArrowheads="1"/>
          </p:cNvSpPr>
          <p:nvPr/>
        </p:nvSpPr>
        <p:spPr bwMode="auto">
          <a:xfrm>
            <a:off x="1446834" y="845605"/>
            <a:ext cx="10274995" cy="132207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vi-VN" sz="4000" b="1" dirty="0">
                <a:latin typeface="Times New Roman" panose="02020603050405020304" pitchFamily="18" charset="0"/>
                <a:cs typeface="Times New Roman" panose="02020603050405020304" pitchFamily="18" charset="0"/>
              </a:rPr>
              <a:t>Chữ số 3 trong số 876 325 thuộc hàng nào, lớp nào ?</a:t>
            </a:r>
            <a:endParaRPr lang="en-US" altLang="vi-VN" sz="4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034790" y="3819525"/>
            <a:ext cx="8157210" cy="1753235"/>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sym typeface="+mn-ea"/>
              </a:rPr>
              <a:t>Chữ</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số</a:t>
            </a:r>
            <a:r>
              <a:rPr lang="en-US" sz="3600" b="1" dirty="0">
                <a:latin typeface="Times New Roman" panose="02020603050405020304" pitchFamily="18" charset="0"/>
                <a:cs typeface="Times New Roman" panose="02020603050405020304" pitchFamily="18" charset="0"/>
                <a:sym typeface="+mn-ea"/>
              </a:rPr>
              <a:t> 3 </a:t>
            </a:r>
            <a:r>
              <a:rPr lang="en-US" sz="3600" b="1" dirty="0" err="1">
                <a:latin typeface="Times New Roman" panose="02020603050405020304" pitchFamily="18" charset="0"/>
                <a:cs typeface="Times New Roman" panose="02020603050405020304" pitchFamily="18" charset="0"/>
                <a:sym typeface="+mn-ea"/>
              </a:rPr>
              <a:t>trong</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số</a:t>
            </a:r>
            <a:r>
              <a:rPr lang="en-US" sz="3600" b="1" dirty="0">
                <a:latin typeface="Times New Roman" panose="02020603050405020304" pitchFamily="18" charset="0"/>
                <a:cs typeface="Times New Roman" panose="02020603050405020304" pitchFamily="18" charset="0"/>
                <a:sym typeface="+mn-ea"/>
              </a:rPr>
              <a:t> 876 325 </a:t>
            </a:r>
            <a:r>
              <a:rPr lang="en-US" sz="3600" b="1" dirty="0" err="1">
                <a:latin typeface="Times New Roman" panose="02020603050405020304" pitchFamily="18" charset="0"/>
                <a:cs typeface="Times New Roman" panose="02020603050405020304" pitchFamily="18" charset="0"/>
                <a:sym typeface="+mn-ea"/>
              </a:rPr>
              <a:t>thuộc</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hàng</a:t>
            </a:r>
            <a:r>
              <a:rPr lang="en-US" sz="3600" b="1" dirty="0">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trăm</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lớp</a:t>
            </a:r>
            <a:r>
              <a:rPr lang="en-US" sz="3600" b="1" dirty="0">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đơn</a:t>
            </a:r>
            <a:r>
              <a:rPr lang="en-US" sz="3600" b="1" dirty="0">
                <a:solidFill>
                  <a:srgbClr val="FF0000"/>
                </a:solidFill>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vị</a:t>
            </a:r>
            <a:endParaRPr lang="en-US" sz="3600" b="1" dirty="0">
              <a:solidFill>
                <a:srgbClr val="FF0000"/>
              </a:solidFill>
              <a:latin typeface="Times New Roman" panose="02020603050405020304" pitchFamily="18" charset="0"/>
              <a:cs typeface="Times New Roman" panose="02020603050405020304" pitchFamily="18" charset="0"/>
            </a:endParaRPr>
          </a:p>
          <a:p>
            <a:endParaRPr lang="vi-VN"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899358" y="4334214"/>
            <a:ext cx="1138825" cy="922020"/>
          </a:xfrm>
          <a:prstGeom prst="rect">
            <a:avLst/>
          </a:prstGeom>
          <a:noFill/>
        </p:spPr>
        <p:txBody>
          <a:bodyPr wrap="square" rtlCol="0">
            <a:spAutoFit/>
          </a:bodyPr>
          <a:lstStyle/>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5400" b="1" dirty="0" smtClean="0">
                <a:solidFill>
                  <a:schemeClr val="tx1"/>
                </a:solidFill>
                <a:latin typeface="Times New Roman" panose="02020603050405020304" pitchFamily="18" charset="0"/>
                <a:cs typeface="Times New Roman" panose="02020603050405020304" pitchFamily="18" charset="0"/>
              </a:rPr>
              <a:t> </a:t>
            </a:r>
            <a:endParaRPr lang="en-US" sz="5400" b="1" dirty="0">
              <a:solidFill>
                <a:schemeClr val="tx1"/>
              </a:solidFill>
              <a:latin typeface="Times New Roman" panose="02020603050405020304" pitchFamily="18" charset="0"/>
              <a:cs typeface="Times New Roman" panose="02020603050405020304" pitchFamily="18" charset="0"/>
            </a:endParaRPr>
          </a:p>
        </p:txBody>
      </p:sp>
      <p:pic>
        <p:nvPicPr>
          <p:cNvPr id="23" name="Đồng-hồ-đếm-ngược-10-giâ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8638531" y="-698308"/>
            <a:ext cx="487363" cy="487363"/>
          </a:xfrm>
          <a:prstGeom prst="rect">
            <a:avLst/>
          </a:prstGeom>
        </p:spPr>
      </p:pic>
      <p:sp>
        <p:nvSpPr>
          <p:cNvPr id="24" name="TextBox 23"/>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5" name="TextBox 24"/>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6" name="TextBox 25"/>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7" name="TextBox 26"/>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8" name="TextBox 27"/>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9" name="TextBox 28"/>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0" name="TextBox 29"/>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1" name="TextBox 30"/>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2" name="TextBox 31"/>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3" name="TextBox 32"/>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4" name="TextBox 33"/>
          <p:cNvSpPr txBox="1"/>
          <p:nvPr/>
        </p:nvSpPr>
        <p:spPr>
          <a:xfrm>
            <a:off x="8120054" y="2641646"/>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pic>
        <p:nvPicPr>
          <p:cNvPr id="35" name="Tieng-yeah-tre-con-www_nhacchuongvui_co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3425187" y="-846429"/>
            <a:ext cx="609600" cy="609600"/>
          </a:xfrm>
          <a:prstGeom prst="rect">
            <a:avLst/>
          </a:prstGeom>
        </p:spPr>
      </p:pic>
      <p:pic>
        <p:nvPicPr>
          <p:cNvPr id="36" name="Nhac-chuong-tin-nhan-ting-ting-www_tiengdong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4741902" y="-846429"/>
            <a:ext cx="609600" cy="609600"/>
          </a:xfrm>
          <a:prstGeom prst="rect">
            <a:avLst/>
          </a:prstGeom>
        </p:spPr>
      </p:pic>
      <p:pic>
        <p:nvPicPr>
          <p:cNvPr id="37" name="Picture 2" descr="https://png.pngtree.com/png-clipart/20190117/ourlarge/pngtree-yellow-alarm-clock-beautiful-alarm-clock-hand-drawn-alarm-clock-cartoon-png-image_4133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62952" y="2415245"/>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741" fill="hold"/>
                                        <p:tgtEl>
                                          <p:spTgt spid="23"/>
                                        </p:tgtEl>
                                      </p:cBhvr>
                                    </p:cmd>
                                  </p:childTnLst>
                                </p:cTn>
                              </p:par>
                              <p:par>
                                <p:cTn id="14" presetID="1" presetClass="entr" presetSubtype="0" fill="hold" grpId="0" nodeType="withEffect">
                                  <p:stCondLst>
                                    <p:cond delay="0"/>
                                  </p:stCondLst>
                                  <p:childTnLst>
                                    <p:set>
                                      <p:cBhvr>
                                        <p:cTn id="15" dur="1" fill="hold">
                                          <p:stCondLst>
                                            <p:cond delay="9249"/>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249"/>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1249"/>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2249"/>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3249"/>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249"/>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5249"/>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6249"/>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7249"/>
                                          </p:stCondLst>
                                        </p:cTn>
                                        <p:tgtEl>
                                          <p:spTgt spid="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8249"/>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10749"/>
                                          </p:stCondLst>
                                        </p:cTn>
                                        <p:tgtEl>
                                          <p:spTgt spid="34"/>
                                        </p:tgtEl>
                                        <p:attrNameLst>
                                          <p:attrName>style.visibility</p:attrName>
                                        </p:attrNameLst>
                                      </p:cBhvr>
                                      <p:to>
                                        <p:strVal val="visible"/>
                                      </p:to>
                                    </p:set>
                                  </p:childTnLst>
                                </p:cTn>
                              </p:par>
                              <p:par>
                                <p:cTn id="38" presetID="32" presetClass="emph" presetSubtype="0" repeatCount="indefinite" fill="hold" grpId="2" nodeType="withEffect">
                                  <p:stCondLst>
                                    <p:cond delay="0"/>
                                  </p:stCondLst>
                                  <p:endCondLst>
                                    <p:cond evt="onNext" delay="0">
                                      <p:tgtEl>
                                        <p:sldTgt/>
                                      </p:tgtEl>
                                    </p:cond>
                                  </p:endCondLst>
                                  <p:childTnLst>
                                    <p:animRot by="120000">
                                      <p:cBhvr>
                                        <p:cTn id="39" dur="100" fill="hold">
                                          <p:stCondLst>
                                            <p:cond delay="0"/>
                                          </p:stCondLst>
                                        </p:cTn>
                                        <p:tgtEl>
                                          <p:spTgt spid="34"/>
                                        </p:tgtEl>
                                        <p:attrNameLst>
                                          <p:attrName>r</p:attrName>
                                        </p:attrNameLst>
                                      </p:cBhvr>
                                    </p:animRot>
                                    <p:animRot by="-240000">
                                      <p:cBhvr>
                                        <p:cTn id="40" dur="200" fill="hold">
                                          <p:stCondLst>
                                            <p:cond delay="200"/>
                                          </p:stCondLst>
                                        </p:cTn>
                                        <p:tgtEl>
                                          <p:spTgt spid="34"/>
                                        </p:tgtEl>
                                        <p:attrNameLst>
                                          <p:attrName>r</p:attrName>
                                        </p:attrNameLst>
                                      </p:cBhvr>
                                    </p:animRot>
                                    <p:animRot by="240000">
                                      <p:cBhvr>
                                        <p:cTn id="41" dur="200" fill="hold">
                                          <p:stCondLst>
                                            <p:cond delay="400"/>
                                          </p:stCondLst>
                                        </p:cTn>
                                        <p:tgtEl>
                                          <p:spTgt spid="34"/>
                                        </p:tgtEl>
                                        <p:attrNameLst>
                                          <p:attrName>r</p:attrName>
                                        </p:attrNameLst>
                                      </p:cBhvr>
                                    </p:animRot>
                                    <p:animRot by="-240000">
                                      <p:cBhvr>
                                        <p:cTn id="42" dur="200" fill="hold">
                                          <p:stCondLst>
                                            <p:cond delay="600"/>
                                          </p:stCondLst>
                                        </p:cTn>
                                        <p:tgtEl>
                                          <p:spTgt spid="34"/>
                                        </p:tgtEl>
                                        <p:attrNameLst>
                                          <p:attrName>r</p:attrName>
                                        </p:attrNameLst>
                                      </p:cBhvr>
                                    </p:animRot>
                                    <p:animRot by="120000">
                                      <p:cBhvr>
                                        <p:cTn id="43" dur="200" fill="hold">
                                          <p:stCondLst>
                                            <p:cond delay="800"/>
                                          </p:stCondLst>
                                        </p:cTn>
                                        <p:tgtEl>
                                          <p:spTgt spid="34"/>
                                        </p:tgtEl>
                                        <p:attrNameLst>
                                          <p:attrName>r</p:attrName>
                                        </p:attrNameLst>
                                      </p:cBhvr>
                                    </p:animRot>
                                  </p:childTnLst>
                                </p:cTn>
                              </p:par>
                            </p:childTnLst>
                          </p:cTn>
                        </p:par>
                        <p:par>
                          <p:cTn id="44" fill="hold">
                            <p:stCondLst>
                              <p:cond delay="14000"/>
                            </p:stCondLst>
                            <p:childTnLst>
                              <p:par>
                                <p:cTn id="45" presetID="1" presetClass="exit" presetSubtype="0" fill="hold" nodeType="afterEffect">
                                  <p:stCondLst>
                                    <p:cond delay="0"/>
                                  </p:stCondLst>
                                  <p:childTnLst>
                                    <p:set>
                                      <p:cBhvr>
                                        <p:cTn id="46" dur="1" fill="hold">
                                          <p:stCondLst>
                                            <p:cond delay="0"/>
                                          </p:stCondLst>
                                        </p:cTn>
                                        <p:tgtEl>
                                          <p:spTgt spid="23"/>
                                        </p:tgtEl>
                                        <p:attrNameLst>
                                          <p:attrName>style.visibility</p:attrName>
                                        </p:attrNameLst>
                                      </p:cBhvr>
                                      <p:to>
                                        <p:strVal val="hidden"/>
                                      </p:to>
                                    </p:set>
                                    <p:cmd type="call" cmd="stop">
                                      <p:cBhvr>
                                        <p:cTn id="47" dur="1">
                                          <p:stCondLst>
                                            <p:cond delay="0"/>
                                          </p:stCondLst>
                                        </p:cTn>
                                        <p:tgtEl>
                                          <p:spTgt spid="23"/>
                                        </p:tgtEl>
                                      </p:cBhvr>
                                    </p:cmd>
                                  </p:childTnLst>
                                </p:cTn>
                              </p:par>
                            </p:childTnLst>
                          </p:cTn>
                        </p:par>
                        <p:par>
                          <p:cTn id="48" fill="hold">
                            <p:stCondLst>
                              <p:cond delay="14000"/>
                            </p:stCondLst>
                            <p:childTnLst>
                              <p:par>
                                <p:cTn id="49" presetID="1" presetClass="exit" presetSubtype="0" fill="hold" grpId="1" nodeType="after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par>
                          <p:cTn id="51" fill="hold">
                            <p:stCondLst>
                              <p:cond delay="14000"/>
                            </p:stCondLst>
                            <p:childTnLst>
                              <p:par>
                                <p:cTn id="52" presetID="1" presetClass="exit" presetSubtype="0" fill="hold" grpId="1" nodeType="after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par>
                          <p:cTn id="54" fill="hold">
                            <p:stCondLst>
                              <p:cond delay="14000"/>
                            </p:stCondLst>
                            <p:childTnLst>
                              <p:par>
                                <p:cTn id="55" presetID="1" presetClass="exit" presetSubtype="0" fill="hold" grpId="1" nodeType="after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par>
                          <p:cTn id="57" fill="hold">
                            <p:stCondLst>
                              <p:cond delay="14000"/>
                            </p:stCondLst>
                            <p:childTnLst>
                              <p:par>
                                <p:cTn id="58" presetID="1" presetClass="exit" presetSubtype="0" fill="hold" grpId="1" nodeType="afterEffect">
                                  <p:stCondLst>
                                    <p:cond delay="0"/>
                                  </p:stCondLst>
                                  <p:childTnLst>
                                    <p:set>
                                      <p:cBhvr>
                                        <p:cTn id="59" dur="1" fill="hold">
                                          <p:stCondLst>
                                            <p:cond delay="0"/>
                                          </p:stCondLst>
                                        </p:cTn>
                                        <p:tgtEl>
                                          <p:spTgt spid="27"/>
                                        </p:tgtEl>
                                        <p:attrNameLst>
                                          <p:attrName>style.visibility</p:attrName>
                                        </p:attrNameLst>
                                      </p:cBhvr>
                                      <p:to>
                                        <p:strVal val="hidden"/>
                                      </p:to>
                                    </p:set>
                                  </p:childTnLst>
                                </p:cTn>
                              </p:par>
                            </p:childTnLst>
                          </p:cTn>
                        </p:par>
                        <p:par>
                          <p:cTn id="60" fill="hold">
                            <p:stCondLst>
                              <p:cond delay="14000"/>
                            </p:stCondLst>
                            <p:childTnLst>
                              <p:par>
                                <p:cTn id="61" presetID="1" presetClass="exit" presetSubtype="0" fill="hold" grpId="1" nodeType="after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par>
                          <p:cTn id="63" fill="hold">
                            <p:stCondLst>
                              <p:cond delay="14000"/>
                            </p:stCondLst>
                            <p:childTnLst>
                              <p:par>
                                <p:cTn id="64" presetID="1" presetClass="exit" presetSubtype="0" fill="hold" grpId="1" nodeType="afterEffect">
                                  <p:stCondLst>
                                    <p:cond delay="0"/>
                                  </p:stCondLst>
                                  <p:childTnLst>
                                    <p:set>
                                      <p:cBhvr>
                                        <p:cTn id="65" dur="1" fill="hold">
                                          <p:stCondLst>
                                            <p:cond delay="0"/>
                                          </p:stCondLst>
                                        </p:cTn>
                                        <p:tgtEl>
                                          <p:spTgt spid="29"/>
                                        </p:tgtEl>
                                        <p:attrNameLst>
                                          <p:attrName>style.visibility</p:attrName>
                                        </p:attrNameLst>
                                      </p:cBhvr>
                                      <p:to>
                                        <p:strVal val="hidden"/>
                                      </p:to>
                                    </p:set>
                                  </p:childTnLst>
                                </p:cTn>
                              </p:par>
                            </p:childTnLst>
                          </p:cTn>
                        </p:par>
                        <p:par>
                          <p:cTn id="66" fill="hold">
                            <p:stCondLst>
                              <p:cond delay="14000"/>
                            </p:stCondLst>
                            <p:childTnLst>
                              <p:par>
                                <p:cTn id="67" presetID="1" presetClass="exit" presetSubtype="0" fill="hold" grpId="1" nodeType="afterEffect">
                                  <p:stCondLst>
                                    <p:cond delay="0"/>
                                  </p:stCondLst>
                                  <p:childTnLst>
                                    <p:set>
                                      <p:cBhvr>
                                        <p:cTn id="68" dur="1" fill="hold">
                                          <p:stCondLst>
                                            <p:cond delay="0"/>
                                          </p:stCondLst>
                                        </p:cTn>
                                        <p:tgtEl>
                                          <p:spTgt spid="30"/>
                                        </p:tgtEl>
                                        <p:attrNameLst>
                                          <p:attrName>style.visibility</p:attrName>
                                        </p:attrNameLst>
                                      </p:cBhvr>
                                      <p:to>
                                        <p:strVal val="hidden"/>
                                      </p:to>
                                    </p:set>
                                  </p:childTnLst>
                                </p:cTn>
                              </p:par>
                            </p:childTnLst>
                          </p:cTn>
                        </p:par>
                        <p:par>
                          <p:cTn id="69" fill="hold">
                            <p:stCondLst>
                              <p:cond delay="14000"/>
                            </p:stCondLst>
                            <p:childTnLst>
                              <p:par>
                                <p:cTn id="70" presetID="1" presetClass="exit" presetSubtype="0" fill="hold" grpId="1" nodeType="afterEffect">
                                  <p:stCondLst>
                                    <p:cond delay="0"/>
                                  </p:stCondLst>
                                  <p:childTnLst>
                                    <p:set>
                                      <p:cBhvr>
                                        <p:cTn id="71" dur="1" fill="hold">
                                          <p:stCondLst>
                                            <p:cond delay="0"/>
                                          </p:stCondLst>
                                        </p:cTn>
                                        <p:tgtEl>
                                          <p:spTgt spid="31"/>
                                        </p:tgtEl>
                                        <p:attrNameLst>
                                          <p:attrName>style.visibility</p:attrName>
                                        </p:attrNameLst>
                                      </p:cBhvr>
                                      <p:to>
                                        <p:strVal val="hidden"/>
                                      </p:to>
                                    </p:set>
                                  </p:childTnLst>
                                </p:cTn>
                              </p:par>
                            </p:childTnLst>
                          </p:cTn>
                        </p:par>
                        <p:par>
                          <p:cTn id="72" fill="hold">
                            <p:stCondLst>
                              <p:cond delay="14000"/>
                            </p:stCondLst>
                            <p:childTnLst>
                              <p:par>
                                <p:cTn id="73" presetID="1" presetClass="exit" presetSubtype="0" fill="hold" grpId="1" nodeType="afterEffect">
                                  <p:stCondLst>
                                    <p:cond delay="0"/>
                                  </p:stCondLst>
                                  <p:childTnLst>
                                    <p:set>
                                      <p:cBhvr>
                                        <p:cTn id="74" dur="1" fill="hold">
                                          <p:stCondLst>
                                            <p:cond delay="0"/>
                                          </p:stCondLst>
                                        </p:cTn>
                                        <p:tgtEl>
                                          <p:spTgt spid="32"/>
                                        </p:tgtEl>
                                        <p:attrNameLst>
                                          <p:attrName>style.visibility</p:attrName>
                                        </p:attrNameLst>
                                      </p:cBhvr>
                                      <p:to>
                                        <p:strVal val="hidden"/>
                                      </p:to>
                                    </p:set>
                                  </p:childTnLst>
                                </p:cTn>
                              </p:par>
                            </p:childTnLst>
                          </p:cTn>
                        </p:par>
                        <p:par>
                          <p:cTn id="75" fill="hold">
                            <p:stCondLst>
                              <p:cond delay="14000"/>
                            </p:stCondLst>
                            <p:childTnLst>
                              <p:par>
                                <p:cTn id="76" presetID="1" presetClass="exit"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hidden"/>
                                      </p:to>
                                    </p:set>
                                  </p:childTnLst>
                                </p:cTn>
                              </p:par>
                            </p:childTnLst>
                          </p:cTn>
                        </p:par>
                        <p:par>
                          <p:cTn id="78" fill="hold">
                            <p:stCondLst>
                              <p:cond delay="14000"/>
                            </p:stCondLst>
                            <p:childTnLst>
                              <p:par>
                                <p:cTn id="79" presetID="1" presetClass="exit" presetSubtype="0" fill="hold" grpId="1" nodeType="after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3448" fill="hold"/>
                                        <p:tgtEl>
                                          <p:spTgt spid="36"/>
                                        </p:tgtEl>
                                      </p:cBhvr>
                                    </p:cmd>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1" presetClass="mediacall" presetSubtype="0" fill="hold" nodeType="withEffect">
                                  <p:stCondLst>
                                    <p:cond delay="0"/>
                                  </p:stCondLst>
                                  <p:childTnLst>
                                    <p:cmd type="call" cmd="play">
                                      <p:cBhvr>
                                        <p:cTn id="88"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23"/>
                </p:tgtEl>
              </p:cMediaNode>
            </p:audio>
            <p:audio>
              <p:cMediaNode vol="80000">
                <p:cTn id="90" fill="hold" display="0">
                  <p:stCondLst>
                    <p:cond delay="indefinite"/>
                  </p:stCondLst>
                  <p:endCondLst>
                    <p:cond evt="onStopAudio" delay="0">
                      <p:tgtEl>
                        <p:sldTgt/>
                      </p:tgtEl>
                    </p:cond>
                  </p:endCondLst>
                </p:cTn>
                <p:tgtEl>
                  <p:spTgt spid="35"/>
                </p:tgtEl>
              </p:cMediaNode>
            </p:audio>
            <p:audio>
              <p:cMediaNode vol="80000">
                <p:cTn id="91" fill="hold" display="0">
                  <p:stCondLst>
                    <p:cond delay="indefinite"/>
                  </p:stCondLst>
                  <p:endCondLst>
                    <p:cond evt="onStopAudio" delay="0">
                      <p:tgtEl>
                        <p:sldTgt/>
                      </p:tgtEl>
                    </p:cond>
                  </p:endCondLst>
                </p:cTn>
                <p:tgtEl>
                  <p:spTgt spid="36"/>
                </p:tgtEl>
              </p:cMediaNode>
            </p:audio>
          </p:childTnLst>
        </p:cTn>
      </p:par>
    </p:tnLst>
    <p:bldLst>
      <p:bldP spid="18" grpId="0" bldLvl="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4" grpId="2" animBg="1"/>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81275" y="3200083"/>
            <a:ext cx="685800" cy="641350"/>
          </a:xfrm>
          <a:prstGeom prst="ellipse">
            <a:avLst/>
          </a:prstGeom>
          <a:ln w="38100">
            <a:solidFill>
              <a:srgbClr val="2D8B2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rgbClr val="1529E9"/>
              </a:solidFill>
              <a:effectLst/>
              <a:uLnTx/>
              <a:uFillTx/>
              <a:latin typeface="+mn-lt"/>
              <a:ea typeface="+mn-ea"/>
              <a:cs typeface="+mn-cs"/>
            </a:endParaRPr>
          </a:p>
        </p:txBody>
      </p:sp>
      <p:sp>
        <p:nvSpPr>
          <p:cNvPr id="18439" name="Rectangle 7"/>
          <p:cNvSpPr/>
          <p:nvPr/>
        </p:nvSpPr>
        <p:spPr>
          <a:xfrm>
            <a:off x="2514600" y="1981200"/>
            <a:ext cx="86868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 </a:t>
            </a:r>
            <a:endParaRPr lang="en-US" altLang="en-US" b="1" dirty="0">
              <a:solidFill>
                <a:srgbClr val="0000FF"/>
              </a:solidFill>
              <a:latin typeface="Times New Roman" panose="02020603050405020304" pitchFamily="18" charset="0"/>
            </a:endParaRPr>
          </a:p>
        </p:txBody>
      </p:sp>
      <p:sp>
        <p:nvSpPr>
          <p:cNvPr id="18441" name="Rectangle 9"/>
          <p:cNvSpPr/>
          <p:nvPr/>
        </p:nvSpPr>
        <p:spPr>
          <a:xfrm>
            <a:off x="2731135" y="3200400"/>
            <a:ext cx="661035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A. 100</a:t>
            </a:r>
            <a:endParaRPr lang="en-US" altLang="en-US" b="1" dirty="0">
              <a:solidFill>
                <a:schemeClr val="tx2"/>
              </a:solidFill>
              <a:latin typeface="Times New Roman" panose="02020603050405020304" pitchFamily="18" charset="0"/>
            </a:endParaRPr>
          </a:p>
        </p:txBody>
      </p:sp>
      <p:sp>
        <p:nvSpPr>
          <p:cNvPr id="18442" name="Rectangle 10"/>
          <p:cNvSpPr/>
          <p:nvPr/>
        </p:nvSpPr>
        <p:spPr>
          <a:xfrm>
            <a:off x="2470150" y="4038600"/>
            <a:ext cx="80854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  B. 109 </a:t>
            </a:r>
            <a:endParaRPr lang="en-US" altLang="en-US" b="1" dirty="0">
              <a:solidFill>
                <a:srgbClr val="0000FF"/>
              </a:solidFill>
              <a:latin typeface="Times New Roman" panose="02020603050405020304" pitchFamily="18" charset="0"/>
            </a:endParaRPr>
          </a:p>
        </p:txBody>
      </p:sp>
      <p:sp>
        <p:nvSpPr>
          <p:cNvPr id="18443" name="Rectangle 11"/>
          <p:cNvSpPr/>
          <p:nvPr/>
        </p:nvSpPr>
        <p:spPr>
          <a:xfrm>
            <a:off x="2474595" y="4724400"/>
            <a:ext cx="8193405" cy="13220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l">
              <a:lnSpc>
                <a:spcPct val="150000"/>
              </a:lnSpc>
              <a:buNone/>
            </a:pPr>
            <a:r>
              <a:rPr lang="en-US" altLang="en-US" b="1" dirty="0">
                <a:solidFill>
                  <a:schemeClr val="tx2"/>
                </a:solidFill>
                <a:latin typeface="Times New Roman" panose="02020603050405020304" pitchFamily="18" charset="0"/>
              </a:rPr>
              <a:t>  C. 199</a:t>
            </a:r>
            <a:endParaRPr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marL="0" lvl="0" indent="0" algn="l">
              <a:spcBef>
                <a:spcPct val="0"/>
              </a:spcBef>
              <a:buNone/>
            </a:pPr>
            <a:r>
              <a:rPr lang="en-US" altLang="en-US" b="1" dirty="0">
                <a:solidFill>
                  <a:schemeClr val="tx2"/>
                </a:solidFill>
                <a:latin typeface="Times New Roman" panose="02020603050405020304" pitchFamily="18" charset="0"/>
              </a:rPr>
              <a:t> </a:t>
            </a:r>
            <a:endParaRPr lang="en-US" altLang="en-US" dirty="0">
              <a:solidFill>
                <a:schemeClr val="tx2"/>
              </a:solidFill>
            </a:endParaRPr>
          </a:p>
        </p:txBody>
      </p:sp>
      <p:sp>
        <p:nvSpPr>
          <p:cNvPr id="18491" name="AutoShape 59"/>
          <p:cNvSpPr/>
          <p:nvPr/>
        </p:nvSpPr>
        <p:spPr>
          <a:xfrm>
            <a:off x="9412605" y="454660"/>
            <a:ext cx="1143000" cy="914400"/>
          </a:xfrm>
          <a:prstGeom prst="star16">
            <a:avLst>
              <a:gd name="adj" fmla="val 37500"/>
            </a:avLst>
          </a:prstGeom>
          <a:gradFill rotWithShape="1">
            <a:gsLst>
              <a:gs pos="0">
                <a:schemeClr val="bg1"/>
              </a:gs>
              <a:gs pos="100000">
                <a:srgbClr val="7B77C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FF0000"/>
                </a:solidFill>
              </a:rPr>
              <a:t>0</a:t>
            </a:r>
            <a:endParaRPr lang="en-US" altLang="en-US" sz="4400" b="1" dirty="0">
              <a:solidFill>
                <a:srgbClr val="FF0000"/>
              </a:solidFill>
            </a:endParaRPr>
          </a:p>
        </p:txBody>
      </p:sp>
      <p:sp>
        <p:nvSpPr>
          <p:cNvPr id="18492" name="AutoShape 60"/>
          <p:cNvSpPr/>
          <p:nvPr/>
        </p:nvSpPr>
        <p:spPr>
          <a:xfrm>
            <a:off x="9412605" y="431165"/>
            <a:ext cx="1143000" cy="914400"/>
          </a:xfrm>
          <a:prstGeom prst="star16">
            <a:avLst>
              <a:gd name="adj" fmla="val 37500"/>
            </a:avLst>
          </a:prstGeom>
          <a:gradFill rotWithShape="1">
            <a:gsLst>
              <a:gs pos="0">
                <a:schemeClr val="bg1"/>
              </a:gs>
              <a:gs pos="100000">
                <a:srgbClr val="89B593"/>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800000"/>
                </a:solidFill>
              </a:rPr>
              <a:t>1</a:t>
            </a:r>
            <a:endParaRPr lang="en-US" altLang="en-US" sz="4400" b="1" dirty="0">
              <a:solidFill>
                <a:srgbClr val="800000"/>
              </a:solidFill>
            </a:endParaRPr>
          </a:p>
        </p:txBody>
      </p:sp>
      <p:sp>
        <p:nvSpPr>
          <p:cNvPr id="18493" name="AutoShape 61"/>
          <p:cNvSpPr/>
          <p:nvPr/>
        </p:nvSpPr>
        <p:spPr>
          <a:xfrm>
            <a:off x="9412288" y="43116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2</a:t>
            </a:r>
            <a:endParaRPr lang="en-US" altLang="en-US" sz="4400" b="1" dirty="0">
              <a:solidFill>
                <a:srgbClr val="0033CC"/>
              </a:solidFill>
            </a:endParaRPr>
          </a:p>
        </p:txBody>
      </p:sp>
      <p:sp>
        <p:nvSpPr>
          <p:cNvPr id="18494" name="AutoShape 62"/>
          <p:cNvSpPr/>
          <p:nvPr/>
        </p:nvSpPr>
        <p:spPr>
          <a:xfrm>
            <a:off x="9412605" y="430848"/>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3</a:t>
            </a:r>
            <a:endParaRPr lang="en-US" altLang="en-US" sz="4400" b="1" dirty="0">
              <a:solidFill>
                <a:srgbClr val="0033CC"/>
              </a:solidFill>
            </a:endParaRPr>
          </a:p>
        </p:txBody>
      </p:sp>
      <p:sp>
        <p:nvSpPr>
          <p:cNvPr id="18495" name="AutoShape 63"/>
          <p:cNvSpPr/>
          <p:nvPr/>
        </p:nvSpPr>
        <p:spPr>
          <a:xfrm>
            <a:off x="9412605" y="45593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4</a:t>
            </a:r>
            <a:endParaRPr lang="en-US" altLang="en-US" sz="4400" b="1" dirty="0">
              <a:solidFill>
                <a:srgbClr val="0033CC"/>
              </a:solidFill>
            </a:endParaRPr>
          </a:p>
        </p:txBody>
      </p:sp>
      <p:sp>
        <p:nvSpPr>
          <p:cNvPr id="18496" name="AutoShape 64"/>
          <p:cNvSpPr/>
          <p:nvPr/>
        </p:nvSpPr>
        <p:spPr>
          <a:xfrm>
            <a:off x="9412605" y="43116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sp>
        <p:nvSpPr>
          <p:cNvPr id="3" name="Text Box 2"/>
          <p:cNvSpPr txBox="1"/>
          <p:nvPr/>
        </p:nvSpPr>
        <p:spPr>
          <a:xfrm>
            <a:off x="1507490" y="1367790"/>
            <a:ext cx="8872220" cy="1076325"/>
          </a:xfrm>
          <a:prstGeom prst="rect">
            <a:avLst/>
          </a:prstGeom>
          <a:noFill/>
        </p:spPr>
        <p:txBody>
          <a:bodyPr wrap="square" rtlCol="0" anchor="t">
            <a:spAutoFit/>
          </a:bodyPr>
          <a:lstStyle/>
          <a:p>
            <a:pPr algn="ctr">
              <a:buNone/>
            </a:pPr>
            <a:r>
              <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Số bé nhất có ba chữ số là số nào?</a:t>
            </a:r>
            <a:endPar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endParaRPr>
          </a:p>
          <a:p>
            <a:pPr algn="ctr">
              <a:buNone/>
            </a:pPr>
            <a:endPar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25" y="5692775"/>
            <a:ext cx="121475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arn(inHorizontal)">
                                      <p:cBhvr>
                                        <p:cTn id="7" dur="500"/>
                                        <p:tgtEl>
                                          <p:spTgt spid="1843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8441"/>
                                        </p:tgtEl>
                                        <p:attrNameLst>
                                          <p:attrName>style.visibility</p:attrName>
                                        </p:attrNameLst>
                                      </p:cBhvr>
                                      <p:to>
                                        <p:strVal val="visible"/>
                                      </p:to>
                                    </p:set>
                                    <p:anim calcmode="lin" valueType="num">
                                      <p:cBhvr>
                                        <p:cTn id="11" dur="1000" fill="hold"/>
                                        <p:tgtEl>
                                          <p:spTgt spid="18441"/>
                                        </p:tgtEl>
                                        <p:attrNameLst>
                                          <p:attrName>ppt_w</p:attrName>
                                        </p:attrNameLst>
                                      </p:cBhvr>
                                      <p:tavLst>
                                        <p:tav tm="0">
                                          <p:val>
                                            <p:strVal val="#ppt_w*0.70"/>
                                          </p:val>
                                        </p:tav>
                                        <p:tav tm="100000">
                                          <p:val>
                                            <p:strVal val="#ppt_w"/>
                                          </p:val>
                                        </p:tav>
                                      </p:tavLst>
                                    </p:anim>
                                    <p:anim calcmode="lin" valueType="num">
                                      <p:cBhvr>
                                        <p:cTn id="12" dur="1000" fill="hold"/>
                                        <p:tgtEl>
                                          <p:spTgt spid="18441"/>
                                        </p:tgtEl>
                                        <p:attrNameLst>
                                          <p:attrName>ppt_h</p:attrName>
                                        </p:attrNameLst>
                                      </p:cBhvr>
                                      <p:tavLst>
                                        <p:tav tm="0">
                                          <p:val>
                                            <p:strVal val="#ppt_h"/>
                                          </p:val>
                                        </p:tav>
                                        <p:tav tm="100000">
                                          <p:val>
                                            <p:strVal val="#ppt_h"/>
                                          </p:val>
                                        </p:tav>
                                      </p:tavLst>
                                    </p:anim>
                                    <p:animEffect transition="in" filter="fade">
                                      <p:cBhvr>
                                        <p:cTn id="13" dur="1000"/>
                                        <p:tgtEl>
                                          <p:spTgt spid="18441"/>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18442"/>
                                        </p:tgtEl>
                                        <p:attrNameLst>
                                          <p:attrName>style.visibility</p:attrName>
                                        </p:attrNameLst>
                                      </p:cBhvr>
                                      <p:to>
                                        <p:strVal val="visible"/>
                                      </p:to>
                                    </p:set>
                                    <p:anim calcmode="lin" valueType="num">
                                      <p:cBhvr>
                                        <p:cTn id="17" dur="1000" fill="hold"/>
                                        <p:tgtEl>
                                          <p:spTgt spid="18442"/>
                                        </p:tgtEl>
                                        <p:attrNameLst>
                                          <p:attrName>ppt_w</p:attrName>
                                        </p:attrNameLst>
                                      </p:cBhvr>
                                      <p:tavLst>
                                        <p:tav tm="0">
                                          <p:val>
                                            <p:strVal val="#ppt_w*0.70"/>
                                          </p:val>
                                        </p:tav>
                                        <p:tav tm="100000">
                                          <p:val>
                                            <p:strVal val="#ppt_w"/>
                                          </p:val>
                                        </p:tav>
                                      </p:tavLst>
                                    </p:anim>
                                    <p:anim calcmode="lin" valueType="num">
                                      <p:cBhvr>
                                        <p:cTn id="18" dur="1000" fill="hold"/>
                                        <p:tgtEl>
                                          <p:spTgt spid="18442"/>
                                        </p:tgtEl>
                                        <p:attrNameLst>
                                          <p:attrName>ppt_h</p:attrName>
                                        </p:attrNameLst>
                                      </p:cBhvr>
                                      <p:tavLst>
                                        <p:tav tm="0">
                                          <p:val>
                                            <p:strVal val="#ppt_h"/>
                                          </p:val>
                                        </p:tav>
                                        <p:tav tm="100000">
                                          <p:val>
                                            <p:strVal val="#ppt_h"/>
                                          </p:val>
                                        </p:tav>
                                      </p:tavLst>
                                    </p:anim>
                                    <p:animEffect transition="in" filter="fade">
                                      <p:cBhvr>
                                        <p:cTn id="19" dur="1000"/>
                                        <p:tgtEl>
                                          <p:spTgt spid="18442"/>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 calcmode="lin" valueType="num">
                                      <p:cBhvr>
                                        <p:cTn id="23" dur="1000" fill="hold"/>
                                        <p:tgtEl>
                                          <p:spTgt spid="18443"/>
                                        </p:tgtEl>
                                        <p:attrNameLst>
                                          <p:attrName>ppt_w</p:attrName>
                                        </p:attrNameLst>
                                      </p:cBhvr>
                                      <p:tavLst>
                                        <p:tav tm="0">
                                          <p:val>
                                            <p:strVal val="#ppt_w*0.70"/>
                                          </p:val>
                                        </p:tav>
                                        <p:tav tm="100000">
                                          <p:val>
                                            <p:strVal val="#ppt_w"/>
                                          </p:val>
                                        </p:tav>
                                      </p:tavLst>
                                    </p:anim>
                                    <p:anim calcmode="lin" valueType="num">
                                      <p:cBhvr>
                                        <p:cTn id="24" dur="1000" fill="hold"/>
                                        <p:tgtEl>
                                          <p:spTgt spid="18443"/>
                                        </p:tgtEl>
                                        <p:attrNameLst>
                                          <p:attrName>ppt_h</p:attrName>
                                        </p:attrNameLst>
                                      </p:cBhvr>
                                      <p:tavLst>
                                        <p:tav tm="0">
                                          <p:val>
                                            <p:strVal val="#ppt_h"/>
                                          </p:val>
                                        </p:tav>
                                        <p:tav tm="100000">
                                          <p:val>
                                            <p:strVal val="#ppt_h"/>
                                          </p:val>
                                        </p:tav>
                                      </p:tavLst>
                                    </p:anim>
                                    <p:animEffect transition="in" filter="fade">
                                      <p:cBhvr>
                                        <p:cTn id="25" dur="1000"/>
                                        <p:tgtEl>
                                          <p:spTgt spid="18443"/>
                                        </p:tgtEl>
                                      </p:cBhvr>
                                    </p:animEffect>
                                  </p:childTnLst>
                                </p:cTn>
                              </p:par>
                            </p:childTnLst>
                          </p:cTn>
                        </p:par>
                        <p:par>
                          <p:cTn id="26" fill="hold">
                            <p:stCondLst>
                              <p:cond delay="3500"/>
                            </p:stCondLst>
                            <p:childTnLst>
                              <p:par>
                                <p:cTn id="27" presetID="54" presetClass="exit" presetSubtype="0" decel="100000" fill="hold" grpId="0" nodeType="afterEffect">
                                  <p:stCondLst>
                                    <p:cond delay="0"/>
                                  </p:stCondLst>
                                  <p:childTnLst>
                                    <p:anim calcmode="lin" valueType="num">
                                      <p:cBhvr>
                                        <p:cTn id="28" dur="1000"/>
                                        <p:tgtEl>
                                          <p:spTgt spid="18496"/>
                                        </p:tgtEl>
                                        <p:attrNameLst>
                                          <p:attrName>ppt_w</p:attrName>
                                        </p:attrNameLst>
                                      </p:cBhvr>
                                      <p:tavLst>
                                        <p:tav tm="0">
                                          <p:val>
                                            <p:strVal val="ppt_w"/>
                                          </p:val>
                                        </p:tav>
                                        <p:tav tm="100000">
                                          <p:val>
                                            <p:strVal val="ppt_w*0.05"/>
                                          </p:val>
                                        </p:tav>
                                      </p:tavLst>
                                    </p:anim>
                                    <p:anim calcmode="lin" valueType="num">
                                      <p:cBhvr>
                                        <p:cTn id="29" dur="1000"/>
                                        <p:tgtEl>
                                          <p:spTgt spid="18496"/>
                                        </p:tgtEl>
                                        <p:attrNameLst>
                                          <p:attrName>ppt_h</p:attrName>
                                        </p:attrNameLst>
                                      </p:cBhvr>
                                      <p:tavLst>
                                        <p:tav tm="0">
                                          <p:val>
                                            <p:strVal val="ppt_h"/>
                                          </p:val>
                                        </p:tav>
                                        <p:tav tm="100000">
                                          <p:val>
                                            <p:strVal val="ppt_h"/>
                                          </p:val>
                                        </p:tav>
                                      </p:tavLst>
                                    </p:anim>
                                    <p:anim calcmode="lin" valueType="num">
                                      <p:cBhvr>
                                        <p:cTn id="30" dur="1000"/>
                                        <p:tgtEl>
                                          <p:spTgt spid="18496"/>
                                        </p:tgtEl>
                                        <p:attrNameLst>
                                          <p:attrName>ppt_x</p:attrName>
                                        </p:attrNameLst>
                                      </p:cBhvr>
                                      <p:tavLst>
                                        <p:tav tm="0">
                                          <p:val>
                                            <p:strVal val="ppt_x"/>
                                          </p:val>
                                        </p:tav>
                                        <p:tav tm="100000">
                                          <p:val>
                                            <p:strVal val="ppt_x-.2"/>
                                          </p:val>
                                        </p:tav>
                                      </p:tavLst>
                                    </p:anim>
                                    <p:anim calcmode="lin" valueType="num">
                                      <p:cBhvr>
                                        <p:cTn id="31" dur="1000"/>
                                        <p:tgtEl>
                                          <p:spTgt spid="18496"/>
                                        </p:tgtEl>
                                        <p:attrNameLst>
                                          <p:attrName>ppt_y</p:attrName>
                                        </p:attrNameLst>
                                      </p:cBhvr>
                                      <p:tavLst>
                                        <p:tav tm="0">
                                          <p:val>
                                            <p:strVal val="ppt_y"/>
                                          </p:val>
                                        </p:tav>
                                        <p:tav tm="100000">
                                          <p:val>
                                            <p:strVal val="ppt_y"/>
                                          </p:val>
                                        </p:tav>
                                      </p:tavLst>
                                    </p:anim>
                                    <p:animEffect transition="out" filter="fade">
                                      <p:cBhvr>
                                        <p:cTn id="32" dur="1000"/>
                                        <p:tgtEl>
                                          <p:spTgt spid="18496"/>
                                        </p:tgtEl>
                                      </p:cBhvr>
                                    </p:animEffect>
                                    <p:set>
                                      <p:cBhvr>
                                        <p:cTn id="33" dur="1" fill="hold">
                                          <p:stCondLst>
                                            <p:cond delay="999"/>
                                          </p:stCondLst>
                                        </p:cTn>
                                        <p:tgtEl>
                                          <p:spTgt spid="1849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4" fill="hold">
                            <p:stCondLst>
                              <p:cond delay="4500"/>
                            </p:stCondLst>
                            <p:childTnLst>
                              <p:par>
                                <p:cTn id="35" presetID="54" presetClass="exit" presetSubtype="0" decel="100000" fill="hold" grpId="0" nodeType="afterEffect">
                                  <p:stCondLst>
                                    <p:cond delay="0"/>
                                  </p:stCondLst>
                                  <p:childTnLst>
                                    <p:anim calcmode="lin" valueType="num">
                                      <p:cBhvr>
                                        <p:cTn id="36" dur="1000"/>
                                        <p:tgtEl>
                                          <p:spTgt spid="18495"/>
                                        </p:tgtEl>
                                        <p:attrNameLst>
                                          <p:attrName>ppt_w</p:attrName>
                                        </p:attrNameLst>
                                      </p:cBhvr>
                                      <p:tavLst>
                                        <p:tav tm="0">
                                          <p:val>
                                            <p:strVal val="ppt_w"/>
                                          </p:val>
                                        </p:tav>
                                        <p:tav tm="100000">
                                          <p:val>
                                            <p:strVal val="ppt_w*0.05"/>
                                          </p:val>
                                        </p:tav>
                                      </p:tavLst>
                                    </p:anim>
                                    <p:anim calcmode="lin" valueType="num">
                                      <p:cBhvr>
                                        <p:cTn id="37" dur="1000"/>
                                        <p:tgtEl>
                                          <p:spTgt spid="18495"/>
                                        </p:tgtEl>
                                        <p:attrNameLst>
                                          <p:attrName>ppt_h</p:attrName>
                                        </p:attrNameLst>
                                      </p:cBhvr>
                                      <p:tavLst>
                                        <p:tav tm="0">
                                          <p:val>
                                            <p:strVal val="ppt_h"/>
                                          </p:val>
                                        </p:tav>
                                        <p:tav tm="100000">
                                          <p:val>
                                            <p:strVal val="ppt_h"/>
                                          </p:val>
                                        </p:tav>
                                      </p:tavLst>
                                    </p:anim>
                                    <p:anim calcmode="lin" valueType="num">
                                      <p:cBhvr>
                                        <p:cTn id="38" dur="1000"/>
                                        <p:tgtEl>
                                          <p:spTgt spid="18495"/>
                                        </p:tgtEl>
                                        <p:attrNameLst>
                                          <p:attrName>ppt_x</p:attrName>
                                        </p:attrNameLst>
                                      </p:cBhvr>
                                      <p:tavLst>
                                        <p:tav tm="0">
                                          <p:val>
                                            <p:strVal val="ppt_x"/>
                                          </p:val>
                                        </p:tav>
                                        <p:tav tm="100000">
                                          <p:val>
                                            <p:strVal val="ppt_x-.2"/>
                                          </p:val>
                                        </p:tav>
                                      </p:tavLst>
                                    </p:anim>
                                    <p:anim calcmode="lin" valueType="num">
                                      <p:cBhvr>
                                        <p:cTn id="39" dur="1000"/>
                                        <p:tgtEl>
                                          <p:spTgt spid="18495"/>
                                        </p:tgtEl>
                                        <p:attrNameLst>
                                          <p:attrName>ppt_y</p:attrName>
                                        </p:attrNameLst>
                                      </p:cBhvr>
                                      <p:tavLst>
                                        <p:tav tm="0">
                                          <p:val>
                                            <p:strVal val="ppt_y"/>
                                          </p:val>
                                        </p:tav>
                                        <p:tav tm="100000">
                                          <p:val>
                                            <p:strVal val="ppt_y"/>
                                          </p:val>
                                        </p:tav>
                                      </p:tavLst>
                                    </p:anim>
                                    <p:animEffect transition="out" filter="fade">
                                      <p:cBhvr>
                                        <p:cTn id="40" dur="1000"/>
                                        <p:tgtEl>
                                          <p:spTgt spid="18495"/>
                                        </p:tgtEl>
                                      </p:cBhvr>
                                    </p:animEffect>
                                    <p:set>
                                      <p:cBhvr>
                                        <p:cTn id="41" dur="1" fill="hold">
                                          <p:stCondLst>
                                            <p:cond delay="999"/>
                                          </p:stCondLst>
                                        </p:cTn>
                                        <p:tgtEl>
                                          <p:spTgt spid="1849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2" fill="hold">
                            <p:stCondLst>
                              <p:cond delay="5500"/>
                            </p:stCondLst>
                            <p:childTnLst>
                              <p:par>
                                <p:cTn id="43" presetID="54" presetClass="exit" presetSubtype="0" decel="100000" fill="hold" grpId="0" nodeType="afterEffect">
                                  <p:stCondLst>
                                    <p:cond delay="0"/>
                                  </p:stCondLst>
                                  <p:childTnLst>
                                    <p:anim calcmode="lin" valueType="num">
                                      <p:cBhvr>
                                        <p:cTn id="44" dur="1000"/>
                                        <p:tgtEl>
                                          <p:spTgt spid="18494"/>
                                        </p:tgtEl>
                                        <p:attrNameLst>
                                          <p:attrName>ppt_w</p:attrName>
                                        </p:attrNameLst>
                                      </p:cBhvr>
                                      <p:tavLst>
                                        <p:tav tm="0">
                                          <p:val>
                                            <p:strVal val="ppt_w"/>
                                          </p:val>
                                        </p:tav>
                                        <p:tav tm="100000">
                                          <p:val>
                                            <p:strVal val="ppt_w*0.05"/>
                                          </p:val>
                                        </p:tav>
                                      </p:tavLst>
                                    </p:anim>
                                    <p:anim calcmode="lin" valueType="num">
                                      <p:cBhvr>
                                        <p:cTn id="45" dur="1000"/>
                                        <p:tgtEl>
                                          <p:spTgt spid="18494"/>
                                        </p:tgtEl>
                                        <p:attrNameLst>
                                          <p:attrName>ppt_h</p:attrName>
                                        </p:attrNameLst>
                                      </p:cBhvr>
                                      <p:tavLst>
                                        <p:tav tm="0">
                                          <p:val>
                                            <p:strVal val="ppt_h"/>
                                          </p:val>
                                        </p:tav>
                                        <p:tav tm="100000">
                                          <p:val>
                                            <p:strVal val="ppt_h"/>
                                          </p:val>
                                        </p:tav>
                                      </p:tavLst>
                                    </p:anim>
                                    <p:anim calcmode="lin" valueType="num">
                                      <p:cBhvr>
                                        <p:cTn id="46" dur="1000"/>
                                        <p:tgtEl>
                                          <p:spTgt spid="18494"/>
                                        </p:tgtEl>
                                        <p:attrNameLst>
                                          <p:attrName>ppt_x</p:attrName>
                                        </p:attrNameLst>
                                      </p:cBhvr>
                                      <p:tavLst>
                                        <p:tav tm="0">
                                          <p:val>
                                            <p:strVal val="ppt_x"/>
                                          </p:val>
                                        </p:tav>
                                        <p:tav tm="100000">
                                          <p:val>
                                            <p:strVal val="ppt_x-.2"/>
                                          </p:val>
                                        </p:tav>
                                      </p:tavLst>
                                    </p:anim>
                                    <p:anim calcmode="lin" valueType="num">
                                      <p:cBhvr>
                                        <p:cTn id="47" dur="1000"/>
                                        <p:tgtEl>
                                          <p:spTgt spid="18494"/>
                                        </p:tgtEl>
                                        <p:attrNameLst>
                                          <p:attrName>ppt_y</p:attrName>
                                        </p:attrNameLst>
                                      </p:cBhvr>
                                      <p:tavLst>
                                        <p:tav tm="0">
                                          <p:val>
                                            <p:strVal val="ppt_y"/>
                                          </p:val>
                                        </p:tav>
                                        <p:tav tm="100000">
                                          <p:val>
                                            <p:strVal val="ppt_y"/>
                                          </p:val>
                                        </p:tav>
                                      </p:tavLst>
                                    </p:anim>
                                    <p:animEffect transition="out" filter="fade">
                                      <p:cBhvr>
                                        <p:cTn id="48" dur="1000"/>
                                        <p:tgtEl>
                                          <p:spTgt spid="18494"/>
                                        </p:tgtEl>
                                      </p:cBhvr>
                                    </p:animEffect>
                                    <p:set>
                                      <p:cBhvr>
                                        <p:cTn id="49" dur="1" fill="hold">
                                          <p:stCondLst>
                                            <p:cond delay="999"/>
                                          </p:stCondLst>
                                        </p:cTn>
                                        <p:tgtEl>
                                          <p:spTgt spid="1849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50" fill="hold">
                            <p:stCondLst>
                              <p:cond delay="6500"/>
                            </p:stCondLst>
                            <p:childTnLst>
                              <p:par>
                                <p:cTn id="51" presetID="54" presetClass="exit" presetSubtype="0" decel="100000" fill="hold" grpId="0" nodeType="afterEffect">
                                  <p:stCondLst>
                                    <p:cond delay="0"/>
                                  </p:stCondLst>
                                  <p:childTnLst>
                                    <p:anim calcmode="lin" valueType="num">
                                      <p:cBhvr>
                                        <p:cTn id="52" dur="1000"/>
                                        <p:tgtEl>
                                          <p:spTgt spid="18493"/>
                                        </p:tgtEl>
                                        <p:attrNameLst>
                                          <p:attrName>ppt_w</p:attrName>
                                        </p:attrNameLst>
                                      </p:cBhvr>
                                      <p:tavLst>
                                        <p:tav tm="0">
                                          <p:val>
                                            <p:strVal val="ppt_w"/>
                                          </p:val>
                                        </p:tav>
                                        <p:tav tm="100000">
                                          <p:val>
                                            <p:strVal val="ppt_w*0.05"/>
                                          </p:val>
                                        </p:tav>
                                      </p:tavLst>
                                    </p:anim>
                                    <p:anim calcmode="lin" valueType="num">
                                      <p:cBhvr>
                                        <p:cTn id="53" dur="1000"/>
                                        <p:tgtEl>
                                          <p:spTgt spid="18493"/>
                                        </p:tgtEl>
                                        <p:attrNameLst>
                                          <p:attrName>ppt_h</p:attrName>
                                        </p:attrNameLst>
                                      </p:cBhvr>
                                      <p:tavLst>
                                        <p:tav tm="0">
                                          <p:val>
                                            <p:strVal val="ppt_h"/>
                                          </p:val>
                                        </p:tav>
                                        <p:tav tm="100000">
                                          <p:val>
                                            <p:strVal val="ppt_h"/>
                                          </p:val>
                                        </p:tav>
                                      </p:tavLst>
                                    </p:anim>
                                    <p:anim calcmode="lin" valueType="num">
                                      <p:cBhvr>
                                        <p:cTn id="54" dur="1000"/>
                                        <p:tgtEl>
                                          <p:spTgt spid="18493"/>
                                        </p:tgtEl>
                                        <p:attrNameLst>
                                          <p:attrName>ppt_x</p:attrName>
                                        </p:attrNameLst>
                                      </p:cBhvr>
                                      <p:tavLst>
                                        <p:tav tm="0">
                                          <p:val>
                                            <p:strVal val="ppt_x"/>
                                          </p:val>
                                        </p:tav>
                                        <p:tav tm="100000">
                                          <p:val>
                                            <p:strVal val="ppt_x-.2"/>
                                          </p:val>
                                        </p:tav>
                                      </p:tavLst>
                                    </p:anim>
                                    <p:anim calcmode="lin" valueType="num">
                                      <p:cBhvr>
                                        <p:cTn id="55" dur="1000"/>
                                        <p:tgtEl>
                                          <p:spTgt spid="18493"/>
                                        </p:tgtEl>
                                        <p:attrNameLst>
                                          <p:attrName>ppt_y</p:attrName>
                                        </p:attrNameLst>
                                      </p:cBhvr>
                                      <p:tavLst>
                                        <p:tav tm="0">
                                          <p:val>
                                            <p:strVal val="ppt_y"/>
                                          </p:val>
                                        </p:tav>
                                        <p:tav tm="100000">
                                          <p:val>
                                            <p:strVal val="ppt_y"/>
                                          </p:val>
                                        </p:tav>
                                      </p:tavLst>
                                    </p:anim>
                                    <p:animEffect transition="out" filter="fade">
                                      <p:cBhvr>
                                        <p:cTn id="56" dur="1000"/>
                                        <p:tgtEl>
                                          <p:spTgt spid="18493"/>
                                        </p:tgtEl>
                                      </p:cBhvr>
                                    </p:animEffect>
                                    <p:set>
                                      <p:cBhvr>
                                        <p:cTn id="57" dur="1" fill="hold">
                                          <p:stCondLst>
                                            <p:cond delay="999"/>
                                          </p:stCondLst>
                                        </p:cTn>
                                        <p:tgtEl>
                                          <p:spTgt spid="18493"/>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8" fill="hold">
                            <p:stCondLst>
                              <p:cond delay="7500"/>
                            </p:stCondLst>
                            <p:childTnLst>
                              <p:par>
                                <p:cTn id="59" presetID="54" presetClass="exit" presetSubtype="0" decel="100000" fill="hold" grpId="0" nodeType="afterEffect">
                                  <p:stCondLst>
                                    <p:cond delay="0"/>
                                  </p:stCondLst>
                                  <p:childTnLst>
                                    <p:anim calcmode="lin" valueType="num">
                                      <p:cBhvr>
                                        <p:cTn id="60" dur="1000"/>
                                        <p:tgtEl>
                                          <p:spTgt spid="18492"/>
                                        </p:tgtEl>
                                        <p:attrNameLst>
                                          <p:attrName>ppt_w</p:attrName>
                                        </p:attrNameLst>
                                      </p:cBhvr>
                                      <p:tavLst>
                                        <p:tav tm="0">
                                          <p:val>
                                            <p:strVal val="ppt_w"/>
                                          </p:val>
                                        </p:tav>
                                        <p:tav tm="100000">
                                          <p:val>
                                            <p:strVal val="ppt_w*0.05"/>
                                          </p:val>
                                        </p:tav>
                                      </p:tavLst>
                                    </p:anim>
                                    <p:anim calcmode="lin" valueType="num">
                                      <p:cBhvr>
                                        <p:cTn id="61" dur="1000"/>
                                        <p:tgtEl>
                                          <p:spTgt spid="18492"/>
                                        </p:tgtEl>
                                        <p:attrNameLst>
                                          <p:attrName>ppt_h</p:attrName>
                                        </p:attrNameLst>
                                      </p:cBhvr>
                                      <p:tavLst>
                                        <p:tav tm="0">
                                          <p:val>
                                            <p:strVal val="ppt_h"/>
                                          </p:val>
                                        </p:tav>
                                        <p:tav tm="100000">
                                          <p:val>
                                            <p:strVal val="ppt_h"/>
                                          </p:val>
                                        </p:tav>
                                      </p:tavLst>
                                    </p:anim>
                                    <p:anim calcmode="lin" valueType="num">
                                      <p:cBhvr>
                                        <p:cTn id="62" dur="1000"/>
                                        <p:tgtEl>
                                          <p:spTgt spid="18492"/>
                                        </p:tgtEl>
                                        <p:attrNameLst>
                                          <p:attrName>ppt_x</p:attrName>
                                        </p:attrNameLst>
                                      </p:cBhvr>
                                      <p:tavLst>
                                        <p:tav tm="0">
                                          <p:val>
                                            <p:strVal val="ppt_x"/>
                                          </p:val>
                                        </p:tav>
                                        <p:tav tm="100000">
                                          <p:val>
                                            <p:strVal val="ppt_x-.2"/>
                                          </p:val>
                                        </p:tav>
                                      </p:tavLst>
                                    </p:anim>
                                    <p:anim calcmode="lin" valueType="num">
                                      <p:cBhvr>
                                        <p:cTn id="63" dur="1000"/>
                                        <p:tgtEl>
                                          <p:spTgt spid="18492"/>
                                        </p:tgtEl>
                                        <p:attrNameLst>
                                          <p:attrName>ppt_y</p:attrName>
                                        </p:attrNameLst>
                                      </p:cBhvr>
                                      <p:tavLst>
                                        <p:tav tm="0">
                                          <p:val>
                                            <p:strVal val="ppt_y"/>
                                          </p:val>
                                        </p:tav>
                                        <p:tav tm="100000">
                                          <p:val>
                                            <p:strVal val="ppt_y"/>
                                          </p:val>
                                        </p:tav>
                                      </p:tavLst>
                                    </p:anim>
                                    <p:animEffect transition="out" filter="fade">
                                      <p:cBhvr>
                                        <p:cTn id="64" dur="1000"/>
                                        <p:tgtEl>
                                          <p:spTgt spid="18492"/>
                                        </p:tgtEl>
                                      </p:cBhvr>
                                    </p:animEffect>
                                    <p:set>
                                      <p:cBhvr>
                                        <p:cTn id="65" dur="1" fill="hold">
                                          <p:stCondLst>
                                            <p:cond delay="999"/>
                                          </p:stCondLst>
                                        </p:cTn>
                                        <p:tgtEl>
                                          <p:spTgt spid="1849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6" fill="hold">
                            <p:stCondLst>
                              <p:cond delay="8500"/>
                            </p:stCondLst>
                            <p:childTnLst>
                              <p:par>
                                <p:cTn id="67" presetID="43" presetClass="exit" presetSubtype="0" fill="hold" grpId="0" nodeType="afterEffect">
                                  <p:stCondLst>
                                    <p:cond delay="0"/>
                                  </p:stCondLst>
                                  <p:childTnLst>
                                    <p:anim calcmode="lin" valueType="num">
                                      <p:cBhvr>
                                        <p:cTn id="68" dur="600" decel="50000">
                                          <p:stCondLst>
                                            <p:cond delay="0"/>
                                          </p:stCondLst>
                                        </p:cTn>
                                        <p:tgtEl>
                                          <p:spTgt spid="184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00">
                                          <p:stCondLst>
                                            <p:cond delay="600"/>
                                          </p:stCondLst>
                                        </p:cTn>
                                        <p:tgtEl>
                                          <p:spTgt spid="18491"/>
                                        </p:tgtEl>
                                        <p:attrNameLst>
                                          <p:attrName>ppt_x</p:attrName>
                                        </p:attrNameLst>
                                      </p:cBhvr>
                                      <p:tavLst>
                                        <p:tav tm="0">
                                          <p:val>
                                            <p:strVal val="ppt_x"/>
                                          </p:val>
                                        </p:tav>
                                        <p:tav tm="100000">
                                          <p:val>
                                            <p:strVal val="ppt_x"/>
                                          </p:val>
                                        </p:tav>
                                      </p:tavLst>
                                    </p:anim>
                                    <p:anim calcmode="lin" valueType="num">
                                      <p:cBhvr>
                                        <p:cTn id="70" dur="600" decel="50000">
                                          <p:stCondLst>
                                            <p:cond delay="0"/>
                                          </p:stCondLst>
                                        </p:cTn>
                                        <p:tgtEl>
                                          <p:spTgt spid="18491"/>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71" dur="400">
                                          <p:stCondLst>
                                            <p:cond delay="600"/>
                                          </p:stCondLst>
                                        </p:cTn>
                                        <p:tgtEl>
                                          <p:spTgt spid="18491"/>
                                        </p:tgtEl>
                                        <p:attrNameLst>
                                          <p:attrName>ppt_y</p:attrName>
                                        </p:attrNameLst>
                                      </p:cBhvr>
                                      <p:tavLst>
                                        <p:tav tm="0">
                                          <p:val>
                                            <p:strVal val="ppt_y"/>
                                          </p:val>
                                        </p:tav>
                                        <p:tav tm="100000">
                                          <p:val>
                                            <p:strVal val="ppt_y"/>
                                          </p:val>
                                        </p:tav>
                                      </p:tavLst>
                                    </p:anim>
                                    <p:animEffect transition="out" filter="fade">
                                      <p:cBhvr>
                                        <p:cTn id="72" dur="100">
                                          <p:stCondLst>
                                            <p:cond delay="900"/>
                                          </p:stCondLst>
                                        </p:cTn>
                                        <p:tgtEl>
                                          <p:spTgt spid="18491"/>
                                        </p:tgtEl>
                                      </p:cBhvr>
                                    </p:animEffect>
                                    <p:set>
                                      <p:cBhvr>
                                        <p:cTn id="73" dur="1" fill="hold">
                                          <p:stCondLst>
                                            <p:cond delay="999"/>
                                          </p:stCondLst>
                                        </p:cTn>
                                        <p:tgtEl>
                                          <p:spTgt spid="1849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ELL.WAV"/>
                                        </p:tgtEl>
                                      </p:cMediaNode>
                                    </p:audio>
                                  </p:sub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2000"/>
                                  </p:stCondLst>
                                  <p:childTnLst>
                                    <p:set>
                                      <p:cBhvr>
                                        <p:cTn id="77" dur="1" fill="hold">
                                          <p:stCondLst>
                                            <p:cond delay="0"/>
                                          </p:stCondLst>
                                        </p:cTn>
                                        <p:tgtEl>
                                          <p:spTgt spid="2"/>
                                        </p:tgtEl>
                                        <p:attrNameLst>
                                          <p:attrName>style.visibility</p:attrName>
                                        </p:attrNameLst>
                                      </p:cBhvr>
                                      <p:to>
                                        <p:strVal val="visible"/>
                                      </p:to>
                                    </p:set>
                                    <p:animEffect transition="in" filter="barn(inVertical)">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439" grpId="0"/>
      <p:bldP spid="18441" grpId="0"/>
      <p:bldP spid="18442" grpId="0"/>
      <p:bldP spid="18443" grpId="0"/>
      <p:bldP spid="18491" grpId="0" bldLvl="0" animBg="1"/>
      <p:bldP spid="18492" grpId="0" bldLvl="0" animBg="1"/>
      <p:bldP spid="18493" grpId="0" bldLvl="0" animBg="1"/>
      <p:bldP spid="18494" grpId="0" bldLvl="0" animBg="1"/>
      <p:bldP spid="18495" grpId="0" bldLvl="0" animBg="1"/>
      <p:bldP spid="1849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17115" y="3644583"/>
            <a:ext cx="685800" cy="641350"/>
          </a:xfrm>
          <a:prstGeom prst="ellipse">
            <a:avLst/>
          </a:prstGeom>
          <a:ln w="38100">
            <a:solidFill>
              <a:srgbClr val="2D8B2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bg1"/>
              </a:solidFill>
              <a:effectLst/>
              <a:uLnTx/>
              <a:uFillTx/>
              <a:latin typeface="+mn-lt"/>
              <a:ea typeface="+mn-ea"/>
              <a:cs typeface="+mn-cs"/>
            </a:endParaRPr>
          </a:p>
        </p:txBody>
      </p:sp>
      <p:sp>
        <p:nvSpPr>
          <p:cNvPr id="18439" name="Rectangle 7"/>
          <p:cNvSpPr/>
          <p:nvPr/>
        </p:nvSpPr>
        <p:spPr>
          <a:xfrm>
            <a:off x="2514600" y="1543050"/>
            <a:ext cx="86868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 </a:t>
            </a:r>
            <a:endParaRPr lang="en-US" altLang="en-US" b="1" dirty="0">
              <a:solidFill>
                <a:srgbClr val="0000FF"/>
              </a:solidFill>
              <a:latin typeface="Times New Roman" panose="02020603050405020304" pitchFamily="18" charset="0"/>
            </a:endParaRPr>
          </a:p>
        </p:txBody>
      </p:sp>
      <p:sp>
        <p:nvSpPr>
          <p:cNvPr id="18441" name="Rectangle 9"/>
          <p:cNvSpPr/>
          <p:nvPr/>
        </p:nvSpPr>
        <p:spPr>
          <a:xfrm>
            <a:off x="2474595" y="2830195"/>
            <a:ext cx="680212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A. 999 909</a:t>
            </a:r>
            <a:endParaRPr lang="en-US" altLang="en-US" b="1" dirty="0">
              <a:solidFill>
                <a:schemeClr val="tx2"/>
              </a:solidFill>
              <a:latin typeface="Times New Roman" panose="02020603050405020304" pitchFamily="18" charset="0"/>
            </a:endParaRPr>
          </a:p>
        </p:txBody>
      </p:sp>
      <p:sp>
        <p:nvSpPr>
          <p:cNvPr id="18442" name="Rectangle 10"/>
          <p:cNvSpPr/>
          <p:nvPr/>
        </p:nvSpPr>
        <p:spPr>
          <a:xfrm>
            <a:off x="2386965" y="3702685"/>
            <a:ext cx="8085455"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b="1" dirty="0">
                <a:solidFill>
                  <a:schemeClr val="tx2"/>
                </a:solidFill>
                <a:latin typeface="Times New Roman" panose="02020603050405020304" pitchFamily="18" charset="0"/>
              </a:rPr>
              <a:t> B.  999 999</a:t>
            </a:r>
            <a:endParaRPr lang="en-US" altLang="en-US" b="1" dirty="0">
              <a:solidFill>
                <a:srgbClr val="0000FF"/>
              </a:solidFill>
              <a:latin typeface="Times New Roman" panose="02020603050405020304" pitchFamily="18" charset="0"/>
            </a:endParaRPr>
          </a:p>
        </p:txBody>
      </p:sp>
      <p:sp>
        <p:nvSpPr>
          <p:cNvPr id="18443" name="Rectangle 11"/>
          <p:cNvSpPr/>
          <p:nvPr/>
        </p:nvSpPr>
        <p:spPr>
          <a:xfrm>
            <a:off x="2474595" y="4286250"/>
            <a:ext cx="8193405" cy="13220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l">
              <a:lnSpc>
                <a:spcPct val="150000"/>
              </a:lnSpc>
              <a:buNone/>
            </a:pPr>
            <a:r>
              <a:rPr lang="en-US" altLang="en-US" b="1" dirty="0">
                <a:solidFill>
                  <a:schemeClr val="tx2"/>
                </a:solidFill>
                <a:latin typeface="Times New Roman" panose="02020603050405020304" pitchFamily="18" charset="0"/>
              </a:rPr>
              <a:t>C.999 989 </a:t>
            </a:r>
            <a:endParaRPr b="1" i="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marL="0" lvl="0" indent="0" algn="l">
              <a:spcBef>
                <a:spcPct val="0"/>
              </a:spcBef>
              <a:buNone/>
            </a:pPr>
            <a:r>
              <a:rPr lang="en-US" altLang="en-US" b="1" dirty="0">
                <a:solidFill>
                  <a:schemeClr val="tx2"/>
                </a:solidFill>
                <a:latin typeface="Times New Roman" panose="02020603050405020304" pitchFamily="18" charset="0"/>
              </a:rPr>
              <a:t> </a:t>
            </a:r>
            <a:endParaRPr lang="en-US" altLang="en-US" dirty="0">
              <a:solidFill>
                <a:schemeClr val="tx2"/>
              </a:solidFill>
            </a:endParaRPr>
          </a:p>
        </p:txBody>
      </p:sp>
      <p:sp>
        <p:nvSpPr>
          <p:cNvPr id="18491" name="AutoShape 59"/>
          <p:cNvSpPr/>
          <p:nvPr/>
        </p:nvSpPr>
        <p:spPr>
          <a:xfrm>
            <a:off x="8730615" y="154305"/>
            <a:ext cx="1143000" cy="914400"/>
          </a:xfrm>
          <a:prstGeom prst="star16">
            <a:avLst>
              <a:gd name="adj" fmla="val 37500"/>
            </a:avLst>
          </a:prstGeom>
          <a:gradFill rotWithShape="1">
            <a:gsLst>
              <a:gs pos="0">
                <a:schemeClr val="bg1"/>
              </a:gs>
              <a:gs pos="100000">
                <a:srgbClr val="7B77C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FF0000"/>
                </a:solidFill>
              </a:rPr>
              <a:t>0</a:t>
            </a:r>
            <a:endParaRPr lang="en-US" altLang="en-US" sz="4400" b="1" dirty="0">
              <a:solidFill>
                <a:srgbClr val="FF0000"/>
              </a:solidFill>
            </a:endParaRPr>
          </a:p>
        </p:txBody>
      </p:sp>
      <p:sp>
        <p:nvSpPr>
          <p:cNvPr id="18492" name="AutoShape 60"/>
          <p:cNvSpPr/>
          <p:nvPr/>
        </p:nvSpPr>
        <p:spPr>
          <a:xfrm>
            <a:off x="8730615" y="154305"/>
            <a:ext cx="1143000" cy="914400"/>
          </a:xfrm>
          <a:prstGeom prst="star16">
            <a:avLst>
              <a:gd name="adj" fmla="val 37500"/>
            </a:avLst>
          </a:prstGeom>
          <a:gradFill rotWithShape="1">
            <a:gsLst>
              <a:gs pos="0">
                <a:schemeClr val="bg1"/>
              </a:gs>
              <a:gs pos="100000">
                <a:srgbClr val="89B593"/>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800000"/>
                </a:solidFill>
              </a:rPr>
              <a:t>1</a:t>
            </a:r>
            <a:endParaRPr lang="en-US" altLang="en-US" sz="4400" b="1" dirty="0">
              <a:solidFill>
                <a:srgbClr val="800000"/>
              </a:solidFill>
            </a:endParaRPr>
          </a:p>
        </p:txBody>
      </p:sp>
      <p:sp>
        <p:nvSpPr>
          <p:cNvPr id="18493" name="AutoShape 61"/>
          <p:cNvSpPr/>
          <p:nvPr/>
        </p:nvSpPr>
        <p:spPr>
          <a:xfrm>
            <a:off x="8730298" y="15430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2</a:t>
            </a:r>
            <a:endParaRPr lang="en-US" altLang="en-US" sz="4400" b="1" dirty="0">
              <a:solidFill>
                <a:srgbClr val="0033CC"/>
              </a:solidFill>
            </a:endParaRPr>
          </a:p>
        </p:txBody>
      </p:sp>
      <p:sp>
        <p:nvSpPr>
          <p:cNvPr id="18494" name="AutoShape 62"/>
          <p:cNvSpPr/>
          <p:nvPr/>
        </p:nvSpPr>
        <p:spPr>
          <a:xfrm>
            <a:off x="8730615" y="153988"/>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3</a:t>
            </a:r>
            <a:endParaRPr lang="en-US" altLang="en-US" sz="4400" b="1" dirty="0">
              <a:solidFill>
                <a:srgbClr val="0033CC"/>
              </a:solidFill>
            </a:endParaRPr>
          </a:p>
        </p:txBody>
      </p:sp>
      <p:sp>
        <p:nvSpPr>
          <p:cNvPr id="18495" name="AutoShape 63"/>
          <p:cNvSpPr/>
          <p:nvPr/>
        </p:nvSpPr>
        <p:spPr>
          <a:xfrm>
            <a:off x="8730615" y="15430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4</a:t>
            </a:r>
            <a:endParaRPr lang="en-US" altLang="en-US" sz="4400" b="1" dirty="0">
              <a:solidFill>
                <a:srgbClr val="0033CC"/>
              </a:solidFill>
            </a:endParaRPr>
          </a:p>
        </p:txBody>
      </p:sp>
      <p:sp>
        <p:nvSpPr>
          <p:cNvPr id="18496" name="AutoShape 64"/>
          <p:cNvSpPr/>
          <p:nvPr/>
        </p:nvSpPr>
        <p:spPr>
          <a:xfrm>
            <a:off x="8730615" y="154305"/>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sp>
        <p:nvSpPr>
          <p:cNvPr id="3" name="Text Box 2"/>
          <p:cNvSpPr txBox="1"/>
          <p:nvPr/>
        </p:nvSpPr>
        <p:spPr>
          <a:xfrm>
            <a:off x="1993265" y="1068705"/>
            <a:ext cx="8872220" cy="1076325"/>
          </a:xfrm>
          <a:prstGeom prst="rect">
            <a:avLst/>
          </a:prstGeom>
          <a:noFill/>
        </p:spPr>
        <p:txBody>
          <a:bodyPr wrap="square" rtlCol="0" anchor="t">
            <a:spAutoFit/>
          </a:bodyPr>
          <a:lstStyle/>
          <a:p>
            <a:pPr algn="ctr">
              <a:buNone/>
            </a:pPr>
            <a:r>
              <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rPr>
              <a:t>Số lớn nhất có sáu chữ số là số nào?</a:t>
            </a:r>
            <a:endPar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endParaRPr>
          </a:p>
          <a:p>
            <a:pPr algn="ctr">
              <a:buNone/>
            </a:pPr>
            <a:endParaRPr lang="en-US" sz="3200" b="1" i="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sym typeface="+mn-ea"/>
            </a:endParaRPr>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arn(inHorizontal)">
                                      <p:cBhvr>
                                        <p:cTn id="7" dur="500"/>
                                        <p:tgtEl>
                                          <p:spTgt spid="1843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8441"/>
                                        </p:tgtEl>
                                        <p:attrNameLst>
                                          <p:attrName>style.visibility</p:attrName>
                                        </p:attrNameLst>
                                      </p:cBhvr>
                                      <p:to>
                                        <p:strVal val="visible"/>
                                      </p:to>
                                    </p:set>
                                    <p:anim calcmode="lin" valueType="num">
                                      <p:cBhvr>
                                        <p:cTn id="11" dur="1000" fill="hold"/>
                                        <p:tgtEl>
                                          <p:spTgt spid="18441"/>
                                        </p:tgtEl>
                                        <p:attrNameLst>
                                          <p:attrName>ppt_w</p:attrName>
                                        </p:attrNameLst>
                                      </p:cBhvr>
                                      <p:tavLst>
                                        <p:tav tm="0">
                                          <p:val>
                                            <p:strVal val="#ppt_w*0.70"/>
                                          </p:val>
                                        </p:tav>
                                        <p:tav tm="100000">
                                          <p:val>
                                            <p:strVal val="#ppt_w"/>
                                          </p:val>
                                        </p:tav>
                                      </p:tavLst>
                                    </p:anim>
                                    <p:anim calcmode="lin" valueType="num">
                                      <p:cBhvr>
                                        <p:cTn id="12" dur="1000" fill="hold"/>
                                        <p:tgtEl>
                                          <p:spTgt spid="18441"/>
                                        </p:tgtEl>
                                        <p:attrNameLst>
                                          <p:attrName>ppt_h</p:attrName>
                                        </p:attrNameLst>
                                      </p:cBhvr>
                                      <p:tavLst>
                                        <p:tav tm="0">
                                          <p:val>
                                            <p:strVal val="#ppt_h"/>
                                          </p:val>
                                        </p:tav>
                                        <p:tav tm="100000">
                                          <p:val>
                                            <p:strVal val="#ppt_h"/>
                                          </p:val>
                                        </p:tav>
                                      </p:tavLst>
                                    </p:anim>
                                    <p:animEffect transition="in" filter="fade">
                                      <p:cBhvr>
                                        <p:cTn id="13" dur="1000"/>
                                        <p:tgtEl>
                                          <p:spTgt spid="18441"/>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18442"/>
                                        </p:tgtEl>
                                        <p:attrNameLst>
                                          <p:attrName>style.visibility</p:attrName>
                                        </p:attrNameLst>
                                      </p:cBhvr>
                                      <p:to>
                                        <p:strVal val="visible"/>
                                      </p:to>
                                    </p:set>
                                    <p:anim calcmode="lin" valueType="num">
                                      <p:cBhvr>
                                        <p:cTn id="17" dur="1000" fill="hold"/>
                                        <p:tgtEl>
                                          <p:spTgt spid="18442"/>
                                        </p:tgtEl>
                                        <p:attrNameLst>
                                          <p:attrName>ppt_w</p:attrName>
                                        </p:attrNameLst>
                                      </p:cBhvr>
                                      <p:tavLst>
                                        <p:tav tm="0">
                                          <p:val>
                                            <p:strVal val="#ppt_w*0.70"/>
                                          </p:val>
                                        </p:tav>
                                        <p:tav tm="100000">
                                          <p:val>
                                            <p:strVal val="#ppt_w"/>
                                          </p:val>
                                        </p:tav>
                                      </p:tavLst>
                                    </p:anim>
                                    <p:anim calcmode="lin" valueType="num">
                                      <p:cBhvr>
                                        <p:cTn id="18" dur="1000" fill="hold"/>
                                        <p:tgtEl>
                                          <p:spTgt spid="18442"/>
                                        </p:tgtEl>
                                        <p:attrNameLst>
                                          <p:attrName>ppt_h</p:attrName>
                                        </p:attrNameLst>
                                      </p:cBhvr>
                                      <p:tavLst>
                                        <p:tav tm="0">
                                          <p:val>
                                            <p:strVal val="#ppt_h"/>
                                          </p:val>
                                        </p:tav>
                                        <p:tav tm="100000">
                                          <p:val>
                                            <p:strVal val="#ppt_h"/>
                                          </p:val>
                                        </p:tav>
                                      </p:tavLst>
                                    </p:anim>
                                    <p:animEffect transition="in" filter="fade">
                                      <p:cBhvr>
                                        <p:cTn id="19" dur="1000"/>
                                        <p:tgtEl>
                                          <p:spTgt spid="18442"/>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18443"/>
                                        </p:tgtEl>
                                        <p:attrNameLst>
                                          <p:attrName>style.visibility</p:attrName>
                                        </p:attrNameLst>
                                      </p:cBhvr>
                                      <p:to>
                                        <p:strVal val="visible"/>
                                      </p:to>
                                    </p:set>
                                    <p:anim calcmode="lin" valueType="num">
                                      <p:cBhvr>
                                        <p:cTn id="23" dur="1000" fill="hold"/>
                                        <p:tgtEl>
                                          <p:spTgt spid="18443"/>
                                        </p:tgtEl>
                                        <p:attrNameLst>
                                          <p:attrName>ppt_w</p:attrName>
                                        </p:attrNameLst>
                                      </p:cBhvr>
                                      <p:tavLst>
                                        <p:tav tm="0">
                                          <p:val>
                                            <p:strVal val="#ppt_w*0.70"/>
                                          </p:val>
                                        </p:tav>
                                        <p:tav tm="100000">
                                          <p:val>
                                            <p:strVal val="#ppt_w"/>
                                          </p:val>
                                        </p:tav>
                                      </p:tavLst>
                                    </p:anim>
                                    <p:anim calcmode="lin" valueType="num">
                                      <p:cBhvr>
                                        <p:cTn id="24" dur="1000" fill="hold"/>
                                        <p:tgtEl>
                                          <p:spTgt spid="18443"/>
                                        </p:tgtEl>
                                        <p:attrNameLst>
                                          <p:attrName>ppt_h</p:attrName>
                                        </p:attrNameLst>
                                      </p:cBhvr>
                                      <p:tavLst>
                                        <p:tav tm="0">
                                          <p:val>
                                            <p:strVal val="#ppt_h"/>
                                          </p:val>
                                        </p:tav>
                                        <p:tav tm="100000">
                                          <p:val>
                                            <p:strVal val="#ppt_h"/>
                                          </p:val>
                                        </p:tav>
                                      </p:tavLst>
                                    </p:anim>
                                    <p:animEffect transition="in" filter="fade">
                                      <p:cBhvr>
                                        <p:cTn id="25" dur="1000"/>
                                        <p:tgtEl>
                                          <p:spTgt spid="18443"/>
                                        </p:tgtEl>
                                      </p:cBhvr>
                                    </p:animEffect>
                                  </p:childTnLst>
                                </p:cTn>
                              </p:par>
                            </p:childTnLst>
                          </p:cTn>
                        </p:par>
                        <p:par>
                          <p:cTn id="26" fill="hold">
                            <p:stCondLst>
                              <p:cond delay="3500"/>
                            </p:stCondLst>
                            <p:childTnLst>
                              <p:par>
                                <p:cTn id="27" presetID="54" presetClass="exit" presetSubtype="0" decel="100000" fill="hold" grpId="0" nodeType="afterEffect">
                                  <p:stCondLst>
                                    <p:cond delay="0"/>
                                  </p:stCondLst>
                                  <p:childTnLst>
                                    <p:anim calcmode="lin" valueType="num">
                                      <p:cBhvr>
                                        <p:cTn id="28" dur="1000"/>
                                        <p:tgtEl>
                                          <p:spTgt spid="18496"/>
                                        </p:tgtEl>
                                        <p:attrNameLst>
                                          <p:attrName>ppt_w</p:attrName>
                                        </p:attrNameLst>
                                      </p:cBhvr>
                                      <p:tavLst>
                                        <p:tav tm="0">
                                          <p:val>
                                            <p:strVal val="ppt_w"/>
                                          </p:val>
                                        </p:tav>
                                        <p:tav tm="100000">
                                          <p:val>
                                            <p:strVal val="ppt_w*0.05"/>
                                          </p:val>
                                        </p:tav>
                                      </p:tavLst>
                                    </p:anim>
                                    <p:anim calcmode="lin" valueType="num">
                                      <p:cBhvr>
                                        <p:cTn id="29" dur="1000"/>
                                        <p:tgtEl>
                                          <p:spTgt spid="18496"/>
                                        </p:tgtEl>
                                        <p:attrNameLst>
                                          <p:attrName>ppt_h</p:attrName>
                                        </p:attrNameLst>
                                      </p:cBhvr>
                                      <p:tavLst>
                                        <p:tav tm="0">
                                          <p:val>
                                            <p:strVal val="ppt_h"/>
                                          </p:val>
                                        </p:tav>
                                        <p:tav tm="100000">
                                          <p:val>
                                            <p:strVal val="ppt_h"/>
                                          </p:val>
                                        </p:tav>
                                      </p:tavLst>
                                    </p:anim>
                                    <p:anim calcmode="lin" valueType="num">
                                      <p:cBhvr>
                                        <p:cTn id="30" dur="1000"/>
                                        <p:tgtEl>
                                          <p:spTgt spid="18496"/>
                                        </p:tgtEl>
                                        <p:attrNameLst>
                                          <p:attrName>ppt_x</p:attrName>
                                        </p:attrNameLst>
                                      </p:cBhvr>
                                      <p:tavLst>
                                        <p:tav tm="0">
                                          <p:val>
                                            <p:strVal val="ppt_x"/>
                                          </p:val>
                                        </p:tav>
                                        <p:tav tm="100000">
                                          <p:val>
                                            <p:strVal val="ppt_x-.2"/>
                                          </p:val>
                                        </p:tav>
                                      </p:tavLst>
                                    </p:anim>
                                    <p:anim calcmode="lin" valueType="num">
                                      <p:cBhvr>
                                        <p:cTn id="31" dur="1000"/>
                                        <p:tgtEl>
                                          <p:spTgt spid="18496"/>
                                        </p:tgtEl>
                                        <p:attrNameLst>
                                          <p:attrName>ppt_y</p:attrName>
                                        </p:attrNameLst>
                                      </p:cBhvr>
                                      <p:tavLst>
                                        <p:tav tm="0">
                                          <p:val>
                                            <p:strVal val="ppt_y"/>
                                          </p:val>
                                        </p:tav>
                                        <p:tav tm="100000">
                                          <p:val>
                                            <p:strVal val="ppt_y"/>
                                          </p:val>
                                        </p:tav>
                                      </p:tavLst>
                                    </p:anim>
                                    <p:animEffect transition="out" filter="fade">
                                      <p:cBhvr>
                                        <p:cTn id="32" dur="1000"/>
                                        <p:tgtEl>
                                          <p:spTgt spid="18496"/>
                                        </p:tgtEl>
                                      </p:cBhvr>
                                    </p:animEffect>
                                    <p:set>
                                      <p:cBhvr>
                                        <p:cTn id="33" dur="1" fill="hold">
                                          <p:stCondLst>
                                            <p:cond delay="999"/>
                                          </p:stCondLst>
                                        </p:cTn>
                                        <p:tgtEl>
                                          <p:spTgt spid="1849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4" fill="hold">
                            <p:stCondLst>
                              <p:cond delay="4500"/>
                            </p:stCondLst>
                            <p:childTnLst>
                              <p:par>
                                <p:cTn id="35" presetID="54" presetClass="exit" presetSubtype="0" decel="100000" fill="hold" grpId="0" nodeType="afterEffect">
                                  <p:stCondLst>
                                    <p:cond delay="0"/>
                                  </p:stCondLst>
                                  <p:childTnLst>
                                    <p:anim calcmode="lin" valueType="num">
                                      <p:cBhvr>
                                        <p:cTn id="36" dur="1000"/>
                                        <p:tgtEl>
                                          <p:spTgt spid="18495"/>
                                        </p:tgtEl>
                                        <p:attrNameLst>
                                          <p:attrName>ppt_w</p:attrName>
                                        </p:attrNameLst>
                                      </p:cBhvr>
                                      <p:tavLst>
                                        <p:tav tm="0">
                                          <p:val>
                                            <p:strVal val="ppt_w"/>
                                          </p:val>
                                        </p:tav>
                                        <p:tav tm="100000">
                                          <p:val>
                                            <p:strVal val="ppt_w*0.05"/>
                                          </p:val>
                                        </p:tav>
                                      </p:tavLst>
                                    </p:anim>
                                    <p:anim calcmode="lin" valueType="num">
                                      <p:cBhvr>
                                        <p:cTn id="37" dur="1000"/>
                                        <p:tgtEl>
                                          <p:spTgt spid="18495"/>
                                        </p:tgtEl>
                                        <p:attrNameLst>
                                          <p:attrName>ppt_h</p:attrName>
                                        </p:attrNameLst>
                                      </p:cBhvr>
                                      <p:tavLst>
                                        <p:tav tm="0">
                                          <p:val>
                                            <p:strVal val="ppt_h"/>
                                          </p:val>
                                        </p:tav>
                                        <p:tav tm="100000">
                                          <p:val>
                                            <p:strVal val="ppt_h"/>
                                          </p:val>
                                        </p:tav>
                                      </p:tavLst>
                                    </p:anim>
                                    <p:anim calcmode="lin" valueType="num">
                                      <p:cBhvr>
                                        <p:cTn id="38" dur="1000"/>
                                        <p:tgtEl>
                                          <p:spTgt spid="18495"/>
                                        </p:tgtEl>
                                        <p:attrNameLst>
                                          <p:attrName>ppt_x</p:attrName>
                                        </p:attrNameLst>
                                      </p:cBhvr>
                                      <p:tavLst>
                                        <p:tav tm="0">
                                          <p:val>
                                            <p:strVal val="ppt_x"/>
                                          </p:val>
                                        </p:tav>
                                        <p:tav tm="100000">
                                          <p:val>
                                            <p:strVal val="ppt_x-.2"/>
                                          </p:val>
                                        </p:tav>
                                      </p:tavLst>
                                    </p:anim>
                                    <p:anim calcmode="lin" valueType="num">
                                      <p:cBhvr>
                                        <p:cTn id="39" dur="1000"/>
                                        <p:tgtEl>
                                          <p:spTgt spid="18495"/>
                                        </p:tgtEl>
                                        <p:attrNameLst>
                                          <p:attrName>ppt_y</p:attrName>
                                        </p:attrNameLst>
                                      </p:cBhvr>
                                      <p:tavLst>
                                        <p:tav tm="0">
                                          <p:val>
                                            <p:strVal val="ppt_y"/>
                                          </p:val>
                                        </p:tav>
                                        <p:tav tm="100000">
                                          <p:val>
                                            <p:strVal val="ppt_y"/>
                                          </p:val>
                                        </p:tav>
                                      </p:tavLst>
                                    </p:anim>
                                    <p:animEffect transition="out" filter="fade">
                                      <p:cBhvr>
                                        <p:cTn id="40" dur="1000"/>
                                        <p:tgtEl>
                                          <p:spTgt spid="18495"/>
                                        </p:tgtEl>
                                      </p:cBhvr>
                                    </p:animEffect>
                                    <p:set>
                                      <p:cBhvr>
                                        <p:cTn id="41" dur="1" fill="hold">
                                          <p:stCondLst>
                                            <p:cond delay="999"/>
                                          </p:stCondLst>
                                        </p:cTn>
                                        <p:tgtEl>
                                          <p:spTgt spid="1849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2" fill="hold">
                            <p:stCondLst>
                              <p:cond delay="5500"/>
                            </p:stCondLst>
                            <p:childTnLst>
                              <p:par>
                                <p:cTn id="43" presetID="54" presetClass="exit" presetSubtype="0" decel="100000" fill="hold" grpId="0" nodeType="afterEffect">
                                  <p:stCondLst>
                                    <p:cond delay="0"/>
                                  </p:stCondLst>
                                  <p:childTnLst>
                                    <p:anim calcmode="lin" valueType="num">
                                      <p:cBhvr>
                                        <p:cTn id="44" dur="1000"/>
                                        <p:tgtEl>
                                          <p:spTgt spid="18494"/>
                                        </p:tgtEl>
                                        <p:attrNameLst>
                                          <p:attrName>ppt_w</p:attrName>
                                        </p:attrNameLst>
                                      </p:cBhvr>
                                      <p:tavLst>
                                        <p:tav tm="0">
                                          <p:val>
                                            <p:strVal val="ppt_w"/>
                                          </p:val>
                                        </p:tav>
                                        <p:tav tm="100000">
                                          <p:val>
                                            <p:strVal val="ppt_w*0.05"/>
                                          </p:val>
                                        </p:tav>
                                      </p:tavLst>
                                    </p:anim>
                                    <p:anim calcmode="lin" valueType="num">
                                      <p:cBhvr>
                                        <p:cTn id="45" dur="1000"/>
                                        <p:tgtEl>
                                          <p:spTgt spid="18494"/>
                                        </p:tgtEl>
                                        <p:attrNameLst>
                                          <p:attrName>ppt_h</p:attrName>
                                        </p:attrNameLst>
                                      </p:cBhvr>
                                      <p:tavLst>
                                        <p:tav tm="0">
                                          <p:val>
                                            <p:strVal val="ppt_h"/>
                                          </p:val>
                                        </p:tav>
                                        <p:tav tm="100000">
                                          <p:val>
                                            <p:strVal val="ppt_h"/>
                                          </p:val>
                                        </p:tav>
                                      </p:tavLst>
                                    </p:anim>
                                    <p:anim calcmode="lin" valueType="num">
                                      <p:cBhvr>
                                        <p:cTn id="46" dur="1000"/>
                                        <p:tgtEl>
                                          <p:spTgt spid="18494"/>
                                        </p:tgtEl>
                                        <p:attrNameLst>
                                          <p:attrName>ppt_x</p:attrName>
                                        </p:attrNameLst>
                                      </p:cBhvr>
                                      <p:tavLst>
                                        <p:tav tm="0">
                                          <p:val>
                                            <p:strVal val="ppt_x"/>
                                          </p:val>
                                        </p:tav>
                                        <p:tav tm="100000">
                                          <p:val>
                                            <p:strVal val="ppt_x-.2"/>
                                          </p:val>
                                        </p:tav>
                                      </p:tavLst>
                                    </p:anim>
                                    <p:anim calcmode="lin" valueType="num">
                                      <p:cBhvr>
                                        <p:cTn id="47" dur="1000"/>
                                        <p:tgtEl>
                                          <p:spTgt spid="18494"/>
                                        </p:tgtEl>
                                        <p:attrNameLst>
                                          <p:attrName>ppt_y</p:attrName>
                                        </p:attrNameLst>
                                      </p:cBhvr>
                                      <p:tavLst>
                                        <p:tav tm="0">
                                          <p:val>
                                            <p:strVal val="ppt_y"/>
                                          </p:val>
                                        </p:tav>
                                        <p:tav tm="100000">
                                          <p:val>
                                            <p:strVal val="ppt_y"/>
                                          </p:val>
                                        </p:tav>
                                      </p:tavLst>
                                    </p:anim>
                                    <p:animEffect transition="out" filter="fade">
                                      <p:cBhvr>
                                        <p:cTn id="48" dur="1000"/>
                                        <p:tgtEl>
                                          <p:spTgt spid="18494"/>
                                        </p:tgtEl>
                                      </p:cBhvr>
                                    </p:animEffect>
                                    <p:set>
                                      <p:cBhvr>
                                        <p:cTn id="49" dur="1" fill="hold">
                                          <p:stCondLst>
                                            <p:cond delay="999"/>
                                          </p:stCondLst>
                                        </p:cTn>
                                        <p:tgtEl>
                                          <p:spTgt spid="1849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50" fill="hold">
                            <p:stCondLst>
                              <p:cond delay="6500"/>
                            </p:stCondLst>
                            <p:childTnLst>
                              <p:par>
                                <p:cTn id="51" presetID="54" presetClass="exit" presetSubtype="0" decel="100000" fill="hold" grpId="0" nodeType="afterEffect">
                                  <p:stCondLst>
                                    <p:cond delay="0"/>
                                  </p:stCondLst>
                                  <p:childTnLst>
                                    <p:anim calcmode="lin" valueType="num">
                                      <p:cBhvr>
                                        <p:cTn id="52" dur="1000"/>
                                        <p:tgtEl>
                                          <p:spTgt spid="18493"/>
                                        </p:tgtEl>
                                        <p:attrNameLst>
                                          <p:attrName>ppt_w</p:attrName>
                                        </p:attrNameLst>
                                      </p:cBhvr>
                                      <p:tavLst>
                                        <p:tav tm="0">
                                          <p:val>
                                            <p:strVal val="ppt_w"/>
                                          </p:val>
                                        </p:tav>
                                        <p:tav tm="100000">
                                          <p:val>
                                            <p:strVal val="ppt_w*0.05"/>
                                          </p:val>
                                        </p:tav>
                                      </p:tavLst>
                                    </p:anim>
                                    <p:anim calcmode="lin" valueType="num">
                                      <p:cBhvr>
                                        <p:cTn id="53" dur="1000"/>
                                        <p:tgtEl>
                                          <p:spTgt spid="18493"/>
                                        </p:tgtEl>
                                        <p:attrNameLst>
                                          <p:attrName>ppt_h</p:attrName>
                                        </p:attrNameLst>
                                      </p:cBhvr>
                                      <p:tavLst>
                                        <p:tav tm="0">
                                          <p:val>
                                            <p:strVal val="ppt_h"/>
                                          </p:val>
                                        </p:tav>
                                        <p:tav tm="100000">
                                          <p:val>
                                            <p:strVal val="ppt_h"/>
                                          </p:val>
                                        </p:tav>
                                      </p:tavLst>
                                    </p:anim>
                                    <p:anim calcmode="lin" valueType="num">
                                      <p:cBhvr>
                                        <p:cTn id="54" dur="1000"/>
                                        <p:tgtEl>
                                          <p:spTgt spid="18493"/>
                                        </p:tgtEl>
                                        <p:attrNameLst>
                                          <p:attrName>ppt_x</p:attrName>
                                        </p:attrNameLst>
                                      </p:cBhvr>
                                      <p:tavLst>
                                        <p:tav tm="0">
                                          <p:val>
                                            <p:strVal val="ppt_x"/>
                                          </p:val>
                                        </p:tav>
                                        <p:tav tm="100000">
                                          <p:val>
                                            <p:strVal val="ppt_x-.2"/>
                                          </p:val>
                                        </p:tav>
                                      </p:tavLst>
                                    </p:anim>
                                    <p:anim calcmode="lin" valueType="num">
                                      <p:cBhvr>
                                        <p:cTn id="55" dur="1000"/>
                                        <p:tgtEl>
                                          <p:spTgt spid="18493"/>
                                        </p:tgtEl>
                                        <p:attrNameLst>
                                          <p:attrName>ppt_y</p:attrName>
                                        </p:attrNameLst>
                                      </p:cBhvr>
                                      <p:tavLst>
                                        <p:tav tm="0">
                                          <p:val>
                                            <p:strVal val="ppt_y"/>
                                          </p:val>
                                        </p:tav>
                                        <p:tav tm="100000">
                                          <p:val>
                                            <p:strVal val="ppt_y"/>
                                          </p:val>
                                        </p:tav>
                                      </p:tavLst>
                                    </p:anim>
                                    <p:animEffect transition="out" filter="fade">
                                      <p:cBhvr>
                                        <p:cTn id="56" dur="1000"/>
                                        <p:tgtEl>
                                          <p:spTgt spid="18493"/>
                                        </p:tgtEl>
                                      </p:cBhvr>
                                    </p:animEffect>
                                    <p:set>
                                      <p:cBhvr>
                                        <p:cTn id="57" dur="1" fill="hold">
                                          <p:stCondLst>
                                            <p:cond delay="999"/>
                                          </p:stCondLst>
                                        </p:cTn>
                                        <p:tgtEl>
                                          <p:spTgt spid="18493"/>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par>
                          <p:cTn id="58" fill="hold">
                            <p:stCondLst>
                              <p:cond delay="7500"/>
                            </p:stCondLst>
                            <p:childTnLst>
                              <p:par>
                                <p:cTn id="59" presetID="54" presetClass="exit" presetSubtype="0" decel="100000" fill="hold" grpId="0" nodeType="afterEffect">
                                  <p:stCondLst>
                                    <p:cond delay="0"/>
                                  </p:stCondLst>
                                  <p:childTnLst>
                                    <p:anim calcmode="lin" valueType="num">
                                      <p:cBhvr>
                                        <p:cTn id="60" dur="1000"/>
                                        <p:tgtEl>
                                          <p:spTgt spid="18492"/>
                                        </p:tgtEl>
                                        <p:attrNameLst>
                                          <p:attrName>ppt_w</p:attrName>
                                        </p:attrNameLst>
                                      </p:cBhvr>
                                      <p:tavLst>
                                        <p:tav tm="0">
                                          <p:val>
                                            <p:strVal val="ppt_w"/>
                                          </p:val>
                                        </p:tav>
                                        <p:tav tm="100000">
                                          <p:val>
                                            <p:strVal val="ppt_w*0.05"/>
                                          </p:val>
                                        </p:tav>
                                      </p:tavLst>
                                    </p:anim>
                                    <p:anim calcmode="lin" valueType="num">
                                      <p:cBhvr>
                                        <p:cTn id="61" dur="1000"/>
                                        <p:tgtEl>
                                          <p:spTgt spid="18492"/>
                                        </p:tgtEl>
                                        <p:attrNameLst>
                                          <p:attrName>ppt_h</p:attrName>
                                        </p:attrNameLst>
                                      </p:cBhvr>
                                      <p:tavLst>
                                        <p:tav tm="0">
                                          <p:val>
                                            <p:strVal val="ppt_h"/>
                                          </p:val>
                                        </p:tav>
                                        <p:tav tm="100000">
                                          <p:val>
                                            <p:strVal val="ppt_h"/>
                                          </p:val>
                                        </p:tav>
                                      </p:tavLst>
                                    </p:anim>
                                    <p:anim calcmode="lin" valueType="num">
                                      <p:cBhvr>
                                        <p:cTn id="62" dur="1000"/>
                                        <p:tgtEl>
                                          <p:spTgt spid="18492"/>
                                        </p:tgtEl>
                                        <p:attrNameLst>
                                          <p:attrName>ppt_x</p:attrName>
                                        </p:attrNameLst>
                                      </p:cBhvr>
                                      <p:tavLst>
                                        <p:tav tm="0">
                                          <p:val>
                                            <p:strVal val="ppt_x"/>
                                          </p:val>
                                        </p:tav>
                                        <p:tav tm="100000">
                                          <p:val>
                                            <p:strVal val="ppt_x-.2"/>
                                          </p:val>
                                        </p:tav>
                                      </p:tavLst>
                                    </p:anim>
                                    <p:anim calcmode="lin" valueType="num">
                                      <p:cBhvr>
                                        <p:cTn id="63" dur="1000"/>
                                        <p:tgtEl>
                                          <p:spTgt spid="18492"/>
                                        </p:tgtEl>
                                        <p:attrNameLst>
                                          <p:attrName>ppt_y</p:attrName>
                                        </p:attrNameLst>
                                      </p:cBhvr>
                                      <p:tavLst>
                                        <p:tav tm="0">
                                          <p:val>
                                            <p:strVal val="ppt_y"/>
                                          </p:val>
                                        </p:tav>
                                        <p:tav tm="100000">
                                          <p:val>
                                            <p:strVal val="ppt_y"/>
                                          </p:val>
                                        </p:tav>
                                      </p:tavLst>
                                    </p:anim>
                                    <p:animEffect transition="out" filter="fade">
                                      <p:cBhvr>
                                        <p:cTn id="64" dur="1000"/>
                                        <p:tgtEl>
                                          <p:spTgt spid="18492"/>
                                        </p:tgtEl>
                                      </p:cBhvr>
                                    </p:animEffect>
                                    <p:set>
                                      <p:cBhvr>
                                        <p:cTn id="65" dur="1" fill="hold">
                                          <p:stCondLst>
                                            <p:cond delay="999"/>
                                          </p:stCondLst>
                                        </p:cTn>
                                        <p:tgtEl>
                                          <p:spTgt spid="1849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6" fill="hold">
                            <p:stCondLst>
                              <p:cond delay="8500"/>
                            </p:stCondLst>
                            <p:childTnLst>
                              <p:par>
                                <p:cTn id="67" presetID="43" presetClass="exit" presetSubtype="0" fill="hold" grpId="0" nodeType="afterEffect">
                                  <p:stCondLst>
                                    <p:cond delay="0"/>
                                  </p:stCondLst>
                                  <p:childTnLst>
                                    <p:anim calcmode="lin" valueType="num">
                                      <p:cBhvr>
                                        <p:cTn id="68" dur="600" decel="50000">
                                          <p:stCondLst>
                                            <p:cond delay="0"/>
                                          </p:stCondLst>
                                        </p:cTn>
                                        <p:tgtEl>
                                          <p:spTgt spid="184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00">
                                          <p:stCondLst>
                                            <p:cond delay="600"/>
                                          </p:stCondLst>
                                        </p:cTn>
                                        <p:tgtEl>
                                          <p:spTgt spid="18491"/>
                                        </p:tgtEl>
                                        <p:attrNameLst>
                                          <p:attrName>ppt_x</p:attrName>
                                        </p:attrNameLst>
                                      </p:cBhvr>
                                      <p:tavLst>
                                        <p:tav tm="0">
                                          <p:val>
                                            <p:strVal val="ppt_x"/>
                                          </p:val>
                                        </p:tav>
                                        <p:tav tm="100000">
                                          <p:val>
                                            <p:strVal val="ppt_x"/>
                                          </p:val>
                                        </p:tav>
                                      </p:tavLst>
                                    </p:anim>
                                    <p:anim calcmode="lin" valueType="num">
                                      <p:cBhvr>
                                        <p:cTn id="70" dur="600" decel="50000">
                                          <p:stCondLst>
                                            <p:cond delay="0"/>
                                          </p:stCondLst>
                                        </p:cTn>
                                        <p:tgtEl>
                                          <p:spTgt spid="18491"/>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71" dur="400">
                                          <p:stCondLst>
                                            <p:cond delay="600"/>
                                          </p:stCondLst>
                                        </p:cTn>
                                        <p:tgtEl>
                                          <p:spTgt spid="18491"/>
                                        </p:tgtEl>
                                        <p:attrNameLst>
                                          <p:attrName>ppt_y</p:attrName>
                                        </p:attrNameLst>
                                      </p:cBhvr>
                                      <p:tavLst>
                                        <p:tav tm="0">
                                          <p:val>
                                            <p:strVal val="ppt_y"/>
                                          </p:val>
                                        </p:tav>
                                        <p:tav tm="100000">
                                          <p:val>
                                            <p:strVal val="ppt_y"/>
                                          </p:val>
                                        </p:tav>
                                      </p:tavLst>
                                    </p:anim>
                                    <p:animEffect transition="out" filter="fade">
                                      <p:cBhvr>
                                        <p:cTn id="72" dur="100">
                                          <p:stCondLst>
                                            <p:cond delay="900"/>
                                          </p:stCondLst>
                                        </p:cTn>
                                        <p:tgtEl>
                                          <p:spTgt spid="18491"/>
                                        </p:tgtEl>
                                      </p:cBhvr>
                                    </p:animEffect>
                                    <p:set>
                                      <p:cBhvr>
                                        <p:cTn id="73" dur="1" fill="hold">
                                          <p:stCondLst>
                                            <p:cond delay="999"/>
                                          </p:stCondLst>
                                        </p:cTn>
                                        <p:tgtEl>
                                          <p:spTgt spid="18491"/>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ELL.WAV"/>
                                        </p:tgtEl>
                                      </p:cMediaNode>
                                    </p:audio>
                                  </p:sub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2000"/>
                                  </p:stCondLst>
                                  <p:childTnLst>
                                    <p:set>
                                      <p:cBhvr>
                                        <p:cTn id="77" dur="1" fill="hold">
                                          <p:stCondLst>
                                            <p:cond delay="0"/>
                                          </p:stCondLst>
                                        </p:cTn>
                                        <p:tgtEl>
                                          <p:spTgt spid="2"/>
                                        </p:tgtEl>
                                        <p:attrNameLst>
                                          <p:attrName>style.visibility</p:attrName>
                                        </p:attrNameLst>
                                      </p:cBhvr>
                                      <p:to>
                                        <p:strVal val="visible"/>
                                      </p:to>
                                    </p:set>
                                    <p:animEffect transition="in" filter="barn(inVertical)">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8439" grpId="0"/>
      <p:bldP spid="18441" grpId="0"/>
      <p:bldP spid="18442" grpId="0"/>
      <p:bldP spid="18443" grpId="0"/>
      <p:bldP spid="18491" grpId="0" bldLvl="0" animBg="1"/>
      <p:bldP spid="18492" grpId="0" bldLvl="0" animBg="1"/>
      <p:bldP spid="18493" grpId="0" bldLvl="0" animBg="1"/>
      <p:bldP spid="18494" grpId="0" bldLvl="0" animBg="1"/>
      <p:bldP spid="18495" grpId="0" bldLvl="0" animBg="1"/>
      <p:bldP spid="1849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19363" y="4229100"/>
            <a:ext cx="685800" cy="685800"/>
          </a:xfrm>
          <a:prstGeom prst="ellipse">
            <a:avLst/>
          </a:prstGeom>
          <a:ln w="38100">
            <a:solidFill>
              <a:srgbClr val="2D8B2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dk1"/>
              </a:solidFill>
              <a:effectLst/>
              <a:uLnTx/>
              <a:uFillTx/>
              <a:latin typeface="+mn-lt"/>
              <a:ea typeface="+mn-ea"/>
              <a:cs typeface="+mn-cs"/>
            </a:endParaRPr>
          </a:p>
        </p:txBody>
      </p:sp>
      <p:sp>
        <p:nvSpPr>
          <p:cNvPr id="4" name="TextBox 3"/>
          <p:cNvSpPr txBox="1"/>
          <p:nvPr/>
        </p:nvSpPr>
        <p:spPr>
          <a:xfrm>
            <a:off x="1591310" y="541020"/>
            <a:ext cx="9009380" cy="645160"/>
          </a:xfrm>
          <a:prstGeom prst="rect">
            <a:avLst/>
          </a:prstGeom>
          <a:noFill/>
        </p:spPr>
        <p:txBody>
          <a:bodyPr wrap="square">
            <a:spAutoFit/>
          </a:bodyPr>
          <a:lstStyle/>
          <a:p>
            <a:pPr>
              <a:buNone/>
            </a:pPr>
            <a:r>
              <a:rPr lang="en-US" sz="3600" b="1" i="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rPr>
              <a:t>Số bé nhất có sáu chữ số là số nào?</a:t>
            </a:r>
            <a:endParaRPr lang="en-US" sz="3600" b="1" i="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580005" y="2105660"/>
            <a:ext cx="7852410" cy="3784600"/>
          </a:xfrm>
          <a:prstGeom prst="rect">
            <a:avLst/>
          </a:prstGeom>
          <a:noFill/>
        </p:spPr>
        <p:txBody>
          <a:bodyPr wrap="square">
            <a:spAutoFit/>
          </a:bodyPr>
          <a:lstStyle/>
          <a:p>
            <a:pPr marL="457200" marR="0" indent="-457200" defTabSz="914400">
              <a:lnSpc>
                <a:spcPct val="150000"/>
              </a:lnSpc>
              <a:buClrTx/>
              <a:buSzTx/>
              <a:buFontTx/>
              <a:buAutoNum type="alphaUcPeriod"/>
              <a:defRPr/>
            </a:pPr>
            <a:r>
              <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109 000 </a:t>
            </a:r>
            <a:endPar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457200" marR="0" indent="-457200" defTabSz="914400">
              <a:lnSpc>
                <a:spcPct val="150000"/>
              </a:lnSpc>
              <a:buClrTx/>
              <a:buSzTx/>
              <a:buFontTx/>
              <a:buAutoNum type="alphaUcPeriod"/>
              <a:defRPr/>
            </a:pPr>
            <a:r>
              <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199 000</a:t>
            </a:r>
            <a:endPar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457200" marR="0" indent="-457200" defTabSz="914400">
              <a:lnSpc>
                <a:spcPct val="150000"/>
              </a:lnSpc>
              <a:buClrTx/>
              <a:buSzTx/>
              <a:buFontTx/>
              <a:buAutoNum type="alphaUcPeriod"/>
              <a:defRPr/>
            </a:pPr>
            <a:r>
              <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100 000</a:t>
            </a:r>
            <a:endParaRPr kumimoji="0" lang="en-US" sz="4000" b="1" i="1" kern="1200" cap="none" spc="0" normalizeH="0" baseline="0" noProof="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457200" marR="0" indent="-457200" defTabSz="914400">
              <a:lnSpc>
                <a:spcPct val="150000"/>
              </a:lnSpc>
              <a:buClrTx/>
              <a:buSzTx/>
              <a:buFontTx/>
              <a:buAutoNum type="alphaUcPeriod"/>
              <a:defRPr/>
            </a:pPr>
            <a:endParaRPr kumimoji="0" lang="en-US" sz="4000" b="1" i="1" kern="1200" cap="none" spc="0" normalizeH="0" baseline="0" noProof="0" dirty="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9222" name="Picture 7">
            <a:hlinkClick r:id="" action="ppaction://noaction"/>
          </p:cNvPr>
          <p:cNvPicPr>
            <a:picLocks noChangeAspect="1"/>
          </p:cNvPicPr>
          <p:nvPr/>
        </p:nvPicPr>
        <p:blipFill>
          <a:blip r:embed="rId1">
            <a:clrChange>
              <a:clrFrom>
                <a:srgbClr val="EEEEEE"/>
              </a:clrFrom>
              <a:clrTo>
                <a:srgbClr val="EEEEEE">
                  <a:alpha val="0"/>
                </a:srgbClr>
              </a:clrTo>
            </a:clrChange>
          </a:blip>
          <a:stretch>
            <a:fillRect/>
          </a:stretch>
        </p:blipFill>
        <p:spPr>
          <a:xfrm>
            <a:off x="8966835" y="3547745"/>
            <a:ext cx="1735138" cy="1479550"/>
          </a:xfrm>
          <a:prstGeom prst="rect">
            <a:avLst/>
          </a:prstGeom>
          <a:noFill/>
          <a:ln w="9525">
            <a:noFill/>
          </a:ln>
        </p:spPr>
      </p:pic>
      <p:sp>
        <p:nvSpPr>
          <p:cNvPr id="18511" name="AutoShape 79"/>
          <p:cNvSpPr/>
          <p:nvPr/>
        </p:nvSpPr>
        <p:spPr>
          <a:xfrm>
            <a:off x="9559290" y="129667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0</a:t>
            </a:r>
            <a:endParaRPr lang="en-US" altLang="en-US" sz="4400" b="1" dirty="0">
              <a:solidFill>
                <a:srgbClr val="0033CC"/>
              </a:solidFill>
            </a:endParaRPr>
          </a:p>
        </p:txBody>
      </p:sp>
      <p:sp>
        <p:nvSpPr>
          <p:cNvPr id="18506" name="AutoShape 74"/>
          <p:cNvSpPr/>
          <p:nvPr/>
        </p:nvSpPr>
        <p:spPr>
          <a:xfrm>
            <a:off x="9559290" y="129635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1</a:t>
            </a:r>
            <a:endParaRPr lang="en-US" altLang="en-US" sz="4400" b="1" dirty="0">
              <a:solidFill>
                <a:srgbClr val="0033CC"/>
              </a:solidFill>
            </a:endParaRPr>
          </a:p>
        </p:txBody>
      </p:sp>
      <p:sp>
        <p:nvSpPr>
          <p:cNvPr id="18510" name="AutoShape 78"/>
          <p:cNvSpPr/>
          <p:nvPr/>
        </p:nvSpPr>
        <p:spPr>
          <a:xfrm>
            <a:off x="9559290" y="129667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2</a:t>
            </a:r>
            <a:endParaRPr lang="en-US" altLang="en-US" sz="4400" b="1" dirty="0">
              <a:solidFill>
                <a:srgbClr val="0033CC"/>
              </a:solidFill>
            </a:endParaRPr>
          </a:p>
        </p:txBody>
      </p:sp>
      <p:sp>
        <p:nvSpPr>
          <p:cNvPr id="18509" name="AutoShape 77"/>
          <p:cNvSpPr/>
          <p:nvPr/>
        </p:nvSpPr>
        <p:spPr>
          <a:xfrm>
            <a:off x="9559290" y="129635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3</a:t>
            </a:r>
            <a:endParaRPr lang="en-US" altLang="en-US" sz="4400" b="1" dirty="0">
              <a:solidFill>
                <a:srgbClr val="0033CC"/>
              </a:solidFill>
            </a:endParaRPr>
          </a:p>
        </p:txBody>
      </p:sp>
      <p:sp>
        <p:nvSpPr>
          <p:cNvPr id="18507" name="AutoShape 75"/>
          <p:cNvSpPr/>
          <p:nvPr/>
        </p:nvSpPr>
        <p:spPr>
          <a:xfrm>
            <a:off x="9558973" y="1296670"/>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4</a:t>
            </a:r>
            <a:endParaRPr lang="en-US" altLang="en-US" sz="4400" b="1" dirty="0">
              <a:solidFill>
                <a:srgbClr val="0033CC"/>
              </a:solidFill>
            </a:endParaRPr>
          </a:p>
        </p:txBody>
      </p:sp>
      <p:sp>
        <p:nvSpPr>
          <p:cNvPr id="8" name="AutoShape 74"/>
          <p:cNvSpPr/>
          <p:nvPr/>
        </p:nvSpPr>
        <p:spPr>
          <a:xfrm>
            <a:off x="9559290" y="1296353"/>
            <a:ext cx="1143000" cy="914400"/>
          </a:xfrm>
          <a:prstGeom prst="star16">
            <a:avLst>
              <a:gd name="adj" fmla="val 37500"/>
            </a:avLst>
          </a:prstGeom>
          <a:gradFill rotWithShape="1">
            <a:gsLst>
              <a:gs pos="0">
                <a:schemeClr val="bg1"/>
              </a:gs>
              <a:gs pos="100000">
                <a:srgbClr val="FC4254"/>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4400" b="1" dirty="0">
                <a:solidFill>
                  <a:srgbClr val="0033CC"/>
                </a:solidFill>
              </a:rPr>
              <a:t>5</a:t>
            </a:r>
            <a:endParaRPr lang="en-US" altLang="en-US" sz="4400" b="1" dirty="0">
              <a:solidFill>
                <a:srgbClr val="0033CC"/>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xit" presetSubtype="0" decel="100000" fill="hold" grpId="0" nodeType="clickEffect">
                                  <p:stCondLst>
                                    <p:cond delay="0"/>
                                  </p:stCondLst>
                                  <p:childTnLst>
                                    <p:anim calcmode="lin" valueType="num">
                                      <p:cBhvr>
                                        <p:cTn id="6" dur="1000"/>
                                        <p:tgtEl>
                                          <p:spTgt spid="18511"/>
                                        </p:tgtEl>
                                        <p:attrNameLst>
                                          <p:attrName>ppt_w</p:attrName>
                                        </p:attrNameLst>
                                      </p:cBhvr>
                                      <p:tavLst>
                                        <p:tav tm="0">
                                          <p:val>
                                            <p:strVal val="ppt_w"/>
                                          </p:val>
                                        </p:tav>
                                        <p:tav tm="100000">
                                          <p:val>
                                            <p:strVal val="ppt_w*0.05"/>
                                          </p:val>
                                        </p:tav>
                                      </p:tavLst>
                                    </p:anim>
                                    <p:anim calcmode="lin" valueType="num">
                                      <p:cBhvr>
                                        <p:cTn id="7" dur="1000"/>
                                        <p:tgtEl>
                                          <p:spTgt spid="18511"/>
                                        </p:tgtEl>
                                        <p:attrNameLst>
                                          <p:attrName>ppt_h</p:attrName>
                                        </p:attrNameLst>
                                      </p:cBhvr>
                                      <p:tavLst>
                                        <p:tav tm="0">
                                          <p:val>
                                            <p:strVal val="ppt_h"/>
                                          </p:val>
                                        </p:tav>
                                        <p:tav tm="100000">
                                          <p:val>
                                            <p:strVal val="ppt_h"/>
                                          </p:val>
                                        </p:tav>
                                      </p:tavLst>
                                    </p:anim>
                                    <p:anim calcmode="lin" valueType="num">
                                      <p:cBhvr>
                                        <p:cTn id="8" dur="1000"/>
                                        <p:tgtEl>
                                          <p:spTgt spid="18511"/>
                                        </p:tgtEl>
                                        <p:attrNameLst>
                                          <p:attrName>ppt_x</p:attrName>
                                        </p:attrNameLst>
                                      </p:cBhvr>
                                      <p:tavLst>
                                        <p:tav tm="0">
                                          <p:val>
                                            <p:strVal val="ppt_x"/>
                                          </p:val>
                                        </p:tav>
                                        <p:tav tm="100000">
                                          <p:val>
                                            <p:strVal val="ppt_x-.2"/>
                                          </p:val>
                                        </p:tav>
                                      </p:tavLst>
                                    </p:anim>
                                    <p:anim calcmode="lin" valueType="num">
                                      <p:cBhvr>
                                        <p:cTn id="9" dur="1000"/>
                                        <p:tgtEl>
                                          <p:spTgt spid="18511"/>
                                        </p:tgtEl>
                                        <p:attrNameLst>
                                          <p:attrName>ppt_y</p:attrName>
                                        </p:attrNameLst>
                                      </p:cBhvr>
                                      <p:tavLst>
                                        <p:tav tm="0">
                                          <p:val>
                                            <p:strVal val="ppt_y"/>
                                          </p:val>
                                        </p:tav>
                                        <p:tav tm="100000">
                                          <p:val>
                                            <p:strVal val="ppt_y"/>
                                          </p:val>
                                        </p:tav>
                                      </p:tavLst>
                                    </p:anim>
                                    <p:animEffect transition="out" filter="fade">
                                      <p:cBhvr>
                                        <p:cTn id="10" dur="1000"/>
                                        <p:tgtEl>
                                          <p:spTgt spid="18511"/>
                                        </p:tgtEl>
                                      </p:cBhvr>
                                    </p:animEffect>
                                    <p:set>
                                      <p:cBhvr>
                                        <p:cTn id="11" dur="1" fill="hold">
                                          <p:stCondLst>
                                            <p:cond delay="999"/>
                                          </p:stCondLst>
                                        </p:cTn>
                                        <p:tgtEl>
                                          <p:spTgt spid="185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54" presetClass="exit" presetSubtype="0" decel="100000" fill="hold" grpId="0" nodeType="afterEffect">
                                  <p:stCondLst>
                                    <p:cond delay="0"/>
                                  </p:stCondLst>
                                  <p:childTnLst>
                                    <p:anim calcmode="lin" valueType="num">
                                      <p:cBhvr>
                                        <p:cTn id="14" dur="1000"/>
                                        <p:tgtEl>
                                          <p:spTgt spid="18506"/>
                                        </p:tgtEl>
                                        <p:attrNameLst>
                                          <p:attrName>ppt_w</p:attrName>
                                        </p:attrNameLst>
                                      </p:cBhvr>
                                      <p:tavLst>
                                        <p:tav tm="0">
                                          <p:val>
                                            <p:strVal val="ppt_w"/>
                                          </p:val>
                                        </p:tav>
                                        <p:tav tm="100000">
                                          <p:val>
                                            <p:strVal val="ppt_w*0.05"/>
                                          </p:val>
                                        </p:tav>
                                      </p:tavLst>
                                    </p:anim>
                                    <p:anim calcmode="lin" valueType="num">
                                      <p:cBhvr>
                                        <p:cTn id="15" dur="1000"/>
                                        <p:tgtEl>
                                          <p:spTgt spid="18506"/>
                                        </p:tgtEl>
                                        <p:attrNameLst>
                                          <p:attrName>ppt_h</p:attrName>
                                        </p:attrNameLst>
                                      </p:cBhvr>
                                      <p:tavLst>
                                        <p:tav tm="0">
                                          <p:val>
                                            <p:strVal val="ppt_h"/>
                                          </p:val>
                                        </p:tav>
                                        <p:tav tm="100000">
                                          <p:val>
                                            <p:strVal val="ppt_h"/>
                                          </p:val>
                                        </p:tav>
                                      </p:tavLst>
                                    </p:anim>
                                    <p:anim calcmode="lin" valueType="num">
                                      <p:cBhvr>
                                        <p:cTn id="16" dur="1000"/>
                                        <p:tgtEl>
                                          <p:spTgt spid="18506"/>
                                        </p:tgtEl>
                                        <p:attrNameLst>
                                          <p:attrName>ppt_x</p:attrName>
                                        </p:attrNameLst>
                                      </p:cBhvr>
                                      <p:tavLst>
                                        <p:tav tm="0">
                                          <p:val>
                                            <p:strVal val="ppt_x"/>
                                          </p:val>
                                        </p:tav>
                                        <p:tav tm="100000">
                                          <p:val>
                                            <p:strVal val="ppt_x-.2"/>
                                          </p:val>
                                        </p:tav>
                                      </p:tavLst>
                                    </p:anim>
                                    <p:anim calcmode="lin" valueType="num">
                                      <p:cBhvr>
                                        <p:cTn id="17" dur="1000"/>
                                        <p:tgtEl>
                                          <p:spTgt spid="18506"/>
                                        </p:tgtEl>
                                        <p:attrNameLst>
                                          <p:attrName>ppt_y</p:attrName>
                                        </p:attrNameLst>
                                      </p:cBhvr>
                                      <p:tavLst>
                                        <p:tav tm="0">
                                          <p:val>
                                            <p:strVal val="ppt_y"/>
                                          </p:val>
                                        </p:tav>
                                        <p:tav tm="100000">
                                          <p:val>
                                            <p:strVal val="ppt_y"/>
                                          </p:val>
                                        </p:tav>
                                      </p:tavLst>
                                    </p:anim>
                                    <p:animEffect transition="out" filter="fade">
                                      <p:cBhvr>
                                        <p:cTn id="18" dur="1000"/>
                                        <p:tgtEl>
                                          <p:spTgt spid="18506"/>
                                        </p:tgtEl>
                                      </p:cBhvr>
                                    </p:animEffect>
                                    <p:set>
                                      <p:cBhvr>
                                        <p:cTn id="19" dur="1" fill="hold">
                                          <p:stCondLst>
                                            <p:cond delay="999"/>
                                          </p:stCondLst>
                                        </p:cTn>
                                        <p:tgtEl>
                                          <p:spTgt spid="1850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20" fill="hold">
                            <p:stCondLst>
                              <p:cond delay="2000"/>
                            </p:stCondLst>
                            <p:childTnLst>
                              <p:par>
                                <p:cTn id="21" presetID="54" presetClass="exit" presetSubtype="0" decel="100000" fill="hold" grpId="0" nodeType="afterEffect">
                                  <p:stCondLst>
                                    <p:cond delay="0"/>
                                  </p:stCondLst>
                                  <p:childTnLst>
                                    <p:anim calcmode="lin" valueType="num">
                                      <p:cBhvr>
                                        <p:cTn id="22" dur="1000"/>
                                        <p:tgtEl>
                                          <p:spTgt spid="18510"/>
                                        </p:tgtEl>
                                        <p:attrNameLst>
                                          <p:attrName>ppt_w</p:attrName>
                                        </p:attrNameLst>
                                      </p:cBhvr>
                                      <p:tavLst>
                                        <p:tav tm="0">
                                          <p:val>
                                            <p:strVal val="ppt_w"/>
                                          </p:val>
                                        </p:tav>
                                        <p:tav tm="100000">
                                          <p:val>
                                            <p:strVal val="ppt_w*0.05"/>
                                          </p:val>
                                        </p:tav>
                                      </p:tavLst>
                                    </p:anim>
                                    <p:anim calcmode="lin" valueType="num">
                                      <p:cBhvr>
                                        <p:cTn id="23" dur="1000"/>
                                        <p:tgtEl>
                                          <p:spTgt spid="18510"/>
                                        </p:tgtEl>
                                        <p:attrNameLst>
                                          <p:attrName>ppt_h</p:attrName>
                                        </p:attrNameLst>
                                      </p:cBhvr>
                                      <p:tavLst>
                                        <p:tav tm="0">
                                          <p:val>
                                            <p:strVal val="ppt_h"/>
                                          </p:val>
                                        </p:tav>
                                        <p:tav tm="100000">
                                          <p:val>
                                            <p:strVal val="ppt_h"/>
                                          </p:val>
                                        </p:tav>
                                      </p:tavLst>
                                    </p:anim>
                                    <p:anim calcmode="lin" valueType="num">
                                      <p:cBhvr>
                                        <p:cTn id="24" dur="1000"/>
                                        <p:tgtEl>
                                          <p:spTgt spid="18510"/>
                                        </p:tgtEl>
                                        <p:attrNameLst>
                                          <p:attrName>ppt_x</p:attrName>
                                        </p:attrNameLst>
                                      </p:cBhvr>
                                      <p:tavLst>
                                        <p:tav tm="0">
                                          <p:val>
                                            <p:strVal val="ppt_x"/>
                                          </p:val>
                                        </p:tav>
                                        <p:tav tm="100000">
                                          <p:val>
                                            <p:strVal val="ppt_x-.2"/>
                                          </p:val>
                                        </p:tav>
                                      </p:tavLst>
                                    </p:anim>
                                    <p:anim calcmode="lin" valueType="num">
                                      <p:cBhvr>
                                        <p:cTn id="25" dur="1000"/>
                                        <p:tgtEl>
                                          <p:spTgt spid="18510"/>
                                        </p:tgtEl>
                                        <p:attrNameLst>
                                          <p:attrName>ppt_y</p:attrName>
                                        </p:attrNameLst>
                                      </p:cBhvr>
                                      <p:tavLst>
                                        <p:tav tm="0">
                                          <p:val>
                                            <p:strVal val="ppt_y"/>
                                          </p:val>
                                        </p:tav>
                                        <p:tav tm="100000">
                                          <p:val>
                                            <p:strVal val="ppt_y"/>
                                          </p:val>
                                        </p:tav>
                                      </p:tavLst>
                                    </p:anim>
                                    <p:animEffect transition="out" filter="fade">
                                      <p:cBhvr>
                                        <p:cTn id="26" dur="1000"/>
                                        <p:tgtEl>
                                          <p:spTgt spid="18510"/>
                                        </p:tgtEl>
                                      </p:cBhvr>
                                    </p:animEffect>
                                    <p:set>
                                      <p:cBhvr>
                                        <p:cTn id="27" dur="1" fill="hold">
                                          <p:stCondLst>
                                            <p:cond delay="999"/>
                                          </p:stCondLst>
                                        </p:cTn>
                                        <p:tgtEl>
                                          <p:spTgt spid="1851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8" fill="hold">
                            <p:stCondLst>
                              <p:cond delay="3000"/>
                            </p:stCondLst>
                            <p:childTnLst>
                              <p:par>
                                <p:cTn id="29" presetID="54" presetClass="exit" presetSubtype="0" decel="100000" fill="hold" grpId="0" nodeType="afterEffect">
                                  <p:stCondLst>
                                    <p:cond delay="0"/>
                                  </p:stCondLst>
                                  <p:childTnLst>
                                    <p:anim calcmode="lin" valueType="num">
                                      <p:cBhvr>
                                        <p:cTn id="30" dur="1000"/>
                                        <p:tgtEl>
                                          <p:spTgt spid="18509"/>
                                        </p:tgtEl>
                                        <p:attrNameLst>
                                          <p:attrName>ppt_w</p:attrName>
                                        </p:attrNameLst>
                                      </p:cBhvr>
                                      <p:tavLst>
                                        <p:tav tm="0">
                                          <p:val>
                                            <p:strVal val="ppt_w"/>
                                          </p:val>
                                        </p:tav>
                                        <p:tav tm="100000">
                                          <p:val>
                                            <p:strVal val="ppt_w*0.05"/>
                                          </p:val>
                                        </p:tav>
                                      </p:tavLst>
                                    </p:anim>
                                    <p:anim calcmode="lin" valueType="num">
                                      <p:cBhvr>
                                        <p:cTn id="31" dur="1000"/>
                                        <p:tgtEl>
                                          <p:spTgt spid="18509"/>
                                        </p:tgtEl>
                                        <p:attrNameLst>
                                          <p:attrName>ppt_h</p:attrName>
                                        </p:attrNameLst>
                                      </p:cBhvr>
                                      <p:tavLst>
                                        <p:tav tm="0">
                                          <p:val>
                                            <p:strVal val="ppt_h"/>
                                          </p:val>
                                        </p:tav>
                                        <p:tav tm="100000">
                                          <p:val>
                                            <p:strVal val="ppt_h"/>
                                          </p:val>
                                        </p:tav>
                                      </p:tavLst>
                                    </p:anim>
                                    <p:anim calcmode="lin" valueType="num">
                                      <p:cBhvr>
                                        <p:cTn id="32" dur="1000"/>
                                        <p:tgtEl>
                                          <p:spTgt spid="18509"/>
                                        </p:tgtEl>
                                        <p:attrNameLst>
                                          <p:attrName>ppt_x</p:attrName>
                                        </p:attrNameLst>
                                      </p:cBhvr>
                                      <p:tavLst>
                                        <p:tav tm="0">
                                          <p:val>
                                            <p:strVal val="ppt_x"/>
                                          </p:val>
                                        </p:tav>
                                        <p:tav tm="100000">
                                          <p:val>
                                            <p:strVal val="ppt_x-.2"/>
                                          </p:val>
                                        </p:tav>
                                      </p:tavLst>
                                    </p:anim>
                                    <p:anim calcmode="lin" valueType="num">
                                      <p:cBhvr>
                                        <p:cTn id="33" dur="1000"/>
                                        <p:tgtEl>
                                          <p:spTgt spid="18509"/>
                                        </p:tgtEl>
                                        <p:attrNameLst>
                                          <p:attrName>ppt_y</p:attrName>
                                        </p:attrNameLst>
                                      </p:cBhvr>
                                      <p:tavLst>
                                        <p:tav tm="0">
                                          <p:val>
                                            <p:strVal val="ppt_y"/>
                                          </p:val>
                                        </p:tav>
                                        <p:tav tm="100000">
                                          <p:val>
                                            <p:strVal val="ppt_y"/>
                                          </p:val>
                                        </p:tav>
                                      </p:tavLst>
                                    </p:anim>
                                    <p:animEffect transition="out" filter="fade">
                                      <p:cBhvr>
                                        <p:cTn id="34" dur="1000"/>
                                        <p:tgtEl>
                                          <p:spTgt spid="18509"/>
                                        </p:tgtEl>
                                      </p:cBhvr>
                                    </p:animEffect>
                                    <p:set>
                                      <p:cBhvr>
                                        <p:cTn id="35" dur="1" fill="hold">
                                          <p:stCondLst>
                                            <p:cond delay="999"/>
                                          </p:stCondLst>
                                        </p:cTn>
                                        <p:tgtEl>
                                          <p:spTgt spid="1850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6" fill="hold">
                            <p:stCondLst>
                              <p:cond delay="4000"/>
                            </p:stCondLst>
                            <p:childTnLst>
                              <p:par>
                                <p:cTn id="37" presetID="54" presetClass="exit" presetSubtype="0" decel="100000" fill="hold" grpId="0" nodeType="afterEffect">
                                  <p:stCondLst>
                                    <p:cond delay="0"/>
                                  </p:stCondLst>
                                  <p:childTnLst>
                                    <p:anim calcmode="lin" valueType="num">
                                      <p:cBhvr>
                                        <p:cTn id="38" dur="1000"/>
                                        <p:tgtEl>
                                          <p:spTgt spid="18507"/>
                                        </p:tgtEl>
                                        <p:attrNameLst>
                                          <p:attrName>ppt_w</p:attrName>
                                        </p:attrNameLst>
                                      </p:cBhvr>
                                      <p:tavLst>
                                        <p:tav tm="0">
                                          <p:val>
                                            <p:strVal val="ppt_w"/>
                                          </p:val>
                                        </p:tav>
                                        <p:tav tm="100000">
                                          <p:val>
                                            <p:strVal val="ppt_w*0.05"/>
                                          </p:val>
                                        </p:tav>
                                      </p:tavLst>
                                    </p:anim>
                                    <p:anim calcmode="lin" valueType="num">
                                      <p:cBhvr>
                                        <p:cTn id="39" dur="1000"/>
                                        <p:tgtEl>
                                          <p:spTgt spid="18507"/>
                                        </p:tgtEl>
                                        <p:attrNameLst>
                                          <p:attrName>ppt_h</p:attrName>
                                        </p:attrNameLst>
                                      </p:cBhvr>
                                      <p:tavLst>
                                        <p:tav tm="0">
                                          <p:val>
                                            <p:strVal val="ppt_h"/>
                                          </p:val>
                                        </p:tav>
                                        <p:tav tm="100000">
                                          <p:val>
                                            <p:strVal val="ppt_h"/>
                                          </p:val>
                                        </p:tav>
                                      </p:tavLst>
                                    </p:anim>
                                    <p:anim calcmode="lin" valueType="num">
                                      <p:cBhvr>
                                        <p:cTn id="40" dur="1000"/>
                                        <p:tgtEl>
                                          <p:spTgt spid="18507"/>
                                        </p:tgtEl>
                                        <p:attrNameLst>
                                          <p:attrName>ppt_x</p:attrName>
                                        </p:attrNameLst>
                                      </p:cBhvr>
                                      <p:tavLst>
                                        <p:tav tm="0">
                                          <p:val>
                                            <p:strVal val="ppt_x"/>
                                          </p:val>
                                        </p:tav>
                                        <p:tav tm="100000">
                                          <p:val>
                                            <p:strVal val="ppt_x-.2"/>
                                          </p:val>
                                        </p:tav>
                                      </p:tavLst>
                                    </p:anim>
                                    <p:anim calcmode="lin" valueType="num">
                                      <p:cBhvr>
                                        <p:cTn id="41" dur="1000"/>
                                        <p:tgtEl>
                                          <p:spTgt spid="18507"/>
                                        </p:tgtEl>
                                        <p:attrNameLst>
                                          <p:attrName>ppt_y</p:attrName>
                                        </p:attrNameLst>
                                      </p:cBhvr>
                                      <p:tavLst>
                                        <p:tav tm="0">
                                          <p:val>
                                            <p:strVal val="ppt_y"/>
                                          </p:val>
                                        </p:tav>
                                        <p:tav tm="100000">
                                          <p:val>
                                            <p:strVal val="ppt_y"/>
                                          </p:val>
                                        </p:tav>
                                      </p:tavLst>
                                    </p:anim>
                                    <p:animEffect transition="out" filter="fade">
                                      <p:cBhvr>
                                        <p:cTn id="42" dur="1000"/>
                                        <p:tgtEl>
                                          <p:spTgt spid="18507"/>
                                        </p:tgtEl>
                                      </p:cBhvr>
                                    </p:animEffect>
                                    <p:set>
                                      <p:cBhvr>
                                        <p:cTn id="43" dur="1" fill="hold">
                                          <p:stCondLst>
                                            <p:cond delay="999"/>
                                          </p:stCondLst>
                                        </p:cTn>
                                        <p:tgtEl>
                                          <p:spTgt spid="1850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4" fill="hold">
                            <p:stCondLst>
                              <p:cond delay="5000"/>
                            </p:stCondLst>
                            <p:childTnLst>
                              <p:par>
                                <p:cTn id="45" presetID="54" presetClass="exit" presetSubtype="0" decel="100000" fill="hold" grpId="0" nodeType="afterEffect">
                                  <p:stCondLst>
                                    <p:cond delay="0"/>
                                  </p:stCondLst>
                                  <p:childTnLst>
                                    <p:anim calcmode="lin" valueType="num">
                                      <p:cBhvr>
                                        <p:cTn id="46" dur="1000"/>
                                        <p:tgtEl>
                                          <p:spTgt spid="8"/>
                                        </p:tgtEl>
                                        <p:attrNameLst>
                                          <p:attrName>ppt_w</p:attrName>
                                        </p:attrNameLst>
                                      </p:cBhvr>
                                      <p:tavLst>
                                        <p:tav tm="0">
                                          <p:val>
                                            <p:strVal val="ppt_w"/>
                                          </p:val>
                                        </p:tav>
                                        <p:tav tm="100000">
                                          <p:val>
                                            <p:strVal val="ppt_w*0.05"/>
                                          </p:val>
                                        </p:tav>
                                      </p:tavLst>
                                    </p:anim>
                                    <p:anim calcmode="lin" valueType="num">
                                      <p:cBhvr>
                                        <p:cTn id="47" dur="1000"/>
                                        <p:tgtEl>
                                          <p:spTgt spid="8"/>
                                        </p:tgtEl>
                                        <p:attrNameLst>
                                          <p:attrName>ppt_h</p:attrName>
                                        </p:attrNameLst>
                                      </p:cBhvr>
                                      <p:tavLst>
                                        <p:tav tm="0">
                                          <p:val>
                                            <p:strVal val="ppt_h"/>
                                          </p:val>
                                        </p:tav>
                                        <p:tav tm="100000">
                                          <p:val>
                                            <p:strVal val="ppt_h"/>
                                          </p:val>
                                        </p:tav>
                                      </p:tavLst>
                                    </p:anim>
                                    <p:anim calcmode="lin" valueType="num">
                                      <p:cBhvr>
                                        <p:cTn id="48" dur="1000"/>
                                        <p:tgtEl>
                                          <p:spTgt spid="8"/>
                                        </p:tgtEl>
                                        <p:attrNameLst>
                                          <p:attrName>ppt_x</p:attrName>
                                        </p:attrNameLst>
                                      </p:cBhvr>
                                      <p:tavLst>
                                        <p:tav tm="0">
                                          <p:val>
                                            <p:strVal val="ppt_x"/>
                                          </p:val>
                                        </p:tav>
                                        <p:tav tm="100000">
                                          <p:val>
                                            <p:strVal val="ppt_x-.2"/>
                                          </p:val>
                                        </p:tav>
                                      </p:tavLst>
                                    </p:anim>
                                    <p:anim calcmode="lin" valueType="num">
                                      <p:cBhvr>
                                        <p:cTn id="49" dur="1000"/>
                                        <p:tgtEl>
                                          <p:spTgt spid="8"/>
                                        </p:tgtEl>
                                        <p:attrNameLst>
                                          <p:attrName>ppt_y</p:attrName>
                                        </p:attrNameLst>
                                      </p:cBhvr>
                                      <p:tavLst>
                                        <p:tav tm="0">
                                          <p:val>
                                            <p:strVal val="ppt_y"/>
                                          </p:val>
                                        </p:tav>
                                        <p:tav tm="100000">
                                          <p:val>
                                            <p:strVal val="ppt_y"/>
                                          </p:val>
                                        </p:tav>
                                      </p:tavLst>
                                    </p:anim>
                                    <p:animEffect transition="out" filter="fade">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8511" grpId="0" bldLvl="0" animBg="1"/>
      <p:bldP spid="18506" grpId="0" bldLvl="0" animBg="1"/>
      <p:bldP spid="18510" grpId="0" bldLvl="0" animBg="1"/>
      <p:bldP spid="18509" grpId="0" bldLvl="0" animBg="1"/>
      <p:bldP spid="18507"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6392" y="327199"/>
            <a:ext cx="7961312"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614" y="354391"/>
            <a:ext cx="1109662"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588" y="930307"/>
            <a:ext cx="121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982" y="1435713"/>
            <a:ext cx="1725612"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614" y="2006082"/>
            <a:ext cx="1725612"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 y="5357813"/>
            <a:ext cx="1214755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0306" y="159650"/>
            <a:ext cx="1597025"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ppt_x</p:attrName>
                                        </p:attrNameLst>
                                      </p:cBhvr>
                                      <p:tavLst>
                                        <p:tav tm="0">
                                          <p:val>
                                            <p:strVal val="#ppt_x"/>
                                          </p:val>
                                        </p:tav>
                                        <p:tav tm="100000">
                                          <p:val>
                                            <p:strVal val="#ppt_x"/>
                                          </p:val>
                                        </p:tav>
                                      </p:tavLst>
                                    </p:anim>
                                    <p:anim calcmode="lin" valueType="num">
                                      <p:cBhvr>
                                        <p:cTn id="9" dur="2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1000"/>
                                        <p:tgtEl>
                                          <p:spTgt spid="1029"/>
                                        </p:tgtEl>
                                      </p:cBhvr>
                                    </p:animEffect>
                                    <p:anim calcmode="lin" valueType="num">
                                      <p:cBhvr>
                                        <p:cTn id="15" dur="1000" fill="hold"/>
                                        <p:tgtEl>
                                          <p:spTgt spid="1029"/>
                                        </p:tgtEl>
                                        <p:attrNameLst>
                                          <p:attrName>ppt_x</p:attrName>
                                        </p:attrNameLst>
                                      </p:cBhvr>
                                      <p:tavLst>
                                        <p:tav tm="0">
                                          <p:val>
                                            <p:strVal val="#ppt_x"/>
                                          </p:val>
                                        </p:tav>
                                        <p:tav tm="100000">
                                          <p:val>
                                            <p:strVal val="#ppt_x"/>
                                          </p:val>
                                        </p:tav>
                                      </p:tavLst>
                                    </p:anim>
                                    <p:anim calcmode="lin" valueType="num">
                                      <p:cBhvr>
                                        <p:cTn id="1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1000"/>
                                        <p:tgtEl>
                                          <p:spTgt spid="1031"/>
                                        </p:tgtEl>
                                      </p:cBhvr>
                                    </p:animEffect>
                                    <p:anim calcmode="lin" valueType="num">
                                      <p:cBhvr>
                                        <p:cTn id="29" dur="1000" fill="hold"/>
                                        <p:tgtEl>
                                          <p:spTgt spid="1031"/>
                                        </p:tgtEl>
                                        <p:attrNameLst>
                                          <p:attrName>ppt_x</p:attrName>
                                        </p:attrNameLst>
                                      </p:cBhvr>
                                      <p:tavLst>
                                        <p:tav tm="0">
                                          <p:val>
                                            <p:strVal val="#ppt_x"/>
                                          </p:val>
                                        </p:tav>
                                        <p:tav tm="100000">
                                          <p:val>
                                            <p:strVal val="#ppt_x"/>
                                          </p:val>
                                        </p:tav>
                                      </p:tavLst>
                                    </p:anim>
                                    <p:anim calcmode="lin" valueType="num">
                                      <p:cBhvr>
                                        <p:cTn id="30"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09600" y="1600200"/>
            <a:ext cx="11185525" cy="2710815"/>
          </a:xfrm>
        </p:spPr>
        <p:txBody>
          <a:bodyPr/>
          <a:p>
            <a:pPr marL="0" indent="0">
              <a:buNone/>
            </a:pPr>
            <a:r>
              <a:rPr lang="en-US" sz="3600" b="1" i="1">
                <a:solidFill>
                  <a:srgbClr val="1529E9"/>
                </a:solidFill>
                <a:latin typeface="Times New Roman" panose="02020603050405020304" pitchFamily="18" charset="0"/>
                <a:cs typeface="Times New Roman" panose="02020603050405020304" pitchFamily="18" charset="0"/>
              </a:rPr>
              <a:t>Giá tiền một chiếc cặp của bạn An là 215 000 đồng, cặp của bạn Lâm là 219 000 đồng. hỏi cặp của bạn nào có giá tiền nhiều hơn?</a:t>
            </a:r>
            <a:endParaRPr lang="en-US" sz="3600" b="1" i="1">
              <a:solidFill>
                <a:srgbClr val="1529E9"/>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70485" y="5397500"/>
            <a:ext cx="11724640" cy="133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2" action="ppaction://hlinksldjump"/>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401885" y="3698360"/>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2"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680309" y="3409172"/>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824573" y="2518393"/>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7966883" y="3837289"/>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7" presetClass="path" presetSubtype="0" accel="50000" decel="50000" fill="hold" nodeType="withEffect">
                                  <p:stCondLst>
                                    <p:cond delay="0"/>
                                  </p:stCondLst>
                                  <p:childTnLst>
                                    <p:animMotion origin="layout" path="M -3.33333E-6 -0.29583 L -0.07044 -0.40139 C -0.08489 -0.42523 -0.10716 -0.43819 -0.13007 -0.43819 C -0.15586 -0.43819 -0.17708 -0.42523 -0.19179 -0.40139 L -0.26132 -0.29583 " pathEditMode="relative" rAng="0" ptsTypes="AAAAA">
                                      <p:cBhvr>
                                        <p:cTn id="12" dur="2000" fill="hold"/>
                                        <p:tgtEl>
                                          <p:spTgt spid="11"/>
                                        </p:tgtEl>
                                        <p:attrNameLst>
                                          <p:attrName>ppt_x</p:attrName>
                                          <p:attrName>ppt_y</p:attrName>
                                        </p:attrNameLst>
                                      </p:cBhvr>
                                      <p:rCtr x="-13073" y="-713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nodeType="with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0655" y="2055495"/>
            <a:ext cx="13084175" cy="4675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697230" y="-375285"/>
            <a:ext cx="11238230" cy="2453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1147864" y="685801"/>
            <a:ext cx="10466961" cy="10763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sz="3200" b="1" dirty="0" err="1">
                <a:latin typeface="Times New Roman" panose="02020603050405020304" pitchFamily="18" charset="0"/>
                <a:cs typeface="Times New Roman" panose="02020603050405020304" pitchFamily="18" charset="0"/>
                <a:sym typeface="+mn-ea"/>
              </a:rPr>
              <a:t>Giá</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trị</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của</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chữ</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số</a:t>
            </a:r>
            <a:r>
              <a:rPr lang="en-US" sz="3200" b="1" dirty="0">
                <a:latin typeface="Times New Roman" panose="02020603050405020304" pitchFamily="18" charset="0"/>
                <a:cs typeface="Times New Roman" panose="02020603050405020304" pitchFamily="18" charset="0"/>
                <a:sym typeface="+mn-ea"/>
              </a:rPr>
              <a:t> 2 </a:t>
            </a:r>
            <a:r>
              <a:rPr lang="en-US" sz="3200" b="1" dirty="0" err="1">
                <a:latin typeface="Times New Roman" panose="02020603050405020304" pitchFamily="18" charset="0"/>
                <a:cs typeface="Times New Roman" panose="02020603050405020304" pitchFamily="18" charset="0"/>
                <a:sym typeface="+mn-ea"/>
              </a:rPr>
              <a:t>trong</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số</a:t>
            </a:r>
            <a:r>
              <a:rPr lang="en-US" sz="3200" b="1" dirty="0">
                <a:latin typeface="Times New Roman" panose="02020603050405020304" pitchFamily="18" charset="0"/>
                <a:cs typeface="Times New Roman" panose="02020603050405020304" pitchFamily="18" charset="0"/>
                <a:sym typeface="+mn-ea"/>
              </a:rPr>
              <a:t> 435 216 ?</a:t>
            </a:r>
            <a:endParaRPr lang="en-US" sz="3200" b="1" dirty="0">
              <a:latin typeface="Times New Roman" panose="02020603050405020304" pitchFamily="18" charset="0"/>
              <a:cs typeface="Times New Roman" panose="02020603050405020304" pitchFamily="18" charset="0"/>
            </a:endParaRPr>
          </a:p>
          <a:p>
            <a:pPr algn="just" eaLnBrk="1" hangingPunct="1"/>
            <a:endParaRPr lang="en-US" alt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10305" y="4087495"/>
            <a:ext cx="8158480" cy="1198880"/>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sym typeface="+mn-ea"/>
              </a:rPr>
              <a:t>Giá</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trị</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của</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chữ</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số</a:t>
            </a:r>
            <a:r>
              <a:rPr lang="en-US" sz="3600" b="1" dirty="0">
                <a:latin typeface="Times New Roman" panose="02020603050405020304" pitchFamily="18" charset="0"/>
                <a:cs typeface="Times New Roman" panose="02020603050405020304" pitchFamily="18" charset="0"/>
                <a:sym typeface="+mn-ea"/>
              </a:rPr>
              <a:t> 2 </a:t>
            </a:r>
            <a:r>
              <a:rPr lang="en-US" sz="3600" b="1" dirty="0" err="1">
                <a:latin typeface="Times New Roman" panose="02020603050405020304" pitchFamily="18" charset="0"/>
                <a:cs typeface="Times New Roman" panose="02020603050405020304" pitchFamily="18" charset="0"/>
                <a:sym typeface="+mn-ea"/>
              </a:rPr>
              <a:t>trong</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số</a:t>
            </a:r>
            <a:r>
              <a:rPr lang="en-US" sz="3600" b="1" dirty="0">
                <a:latin typeface="Times New Roman" panose="02020603050405020304" pitchFamily="18" charset="0"/>
                <a:cs typeface="Times New Roman" panose="02020603050405020304" pitchFamily="18" charset="0"/>
                <a:sym typeface="+mn-ea"/>
              </a:rPr>
              <a:t> 435 216 </a:t>
            </a:r>
            <a:r>
              <a:rPr lang="en-US" sz="3600" b="1" dirty="0" err="1">
                <a:latin typeface="Times New Roman" panose="02020603050405020304" pitchFamily="18" charset="0"/>
                <a:cs typeface="Times New Roman" panose="02020603050405020304" pitchFamily="18" charset="0"/>
                <a:sym typeface="+mn-ea"/>
              </a:rPr>
              <a:t>là</a:t>
            </a:r>
            <a:endParaRPr lang="en-US" sz="3600" b="1" dirty="0" err="1">
              <a:latin typeface="Times New Roman" panose="02020603050405020304" pitchFamily="18" charset="0"/>
              <a:cs typeface="Times New Roman" panose="02020603050405020304" pitchFamily="18" charset="0"/>
              <a:sym typeface="+mn-ea"/>
            </a:endParaRPr>
          </a:p>
          <a:p>
            <a:r>
              <a:rPr lang="en-US" sz="3600" b="1" dirty="0" err="1">
                <a:latin typeface="Times New Roman" panose="02020603050405020304" pitchFamily="18" charset="0"/>
                <a:cs typeface="Times New Roman" panose="02020603050405020304" pitchFamily="18" charset="0"/>
                <a:sym typeface="+mn-ea"/>
              </a:rPr>
              <a:t>                    </a:t>
            </a:r>
            <a:r>
              <a:rPr lang="en-US" sz="3600" b="1" dirty="0" err="1">
                <a:solidFill>
                  <a:srgbClr val="FF0000"/>
                </a:solidFill>
                <a:latin typeface="Times New Roman" panose="02020603050405020304" pitchFamily="18" charset="0"/>
                <a:cs typeface="Times New Roman" panose="02020603050405020304" pitchFamily="18" charset="0"/>
                <a:sym typeface="+mn-ea"/>
              </a:rPr>
              <a:t>200</a:t>
            </a:r>
            <a:r>
              <a:rPr lang="en-US" sz="3600" b="1" dirty="0">
                <a:latin typeface="Times New Roman" panose="02020603050405020304" pitchFamily="18" charset="0"/>
                <a:cs typeface="Times New Roman" panose="02020603050405020304" pitchFamily="18" charset="0"/>
                <a:sym typeface="+mn-ea"/>
              </a:rPr>
              <a:t>                            </a:t>
            </a:r>
            <a:r>
              <a:rPr lang="en-US" sz="3600" b="1" dirty="0">
                <a:solidFill>
                  <a:srgbClr val="FF0000"/>
                </a:solidFill>
                <a:latin typeface="Times New Roman" panose="02020603050405020304" pitchFamily="18" charset="0"/>
                <a:cs typeface="Times New Roman" panose="02020603050405020304" pitchFamily="18" charset="0"/>
                <a:sym typeface="+mn-ea"/>
              </a:rPr>
              <a:t>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15" name="Đồng-hồ-đếm-ngược-10-giâ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8128201" y="-449132"/>
            <a:ext cx="487363" cy="487363"/>
          </a:xfrm>
          <a:prstGeom prst="rect">
            <a:avLst/>
          </a:prstGeom>
        </p:spPr>
      </p:pic>
      <p:sp>
        <p:nvSpPr>
          <p:cNvPr id="16" name="TextBox 15"/>
          <p:cNvSpPr txBox="1"/>
          <p:nvPr/>
        </p:nvSpPr>
        <p:spPr>
          <a:xfrm>
            <a:off x="7529463" y="210520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17" name="TextBox 16"/>
          <p:cNvSpPr txBox="1"/>
          <p:nvPr/>
        </p:nvSpPr>
        <p:spPr>
          <a:xfrm>
            <a:off x="7530098" y="208424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3" name="TextBox 22"/>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4" name="TextBox 23"/>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5" name="TextBox 24"/>
          <p:cNvSpPr txBox="1"/>
          <p:nvPr/>
        </p:nvSpPr>
        <p:spPr>
          <a:xfrm>
            <a:off x="7530098" y="207408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6" name="TextBox 25"/>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7" name="TextBox 26"/>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8" name="TextBox 27"/>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9" name="TextBox 28"/>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0" name="TextBox 29"/>
          <p:cNvSpPr txBox="1"/>
          <p:nvPr/>
        </p:nvSpPr>
        <p:spPr>
          <a:xfrm>
            <a:off x="7529463" y="207472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1" name="TextBox 30"/>
          <p:cNvSpPr txBox="1"/>
          <p:nvPr/>
        </p:nvSpPr>
        <p:spPr>
          <a:xfrm>
            <a:off x="7529830" y="2103120"/>
            <a:ext cx="2011045" cy="92202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pic>
        <p:nvPicPr>
          <p:cNvPr id="32" name="Tieng-yeah-tre-con-www_nhacchuongvui_co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2939910" y="-709663"/>
            <a:ext cx="609600" cy="609600"/>
          </a:xfrm>
          <a:prstGeom prst="rect">
            <a:avLst/>
          </a:prstGeom>
        </p:spPr>
      </p:pic>
      <p:pic>
        <p:nvPicPr>
          <p:cNvPr id="33" name="Nhac-chuong-tin-nhan-ting-ting-www_tiengdong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4197257" y="-815051"/>
            <a:ext cx="609600" cy="609600"/>
          </a:xfrm>
          <a:prstGeom prst="rect">
            <a:avLst/>
          </a:prstGeom>
        </p:spPr>
      </p:pic>
      <p:pic>
        <p:nvPicPr>
          <p:cNvPr id="34" name="Picture 2" descr="https://png.pngtree.com/png-clipart/20190117/ourlarge/pngtree-yellow-alarm-clock-beautiful-alarm-clock-hand-drawn-alarm-clock-cartoon-png-image_4133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3001" y="1916973"/>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1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1" fill="hold"/>
                                        <p:tgtEl>
                                          <p:spTgt spid="15"/>
                                        </p:tgtEl>
                                      </p:cBhvr>
                                    </p:cmd>
                                  </p:childTnLst>
                                </p:cTn>
                              </p:par>
                              <p:par>
                                <p:cTn id="15" presetID="1" presetClass="entr" presetSubtype="0" fill="hold" grpId="0" nodeType="withEffect">
                                  <p:stCondLst>
                                    <p:cond delay="0"/>
                                  </p:stCondLst>
                                  <p:childTnLst>
                                    <p:set>
                                      <p:cBhvr>
                                        <p:cTn id="16" dur="1" fill="hold">
                                          <p:stCondLst>
                                            <p:cond delay="9249"/>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1249"/>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249"/>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3249"/>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249"/>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5249"/>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6249"/>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7249"/>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8249"/>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10749"/>
                                          </p:stCondLst>
                                        </p:cTn>
                                        <p:tgtEl>
                                          <p:spTgt spid="31"/>
                                        </p:tgtEl>
                                        <p:attrNameLst>
                                          <p:attrName>style.visibility</p:attrName>
                                        </p:attrNameLst>
                                      </p:cBhvr>
                                      <p:to>
                                        <p:strVal val="visible"/>
                                      </p:to>
                                    </p:set>
                                  </p:childTnLst>
                                </p:cTn>
                              </p:par>
                              <p:par>
                                <p:cTn id="39" presetID="32" presetClass="emph" presetSubtype="0" repeatCount="indefinite" fill="hold" grpId="2" nodeType="withEffect">
                                  <p:stCondLst>
                                    <p:cond delay="0"/>
                                  </p:stCondLst>
                                  <p:endCondLst>
                                    <p:cond evt="onNext" delay="0">
                                      <p:tgtEl>
                                        <p:sldTgt/>
                                      </p:tgtEl>
                                    </p:cond>
                                  </p:endCondLst>
                                  <p:childTnLst>
                                    <p:animRot by="120000">
                                      <p:cBhvr>
                                        <p:cTn id="40" dur="100" fill="hold">
                                          <p:stCondLst>
                                            <p:cond delay="0"/>
                                          </p:stCondLst>
                                        </p:cTn>
                                        <p:tgtEl>
                                          <p:spTgt spid="31"/>
                                        </p:tgtEl>
                                        <p:attrNameLst>
                                          <p:attrName>r</p:attrName>
                                        </p:attrNameLst>
                                      </p:cBhvr>
                                    </p:animRot>
                                    <p:animRot by="-240000">
                                      <p:cBhvr>
                                        <p:cTn id="41" dur="200" fill="hold">
                                          <p:stCondLst>
                                            <p:cond delay="200"/>
                                          </p:stCondLst>
                                        </p:cTn>
                                        <p:tgtEl>
                                          <p:spTgt spid="31"/>
                                        </p:tgtEl>
                                        <p:attrNameLst>
                                          <p:attrName>r</p:attrName>
                                        </p:attrNameLst>
                                      </p:cBhvr>
                                    </p:animRot>
                                    <p:animRot by="240000">
                                      <p:cBhvr>
                                        <p:cTn id="42" dur="200" fill="hold">
                                          <p:stCondLst>
                                            <p:cond delay="400"/>
                                          </p:stCondLst>
                                        </p:cTn>
                                        <p:tgtEl>
                                          <p:spTgt spid="31"/>
                                        </p:tgtEl>
                                        <p:attrNameLst>
                                          <p:attrName>r</p:attrName>
                                        </p:attrNameLst>
                                      </p:cBhvr>
                                    </p:animRot>
                                    <p:animRot by="-240000">
                                      <p:cBhvr>
                                        <p:cTn id="43" dur="200" fill="hold">
                                          <p:stCondLst>
                                            <p:cond delay="600"/>
                                          </p:stCondLst>
                                        </p:cTn>
                                        <p:tgtEl>
                                          <p:spTgt spid="31"/>
                                        </p:tgtEl>
                                        <p:attrNameLst>
                                          <p:attrName>r</p:attrName>
                                        </p:attrNameLst>
                                      </p:cBhvr>
                                    </p:animRot>
                                    <p:animRot by="120000">
                                      <p:cBhvr>
                                        <p:cTn id="44" dur="200" fill="hold">
                                          <p:stCondLst>
                                            <p:cond delay="800"/>
                                          </p:stCondLst>
                                        </p:cTn>
                                        <p:tgtEl>
                                          <p:spTgt spid="31"/>
                                        </p:tgtEl>
                                        <p:attrNameLst>
                                          <p:attrName>r</p:attrName>
                                        </p:attrNameLst>
                                      </p:cBhvr>
                                    </p:animRot>
                                  </p:childTnLst>
                                </p:cTn>
                              </p:par>
                            </p:childTnLst>
                          </p:cTn>
                        </p:par>
                        <p:par>
                          <p:cTn id="45" fill="hold">
                            <p:stCondLst>
                              <p:cond delay="14000"/>
                            </p:stCondLst>
                            <p:childTnLst>
                              <p:par>
                                <p:cTn id="46" presetID="1" presetClass="exit" presetSubtype="0" fill="hold" nodeType="afterEffect">
                                  <p:stCondLst>
                                    <p:cond delay="0"/>
                                  </p:stCondLst>
                                  <p:childTnLst>
                                    <p:set>
                                      <p:cBhvr>
                                        <p:cTn id="47" dur="1" fill="hold">
                                          <p:stCondLst>
                                            <p:cond delay="0"/>
                                          </p:stCondLst>
                                        </p:cTn>
                                        <p:tgtEl>
                                          <p:spTgt spid="15"/>
                                        </p:tgtEl>
                                        <p:attrNameLst>
                                          <p:attrName>style.visibility</p:attrName>
                                        </p:attrNameLst>
                                      </p:cBhvr>
                                      <p:to>
                                        <p:strVal val="hidden"/>
                                      </p:to>
                                    </p:set>
                                    <p:cmd type="call" cmd="stop">
                                      <p:cBhvr>
                                        <p:cTn id="48" dur="1">
                                          <p:stCondLst>
                                            <p:cond delay="0"/>
                                          </p:stCondLst>
                                        </p:cTn>
                                        <p:tgtEl>
                                          <p:spTgt spid="15"/>
                                        </p:tgtEl>
                                      </p:cBhvr>
                                    </p:cmd>
                                  </p:childTnLst>
                                </p:cTn>
                              </p:par>
                            </p:childTnLst>
                          </p:cTn>
                        </p:par>
                        <p:par>
                          <p:cTn id="49" fill="hold">
                            <p:stCondLst>
                              <p:cond delay="14000"/>
                            </p:stCondLst>
                            <p:childTnLst>
                              <p:par>
                                <p:cTn id="50" presetID="1" presetClass="exit" presetSubtype="0" fill="hold" grpId="1" nodeType="after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par>
                          <p:cTn id="52" fill="hold">
                            <p:stCondLst>
                              <p:cond delay="14000"/>
                            </p:stCondLst>
                            <p:childTnLst>
                              <p:par>
                                <p:cTn id="53" presetID="1" presetClass="exit" presetSubtype="0" fill="hold" grpId="1" nodeType="after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par>
                          <p:cTn id="55" fill="hold">
                            <p:stCondLst>
                              <p:cond delay="14000"/>
                            </p:stCondLst>
                            <p:childTnLst>
                              <p:par>
                                <p:cTn id="56" presetID="1" presetClass="exit" presetSubtype="0" fill="hold" grpId="1" nodeType="after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par>
                          <p:cTn id="58" fill="hold">
                            <p:stCondLst>
                              <p:cond delay="14000"/>
                            </p:stCondLst>
                            <p:childTnLst>
                              <p:par>
                                <p:cTn id="59" presetID="1" presetClass="exit" presetSubtype="0" fill="hold" grpId="1" nodeType="after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par>
                          <p:cTn id="61" fill="hold">
                            <p:stCondLst>
                              <p:cond delay="14000"/>
                            </p:stCondLst>
                            <p:childTnLst>
                              <p:par>
                                <p:cTn id="62" presetID="1" presetClass="exit" presetSubtype="0" fill="hold" grpId="1" nodeType="afterEffect">
                                  <p:stCondLst>
                                    <p:cond delay="0"/>
                                  </p:stCondLst>
                                  <p:childTnLst>
                                    <p:set>
                                      <p:cBhvr>
                                        <p:cTn id="63" dur="1" fill="hold">
                                          <p:stCondLst>
                                            <p:cond delay="0"/>
                                          </p:stCondLst>
                                        </p:cTn>
                                        <p:tgtEl>
                                          <p:spTgt spid="25"/>
                                        </p:tgtEl>
                                        <p:attrNameLst>
                                          <p:attrName>style.visibility</p:attrName>
                                        </p:attrNameLst>
                                      </p:cBhvr>
                                      <p:to>
                                        <p:strVal val="hidden"/>
                                      </p:to>
                                    </p:set>
                                  </p:childTnLst>
                                </p:cTn>
                              </p:par>
                            </p:childTnLst>
                          </p:cTn>
                        </p:par>
                        <p:par>
                          <p:cTn id="64" fill="hold">
                            <p:stCondLst>
                              <p:cond delay="14000"/>
                            </p:stCondLst>
                            <p:childTnLst>
                              <p:par>
                                <p:cTn id="65" presetID="1" presetClass="exit" presetSubtype="0" fill="hold" grpId="1" nodeType="after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par>
                          <p:cTn id="67" fill="hold">
                            <p:stCondLst>
                              <p:cond delay="14000"/>
                            </p:stCondLst>
                            <p:childTnLst>
                              <p:par>
                                <p:cTn id="68" presetID="1" presetClass="exit" presetSubtype="0" fill="hold" grpId="1" nodeType="afterEffect">
                                  <p:stCondLst>
                                    <p:cond delay="0"/>
                                  </p:stCondLst>
                                  <p:childTnLst>
                                    <p:set>
                                      <p:cBhvr>
                                        <p:cTn id="69" dur="1" fill="hold">
                                          <p:stCondLst>
                                            <p:cond delay="0"/>
                                          </p:stCondLst>
                                        </p:cTn>
                                        <p:tgtEl>
                                          <p:spTgt spid="27"/>
                                        </p:tgtEl>
                                        <p:attrNameLst>
                                          <p:attrName>style.visibility</p:attrName>
                                        </p:attrNameLst>
                                      </p:cBhvr>
                                      <p:to>
                                        <p:strVal val="hidden"/>
                                      </p:to>
                                    </p:set>
                                  </p:childTnLst>
                                </p:cTn>
                              </p:par>
                            </p:childTnLst>
                          </p:cTn>
                        </p:par>
                        <p:par>
                          <p:cTn id="70" fill="hold">
                            <p:stCondLst>
                              <p:cond delay="14000"/>
                            </p:stCondLst>
                            <p:childTnLst>
                              <p:par>
                                <p:cTn id="71" presetID="1" presetClass="exit" presetSubtype="0" fill="hold" grpId="1" nodeType="after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par>
                          <p:cTn id="73" fill="hold">
                            <p:stCondLst>
                              <p:cond delay="14000"/>
                            </p:stCondLst>
                            <p:childTnLst>
                              <p:par>
                                <p:cTn id="74" presetID="1" presetClass="exit"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par>
                          <p:cTn id="76" fill="hold">
                            <p:stCondLst>
                              <p:cond delay="14000"/>
                            </p:stCondLst>
                            <p:childTnLst>
                              <p:par>
                                <p:cTn id="77" presetID="1" presetClass="exit" presetSubtype="0" fill="hold" grpId="1" nodeType="after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par>
                          <p:cTn id="79" fill="hold">
                            <p:stCondLst>
                              <p:cond delay="14000"/>
                            </p:stCondLst>
                            <p:childTnLst>
                              <p:par>
                                <p:cTn id="80" presetID="1" presetClass="exit" presetSubtype="0" fill="hold" grpId="1" nodeType="after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 presetClass="mediacall" presetSubtype="0" fill="hold" nodeType="withEffect">
                                  <p:stCondLst>
                                    <p:cond delay="0"/>
                                  </p:stCondLst>
                                  <p:childTnLst>
                                    <p:cmd type="call" cmd="playFrom(0.0)">
                                      <p:cBhvr>
                                        <p:cTn id="83" dur="3448" fill="hold"/>
                                        <p:tgtEl>
                                          <p:spTgt spid="33"/>
                                        </p:tgtEl>
                                      </p:cBhvr>
                                    </p:cmd>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ox(in)">
                                      <p:cBhvr>
                                        <p:cTn id="88" dur="2000"/>
                                        <p:tgtEl>
                                          <p:spTgt spid="10"/>
                                        </p:tgtEl>
                                      </p:cBhvr>
                                    </p:animEffect>
                                  </p:childTnLst>
                                </p:cTn>
                              </p:par>
                              <p:par>
                                <p:cTn id="89" presetID="1" presetClass="mediacall" presetSubtype="0" fill="hold" nodeType="withEffect">
                                  <p:stCondLst>
                                    <p:cond delay="0"/>
                                  </p:stCondLst>
                                  <p:childTnLst>
                                    <p:cmd type="call" cmd="play">
                                      <p:cBhvr>
                                        <p:cTn id="90"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15"/>
                </p:tgtEl>
              </p:cMediaNode>
            </p:audio>
            <p:audio>
              <p:cMediaNode vol="80000">
                <p:cTn id="92" fill="hold" display="0">
                  <p:stCondLst>
                    <p:cond delay="indefinite"/>
                  </p:stCondLst>
                  <p:endCondLst>
                    <p:cond evt="onStopAudio" delay="0">
                      <p:tgtEl>
                        <p:sldTgt/>
                      </p:tgtEl>
                    </p:cond>
                  </p:endCondLst>
                </p:cTn>
                <p:tgtEl>
                  <p:spTgt spid="32"/>
                </p:tgtEl>
              </p:cMediaNode>
            </p:audio>
            <p:audio>
              <p:cMediaNode vol="80000">
                <p:cTn id="93" fill="hold" display="0">
                  <p:stCondLst>
                    <p:cond delay="indefinite"/>
                  </p:stCondLst>
                  <p:endCondLst>
                    <p:cond evt="onStopAudio" delay="0">
                      <p:tgtEl>
                        <p:sldTgt/>
                      </p:tgtEl>
                    </p:cond>
                  </p:endCondLst>
                </p:cTn>
                <p:tgtEl>
                  <p:spTgt spid="33"/>
                </p:tgtEl>
              </p:cMediaNode>
            </p:audio>
          </p:childTnLst>
        </p:cTn>
      </p:par>
    </p:tnLst>
    <p:bldLst>
      <p:bldP spid="9" grpId="0" bldLvl="0" animBg="1"/>
      <p:bldP spid="16" grpId="0" bldLvl="0" animBg="1"/>
      <p:bldP spid="16" grpId="1" bldLvl="0" animBg="1"/>
      <p:bldP spid="17" grpId="0" bldLvl="0" animBg="1"/>
      <p:bldP spid="17"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1" grpId="2" bldLvl="0" animBg="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2" action="ppaction://hlinksldjump"/>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553600" y="3993047"/>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2"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680309" y="3409172"/>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824573" y="2518393"/>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5055876" y="1744530"/>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44" presetClass="path" presetSubtype="0" accel="50000" decel="50000" fill="hold" nodeType="withEffect">
                                  <p:stCondLst>
                                    <p:cond delay="0"/>
                                  </p:stCondLst>
                                  <p:childTnLst>
                                    <p:animMotion origin="layout" path="M -1.25E-6 -0.07037 L 0.08346 -0.27292 C 0.10078 -0.31922 0.12695 -0.34375 0.1543 -0.34375 C 0.18542 -0.34375 0.21042 -0.31922 0.22774 -0.27292 L 0.31159 -0.07037 " pathEditMode="relative" rAng="0" ptsTypes="AAAAA">
                                      <p:cBhvr>
                                        <p:cTn id="12" dur="2000" fill="hold"/>
                                        <p:tgtEl>
                                          <p:spTgt spid="11"/>
                                        </p:tgtEl>
                                        <p:attrNameLst>
                                          <p:attrName>ppt_x</p:attrName>
                                          <p:attrName>ppt_y</p:attrName>
                                        </p:attrNameLst>
                                      </p:cBhvr>
                                      <p:rCtr x="15573" y="-136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nodeType="with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0655" y="2055495"/>
            <a:ext cx="13084175" cy="4675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630555" y="-379730"/>
            <a:ext cx="11238230" cy="2453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1147864" y="685801"/>
            <a:ext cx="10466961" cy="5835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vi-VN" sz="3200" b="1" dirty="0">
                <a:latin typeface="Times New Roman" panose="02020603050405020304" pitchFamily="18" charset="0"/>
                <a:cs typeface="Times New Roman" panose="02020603050405020304" pitchFamily="18" charset="0"/>
                <a:sym typeface="+mn-ea"/>
              </a:rPr>
              <a:t>Dấu thích hợp điền vào chỗ chấm 9999 ....10 000 ?</a:t>
            </a:r>
            <a:endParaRPr lang="en-US" alt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10305" y="4087495"/>
            <a:ext cx="8158480" cy="1753235"/>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sym typeface="+mn-ea"/>
              </a:rPr>
              <a:t>               </a:t>
            </a:r>
            <a:r>
              <a:rPr lang="en-US" sz="3600" b="1" dirty="0" smtClean="0">
                <a:solidFill>
                  <a:schemeClr val="tx1"/>
                </a:solidFill>
                <a:latin typeface="Times New Roman" panose="02020603050405020304" pitchFamily="18" charset="0"/>
                <a:cs typeface="Times New Roman" panose="02020603050405020304" pitchFamily="18" charset="0"/>
                <a:sym typeface="+mn-ea"/>
              </a:rPr>
              <a:t>A</a:t>
            </a:r>
            <a:r>
              <a:rPr lang="en-US" sz="3600" b="1" dirty="0" smtClean="0">
                <a:latin typeface="Times New Roman" panose="02020603050405020304" pitchFamily="18" charset="0"/>
                <a:cs typeface="Times New Roman" panose="02020603050405020304" pitchFamily="18" charset="0"/>
                <a:sym typeface="+mn-ea"/>
              </a:rPr>
              <a:t>.  &gt;</a:t>
            </a:r>
            <a:endParaRPr lang="en-US" sz="3600" b="1" dirty="0" smtClean="0">
              <a:solidFill>
                <a:schemeClr val="tx1"/>
              </a:solidFill>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sym typeface="+mn-ea"/>
              </a:rPr>
              <a:t>               B. &lt;</a:t>
            </a:r>
            <a:endParaRPr lang="en-US" sz="3600" b="1" dirty="0" smtClean="0">
              <a:solidFill>
                <a:schemeClr val="tx1"/>
              </a:solidFill>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sym typeface="+mn-ea"/>
              </a:rPr>
              <a:t>               C. =</a:t>
            </a:r>
            <a:r>
              <a:rPr lang="en-US" sz="3600" b="1" dirty="0">
                <a:latin typeface="Times New Roman" panose="02020603050405020304" pitchFamily="18" charset="0"/>
                <a:cs typeface="Times New Roman" panose="02020603050405020304" pitchFamily="18" charset="0"/>
                <a:sym typeface="+mn-ea"/>
              </a:rPr>
              <a:t>                 </a:t>
            </a:r>
            <a:r>
              <a:rPr lang="en-US" sz="3600" b="1" dirty="0">
                <a:solidFill>
                  <a:srgbClr val="FF0000"/>
                </a:solidFill>
                <a:latin typeface="Times New Roman" panose="02020603050405020304" pitchFamily="18" charset="0"/>
                <a:cs typeface="Times New Roman" panose="02020603050405020304" pitchFamily="18" charset="0"/>
                <a:sym typeface="+mn-ea"/>
              </a:rPr>
              <a:t>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15" name="Đồng-hồ-đếm-ngược-10-giâ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8128201" y="-449132"/>
            <a:ext cx="487363" cy="487363"/>
          </a:xfrm>
          <a:prstGeom prst="rect">
            <a:avLst/>
          </a:prstGeom>
        </p:spPr>
      </p:pic>
      <p:sp>
        <p:nvSpPr>
          <p:cNvPr id="16" name="TextBox 15"/>
          <p:cNvSpPr txBox="1"/>
          <p:nvPr/>
        </p:nvSpPr>
        <p:spPr>
          <a:xfrm>
            <a:off x="7529463" y="210520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17" name="TextBox 16"/>
          <p:cNvSpPr txBox="1"/>
          <p:nvPr/>
        </p:nvSpPr>
        <p:spPr>
          <a:xfrm>
            <a:off x="7530098" y="208424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3" name="TextBox 22"/>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4" name="TextBox 23"/>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5" name="TextBox 24"/>
          <p:cNvSpPr txBox="1"/>
          <p:nvPr/>
        </p:nvSpPr>
        <p:spPr>
          <a:xfrm>
            <a:off x="7530098" y="207408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6" name="TextBox 25"/>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7" name="TextBox 26"/>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8" name="TextBox 27"/>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29" name="TextBox 28"/>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0" name="TextBox 29"/>
          <p:cNvSpPr txBox="1"/>
          <p:nvPr/>
        </p:nvSpPr>
        <p:spPr>
          <a:xfrm>
            <a:off x="7529463" y="207472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sp>
        <p:nvSpPr>
          <p:cNvPr id="31" name="TextBox 30"/>
          <p:cNvSpPr txBox="1"/>
          <p:nvPr/>
        </p:nvSpPr>
        <p:spPr>
          <a:xfrm>
            <a:off x="7529830" y="2103120"/>
            <a:ext cx="2011045" cy="92202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pic>
        <p:nvPicPr>
          <p:cNvPr id="32" name="Tieng-yeah-tre-con-www_nhacchuongvui_co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2939910" y="-709663"/>
            <a:ext cx="609600" cy="609600"/>
          </a:xfrm>
          <a:prstGeom prst="rect">
            <a:avLst/>
          </a:prstGeom>
        </p:spPr>
      </p:pic>
      <p:pic>
        <p:nvPicPr>
          <p:cNvPr id="33" name="Nhac-chuong-tin-nhan-ting-ting-www_tiengdong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4197257" y="-815051"/>
            <a:ext cx="609600" cy="609600"/>
          </a:xfrm>
          <a:prstGeom prst="rect">
            <a:avLst/>
          </a:prstGeom>
        </p:spPr>
      </p:pic>
      <p:pic>
        <p:nvPicPr>
          <p:cNvPr id="34" name="Picture 2" descr="https://png.pngtree.com/png-clipart/20190117/ourlarge/pngtree-yellow-alarm-clock-beautiful-alarm-clock-hand-drawn-alarm-clock-cartoon-png-image_4133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3001" y="1916973"/>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426710" y="4687570"/>
            <a:ext cx="506095" cy="557530"/>
          </a:xfrm>
          <a:prstGeom prst="ellipse">
            <a:avLst/>
          </a:prstGeom>
          <a:noFill/>
          <a:ln w="57150">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Text Box 2"/>
          <p:cNvSpPr txBox="1"/>
          <p:nvPr/>
        </p:nvSpPr>
        <p:spPr>
          <a:xfrm>
            <a:off x="7941310" y="593090"/>
            <a:ext cx="461010" cy="768350"/>
          </a:xfrm>
          <a:prstGeom prst="rect">
            <a:avLst/>
          </a:prstGeom>
          <a:noFill/>
        </p:spPr>
        <p:txBody>
          <a:bodyPr wrap="square" rtlCol="0">
            <a:spAutoFit/>
          </a:bodyPr>
          <a:p>
            <a:r>
              <a:rPr lang="en-US" sz="4400" b="1">
                <a:solidFill>
                  <a:srgbClr val="1529E9"/>
                </a:solidFill>
              </a:rPr>
              <a:t>&lt;</a:t>
            </a:r>
            <a:endParaRPr lang="en-US" sz="4400" b="1">
              <a:solidFill>
                <a:srgbClr val="1529E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1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3741" fill="hold"/>
                                        <p:tgtEl>
                                          <p:spTgt spid="15"/>
                                        </p:tgtEl>
                                      </p:cBhvr>
                                    </p:cmd>
                                  </p:childTnLst>
                                </p:cTn>
                              </p:par>
                              <p:par>
                                <p:cTn id="20" presetID="1" presetClass="entr" presetSubtype="0" fill="hold" grpId="0" nodeType="withEffect">
                                  <p:stCondLst>
                                    <p:cond delay="0"/>
                                  </p:stCondLst>
                                  <p:childTnLst>
                                    <p:set>
                                      <p:cBhvr>
                                        <p:cTn id="21" dur="1" fill="hold">
                                          <p:stCondLst>
                                            <p:cond delay="9249"/>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249"/>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1249"/>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2249"/>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3249"/>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249"/>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5249"/>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6249"/>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7249"/>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8249"/>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10749"/>
                                          </p:stCondLst>
                                        </p:cTn>
                                        <p:tgtEl>
                                          <p:spTgt spid="31"/>
                                        </p:tgtEl>
                                        <p:attrNameLst>
                                          <p:attrName>style.visibility</p:attrName>
                                        </p:attrNameLst>
                                      </p:cBhvr>
                                      <p:to>
                                        <p:strVal val="visible"/>
                                      </p:to>
                                    </p:set>
                                  </p:childTnLst>
                                </p:cTn>
                              </p:par>
                              <p:par>
                                <p:cTn id="44" presetID="32" presetClass="emph" presetSubtype="0" repeatCount="indefinite" fill="hold" grpId="2" nodeType="withEffect">
                                  <p:stCondLst>
                                    <p:cond delay="0"/>
                                  </p:stCondLst>
                                  <p:endCondLst>
                                    <p:cond evt="onNext" delay="0">
                                      <p:tgtEl>
                                        <p:sldTgt/>
                                      </p:tgtEl>
                                    </p:cond>
                                  </p:endCondLst>
                                  <p:childTnLst>
                                    <p:animRot by="120000">
                                      <p:cBhvr>
                                        <p:cTn id="45" dur="100" fill="hold">
                                          <p:stCondLst>
                                            <p:cond delay="0"/>
                                          </p:stCondLst>
                                        </p:cTn>
                                        <p:tgtEl>
                                          <p:spTgt spid="31"/>
                                        </p:tgtEl>
                                        <p:attrNameLst>
                                          <p:attrName>r</p:attrName>
                                        </p:attrNameLst>
                                      </p:cBhvr>
                                    </p:animRot>
                                    <p:animRot by="-240000">
                                      <p:cBhvr>
                                        <p:cTn id="46" dur="200" fill="hold">
                                          <p:stCondLst>
                                            <p:cond delay="200"/>
                                          </p:stCondLst>
                                        </p:cTn>
                                        <p:tgtEl>
                                          <p:spTgt spid="31"/>
                                        </p:tgtEl>
                                        <p:attrNameLst>
                                          <p:attrName>r</p:attrName>
                                        </p:attrNameLst>
                                      </p:cBhvr>
                                    </p:animRot>
                                    <p:animRot by="240000">
                                      <p:cBhvr>
                                        <p:cTn id="47" dur="200" fill="hold">
                                          <p:stCondLst>
                                            <p:cond delay="400"/>
                                          </p:stCondLst>
                                        </p:cTn>
                                        <p:tgtEl>
                                          <p:spTgt spid="31"/>
                                        </p:tgtEl>
                                        <p:attrNameLst>
                                          <p:attrName>r</p:attrName>
                                        </p:attrNameLst>
                                      </p:cBhvr>
                                    </p:animRot>
                                    <p:animRot by="-240000">
                                      <p:cBhvr>
                                        <p:cTn id="48" dur="200" fill="hold">
                                          <p:stCondLst>
                                            <p:cond delay="600"/>
                                          </p:stCondLst>
                                        </p:cTn>
                                        <p:tgtEl>
                                          <p:spTgt spid="31"/>
                                        </p:tgtEl>
                                        <p:attrNameLst>
                                          <p:attrName>r</p:attrName>
                                        </p:attrNameLst>
                                      </p:cBhvr>
                                    </p:animRot>
                                    <p:animRot by="120000">
                                      <p:cBhvr>
                                        <p:cTn id="49" dur="200" fill="hold">
                                          <p:stCondLst>
                                            <p:cond delay="800"/>
                                          </p:stCondLst>
                                        </p:cTn>
                                        <p:tgtEl>
                                          <p:spTgt spid="31"/>
                                        </p:tgtEl>
                                        <p:attrNameLst>
                                          <p:attrName>r</p:attrName>
                                        </p:attrNameLst>
                                      </p:cBhvr>
                                    </p:animRot>
                                  </p:childTnLst>
                                </p:cTn>
                              </p:par>
                            </p:childTnLst>
                          </p:cTn>
                        </p:par>
                        <p:par>
                          <p:cTn id="50" fill="hold">
                            <p:stCondLst>
                              <p:cond delay="14000"/>
                            </p:stCondLst>
                            <p:childTnLst>
                              <p:par>
                                <p:cTn id="51" presetID="1" presetClass="exit" presetSubtype="0" fill="hold" nodeType="afterEffect">
                                  <p:stCondLst>
                                    <p:cond delay="0"/>
                                  </p:stCondLst>
                                  <p:childTnLst>
                                    <p:set>
                                      <p:cBhvr>
                                        <p:cTn id="52" dur="1" fill="hold">
                                          <p:stCondLst>
                                            <p:cond delay="0"/>
                                          </p:stCondLst>
                                        </p:cTn>
                                        <p:tgtEl>
                                          <p:spTgt spid="15"/>
                                        </p:tgtEl>
                                        <p:attrNameLst>
                                          <p:attrName>style.visibility</p:attrName>
                                        </p:attrNameLst>
                                      </p:cBhvr>
                                      <p:to>
                                        <p:strVal val="hidden"/>
                                      </p:to>
                                    </p:set>
                                    <p:cmd type="call" cmd="stop">
                                      <p:cBhvr>
                                        <p:cTn id="53" dur="1">
                                          <p:stCondLst>
                                            <p:cond delay="0"/>
                                          </p:stCondLst>
                                        </p:cTn>
                                        <p:tgtEl>
                                          <p:spTgt spid="15"/>
                                        </p:tgtEl>
                                      </p:cBhvr>
                                    </p:cmd>
                                  </p:childTnLst>
                                </p:cTn>
                              </p:par>
                            </p:childTnLst>
                          </p:cTn>
                        </p:par>
                        <p:par>
                          <p:cTn id="54" fill="hold">
                            <p:stCondLst>
                              <p:cond delay="14000"/>
                            </p:stCondLst>
                            <p:childTnLst>
                              <p:par>
                                <p:cTn id="55" presetID="1" presetClass="exit" presetSubtype="0" fill="hold" grpId="1" nodeType="after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par>
                          <p:cTn id="57" fill="hold">
                            <p:stCondLst>
                              <p:cond delay="14000"/>
                            </p:stCondLst>
                            <p:childTnLst>
                              <p:par>
                                <p:cTn id="58" presetID="1" presetClass="exit" presetSubtype="0" fill="hold" grpId="1" nodeType="afterEffect">
                                  <p:stCondLst>
                                    <p:cond delay="0"/>
                                  </p:stCondLst>
                                  <p:childTnLst>
                                    <p:set>
                                      <p:cBhvr>
                                        <p:cTn id="59" dur="1" fill="hold">
                                          <p:stCondLst>
                                            <p:cond delay="0"/>
                                          </p:stCondLst>
                                        </p:cTn>
                                        <p:tgtEl>
                                          <p:spTgt spid="17"/>
                                        </p:tgtEl>
                                        <p:attrNameLst>
                                          <p:attrName>style.visibility</p:attrName>
                                        </p:attrNameLst>
                                      </p:cBhvr>
                                      <p:to>
                                        <p:strVal val="hidden"/>
                                      </p:to>
                                    </p:set>
                                  </p:childTnLst>
                                </p:cTn>
                              </p:par>
                            </p:childTnLst>
                          </p:cTn>
                        </p:par>
                        <p:par>
                          <p:cTn id="60" fill="hold">
                            <p:stCondLst>
                              <p:cond delay="14000"/>
                            </p:stCondLst>
                            <p:childTnLst>
                              <p:par>
                                <p:cTn id="61" presetID="1" presetClass="exit" presetSubtype="0" fill="hold" grpId="1" nodeType="after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par>
                          <p:cTn id="63" fill="hold">
                            <p:stCondLst>
                              <p:cond delay="14000"/>
                            </p:stCondLst>
                            <p:childTnLst>
                              <p:par>
                                <p:cTn id="64" presetID="1" presetClass="exit" presetSubtype="0" fill="hold" grpId="1" nodeType="afterEffect">
                                  <p:stCondLst>
                                    <p:cond delay="0"/>
                                  </p:stCondLst>
                                  <p:childTnLst>
                                    <p:set>
                                      <p:cBhvr>
                                        <p:cTn id="65" dur="1" fill="hold">
                                          <p:stCondLst>
                                            <p:cond delay="0"/>
                                          </p:stCondLst>
                                        </p:cTn>
                                        <p:tgtEl>
                                          <p:spTgt spid="24"/>
                                        </p:tgtEl>
                                        <p:attrNameLst>
                                          <p:attrName>style.visibility</p:attrName>
                                        </p:attrNameLst>
                                      </p:cBhvr>
                                      <p:to>
                                        <p:strVal val="hidden"/>
                                      </p:to>
                                    </p:set>
                                  </p:childTnLst>
                                </p:cTn>
                              </p:par>
                            </p:childTnLst>
                          </p:cTn>
                        </p:par>
                        <p:par>
                          <p:cTn id="66" fill="hold">
                            <p:stCondLst>
                              <p:cond delay="14000"/>
                            </p:stCondLst>
                            <p:childTnLst>
                              <p:par>
                                <p:cTn id="67" presetID="1" presetClass="exit" presetSubtype="0" fill="hold" grpId="1" nodeType="afterEffect">
                                  <p:stCondLst>
                                    <p:cond delay="0"/>
                                  </p:stCondLst>
                                  <p:childTnLst>
                                    <p:set>
                                      <p:cBhvr>
                                        <p:cTn id="68" dur="1" fill="hold">
                                          <p:stCondLst>
                                            <p:cond delay="0"/>
                                          </p:stCondLst>
                                        </p:cTn>
                                        <p:tgtEl>
                                          <p:spTgt spid="25"/>
                                        </p:tgtEl>
                                        <p:attrNameLst>
                                          <p:attrName>style.visibility</p:attrName>
                                        </p:attrNameLst>
                                      </p:cBhvr>
                                      <p:to>
                                        <p:strVal val="hidden"/>
                                      </p:to>
                                    </p:set>
                                  </p:childTnLst>
                                </p:cTn>
                              </p:par>
                            </p:childTnLst>
                          </p:cTn>
                        </p:par>
                        <p:par>
                          <p:cTn id="69" fill="hold">
                            <p:stCondLst>
                              <p:cond delay="14000"/>
                            </p:stCondLst>
                            <p:childTnLst>
                              <p:par>
                                <p:cTn id="70" presetID="1" presetClass="exit" presetSubtype="0" fill="hold" grpId="1" nodeType="afterEffect">
                                  <p:stCondLst>
                                    <p:cond delay="0"/>
                                  </p:stCondLst>
                                  <p:childTnLst>
                                    <p:set>
                                      <p:cBhvr>
                                        <p:cTn id="71" dur="1" fill="hold">
                                          <p:stCondLst>
                                            <p:cond delay="0"/>
                                          </p:stCondLst>
                                        </p:cTn>
                                        <p:tgtEl>
                                          <p:spTgt spid="26"/>
                                        </p:tgtEl>
                                        <p:attrNameLst>
                                          <p:attrName>style.visibility</p:attrName>
                                        </p:attrNameLst>
                                      </p:cBhvr>
                                      <p:to>
                                        <p:strVal val="hidden"/>
                                      </p:to>
                                    </p:set>
                                  </p:childTnLst>
                                </p:cTn>
                              </p:par>
                            </p:childTnLst>
                          </p:cTn>
                        </p:par>
                        <p:par>
                          <p:cTn id="72" fill="hold">
                            <p:stCondLst>
                              <p:cond delay="14000"/>
                            </p:stCondLst>
                            <p:childTnLst>
                              <p:par>
                                <p:cTn id="73" presetID="1" presetClass="exit" presetSubtype="0" fill="hold" grpId="1" nodeType="afterEffect">
                                  <p:stCondLst>
                                    <p:cond delay="0"/>
                                  </p:stCondLst>
                                  <p:childTnLst>
                                    <p:set>
                                      <p:cBhvr>
                                        <p:cTn id="74" dur="1" fill="hold">
                                          <p:stCondLst>
                                            <p:cond delay="0"/>
                                          </p:stCondLst>
                                        </p:cTn>
                                        <p:tgtEl>
                                          <p:spTgt spid="27"/>
                                        </p:tgtEl>
                                        <p:attrNameLst>
                                          <p:attrName>style.visibility</p:attrName>
                                        </p:attrNameLst>
                                      </p:cBhvr>
                                      <p:to>
                                        <p:strVal val="hidden"/>
                                      </p:to>
                                    </p:set>
                                  </p:childTnLst>
                                </p:cTn>
                              </p:par>
                            </p:childTnLst>
                          </p:cTn>
                        </p:par>
                        <p:par>
                          <p:cTn id="75" fill="hold">
                            <p:stCondLst>
                              <p:cond delay="14000"/>
                            </p:stCondLst>
                            <p:childTnLst>
                              <p:par>
                                <p:cTn id="76" presetID="1" presetClass="exit" presetSubtype="0" fill="hold" grpId="1" nodeType="after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par>
                          <p:cTn id="78" fill="hold">
                            <p:stCondLst>
                              <p:cond delay="14000"/>
                            </p:stCondLst>
                            <p:childTnLst>
                              <p:par>
                                <p:cTn id="79" presetID="1" presetClass="exit" presetSubtype="0" fill="hold" grpId="1" nodeType="afterEffect">
                                  <p:stCondLst>
                                    <p:cond delay="0"/>
                                  </p:stCondLst>
                                  <p:childTnLst>
                                    <p:set>
                                      <p:cBhvr>
                                        <p:cTn id="80" dur="1" fill="hold">
                                          <p:stCondLst>
                                            <p:cond delay="0"/>
                                          </p:stCondLst>
                                        </p:cTn>
                                        <p:tgtEl>
                                          <p:spTgt spid="29"/>
                                        </p:tgtEl>
                                        <p:attrNameLst>
                                          <p:attrName>style.visibility</p:attrName>
                                        </p:attrNameLst>
                                      </p:cBhvr>
                                      <p:to>
                                        <p:strVal val="hidden"/>
                                      </p:to>
                                    </p:set>
                                  </p:childTnLst>
                                </p:cTn>
                              </p:par>
                            </p:childTnLst>
                          </p:cTn>
                        </p:par>
                        <p:par>
                          <p:cTn id="81" fill="hold">
                            <p:stCondLst>
                              <p:cond delay="14000"/>
                            </p:stCondLst>
                            <p:childTnLst>
                              <p:par>
                                <p:cTn id="82" presetID="1" presetClass="exit" presetSubtype="0" fill="hold" grpId="1" nodeType="afterEffect">
                                  <p:stCondLst>
                                    <p:cond delay="0"/>
                                  </p:stCondLst>
                                  <p:childTnLst>
                                    <p:set>
                                      <p:cBhvr>
                                        <p:cTn id="83" dur="1" fill="hold">
                                          <p:stCondLst>
                                            <p:cond delay="0"/>
                                          </p:stCondLst>
                                        </p:cTn>
                                        <p:tgtEl>
                                          <p:spTgt spid="30"/>
                                        </p:tgtEl>
                                        <p:attrNameLst>
                                          <p:attrName>style.visibility</p:attrName>
                                        </p:attrNameLst>
                                      </p:cBhvr>
                                      <p:to>
                                        <p:strVal val="hidden"/>
                                      </p:to>
                                    </p:set>
                                  </p:childTnLst>
                                </p:cTn>
                              </p:par>
                            </p:childTnLst>
                          </p:cTn>
                        </p:par>
                        <p:par>
                          <p:cTn id="84" fill="hold">
                            <p:stCondLst>
                              <p:cond delay="14000"/>
                            </p:stCondLst>
                            <p:childTnLst>
                              <p:par>
                                <p:cTn id="85" presetID="1" presetClass="exit" presetSubtype="0" fill="hold" grpId="1" nodeType="afterEffect">
                                  <p:stCondLst>
                                    <p:cond delay="0"/>
                                  </p:stCondLst>
                                  <p:childTnLst>
                                    <p:set>
                                      <p:cBhvr>
                                        <p:cTn id="86" dur="1" fill="hold">
                                          <p:stCondLst>
                                            <p:cond delay="0"/>
                                          </p:stCondLst>
                                        </p:cTn>
                                        <p:tgtEl>
                                          <p:spTgt spid="31"/>
                                        </p:tgtEl>
                                        <p:attrNameLst>
                                          <p:attrName>style.visibility</p:attrName>
                                        </p:attrNameLst>
                                      </p:cBhvr>
                                      <p:to>
                                        <p:strVal val="hidden"/>
                                      </p:to>
                                    </p:set>
                                  </p:childTnLst>
                                </p:cTn>
                              </p:par>
                              <p:par>
                                <p:cTn id="87" presetID="1" presetClass="mediacall" presetSubtype="0" fill="hold" nodeType="withEffect">
                                  <p:stCondLst>
                                    <p:cond delay="0"/>
                                  </p:stCondLst>
                                  <p:childTnLst>
                                    <p:cmd type="call" cmd="playFrom(0.0)">
                                      <p:cBhvr>
                                        <p:cTn id="88" dur="3448" fill="hold"/>
                                        <p:tgtEl>
                                          <p:spTgt spid="33"/>
                                        </p:tgtEl>
                                      </p:cBhvr>
                                    </p:cmd>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blinds(horizontal)">
                                      <p:cBhvr>
                                        <p:cTn id="93" dur="500"/>
                                        <p:tgtEl>
                                          <p:spTgt spid="2"/>
                                        </p:tgtEl>
                                      </p:cBhvr>
                                    </p:animEffect>
                                  </p:childTnLst>
                                </p:cTn>
                              </p:par>
                              <p:par>
                                <p:cTn id="94" presetID="1" presetClass="mediacall" presetSubtype="0" fill="hold" nodeType="withEffect">
                                  <p:stCondLst>
                                    <p:cond delay="0"/>
                                  </p:stCondLst>
                                  <p:childTnLst>
                                    <p:cmd type="call" cmd="play">
                                      <p:cBhvr>
                                        <p:cTn id="95" dur="1" fill="hold"/>
                                        <p:tgtEl>
                                          <p:spTgt spid="32"/>
                                        </p:tgtEl>
                                      </p:cBhvr>
                                    </p:cmd>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blinds(horizontal)">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1" fill="hold" display="0">
                  <p:stCondLst>
                    <p:cond delay="indefinite"/>
                  </p:stCondLst>
                  <p:endCondLst>
                    <p:cond evt="onStopAudio" delay="0">
                      <p:tgtEl>
                        <p:sldTgt/>
                      </p:tgtEl>
                    </p:cond>
                  </p:endCondLst>
                </p:cTn>
                <p:tgtEl>
                  <p:spTgt spid="15"/>
                </p:tgtEl>
              </p:cMediaNode>
            </p:audio>
            <p:audio>
              <p:cMediaNode vol="80000">
                <p:cTn id="102" fill="hold" display="0">
                  <p:stCondLst>
                    <p:cond delay="indefinite"/>
                  </p:stCondLst>
                  <p:endCondLst>
                    <p:cond evt="onStopAudio" delay="0">
                      <p:tgtEl>
                        <p:sldTgt/>
                      </p:tgtEl>
                    </p:cond>
                  </p:endCondLst>
                </p:cTn>
                <p:tgtEl>
                  <p:spTgt spid="32"/>
                </p:tgtEl>
              </p:cMediaNode>
            </p:audio>
            <p:audio>
              <p:cMediaNode vol="80000">
                <p:cTn id="103" fill="hold" display="0">
                  <p:stCondLst>
                    <p:cond delay="indefinite"/>
                  </p:stCondLst>
                  <p:endCondLst>
                    <p:cond evt="onStopAudio" delay="0">
                      <p:tgtEl>
                        <p:sldTgt/>
                      </p:tgtEl>
                    </p:cond>
                  </p:endCondLst>
                </p:cTn>
                <p:tgtEl>
                  <p:spTgt spid="33"/>
                </p:tgtEl>
              </p:cMediaNode>
            </p:audio>
          </p:childTnLst>
        </p:cTn>
      </p:par>
    </p:tnLst>
    <p:bldLst>
      <p:bldP spid="9" grpId="0" bldLvl="0" animBg="1"/>
      <p:bldP spid="16" grpId="0" bldLvl="0" animBg="1"/>
      <p:bldP spid="16" grpId="1" bldLvl="0" animBg="1"/>
      <p:bldP spid="17" grpId="0" bldLvl="0" animBg="1"/>
      <p:bldP spid="17"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1" grpId="2" bldLvl="0" animBg="1"/>
      <p:bldP spid="10" grpId="0"/>
      <p:bldP spid="10" grpId="1"/>
      <p:bldP spid="2" grpId="0" animBg="1"/>
      <p:bldP spid="2" grpId="1"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2" action="ppaction://hlinksldjump"/>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6373732" y="3594665"/>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2"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482346" y="3352611"/>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6933878" y="2414698"/>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9105274" y="1289172"/>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44" presetClass="path" presetSubtype="0" accel="50000" decel="50000" fill="hold" nodeType="withEffect">
                                  <p:stCondLst>
                                    <p:cond delay="0"/>
                                  </p:stCondLst>
                                  <p:childTnLst>
                                    <p:animMotion origin="layout" path="M -2.70833E-6 -0.15509 L -0.06406 -0.25602 C -0.07734 -0.27893 -0.09739 -0.2912 -0.11836 -0.2912 C -0.14231 -0.2912 -0.16146 -0.27893 -0.17474 -0.25602 L -0.23867 -0.15509 " pathEditMode="relative" rAng="0" ptsTypes="AAAAA">
                                      <p:cBhvr>
                                        <p:cTn id="12" dur="2000" fill="hold"/>
                                        <p:tgtEl>
                                          <p:spTgt spid="11"/>
                                        </p:tgtEl>
                                        <p:attrNameLst>
                                          <p:attrName>ppt_x</p:attrName>
                                          <p:attrName>ppt_y</p:attrName>
                                        </p:attrNameLst>
                                      </p:cBhvr>
                                      <p:rCtr x="-11940" y="-68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nodeType="with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2" action="ppaction://hlinksldjump"/>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820054" y="3831826"/>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2"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256769" y="3508039"/>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191313" y="2545901"/>
            <a:ext cx="1573288" cy="11799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1234440"/>
            <a:ext cx="1581027" cy="1490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FIREWORK GIF"/>
          <p:cNvPicPr>
            <a:picLocks noChangeAspect="1" noChangeArrowheads="1" noCrop="1"/>
          </p:cNvPicPr>
          <p:nvPr/>
        </p:nvPicPr>
        <p:blipFill>
          <a:blip r:embed="rId12"/>
          <a:srcRect/>
          <a:stretch>
            <a:fillRect/>
          </a:stretch>
        </p:blipFill>
        <p:spPr bwMode="auto">
          <a:xfrm>
            <a:off x="1088910" y="-320040"/>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ình ảnh có liên quan"/>
          <p:cNvPicPr>
            <a:picLocks noChangeAspect="1" noChangeArrowheads="1" noCrop="1"/>
          </p:cNvPicPr>
          <p:nvPr/>
        </p:nvPicPr>
        <p:blipFill>
          <a:blip r:embed="rId13"/>
          <a:srcRect/>
          <a:stretch>
            <a:fillRect/>
          </a:stretch>
        </p:blipFill>
        <p:spPr bwMode="auto">
          <a:xfrm>
            <a:off x="7981834" y="38816"/>
            <a:ext cx="1976065" cy="17428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070233" y="4827657"/>
            <a:ext cx="8168262" cy="160043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200"/>
            <a:r>
              <a:rPr lang="en-US" sz="9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CHÚC MỪNG</a:t>
            </a:r>
            <a:endParaRPr lang="en-US" sz="9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549 -0.00417 C -0.14028 -0.02084 -0.13681 -0.03891 -0.13247 -0.05614 C -0.12691 -0.07893 -0.13038 -0.05892 -0.12604 -0.07893 C -0.12431 -0.08727 -0.12327 -0.09394 -0.12084 -0.10172 C -0.11945 -0.11339 -0.1158 -0.13063 -0.11042 -0.13924 C -0.10469 -0.13591 -0.10591 -0.13285 -0.10261 -0.12479 C -0.10018 -0.11228 -0.09844 -0.09894 -0.09479 -0.08727 C -0.09306 -0.06587 -0.08906 -0.04363 -0.08577 -0.02279 C -0.08368 -0.00917 -0.08299 0.0025 -0.07674 0.01251 C -0.07205 0.00528 -0.07153 -0.00167 -0.06754 -0.01028 C -0.0665 -0.01751 -0.06337 -0.03502 -0.06111 -0.04141 C -0.05955 -0.04586 -0.05591 -0.05392 -0.05591 -0.05392 C -0.05122 -0.07865 -0.04636 -0.12062 -0.03247 -0.13507 C -0.02795 -0.13007 -0.02726 -0.12479 -0.02344 -0.1184 C -0.01962 -0.09978 -0.01754 -0.08088 -0.01042 -0.06448 C -0.00834 -0.05364 -0.00695 -0.04224 -0.00521 -0.03113 C -0.00365 -0.02112 -5.55556E-7 -0.01028 -5.55556E-7 -9.44969E-8 " pathEditMode="relative" ptsTypes="ffffffffffffffffA">
                                      <p:cBhvr>
                                        <p:cTn id="6" dur="2000" fill="hold"/>
                                        <p:tgtEl>
                                          <p:spTgt spid="11"/>
                                        </p:tgtEl>
                                        <p:attrNameLst>
                                          <p:attrName>ppt_x</p:attrName>
                                          <p:attrName>ppt_y</p:attrName>
                                        </p:attrNameLst>
                                      </p:cBhvr>
                                    </p:animMotion>
                                  </p:childTnLst>
                                </p:cTn>
                              </p:par>
                              <p:par>
                                <p:cTn id="7" presetID="16" presetClass="entr" presetSubtype="21"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barn(inVertical)">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withEffect">
                                  <p:stCondLst>
                                    <p:cond delay="0"/>
                                  </p:stCondLst>
                                  <p:childTnLst>
                                    <p:animEffect transition="out" filter="fade">
                                      <p:cBhvr>
                                        <p:cTn id="14" dur="1000"/>
                                        <p:tgtEl>
                                          <p:spTgt spid="8"/>
                                        </p:tgtEl>
                                      </p:cBhvr>
                                    </p:animEffect>
                                    <p:anim calcmode="lin" valueType="num">
                                      <p:cBhvr>
                                        <p:cTn id="15" dur="1000"/>
                                        <p:tgtEl>
                                          <p:spTgt spid="8"/>
                                        </p:tgtEl>
                                        <p:attrNameLst>
                                          <p:attrName>ppt_x</p:attrName>
                                        </p:attrNameLst>
                                      </p:cBhvr>
                                      <p:tavLst>
                                        <p:tav tm="0">
                                          <p:val>
                                            <p:strVal val="ppt_x"/>
                                          </p:val>
                                        </p:tav>
                                        <p:tav tm="100000">
                                          <p:val>
                                            <p:strVal val="ppt_x"/>
                                          </p:val>
                                        </p:tav>
                                      </p:tavLst>
                                    </p:anim>
                                    <p:anim calcmode="lin" valueType="num">
                                      <p:cBhvr>
                                        <p:cTn id="16" dur="1000"/>
                                        <p:tgtEl>
                                          <p:spTgt spid="8"/>
                                        </p:tgtEl>
                                        <p:attrNameLst>
                                          <p:attrName>ppt_y</p:attrName>
                                        </p:attrNameLst>
                                      </p:cBhvr>
                                      <p:tavLst>
                                        <p:tav tm="0">
                                          <p:val>
                                            <p:strVal val="ppt_y"/>
                                          </p:val>
                                        </p:tav>
                                        <p:tav tm="100000">
                                          <p:val>
                                            <p:strVal val="ppt_y+.1"/>
                                          </p:val>
                                        </p:tav>
                                      </p:tavLst>
                                    </p:anim>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withEffect">
                                  <p:stCondLst>
                                    <p:cond delay="0"/>
                                  </p:stCondLst>
                                  <p:childTnLst>
                                    <p:animEffect transition="out" filter="fade">
                                      <p:cBhvr>
                                        <p:cTn id="22" dur="1000"/>
                                        <p:tgtEl>
                                          <p:spTgt spid="9"/>
                                        </p:tgtEl>
                                      </p:cBhvr>
                                    </p:animEffect>
                                    <p:anim calcmode="lin" valueType="num">
                                      <p:cBhvr>
                                        <p:cTn id="23" dur="1000"/>
                                        <p:tgtEl>
                                          <p:spTgt spid="9"/>
                                        </p:tgtEl>
                                        <p:attrNameLst>
                                          <p:attrName>ppt_x</p:attrName>
                                        </p:attrNameLst>
                                      </p:cBhvr>
                                      <p:tavLst>
                                        <p:tav tm="0">
                                          <p:val>
                                            <p:strVal val="ppt_x"/>
                                          </p:val>
                                        </p:tav>
                                        <p:tav tm="100000">
                                          <p:val>
                                            <p:strVal val="ppt_x"/>
                                          </p:val>
                                        </p:tav>
                                      </p:tavLst>
                                    </p:anim>
                                    <p:anim calcmode="lin" valueType="num">
                                      <p:cBhvr>
                                        <p:cTn id="24" dur="1000"/>
                                        <p:tgtEl>
                                          <p:spTgt spid="9"/>
                                        </p:tgtEl>
                                        <p:attrNameLst>
                                          <p:attrName>ppt_y</p:attrName>
                                        </p:attrNameLst>
                                      </p:cBhvr>
                                      <p:tavLst>
                                        <p:tav tm="0">
                                          <p:val>
                                            <p:strVal val="ppt_y"/>
                                          </p:val>
                                        </p:tav>
                                        <p:tav tm="100000">
                                          <p:val>
                                            <p:strVal val="ppt_y+.1"/>
                                          </p:val>
                                        </p:tav>
                                      </p:tavLst>
                                    </p:anim>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0655" y="2055495"/>
            <a:ext cx="13084175" cy="4675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630555" y="-379730"/>
            <a:ext cx="11238230" cy="2453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1147864" y="685801"/>
            <a:ext cx="10466961" cy="5835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vi-VN" sz="3200" b="1" dirty="0">
                <a:latin typeface="Times New Roman" panose="02020603050405020304" pitchFamily="18" charset="0"/>
                <a:cs typeface="Times New Roman" panose="02020603050405020304" pitchFamily="18" charset="0"/>
                <a:sym typeface="+mn-ea"/>
              </a:rPr>
              <a:t>Dấu thích hợp điền vào chỗ chấm 9999 ....10 000 ?</a:t>
            </a:r>
            <a:endParaRPr lang="en-US" alt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10305" y="4087495"/>
            <a:ext cx="8158480" cy="1753235"/>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sym typeface="+mn-ea"/>
              </a:rPr>
              <a:t>               </a:t>
            </a:r>
            <a:r>
              <a:rPr lang="en-US" sz="3600" b="1" dirty="0" smtClean="0">
                <a:solidFill>
                  <a:schemeClr val="tx1"/>
                </a:solidFill>
                <a:latin typeface="Times New Roman" panose="02020603050405020304" pitchFamily="18" charset="0"/>
                <a:cs typeface="Times New Roman" panose="02020603050405020304" pitchFamily="18" charset="0"/>
                <a:sym typeface="+mn-ea"/>
              </a:rPr>
              <a:t>A</a:t>
            </a:r>
            <a:r>
              <a:rPr lang="en-US" sz="3600" b="1" dirty="0" smtClean="0">
                <a:latin typeface="Times New Roman" panose="02020603050405020304" pitchFamily="18" charset="0"/>
                <a:cs typeface="Times New Roman" panose="02020603050405020304" pitchFamily="18" charset="0"/>
                <a:sym typeface="+mn-ea"/>
              </a:rPr>
              <a:t>.  &gt;</a:t>
            </a:r>
            <a:endParaRPr lang="en-US" sz="3600" b="1" dirty="0" smtClean="0">
              <a:solidFill>
                <a:schemeClr val="tx1"/>
              </a:solidFill>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sym typeface="+mn-ea"/>
              </a:rPr>
              <a:t>               B. &lt;</a:t>
            </a:r>
            <a:endParaRPr lang="en-US" sz="3600" b="1" dirty="0" smtClean="0">
              <a:solidFill>
                <a:schemeClr val="tx1"/>
              </a:solidFill>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sym typeface="+mn-ea"/>
              </a:rPr>
              <a:t>               C. =</a:t>
            </a:r>
            <a:r>
              <a:rPr lang="en-US" sz="3600" b="1" dirty="0">
                <a:latin typeface="Times New Roman" panose="02020603050405020304" pitchFamily="18" charset="0"/>
                <a:cs typeface="Times New Roman" panose="02020603050405020304" pitchFamily="18" charset="0"/>
                <a:sym typeface="+mn-ea"/>
              </a:rPr>
              <a:t>                 </a:t>
            </a:r>
            <a:r>
              <a:rPr lang="en-US" sz="3600" b="1" dirty="0">
                <a:solidFill>
                  <a:srgbClr val="FF0000"/>
                </a:solidFill>
                <a:latin typeface="Times New Roman" panose="02020603050405020304" pitchFamily="18" charset="0"/>
                <a:cs typeface="Times New Roman" panose="02020603050405020304" pitchFamily="18" charset="0"/>
                <a:sym typeface="+mn-ea"/>
              </a:rPr>
              <a:t>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15" name="Đồng-hồ-đếm-ngược-10-giây">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8128201" y="-449132"/>
            <a:ext cx="487363" cy="487363"/>
          </a:xfrm>
          <a:prstGeom prst="rect">
            <a:avLst/>
          </a:prstGeom>
        </p:spPr>
      </p:pic>
      <p:sp>
        <p:nvSpPr>
          <p:cNvPr id="16" name="TextBox 15"/>
          <p:cNvSpPr txBox="1"/>
          <p:nvPr/>
        </p:nvSpPr>
        <p:spPr>
          <a:xfrm>
            <a:off x="7529463" y="210520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endParaRPr lang="en-US" sz="5400" b="1" kern="0" dirty="0" smtClean="0">
              <a:solidFill>
                <a:srgbClr val="ED7D31">
                  <a:lumMod val="50000"/>
                </a:srgbClr>
              </a:solidFill>
              <a:latin typeface="Algerian" panose="04020705040A02060702" pitchFamily="82" charset="0"/>
              <a:cs typeface="Times New Roman" panose="02020603050405020304" pitchFamily="18" charset="0"/>
            </a:endParaRPr>
          </a:p>
        </p:txBody>
      </p:sp>
      <p:pic>
        <p:nvPicPr>
          <p:cNvPr id="32" name="Tieng-yeah-tre-con-www_nhacchuongvui_com">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a:stretch>
            <a:fillRect/>
          </a:stretch>
        </p:blipFill>
        <p:spPr>
          <a:xfrm>
            <a:off x="2939910" y="-709663"/>
            <a:ext cx="609600" cy="609600"/>
          </a:xfrm>
          <a:prstGeom prst="rect">
            <a:avLst/>
          </a:prstGeom>
        </p:spPr>
      </p:pic>
      <p:pic>
        <p:nvPicPr>
          <p:cNvPr id="33" name="Nhac-chuong-tin-nhan-ting-ting-www_tiengdong_com">
            <a:hlinkClick r:id="" action="ppaction://media"/>
          </p:cNvPr>
          <p:cNvPicPr>
            <a:picLocks noChangeAspect="1"/>
          </p:cNvPicPr>
          <p:nvPr>
            <a:audioFile r:link="rId10"/>
            <p:extLst>
              <p:ext uri="{DAA4B4D4-6D71-4841-9C94-3DE7FCFB9230}">
                <p14:media xmlns:p14="http://schemas.microsoft.com/office/powerpoint/2010/main" r:embed="rId11"/>
              </p:ext>
            </p:extLst>
          </p:nvPr>
        </p:nvPicPr>
        <p:blipFill>
          <a:blip r:embed="rId7"/>
          <a:stretch>
            <a:fillRect/>
          </a:stretch>
        </p:blipFill>
        <p:spPr>
          <a:xfrm>
            <a:off x="4197257" y="-815051"/>
            <a:ext cx="609600" cy="609600"/>
          </a:xfrm>
          <a:prstGeom prst="rect">
            <a:avLst/>
          </a:prstGeom>
        </p:spPr>
      </p:pic>
      <p:pic>
        <p:nvPicPr>
          <p:cNvPr id="34" name="Picture 2" descr="https://png.pngtree.com/png-clipart/20190117/ourlarge/pngtree-yellow-alarm-clock-beautiful-alarm-clock-hand-drawn-alarm-clock-cartoon-png-image_41336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3001" y="1916973"/>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426710" y="4687570"/>
            <a:ext cx="506095" cy="557530"/>
          </a:xfrm>
          <a:prstGeom prst="ellipse">
            <a:avLst/>
          </a:prstGeom>
          <a:noFill/>
          <a:ln w="57150">
            <a:solidFill>
              <a:srgbClr val="C0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Text Box 2"/>
          <p:cNvSpPr txBox="1"/>
          <p:nvPr/>
        </p:nvSpPr>
        <p:spPr>
          <a:xfrm>
            <a:off x="7941310" y="593090"/>
            <a:ext cx="461010" cy="768350"/>
          </a:xfrm>
          <a:prstGeom prst="rect">
            <a:avLst/>
          </a:prstGeom>
          <a:noFill/>
        </p:spPr>
        <p:txBody>
          <a:bodyPr wrap="square" rtlCol="0">
            <a:spAutoFit/>
          </a:bodyPr>
          <a:p>
            <a:r>
              <a:rPr lang="en-US" sz="4400" b="1">
                <a:solidFill>
                  <a:srgbClr val="1529E9"/>
                </a:solidFill>
              </a:rPr>
              <a:t>&lt;</a:t>
            </a:r>
            <a:endParaRPr lang="en-US" sz="4400" b="1">
              <a:solidFill>
                <a:srgbClr val="1529E9"/>
              </a:solidFill>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5"/>
                </p:tgtEl>
              </p:cMediaNode>
            </p:audio>
            <p:audio>
              <p:cMediaNode vol="80000">
                <p:cTn id="3" fill="hold" display="0">
                  <p:stCondLst>
                    <p:cond delay="indefinite"/>
                  </p:stCondLst>
                  <p:endCondLst>
                    <p:cond evt="onStopAudio" delay="0">
                      <p:tgtEl>
                        <p:sldTgt/>
                      </p:tgtEl>
                    </p:cond>
                  </p:endCondLst>
                </p:cTn>
                <p:tgtEl>
                  <p:spTgt spid="32"/>
                </p:tgtEl>
              </p:cMediaNode>
            </p:audio>
            <p:audio>
              <p:cMediaNode vol="80000">
                <p:cTn id="4" fill="hold" display="0">
                  <p:stCondLst>
                    <p:cond delay="indefinite"/>
                  </p:stCondLst>
                  <p:endCondLst>
                    <p:cond evt="onStopAudio" delay="0">
                      <p:tgtEl>
                        <p:sldTgt/>
                      </p:tgtEl>
                    </p:cond>
                  </p:endCondLst>
                </p:cTn>
                <p:tgtEl>
                  <p:spTgt spid="33"/>
                </p:tgtEl>
              </p:cMediaNode>
            </p:audio>
          </p:childTnLst>
        </p:cTn>
      </p:par>
    </p:tnLst>
    <p:bldLst>
      <p:bldP spid="10" grpId="1"/>
      <p:bldP spid="2" grpId="1" animBg="1"/>
      <p:bldP spid="3" grpId="1"/>
    </p:bld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2097</Words>
  <Application>WPS Presentation</Application>
  <PresentationFormat>Widescreen</PresentationFormat>
  <Paragraphs>293</Paragraphs>
  <Slides>24</Slides>
  <Notes>10</Notes>
  <HiddenSlides>0</HiddenSlides>
  <MMClips>9</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24</vt:i4>
      </vt:variant>
    </vt:vector>
  </HeadingPairs>
  <TitlesOfParts>
    <vt:vector size="40" baseType="lpstr">
      <vt:lpstr>Arial</vt:lpstr>
      <vt:lpstr>SimSun</vt:lpstr>
      <vt:lpstr>Wingdings</vt:lpstr>
      <vt:lpstr>Times New Roman</vt:lpstr>
      <vt:lpstr>Verdana</vt:lpstr>
      <vt:lpstr>Algerian</vt:lpstr>
      <vt:lpstr>Gabriola</vt:lpstr>
      <vt:lpstr>Microsoft YaHei</vt:lpstr>
      <vt:lpstr>Arial Unicode MS</vt:lpstr>
      <vt:lpstr>Calibri</vt:lpstr>
      <vt:lpstr>Century Schoolbook</vt:lpstr>
      <vt:lpstr>Century</vt:lpstr>
      <vt:lpstr>Wingdings 2</vt:lpstr>
      <vt:lpstr>8_Office Theme</vt:lpstr>
      <vt:lpstr>9_Office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dc:creator>
  <cp:lastModifiedBy>ADMIN</cp:lastModifiedBy>
  <cp:revision>288</cp:revision>
  <dcterms:created xsi:type="dcterms:W3CDTF">2020-04-14T15:40:00Z</dcterms:created>
  <dcterms:modified xsi:type="dcterms:W3CDTF">2022-09-16T08:18:25Z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047267B5BEC447F6A6089FDCD08B279A</vt:lpwstr>
  </property>
  <property fmtid="{D5CDD505-2E9C-101B-9397-08002B2CF9AE}" pid="3" name="KSOProductBuildVer">
    <vt:lpwstr>1033-11.2.0.11306</vt:lpwstr>
  </property>
</Properties>
</file>