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83" r:id="rId2"/>
  </p:sldMasterIdLst>
  <p:notesMasterIdLst>
    <p:notesMasterId r:id="rId25"/>
  </p:notesMasterIdLst>
  <p:sldIdLst>
    <p:sldId id="1057" r:id="rId3"/>
    <p:sldId id="1060" r:id="rId4"/>
    <p:sldId id="1070" r:id="rId5"/>
    <p:sldId id="1069" r:id="rId6"/>
    <p:sldId id="257" r:id="rId7"/>
    <p:sldId id="258" r:id="rId8"/>
    <p:sldId id="259" r:id="rId9"/>
    <p:sldId id="1061" r:id="rId10"/>
    <p:sldId id="1074" r:id="rId11"/>
    <p:sldId id="1075" r:id="rId12"/>
    <p:sldId id="1058" r:id="rId13"/>
    <p:sldId id="1064" r:id="rId14"/>
    <p:sldId id="1066" r:id="rId15"/>
    <p:sldId id="2634" r:id="rId16"/>
    <p:sldId id="2635" r:id="rId17"/>
    <p:sldId id="2636" r:id="rId18"/>
    <p:sldId id="2637" r:id="rId19"/>
    <p:sldId id="2638" r:id="rId20"/>
    <p:sldId id="1059" r:id="rId21"/>
    <p:sldId id="1072" r:id="rId22"/>
    <p:sldId id="1056" r:id="rId23"/>
    <p:sldId id="106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7F74A-9D85-48C2-B748-4305CBEEE72B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2E301-E881-4224-B77F-4B76254C1A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243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A685D-1B7D-41D7-944C-9B423A6E13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781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A685D-1B7D-41D7-944C-9B423A6E13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35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A685D-1B7D-41D7-944C-9B423A6E130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827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192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0702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0386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9425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9FE2CA-7442-415B-86AF-29DD26089C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98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64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0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8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2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8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A31546-8139-E5E1-8069-9A2F3691E1A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571321" y="6098214"/>
            <a:ext cx="2188654" cy="8900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44B1E7-F066-BE36-D697-2FAF619DA68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81259" y="0"/>
            <a:ext cx="1542422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6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3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850D87F-1802-4C21-AF04-FCA0B57ED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11" y="474968"/>
            <a:ext cx="616039" cy="5265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6E986-A8D8-4A2C-8CB8-DDC8BB6B93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50268" y="1416271"/>
            <a:ext cx="6858002" cy="40254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ED378-525D-4487-88F7-A159AFDB68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50060" y="1718112"/>
            <a:ext cx="6858002" cy="34217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946D4F7-407B-492A-9733-7B88F3289764}"/>
              </a:ext>
            </a:extLst>
          </p:cNvPr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rgbClr val="EAE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596110-A5FF-4A05-A8D0-0CA60CAAA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2399608" y="2399606"/>
            <a:ext cx="6858002" cy="2058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6E148D-0535-4579-98B2-1525BE69211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5544312"/>
            <a:ext cx="3044755" cy="136655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CE130A-7147-4013-B67C-1D6D7CD3332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21" y="4956424"/>
            <a:ext cx="1485090" cy="15620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2EF7BDE-7202-49E3-AD27-A7F93F233A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8397">
            <a:off x="122644" y="1351601"/>
            <a:ext cx="1100152" cy="8016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45A358C-3A1C-48F2-BE49-49281046398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50" y="135850"/>
            <a:ext cx="588679" cy="6314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87C4225-2D22-4B13-B363-7B5A854D9C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 rot="5400000" flipV="1">
            <a:off x="-526436" y="4757060"/>
            <a:ext cx="2627376" cy="157450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74ABF7-5C6E-4E1E-8B16-EDB0501DF2E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6" y="5787389"/>
            <a:ext cx="721543" cy="7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0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3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1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" name="Google Shape;10;p2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3295767" y="4876300"/>
            <a:ext cx="6090000" cy="5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ctrTitle"/>
          </p:nvPr>
        </p:nvSpPr>
        <p:spPr>
          <a:xfrm>
            <a:off x="3295933" y="3984217"/>
            <a:ext cx="6090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2"/>
          <p:cNvSpPr txBox="1">
            <a:spLocks noGrp="1"/>
          </p:cNvSpPr>
          <p:nvPr>
            <p:ph type="ctrTitle" idx="2"/>
          </p:nvPr>
        </p:nvSpPr>
        <p:spPr>
          <a:xfrm>
            <a:off x="3295933" y="1384067"/>
            <a:ext cx="6090000" cy="24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2238662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0843760"/>
      </p:ext>
    </p:extLst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bg>
      <p:bgPr>
        <a:solidFill>
          <a:schemeClr val="accent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4"/>
          <p:cNvGrpSpPr/>
          <p:nvPr/>
        </p:nvGrpSpPr>
        <p:grpSpPr>
          <a:xfrm>
            <a:off x="314300" y="-1"/>
            <a:ext cx="11563200" cy="6758609"/>
            <a:chOff x="235725" y="229350"/>
            <a:chExt cx="8672400" cy="4684800"/>
          </a:xfrm>
        </p:grpSpPr>
        <p:sp>
          <p:nvSpPr>
            <p:cNvPr id="73" name="Google Shape;73;p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71004035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2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80" name="Google Shape;80;p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960000" y="4891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subTitle" idx="2"/>
          </p:nvPr>
        </p:nvSpPr>
        <p:spPr>
          <a:xfrm>
            <a:off x="7355300" y="2234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subTitle" idx="3"/>
          </p:nvPr>
        </p:nvSpPr>
        <p:spPr>
          <a:xfrm>
            <a:off x="960000" y="5537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4"/>
          </p:nvPr>
        </p:nvSpPr>
        <p:spPr>
          <a:xfrm>
            <a:off x="7355300" y="2880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5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908244976"/>
      </p:ext>
    </p:extLst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6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0" name="Google Shape;90;p6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2" name="Google Shape;92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6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893046672"/>
      </p:ext>
    </p:extLst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6" name="Google Shape;96;p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subTitle" idx="1"/>
          </p:nvPr>
        </p:nvSpPr>
        <p:spPr>
          <a:xfrm>
            <a:off x="6376900" y="3603017"/>
            <a:ext cx="4855200" cy="9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0" name="Google Shape;100;p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1" name="Google Shape;101;p7"/>
          <p:cNvSpPr txBox="1">
            <a:spLocks noGrp="1"/>
          </p:cNvSpPr>
          <p:nvPr>
            <p:ph type="subTitle" idx="2"/>
          </p:nvPr>
        </p:nvSpPr>
        <p:spPr>
          <a:xfrm>
            <a:off x="6376767" y="2944617"/>
            <a:ext cx="48552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819397"/>
      </p:ext>
    </p:extLst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8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4" name="Google Shape;104;p8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3366133" y="1742800"/>
            <a:ext cx="59496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5057521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6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2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33" name="Google Shape;133;p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9" name="Google Shape;159;p9"/>
          <p:cNvSpPr txBox="1">
            <a:spLocks noGrp="1"/>
          </p:cNvSpPr>
          <p:nvPr>
            <p:ph type="title"/>
          </p:nvPr>
        </p:nvSpPr>
        <p:spPr>
          <a:xfrm>
            <a:off x="3434133" y="2082217"/>
            <a:ext cx="5813600" cy="19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0" name="Google Shape;160;p9"/>
          <p:cNvSpPr txBox="1">
            <a:spLocks noGrp="1"/>
          </p:cNvSpPr>
          <p:nvPr>
            <p:ph type="subTitle" idx="1"/>
          </p:nvPr>
        </p:nvSpPr>
        <p:spPr>
          <a:xfrm>
            <a:off x="3434133" y="4116984"/>
            <a:ext cx="58136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3920971"/>
      </p:ext>
    </p:extLst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3927750"/>
      </p:ext>
    </p:extLst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2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oogle Shape;173;p11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74" name="Google Shape;174;p11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0" name="Google Shape;200;p11"/>
          <p:cNvSpPr txBox="1">
            <a:spLocks noGrp="1"/>
          </p:cNvSpPr>
          <p:nvPr>
            <p:ph type="title" hasCustomPrompt="1"/>
          </p:nvPr>
        </p:nvSpPr>
        <p:spPr>
          <a:xfrm>
            <a:off x="2261733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01" name="Google Shape;201;p11"/>
          <p:cNvSpPr txBox="1">
            <a:spLocks noGrp="1"/>
          </p:cNvSpPr>
          <p:nvPr>
            <p:ph type="subTitle" idx="1"/>
          </p:nvPr>
        </p:nvSpPr>
        <p:spPr>
          <a:xfrm>
            <a:off x="2261733" y="4273400"/>
            <a:ext cx="8768000" cy="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0703332"/>
      </p:ext>
    </p:extLst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657489"/>
      </p:ext>
    </p:extLst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2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1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05" name="Google Shape;205;p1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1" name="Google Shape;231;p13"/>
          <p:cNvSpPr txBox="1">
            <a:spLocks noGrp="1"/>
          </p:cNvSpPr>
          <p:nvPr>
            <p:ph type="title"/>
          </p:nvPr>
        </p:nvSpPr>
        <p:spPr>
          <a:xfrm>
            <a:off x="3288908" y="4441551"/>
            <a:ext cx="6438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subTitle" idx="1"/>
          </p:nvPr>
        </p:nvSpPr>
        <p:spPr>
          <a:xfrm>
            <a:off x="3288767" y="1707251"/>
            <a:ext cx="6438000" cy="26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0153725"/>
      </p:ext>
    </p:extLst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accent2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14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35" name="Google Shape;235;p14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2" name="Google Shape;262;p14"/>
          <p:cNvSpPr txBox="1">
            <a:spLocks noGrp="1"/>
          </p:cNvSpPr>
          <p:nvPr>
            <p:ph type="title"/>
          </p:nvPr>
        </p:nvSpPr>
        <p:spPr>
          <a:xfrm>
            <a:off x="2512284" y="23737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3" name="Google Shape;263;p14"/>
          <p:cNvSpPr txBox="1">
            <a:spLocks noGrp="1"/>
          </p:cNvSpPr>
          <p:nvPr>
            <p:ph type="title" idx="2" hasCustomPrompt="1"/>
          </p:nvPr>
        </p:nvSpPr>
        <p:spPr>
          <a:xfrm>
            <a:off x="8377500" y="2373800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4" name="Google Shape;264;p14"/>
          <p:cNvSpPr txBox="1">
            <a:spLocks noGrp="1"/>
          </p:cNvSpPr>
          <p:nvPr>
            <p:ph type="subTitle" idx="1"/>
          </p:nvPr>
        </p:nvSpPr>
        <p:spPr>
          <a:xfrm>
            <a:off x="2512284" y="37838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6503256"/>
      </p:ext>
    </p:extLst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chemeClr val="accent2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1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67" name="Google Shape;267;p1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9" name="Google Shape;269;p15"/>
          <p:cNvSpPr txBox="1">
            <a:spLocks noGrp="1"/>
          </p:cNvSpPr>
          <p:nvPr>
            <p:ph type="title"/>
          </p:nvPr>
        </p:nvSpPr>
        <p:spPr>
          <a:xfrm>
            <a:off x="2083067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0" name="Google Shape;270;p15"/>
          <p:cNvSpPr txBox="1">
            <a:spLocks noGrp="1"/>
          </p:cNvSpPr>
          <p:nvPr>
            <p:ph type="subTitle" idx="1"/>
          </p:nvPr>
        </p:nvSpPr>
        <p:spPr>
          <a:xfrm>
            <a:off x="2083067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15"/>
          <p:cNvSpPr txBox="1">
            <a:spLocks noGrp="1"/>
          </p:cNvSpPr>
          <p:nvPr>
            <p:ph type="title" idx="2"/>
          </p:nvPr>
        </p:nvSpPr>
        <p:spPr>
          <a:xfrm>
            <a:off x="6993733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subTitle" idx="3"/>
          </p:nvPr>
        </p:nvSpPr>
        <p:spPr>
          <a:xfrm>
            <a:off x="6993733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title" idx="4" hasCustomPrompt="1"/>
          </p:nvPr>
        </p:nvSpPr>
        <p:spPr>
          <a:xfrm>
            <a:off x="7338933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5" name="Google Shape;275;p15"/>
          <p:cNvSpPr txBox="1">
            <a:spLocks noGrp="1"/>
          </p:cNvSpPr>
          <p:nvPr>
            <p:ph type="title" idx="5" hasCustomPrompt="1"/>
          </p:nvPr>
        </p:nvSpPr>
        <p:spPr>
          <a:xfrm>
            <a:off x="2428267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887004807"/>
      </p:ext>
    </p:extLst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bg>
      <p:bgPr>
        <a:solidFill>
          <a:schemeClr val="accent2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1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87" name="Google Shape;287;p1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title" idx="2"/>
          </p:nvPr>
        </p:nvSpPr>
        <p:spPr>
          <a:xfrm>
            <a:off x="9600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1" name="Google Shape;291;p17"/>
          <p:cNvSpPr txBox="1">
            <a:spLocks noGrp="1"/>
          </p:cNvSpPr>
          <p:nvPr>
            <p:ph type="subTitle" idx="1"/>
          </p:nvPr>
        </p:nvSpPr>
        <p:spPr>
          <a:xfrm>
            <a:off x="90642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7"/>
          <p:cNvSpPr txBox="1">
            <a:spLocks noGrp="1"/>
          </p:cNvSpPr>
          <p:nvPr>
            <p:ph type="title" idx="3"/>
          </p:nvPr>
        </p:nvSpPr>
        <p:spPr>
          <a:xfrm>
            <a:off x="45384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3" name="Google Shape;293;p17"/>
          <p:cNvSpPr txBox="1">
            <a:spLocks noGrp="1"/>
          </p:cNvSpPr>
          <p:nvPr>
            <p:ph type="subTitle" idx="4"/>
          </p:nvPr>
        </p:nvSpPr>
        <p:spPr>
          <a:xfrm>
            <a:off x="4450195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17"/>
          <p:cNvSpPr txBox="1">
            <a:spLocks noGrp="1"/>
          </p:cNvSpPr>
          <p:nvPr>
            <p:ph type="title" idx="5"/>
          </p:nvPr>
        </p:nvSpPr>
        <p:spPr>
          <a:xfrm>
            <a:off x="81168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5" name="Google Shape;295;p17"/>
          <p:cNvSpPr txBox="1">
            <a:spLocks noGrp="1"/>
          </p:cNvSpPr>
          <p:nvPr>
            <p:ph type="subTitle" idx="6"/>
          </p:nvPr>
        </p:nvSpPr>
        <p:spPr>
          <a:xfrm>
            <a:off x="808395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96" name="Google Shape;296;p1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21563271"/>
      </p:ext>
    </p:extLst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eight columns">
  <p:cSld name="Title and eight columns">
    <p:bg>
      <p:bgPr>
        <a:solidFill>
          <a:schemeClr val="accent2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8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99" name="Google Shape;299;p18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18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1" name="Google Shape;301;p18"/>
          <p:cNvSpPr txBox="1">
            <a:spLocks noGrp="1"/>
          </p:cNvSpPr>
          <p:nvPr>
            <p:ph type="title"/>
          </p:nvPr>
        </p:nvSpPr>
        <p:spPr>
          <a:xfrm>
            <a:off x="9600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1"/>
          </p:nvPr>
        </p:nvSpPr>
        <p:spPr>
          <a:xfrm>
            <a:off x="9600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03" name="Google Shape;303;p18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04" name="Google Shape;304;p18"/>
          <p:cNvSpPr txBox="1">
            <a:spLocks noGrp="1"/>
          </p:cNvSpPr>
          <p:nvPr>
            <p:ph type="title" idx="2"/>
          </p:nvPr>
        </p:nvSpPr>
        <p:spPr>
          <a:xfrm>
            <a:off x="3723067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5" name="Google Shape;305;p18"/>
          <p:cNvSpPr txBox="1">
            <a:spLocks noGrp="1"/>
          </p:cNvSpPr>
          <p:nvPr>
            <p:ph type="subTitle" idx="3"/>
          </p:nvPr>
        </p:nvSpPr>
        <p:spPr>
          <a:xfrm>
            <a:off x="3723067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18"/>
          <p:cNvSpPr txBox="1">
            <a:spLocks noGrp="1"/>
          </p:cNvSpPr>
          <p:nvPr>
            <p:ph type="title" idx="4"/>
          </p:nvPr>
        </p:nvSpPr>
        <p:spPr>
          <a:xfrm>
            <a:off x="6486133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7" name="Google Shape;307;p18"/>
          <p:cNvSpPr txBox="1">
            <a:spLocks noGrp="1"/>
          </p:cNvSpPr>
          <p:nvPr>
            <p:ph type="subTitle" idx="5"/>
          </p:nvPr>
        </p:nvSpPr>
        <p:spPr>
          <a:xfrm>
            <a:off x="6486133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18"/>
          <p:cNvSpPr txBox="1">
            <a:spLocks noGrp="1"/>
          </p:cNvSpPr>
          <p:nvPr>
            <p:ph type="title" idx="6"/>
          </p:nvPr>
        </p:nvSpPr>
        <p:spPr>
          <a:xfrm>
            <a:off x="92492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9" name="Google Shape;309;p18"/>
          <p:cNvSpPr txBox="1">
            <a:spLocks noGrp="1"/>
          </p:cNvSpPr>
          <p:nvPr>
            <p:ph type="subTitle" idx="7"/>
          </p:nvPr>
        </p:nvSpPr>
        <p:spPr>
          <a:xfrm>
            <a:off x="92492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8"/>
          <p:cNvSpPr txBox="1">
            <a:spLocks noGrp="1"/>
          </p:cNvSpPr>
          <p:nvPr>
            <p:ph type="title" idx="8"/>
          </p:nvPr>
        </p:nvSpPr>
        <p:spPr>
          <a:xfrm>
            <a:off x="9600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1" name="Google Shape;311;p18"/>
          <p:cNvSpPr txBox="1">
            <a:spLocks noGrp="1"/>
          </p:cNvSpPr>
          <p:nvPr>
            <p:ph type="subTitle" idx="9"/>
          </p:nvPr>
        </p:nvSpPr>
        <p:spPr>
          <a:xfrm>
            <a:off x="9600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8"/>
          <p:cNvSpPr txBox="1">
            <a:spLocks noGrp="1"/>
          </p:cNvSpPr>
          <p:nvPr>
            <p:ph type="title" idx="13"/>
          </p:nvPr>
        </p:nvSpPr>
        <p:spPr>
          <a:xfrm>
            <a:off x="3723067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3" name="Google Shape;313;p18"/>
          <p:cNvSpPr txBox="1">
            <a:spLocks noGrp="1"/>
          </p:cNvSpPr>
          <p:nvPr>
            <p:ph type="subTitle" idx="14"/>
          </p:nvPr>
        </p:nvSpPr>
        <p:spPr>
          <a:xfrm>
            <a:off x="3723067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8"/>
          <p:cNvSpPr txBox="1">
            <a:spLocks noGrp="1"/>
          </p:cNvSpPr>
          <p:nvPr>
            <p:ph type="title" idx="15"/>
          </p:nvPr>
        </p:nvSpPr>
        <p:spPr>
          <a:xfrm>
            <a:off x="6486133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5" name="Google Shape;315;p18"/>
          <p:cNvSpPr txBox="1">
            <a:spLocks noGrp="1"/>
          </p:cNvSpPr>
          <p:nvPr>
            <p:ph type="subTitle" idx="16"/>
          </p:nvPr>
        </p:nvSpPr>
        <p:spPr>
          <a:xfrm>
            <a:off x="6486133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8"/>
          <p:cNvSpPr txBox="1">
            <a:spLocks noGrp="1"/>
          </p:cNvSpPr>
          <p:nvPr>
            <p:ph type="title" idx="17"/>
          </p:nvPr>
        </p:nvSpPr>
        <p:spPr>
          <a:xfrm>
            <a:off x="92492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7" name="Google Shape;317;p18"/>
          <p:cNvSpPr txBox="1">
            <a:spLocks noGrp="1"/>
          </p:cNvSpPr>
          <p:nvPr>
            <p:ph type="subTitle" idx="18"/>
          </p:nvPr>
        </p:nvSpPr>
        <p:spPr>
          <a:xfrm>
            <a:off x="92492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8"/>
          <p:cNvSpPr txBox="1">
            <a:spLocks noGrp="1"/>
          </p:cNvSpPr>
          <p:nvPr>
            <p:ph type="title" idx="19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4272685"/>
      </p:ext>
    </p:extLst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1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21" name="Google Shape;321;p1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1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1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1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1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1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1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1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1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1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1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1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1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1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1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1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1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7" name="Google Shape;347;p19"/>
          <p:cNvSpPr txBox="1">
            <a:spLocks noGrp="1"/>
          </p:cNvSpPr>
          <p:nvPr>
            <p:ph type="ctrTitle"/>
          </p:nvPr>
        </p:nvSpPr>
        <p:spPr>
          <a:xfrm>
            <a:off x="3572400" y="720000"/>
            <a:ext cx="5047200" cy="209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19"/>
          <p:cNvSpPr txBox="1">
            <a:spLocks noGrp="1"/>
          </p:cNvSpPr>
          <p:nvPr>
            <p:ph type="subTitle" idx="1"/>
          </p:nvPr>
        </p:nvSpPr>
        <p:spPr>
          <a:xfrm>
            <a:off x="3572400" y="2941300"/>
            <a:ext cx="50472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49" name="Google Shape;349;p19"/>
          <p:cNvSpPr txBox="1">
            <a:spLocks noGrp="1"/>
          </p:cNvSpPr>
          <p:nvPr>
            <p:ph type="subTitle" idx="2"/>
          </p:nvPr>
        </p:nvSpPr>
        <p:spPr>
          <a:xfrm>
            <a:off x="3572403" y="5640233"/>
            <a:ext cx="5047200" cy="4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350" name="Google Shape;350;p19"/>
          <p:cNvSpPr txBox="1"/>
          <p:nvPr/>
        </p:nvSpPr>
        <p:spPr>
          <a:xfrm>
            <a:off x="3572400" y="4541600"/>
            <a:ext cx="5047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CREDITS: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This presentation template was created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2"/>
              </a:rPr>
              <a:t>Slidesgo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including icons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3"/>
              </a:rPr>
              <a:t>Flaticon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and infographics &amp; images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4"/>
              </a:rPr>
              <a:t>Freepik</a:t>
            </a:r>
            <a:endParaRPr sz="1600" b="1" u="sng">
              <a:solidFill>
                <a:schemeClr val="dk2"/>
              </a:solidFill>
              <a:highlight>
                <a:schemeClr val="lt1"/>
              </a:highlight>
              <a:latin typeface="Karla" panose="020B0004030503030003"/>
              <a:ea typeface="Karla" panose="020B0004030503030003"/>
              <a:cs typeface="Karla" panose="020B0004030503030003"/>
              <a:sym typeface="Karla" panose="020B0004030503030003"/>
            </a:endParaRPr>
          </a:p>
        </p:txBody>
      </p:sp>
      <p:cxnSp>
        <p:nvCxnSpPr>
          <p:cNvPr id="351" name="Google Shape;351;p19"/>
          <p:cNvCxnSpPr/>
          <p:nvPr/>
        </p:nvCxnSpPr>
        <p:spPr>
          <a:xfrm>
            <a:off x="5681400" y="28802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500715406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23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940694"/>
      </p:ext>
    </p:extLst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566032"/>
      </p:ext>
    </p:extLst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107640"/>
      </p:ext>
    </p:extLst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25875440"/>
      </p:ext>
    </p:extLst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1979414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8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9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05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43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74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FAC73465-317B-D8FA-8DE1-1B7D31503451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989" y="8952392"/>
            <a:ext cx="124777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1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649440"/>
            <a:ext cx="10272000" cy="4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724855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</p:sldLayoutIdLst>
  <p:transition>
    <p:random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4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4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4.pn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audio" Target="../media/audio2.wav"/><Relationship Id="rId9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image" Target="../media/image48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0.png"/><Relationship Id="rId1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audio" Target="../media/audio2.wav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image" Target="../media/image30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0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1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28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4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87960E-5197-80D2-43BF-7537E964ED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3974" y="892992"/>
            <a:ext cx="6118489" cy="51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4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D41ECE-96C3-49A4-EC72-7B9115E0413D}"/>
              </a:ext>
            </a:extLst>
          </p:cNvPr>
          <p:cNvSpPr/>
          <p:nvPr/>
        </p:nvSpPr>
        <p:spPr>
          <a:xfrm>
            <a:off x="333375" y="266700"/>
            <a:ext cx="11582400" cy="634365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35F1C29-EA64-8F15-BDAA-C1B304168958}"/>
              </a:ext>
            </a:extLst>
          </p:cNvPr>
          <p:cNvGrpSpPr/>
          <p:nvPr/>
        </p:nvGrpSpPr>
        <p:grpSpPr>
          <a:xfrm>
            <a:off x="3314700" y="367047"/>
            <a:ext cx="6076950" cy="920837"/>
            <a:chOff x="5960318" y="3592285"/>
            <a:chExt cx="4168200" cy="92083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62F927C-79B4-70F6-9F5D-5E494B34F97F}"/>
                </a:ext>
              </a:extLst>
            </p:cNvPr>
            <p:cNvSpPr/>
            <p:nvPr/>
          </p:nvSpPr>
          <p:spPr>
            <a:xfrm>
              <a:off x="5960318" y="3592285"/>
              <a:ext cx="4168200" cy="920837"/>
            </a:xfrm>
            <a:prstGeom prst="roundRect">
              <a:avLst>
                <a:gd name="adj" fmla="val 50000"/>
              </a:avLst>
            </a:prstGeom>
            <a:solidFill>
              <a:srgbClr val="F08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BC23D63-2387-7EB8-DBE7-ECE975A6BEFF}"/>
                </a:ext>
              </a:extLst>
            </p:cNvPr>
            <p:cNvSpPr txBox="1"/>
            <p:nvPr/>
          </p:nvSpPr>
          <p:spPr>
            <a:xfrm>
              <a:off x="6384795" y="3639910"/>
              <a:ext cx="338457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Làm thêm vào nháp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3DA684-D82F-9A7C-26C8-3C34C1A22ECB}"/>
              </a:ext>
            </a:extLst>
          </p:cNvPr>
          <p:cNvSpPr/>
          <p:nvPr/>
        </p:nvSpPr>
        <p:spPr>
          <a:xfrm>
            <a:off x="762000" y="2476500"/>
            <a:ext cx="3171825" cy="21526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EFBC7D-2944-E68A-5481-A36AFF9F7C54}"/>
              </a:ext>
            </a:extLst>
          </p:cNvPr>
          <p:cNvSpPr txBox="1"/>
          <p:nvPr/>
        </p:nvSpPr>
        <p:spPr>
          <a:xfrm>
            <a:off x="1323975" y="2533650"/>
            <a:ext cx="2466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341 231                              </a:t>
            </a:r>
          </a:p>
          <a:p>
            <a:pPr lvl="0"/>
            <a:r>
              <a:rPr kumimoji="0" lang="nl-NL" sz="40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   </a:t>
            </a:r>
            <a:r>
              <a:rPr kumimoji="0" lang="nl-NL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               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CD8E58-9CE1-11C5-D0FD-E35E5AAD8E54}"/>
              </a:ext>
            </a:extLst>
          </p:cNvPr>
          <p:cNvSpPr txBox="1"/>
          <p:nvPr/>
        </p:nvSpPr>
        <p:spPr>
          <a:xfrm>
            <a:off x="914400" y="3152775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C17B4E-8025-B5B9-9A62-AF6DFF1F91AF}"/>
              </a:ext>
            </a:extLst>
          </p:cNvPr>
          <p:cNvCxnSpPr/>
          <p:nvPr/>
        </p:nvCxnSpPr>
        <p:spPr>
          <a:xfrm>
            <a:off x="1381125" y="3781425"/>
            <a:ext cx="203835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5CAEB46-7813-8446-FEB0-030A24CFA7EA}"/>
              </a:ext>
            </a:extLst>
          </p:cNvPr>
          <p:cNvSpPr txBox="1"/>
          <p:nvPr/>
        </p:nvSpPr>
        <p:spPr>
          <a:xfrm>
            <a:off x="299085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11C327-8EDE-0835-5C4C-F6A883B345AE}"/>
              </a:ext>
            </a:extLst>
          </p:cNvPr>
          <p:cNvSpPr txBox="1"/>
          <p:nvPr/>
        </p:nvSpPr>
        <p:spPr>
          <a:xfrm>
            <a:off x="266700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952A75-13D6-4DB7-2FBE-0C09521885D4}"/>
              </a:ext>
            </a:extLst>
          </p:cNvPr>
          <p:cNvSpPr txBox="1"/>
          <p:nvPr/>
        </p:nvSpPr>
        <p:spPr>
          <a:xfrm>
            <a:off x="238125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4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7AD7F9-D68A-46F4-8265-B9F45C3971F2}"/>
              </a:ext>
            </a:extLst>
          </p:cNvPr>
          <p:cNvSpPr txBox="1"/>
          <p:nvPr/>
        </p:nvSpPr>
        <p:spPr>
          <a:xfrm>
            <a:off x="1990725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69A0F-EEE7-A268-8A04-33E798BDCC15}"/>
              </a:ext>
            </a:extLst>
          </p:cNvPr>
          <p:cNvSpPr txBox="1"/>
          <p:nvPr/>
        </p:nvSpPr>
        <p:spPr>
          <a:xfrm>
            <a:off x="167640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8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B6DCC7-4854-5D20-EE5A-2B7A9DC2CB1C}"/>
              </a:ext>
            </a:extLst>
          </p:cNvPr>
          <p:cNvSpPr txBox="1"/>
          <p:nvPr/>
        </p:nvSpPr>
        <p:spPr>
          <a:xfrm>
            <a:off x="1362075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AF1EBF9-C9A0-76E6-4060-6E47435D72AE}"/>
              </a:ext>
            </a:extLst>
          </p:cNvPr>
          <p:cNvSpPr/>
          <p:nvPr/>
        </p:nvSpPr>
        <p:spPr>
          <a:xfrm>
            <a:off x="6734175" y="2362200"/>
            <a:ext cx="3171825" cy="21526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2A6CE6-9253-4E05-0108-9861707E4FC7}"/>
              </a:ext>
            </a:extLst>
          </p:cNvPr>
          <p:cNvSpPr txBox="1"/>
          <p:nvPr/>
        </p:nvSpPr>
        <p:spPr>
          <a:xfrm>
            <a:off x="7296150" y="2419350"/>
            <a:ext cx="2466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214 325                              </a:t>
            </a:r>
          </a:p>
          <a:p>
            <a:pPr lvl="0"/>
            <a:r>
              <a:rPr kumimoji="0" lang="nl-NL" sz="40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   </a:t>
            </a:r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4</a:t>
            </a:r>
            <a:r>
              <a:rPr kumimoji="0" lang="nl-NL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   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E19D61-CD7E-AC14-6CB2-6E541F5AF5F3}"/>
              </a:ext>
            </a:extLst>
          </p:cNvPr>
          <p:cNvSpPr txBox="1"/>
          <p:nvPr/>
        </p:nvSpPr>
        <p:spPr>
          <a:xfrm>
            <a:off x="6886575" y="3038475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6643D5-9B3A-FD1A-677F-D1B8C30783CD}"/>
              </a:ext>
            </a:extLst>
          </p:cNvPr>
          <p:cNvCxnSpPr/>
          <p:nvPr/>
        </p:nvCxnSpPr>
        <p:spPr>
          <a:xfrm>
            <a:off x="7353300" y="3667125"/>
            <a:ext cx="203835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7FA28C9-A9BF-5CEE-BECE-A423D10126A8}"/>
              </a:ext>
            </a:extLst>
          </p:cNvPr>
          <p:cNvSpPr txBox="1"/>
          <p:nvPr/>
        </p:nvSpPr>
        <p:spPr>
          <a:xfrm>
            <a:off x="8963025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0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1246FE-8FEE-56E4-DD23-F6753B2E25FC}"/>
              </a:ext>
            </a:extLst>
          </p:cNvPr>
          <p:cNvSpPr txBox="1"/>
          <p:nvPr/>
        </p:nvSpPr>
        <p:spPr>
          <a:xfrm>
            <a:off x="8639175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0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4144E8-F148-BACB-1657-14155BCA4E06}"/>
              </a:ext>
            </a:extLst>
          </p:cNvPr>
          <p:cNvSpPr txBox="1"/>
          <p:nvPr/>
        </p:nvSpPr>
        <p:spPr>
          <a:xfrm>
            <a:off x="8353425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4EFFFB-A4AE-26D8-9A7F-283F48E06E82}"/>
              </a:ext>
            </a:extLst>
          </p:cNvPr>
          <p:cNvSpPr txBox="1"/>
          <p:nvPr/>
        </p:nvSpPr>
        <p:spPr>
          <a:xfrm>
            <a:off x="7962900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7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76F9406-3A61-82DE-B0D8-BF8012845418}"/>
              </a:ext>
            </a:extLst>
          </p:cNvPr>
          <p:cNvSpPr txBox="1"/>
          <p:nvPr/>
        </p:nvSpPr>
        <p:spPr>
          <a:xfrm>
            <a:off x="7648575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5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598F9B-87A7-5C93-7868-CEAB9E149F2D}"/>
              </a:ext>
            </a:extLst>
          </p:cNvPr>
          <p:cNvSpPr txBox="1"/>
          <p:nvPr/>
        </p:nvSpPr>
        <p:spPr>
          <a:xfrm>
            <a:off x="7334250" y="35909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101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8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69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ABC844-E8A2-A26C-F189-8B263C19A9A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20325" y="1044456"/>
            <a:ext cx="6396108" cy="524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1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2E71CCE-3C6A-83D1-E1F2-C6D46EBE181F}"/>
              </a:ext>
            </a:extLst>
          </p:cNvPr>
          <p:cNvGrpSpPr/>
          <p:nvPr/>
        </p:nvGrpSpPr>
        <p:grpSpPr>
          <a:xfrm>
            <a:off x="2188414" y="252108"/>
            <a:ext cx="1878761" cy="757542"/>
            <a:chOff x="2188414" y="252108"/>
            <a:chExt cx="7329212" cy="135566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52EEC7F-01E2-BD9A-40FC-E1A4489D850D}"/>
                </a:ext>
              </a:extLst>
            </p:cNvPr>
            <p:cNvSpPr/>
            <p:nvPr/>
          </p:nvSpPr>
          <p:spPr>
            <a:xfrm>
              <a:off x="2188414" y="252108"/>
              <a:ext cx="7329212" cy="1355662"/>
            </a:xfrm>
            <a:prstGeom prst="roundRect">
              <a:avLst/>
            </a:prstGeom>
            <a:solidFill>
              <a:srgbClr val="F2C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53AF51C-D6C9-B67F-499D-98FDE222914F}"/>
                </a:ext>
              </a:extLst>
            </p:cNvPr>
            <p:cNvSpPr txBox="1"/>
            <p:nvPr/>
          </p:nvSpPr>
          <p:spPr>
            <a:xfrm>
              <a:off x="2451122" y="304711"/>
              <a:ext cx="680379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Tính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5F78A97-C6F0-EC7B-75D6-67B64556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543" y="-120628"/>
            <a:ext cx="1347333" cy="160338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39B8FA-1775-6FD6-09E9-0BD67236A730}"/>
              </a:ext>
            </a:extLst>
          </p:cNvPr>
          <p:cNvSpPr/>
          <p:nvPr/>
        </p:nvSpPr>
        <p:spPr>
          <a:xfrm>
            <a:off x="276225" y="1152524"/>
            <a:ext cx="11582400" cy="545782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D0FC98-B29B-7140-6155-9C7E05434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160301"/>
            <a:ext cx="11377612" cy="19783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9963360-C7D9-44BE-1C8B-07D94AC6306B}"/>
              </a:ext>
            </a:extLst>
          </p:cNvPr>
          <p:cNvSpPr/>
          <p:nvPr/>
        </p:nvSpPr>
        <p:spPr>
          <a:xfrm>
            <a:off x="619125" y="3324225"/>
            <a:ext cx="1438275" cy="657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EA4AA9-B512-73CA-861A-F2DBC8EC0A60}"/>
              </a:ext>
            </a:extLst>
          </p:cNvPr>
          <p:cNvSpPr/>
          <p:nvPr/>
        </p:nvSpPr>
        <p:spPr>
          <a:xfrm>
            <a:off x="3486150" y="3324225"/>
            <a:ext cx="1438275" cy="657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87B223-72A2-2492-9E9B-764A971A40DC}"/>
              </a:ext>
            </a:extLst>
          </p:cNvPr>
          <p:cNvSpPr/>
          <p:nvPr/>
        </p:nvSpPr>
        <p:spPr>
          <a:xfrm>
            <a:off x="6677025" y="3333750"/>
            <a:ext cx="1438275" cy="657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BE8D8C-F640-9872-A08A-5B7BB23E47E0}"/>
              </a:ext>
            </a:extLst>
          </p:cNvPr>
          <p:cNvSpPr/>
          <p:nvPr/>
        </p:nvSpPr>
        <p:spPr>
          <a:xfrm>
            <a:off x="9944100" y="3333750"/>
            <a:ext cx="1790700" cy="657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BDCEAF-27E1-E6C2-437E-E42944A32E7B}"/>
              </a:ext>
            </a:extLst>
          </p:cNvPr>
          <p:cNvSpPr txBox="1"/>
          <p:nvPr/>
        </p:nvSpPr>
        <p:spPr>
          <a:xfrm>
            <a:off x="1685925" y="32575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9BD903-8CA3-36C0-68A4-551B53000C50}"/>
              </a:ext>
            </a:extLst>
          </p:cNvPr>
          <p:cNvSpPr txBox="1"/>
          <p:nvPr/>
        </p:nvSpPr>
        <p:spPr>
          <a:xfrm>
            <a:off x="1438275" y="32575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13FE2A-1A1F-8FE0-769F-B5C9D0A563D7}"/>
              </a:ext>
            </a:extLst>
          </p:cNvPr>
          <p:cNvSpPr txBox="1"/>
          <p:nvPr/>
        </p:nvSpPr>
        <p:spPr>
          <a:xfrm>
            <a:off x="1190625" y="32575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981ABE-47F0-E1EF-0692-7F69CCB2F333}"/>
              </a:ext>
            </a:extLst>
          </p:cNvPr>
          <p:cNvSpPr txBox="1"/>
          <p:nvPr/>
        </p:nvSpPr>
        <p:spPr>
          <a:xfrm>
            <a:off x="676275" y="3257550"/>
            <a:ext cx="942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EB4657A-C5C1-354E-988D-592A7E46D652}"/>
              </a:ext>
            </a:extLst>
          </p:cNvPr>
          <p:cNvSpPr/>
          <p:nvPr/>
        </p:nvSpPr>
        <p:spPr>
          <a:xfrm>
            <a:off x="3533775" y="3295650"/>
            <a:ext cx="1438275" cy="657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C3D70EB-EDA7-87DA-5263-BE55A0C3B3FF}"/>
              </a:ext>
            </a:extLst>
          </p:cNvPr>
          <p:cNvSpPr txBox="1"/>
          <p:nvPr/>
        </p:nvSpPr>
        <p:spPr>
          <a:xfrm>
            <a:off x="4600575" y="322897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CF4F69-8164-9FD7-30F6-6E3EE02DE16F}"/>
              </a:ext>
            </a:extLst>
          </p:cNvPr>
          <p:cNvSpPr txBox="1"/>
          <p:nvPr/>
        </p:nvSpPr>
        <p:spPr>
          <a:xfrm>
            <a:off x="4352925" y="322897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271AE89-F6B8-BB25-ECD5-B06D76F40172}"/>
              </a:ext>
            </a:extLst>
          </p:cNvPr>
          <p:cNvSpPr txBox="1"/>
          <p:nvPr/>
        </p:nvSpPr>
        <p:spPr>
          <a:xfrm>
            <a:off x="4105275" y="322897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0A5064D-E75E-7F54-666D-DC3D03456877}"/>
              </a:ext>
            </a:extLst>
          </p:cNvPr>
          <p:cNvSpPr txBox="1"/>
          <p:nvPr/>
        </p:nvSpPr>
        <p:spPr>
          <a:xfrm>
            <a:off x="3829050" y="3228975"/>
            <a:ext cx="485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46D9976-1DC1-C21B-1E7A-1723172E24F0}"/>
              </a:ext>
            </a:extLst>
          </p:cNvPr>
          <p:cNvSpPr txBox="1"/>
          <p:nvPr/>
        </p:nvSpPr>
        <p:spPr>
          <a:xfrm>
            <a:off x="3581400" y="3228975"/>
            <a:ext cx="485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0DD6E26-8DF1-E82D-26DB-D69F44540800}"/>
              </a:ext>
            </a:extLst>
          </p:cNvPr>
          <p:cNvSpPr txBox="1"/>
          <p:nvPr/>
        </p:nvSpPr>
        <p:spPr>
          <a:xfrm>
            <a:off x="7820025" y="313372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0C4D850-6645-9231-5E52-612E8DA0AEAF}"/>
              </a:ext>
            </a:extLst>
          </p:cNvPr>
          <p:cNvSpPr txBox="1"/>
          <p:nvPr/>
        </p:nvSpPr>
        <p:spPr>
          <a:xfrm>
            <a:off x="7562850" y="31432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B15458E-7CB5-2F3A-DCC5-14CFF1F7B6D0}"/>
              </a:ext>
            </a:extLst>
          </p:cNvPr>
          <p:cNvSpPr txBox="1"/>
          <p:nvPr/>
        </p:nvSpPr>
        <p:spPr>
          <a:xfrm>
            <a:off x="7324725" y="31432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9A69349-C77E-268B-BFA1-983CD1FC3885}"/>
              </a:ext>
            </a:extLst>
          </p:cNvPr>
          <p:cNvSpPr txBox="1"/>
          <p:nvPr/>
        </p:nvSpPr>
        <p:spPr>
          <a:xfrm>
            <a:off x="7067550" y="31432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DC9D66-9381-A7AA-A60D-6940AFB17C3F}"/>
              </a:ext>
            </a:extLst>
          </p:cNvPr>
          <p:cNvSpPr txBox="1"/>
          <p:nvPr/>
        </p:nvSpPr>
        <p:spPr>
          <a:xfrm>
            <a:off x="6838950" y="31432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F1C56F4-BD14-42A3-0D51-01FFD735CA81}"/>
              </a:ext>
            </a:extLst>
          </p:cNvPr>
          <p:cNvSpPr txBox="1"/>
          <p:nvPr/>
        </p:nvSpPr>
        <p:spPr>
          <a:xfrm>
            <a:off x="6581775" y="314325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E13A03F-F61B-AB01-D931-AFE59B81703A}"/>
              </a:ext>
            </a:extLst>
          </p:cNvPr>
          <p:cNvSpPr txBox="1"/>
          <p:nvPr/>
        </p:nvSpPr>
        <p:spPr>
          <a:xfrm>
            <a:off x="11306175" y="313372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8F7C01C-A882-8C09-FEC2-98061F3CCAF0}"/>
              </a:ext>
            </a:extLst>
          </p:cNvPr>
          <p:cNvSpPr txBox="1"/>
          <p:nvPr/>
        </p:nvSpPr>
        <p:spPr>
          <a:xfrm>
            <a:off x="11077575" y="31242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BA1FBA4-35BC-F93A-4968-7CA1E19E3C2D}"/>
              </a:ext>
            </a:extLst>
          </p:cNvPr>
          <p:cNvSpPr txBox="1"/>
          <p:nvPr/>
        </p:nvSpPr>
        <p:spPr>
          <a:xfrm>
            <a:off x="10848975" y="31242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5E2E06D-9222-FED0-BA36-2442309B257F}"/>
              </a:ext>
            </a:extLst>
          </p:cNvPr>
          <p:cNvSpPr txBox="1"/>
          <p:nvPr/>
        </p:nvSpPr>
        <p:spPr>
          <a:xfrm>
            <a:off x="10610850" y="3133725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9E55512-4CDD-13C0-9AD5-2C2BABF4623F}"/>
              </a:ext>
            </a:extLst>
          </p:cNvPr>
          <p:cNvSpPr txBox="1"/>
          <p:nvPr/>
        </p:nvSpPr>
        <p:spPr>
          <a:xfrm>
            <a:off x="10382250" y="31242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69010DF-A123-76D0-32DD-6F681BF42CB2}"/>
              </a:ext>
            </a:extLst>
          </p:cNvPr>
          <p:cNvSpPr txBox="1"/>
          <p:nvPr/>
        </p:nvSpPr>
        <p:spPr>
          <a:xfrm>
            <a:off x="9867900" y="3133725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02933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06ED257-CBAC-8E6B-E54D-49BB594762B3}"/>
              </a:ext>
            </a:extLst>
          </p:cNvPr>
          <p:cNvGrpSpPr/>
          <p:nvPr/>
        </p:nvGrpSpPr>
        <p:grpSpPr>
          <a:xfrm>
            <a:off x="1494145" y="223533"/>
            <a:ext cx="3601730" cy="824217"/>
            <a:chOff x="1458354" y="227044"/>
            <a:chExt cx="9648514" cy="135566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1F79C48-8AFD-AE29-D454-0EA74547CAFB}"/>
                </a:ext>
              </a:extLst>
            </p:cNvPr>
            <p:cNvSpPr/>
            <p:nvPr/>
          </p:nvSpPr>
          <p:spPr>
            <a:xfrm>
              <a:off x="1458354" y="227044"/>
              <a:ext cx="9648514" cy="1355662"/>
            </a:xfrm>
            <a:prstGeom prst="roundRect">
              <a:avLst/>
            </a:prstGeom>
            <a:solidFill>
              <a:srgbClr val="F2C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EC3E74-5D3B-2F42-E877-EF8905278A79}"/>
                </a:ext>
              </a:extLst>
            </p:cNvPr>
            <p:cNvSpPr txBox="1"/>
            <p:nvPr/>
          </p:nvSpPr>
          <p:spPr>
            <a:xfrm>
              <a:off x="1458354" y="252108"/>
              <a:ext cx="96485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Đặt</a:t>
              </a:r>
              <a:r>
                <a:rPr lang="en-US" sz="36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tính</a:t>
              </a:r>
              <a:r>
                <a:rPr lang="en-US" sz="36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rồi</a:t>
              </a:r>
              <a:r>
                <a:rPr lang="en-US" sz="36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tính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32B10790-6B55-0326-869C-6D02E6A12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74" y="-89331"/>
            <a:ext cx="1347333" cy="160948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5E1B3B-45A3-0427-1E96-3B358DB3E967}"/>
              </a:ext>
            </a:extLst>
          </p:cNvPr>
          <p:cNvSpPr/>
          <p:nvPr/>
        </p:nvSpPr>
        <p:spPr>
          <a:xfrm>
            <a:off x="219075" y="1152524"/>
            <a:ext cx="11734800" cy="545782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6278B7-46D6-05F7-EB4C-0055EA24A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382965"/>
            <a:ext cx="11582400" cy="72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1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908 x 6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5219699" y="1426447"/>
            <a:ext cx="3400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908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6753225" y="2691624"/>
            <a:ext cx="1467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4816042" y="298477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610102" y="3962399"/>
            <a:ext cx="3533774" cy="1143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6902404" y="3880783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144641" y="391104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446734" y="39150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638675" y="3898448"/>
            <a:ext cx="903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4806517" y="299429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03343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31 206 x 7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4143375" y="1512172"/>
            <a:ext cx="4514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31 206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7505700" y="2596374"/>
            <a:ext cx="1467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3682567" y="30038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38575" y="3962397"/>
            <a:ext cx="4667250" cy="12382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464379" y="387125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754241" y="388247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6075384" y="38769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5143500" y="3869873"/>
            <a:ext cx="903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3673042" y="301334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F4A258-4F85-96C4-6153-1B4CE2055461}"/>
              </a:ext>
            </a:extLst>
          </p:cNvPr>
          <p:cNvSpPr txBox="1"/>
          <p:nvPr/>
        </p:nvSpPr>
        <p:spPr>
          <a:xfrm>
            <a:off x="3838575" y="3879398"/>
            <a:ext cx="1733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315855308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14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241 306 x 4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552825" y="1340722"/>
            <a:ext cx="563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241 306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7620000" y="2586849"/>
            <a:ext cx="1467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3092017" y="302287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505200" y="3971924"/>
            <a:ext cx="5000625" cy="11429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635829" y="3861733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7001891" y="386342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6265884" y="385785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5143500" y="3869873"/>
            <a:ext cx="903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3082492" y="303239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F4A258-4F85-96C4-6153-1B4CE2055461}"/>
              </a:ext>
            </a:extLst>
          </p:cNvPr>
          <p:cNvSpPr txBox="1"/>
          <p:nvPr/>
        </p:nvSpPr>
        <p:spPr>
          <a:xfrm>
            <a:off x="4429125" y="3860348"/>
            <a:ext cx="1009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C6319-434F-8BCF-2845-15F54B98FB85}"/>
              </a:ext>
            </a:extLst>
          </p:cNvPr>
          <p:cNvSpPr txBox="1"/>
          <p:nvPr/>
        </p:nvSpPr>
        <p:spPr>
          <a:xfrm>
            <a:off x="3724275" y="3869873"/>
            <a:ext cx="1009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28778147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14" grpId="0" animBg="1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418 051 x 5 = ?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552825" y="1340722"/>
            <a:ext cx="563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418 051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7620000" y="2586849"/>
            <a:ext cx="1467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 rot="19297982">
            <a:off x="3092017" y="302287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2809876" y="3981449"/>
            <a:ext cx="5695950" cy="10477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635829" y="3861733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7001891" y="386342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6265884" y="385785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5143500" y="3869873"/>
            <a:ext cx="903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3141135">
            <a:off x="3082492" y="303239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F4A258-4F85-96C4-6153-1B4CE2055461}"/>
              </a:ext>
            </a:extLst>
          </p:cNvPr>
          <p:cNvSpPr txBox="1"/>
          <p:nvPr/>
        </p:nvSpPr>
        <p:spPr>
          <a:xfrm>
            <a:off x="4429125" y="3860348"/>
            <a:ext cx="1009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C6319-434F-8BCF-2845-15F54B98FB85}"/>
              </a:ext>
            </a:extLst>
          </p:cNvPr>
          <p:cNvSpPr txBox="1"/>
          <p:nvPr/>
        </p:nvSpPr>
        <p:spPr>
          <a:xfrm>
            <a:off x="2543175" y="3869873"/>
            <a:ext cx="2190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2 0</a:t>
            </a:r>
          </a:p>
        </p:txBody>
      </p:sp>
    </p:spTree>
    <p:extLst>
      <p:ext uri="{BB962C8B-B14F-4D97-AF65-F5344CB8AC3E}">
        <p14:creationId xmlns:p14="http://schemas.microsoft.com/office/powerpoint/2010/main" val="87650461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14" grpId="0" animBg="1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06ED257-CBAC-8E6B-E54D-49BB594762B3}"/>
              </a:ext>
            </a:extLst>
          </p:cNvPr>
          <p:cNvGrpSpPr/>
          <p:nvPr/>
        </p:nvGrpSpPr>
        <p:grpSpPr>
          <a:xfrm>
            <a:off x="1494145" y="223533"/>
            <a:ext cx="1534805" cy="846235"/>
            <a:chOff x="1458354" y="227044"/>
            <a:chExt cx="9648514" cy="139187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1F79C48-8AFD-AE29-D454-0EA74547CAFB}"/>
                </a:ext>
              </a:extLst>
            </p:cNvPr>
            <p:cNvSpPr/>
            <p:nvPr/>
          </p:nvSpPr>
          <p:spPr>
            <a:xfrm>
              <a:off x="1458354" y="227044"/>
              <a:ext cx="9648514" cy="1355662"/>
            </a:xfrm>
            <a:prstGeom prst="roundRect">
              <a:avLst/>
            </a:prstGeom>
            <a:solidFill>
              <a:srgbClr val="F2C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EC3E74-5D3B-2F42-E877-EF8905278A79}"/>
                </a:ext>
              </a:extLst>
            </p:cNvPr>
            <p:cNvSpPr txBox="1"/>
            <p:nvPr/>
          </p:nvSpPr>
          <p:spPr>
            <a:xfrm>
              <a:off x="1458354" y="252107"/>
              <a:ext cx="9648514" cy="13668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Số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?</a:t>
              </a: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5E1B3B-45A3-0427-1E96-3B358DB3E967}"/>
              </a:ext>
            </a:extLst>
          </p:cNvPr>
          <p:cNvSpPr/>
          <p:nvPr/>
        </p:nvSpPr>
        <p:spPr>
          <a:xfrm>
            <a:off x="219075" y="1152524"/>
            <a:ext cx="11734800" cy="545782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0F3513E-857D-815A-D0C6-00B34FF7F2EF}"/>
              </a:ext>
            </a:extLst>
          </p:cNvPr>
          <p:cNvSpPr/>
          <p:nvPr/>
        </p:nvSpPr>
        <p:spPr>
          <a:xfrm>
            <a:off x="581025" y="323850"/>
            <a:ext cx="790575" cy="723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3154B5-176A-BE51-ED3D-DB99FDB24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6138"/>
            <a:ext cx="11506200" cy="239608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2ACA64D-A1B4-6968-579B-8D97EF18D136}"/>
              </a:ext>
            </a:extLst>
          </p:cNvPr>
          <p:cNvSpPr/>
          <p:nvPr/>
        </p:nvSpPr>
        <p:spPr>
          <a:xfrm>
            <a:off x="4733925" y="2876550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16 438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29D83E9-1A2D-99E2-0508-2583B853EEB6}"/>
              </a:ext>
            </a:extLst>
          </p:cNvPr>
          <p:cNvSpPr/>
          <p:nvPr/>
        </p:nvSpPr>
        <p:spPr>
          <a:xfrm>
            <a:off x="4743450" y="3667125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24 657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A8FD156-2B30-AC45-0D76-EE7BC0D79108}"/>
              </a:ext>
            </a:extLst>
          </p:cNvPr>
          <p:cNvSpPr/>
          <p:nvPr/>
        </p:nvSpPr>
        <p:spPr>
          <a:xfrm>
            <a:off x="6467475" y="2847975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30 432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0F71899-DB76-CBDC-D5A8-F5694B547CA2}"/>
              </a:ext>
            </a:extLst>
          </p:cNvPr>
          <p:cNvSpPr/>
          <p:nvPr/>
        </p:nvSpPr>
        <p:spPr>
          <a:xfrm>
            <a:off x="6477000" y="3638550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45 648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AEA9DF9-088E-7AA5-DA5F-75BD1526BF85}"/>
              </a:ext>
            </a:extLst>
          </p:cNvPr>
          <p:cNvSpPr/>
          <p:nvPr/>
        </p:nvSpPr>
        <p:spPr>
          <a:xfrm>
            <a:off x="8124825" y="2857500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264 182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36D3A7A-F23D-DDAF-9EDA-2AC23163D916}"/>
              </a:ext>
            </a:extLst>
          </p:cNvPr>
          <p:cNvSpPr/>
          <p:nvPr/>
        </p:nvSpPr>
        <p:spPr>
          <a:xfrm>
            <a:off x="8134350" y="3648075"/>
            <a:ext cx="1581150" cy="561975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396 273</a:t>
            </a:r>
          </a:p>
        </p:txBody>
      </p:sp>
    </p:spTree>
    <p:extLst>
      <p:ext uri="{BB962C8B-B14F-4D97-AF65-F5344CB8AC3E}">
        <p14:creationId xmlns:p14="http://schemas.microsoft.com/office/powerpoint/2010/main" val="191629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8BFBF-B3FB-ED47-B4CC-2E5128970D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1865" y="838914"/>
            <a:ext cx="6288269" cy="518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9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FBAEA73-8B18-5F21-7E2C-E9A812A433FD}"/>
              </a:ext>
            </a:extLst>
          </p:cNvPr>
          <p:cNvGrpSpPr/>
          <p:nvPr/>
        </p:nvGrpSpPr>
        <p:grpSpPr>
          <a:xfrm>
            <a:off x="1019766" y="3032536"/>
            <a:ext cx="4537107" cy="1129886"/>
            <a:chOff x="6830721" y="2864057"/>
            <a:chExt cx="4537107" cy="1129886"/>
          </a:xfrm>
          <a:solidFill>
            <a:schemeClr val="bg1"/>
          </a:solid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7F1B4A6-4184-DCEF-334C-568291F5C939}"/>
                </a:ext>
              </a:extLst>
            </p:cNvPr>
            <p:cNvSpPr/>
            <p:nvPr/>
          </p:nvSpPr>
          <p:spPr>
            <a:xfrm>
              <a:off x="6830721" y="2864057"/>
              <a:ext cx="4537107" cy="1129886"/>
            </a:xfrm>
            <a:prstGeom prst="roundRect">
              <a:avLst>
                <a:gd name="adj" fmla="val 13859"/>
              </a:avLst>
            </a:prstGeom>
            <a:grpFill/>
            <a:ln w="38100">
              <a:solidFill>
                <a:srgbClr val="EB1C2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AAD2DA6-4972-F104-FF42-2F218489748E}"/>
                </a:ext>
              </a:extLst>
            </p:cNvPr>
            <p:cNvSpPr txBox="1"/>
            <p:nvPr/>
          </p:nvSpPr>
          <p:spPr>
            <a:xfrm>
              <a:off x="7223859" y="3044278"/>
              <a:ext cx="3750829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50 000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F34C4A4-6041-FCBF-AC3A-B3877616FDE4}"/>
              </a:ext>
            </a:extLst>
          </p:cNvPr>
          <p:cNvGrpSpPr/>
          <p:nvPr/>
        </p:nvGrpSpPr>
        <p:grpSpPr>
          <a:xfrm>
            <a:off x="6704989" y="2997497"/>
            <a:ext cx="4537107" cy="1129886"/>
            <a:chOff x="981375" y="2864057"/>
            <a:chExt cx="4537107" cy="11298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169EE27-A638-4F41-F691-07A486A52C73}"/>
                </a:ext>
              </a:extLst>
            </p:cNvPr>
            <p:cNvSpPr/>
            <p:nvPr/>
          </p:nvSpPr>
          <p:spPr>
            <a:xfrm>
              <a:off x="981375" y="2864057"/>
              <a:ext cx="4537107" cy="1129886"/>
            </a:xfrm>
            <a:prstGeom prst="roundRect">
              <a:avLst>
                <a:gd name="adj" fmla="val 13859"/>
              </a:avLst>
            </a:prstGeom>
            <a:solidFill>
              <a:schemeClr val="bg1"/>
            </a:solidFill>
            <a:ln w="38100">
              <a:solidFill>
                <a:srgbClr val="FBA40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7FA66B-F6CA-35A5-C89E-48CFF4EBFCAF}"/>
                </a:ext>
              </a:extLst>
            </p:cNvPr>
            <p:cNvSpPr txBox="1"/>
            <p:nvPr/>
          </p:nvSpPr>
          <p:spPr>
            <a:xfrm>
              <a:off x="1607829" y="3005350"/>
              <a:ext cx="3750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500 000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1A9E5D7-7A5E-EF26-08CC-B3F79B17D065}"/>
              </a:ext>
            </a:extLst>
          </p:cNvPr>
          <p:cNvGrpSpPr/>
          <p:nvPr/>
        </p:nvGrpSpPr>
        <p:grpSpPr>
          <a:xfrm>
            <a:off x="895630" y="4937554"/>
            <a:ext cx="4537107" cy="1129886"/>
            <a:chOff x="981375" y="4872764"/>
            <a:chExt cx="4537107" cy="112988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C0BABDB-24C4-E2E5-5426-7A9036F1B7A2}"/>
                </a:ext>
              </a:extLst>
            </p:cNvPr>
            <p:cNvSpPr/>
            <p:nvPr/>
          </p:nvSpPr>
          <p:spPr>
            <a:xfrm>
              <a:off x="981375" y="4872764"/>
              <a:ext cx="4537107" cy="1129886"/>
            </a:xfrm>
            <a:prstGeom prst="roundRect">
              <a:avLst>
                <a:gd name="adj" fmla="val 13859"/>
              </a:avLst>
            </a:prstGeom>
            <a:solidFill>
              <a:schemeClr val="bg1"/>
            </a:solidFill>
            <a:ln w="38100">
              <a:solidFill>
                <a:srgbClr val="4D9E2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29803E1-4A27-E2C0-F71A-702AE302E8C6}"/>
                </a:ext>
              </a:extLst>
            </p:cNvPr>
            <p:cNvSpPr txBox="1"/>
            <p:nvPr/>
          </p:nvSpPr>
          <p:spPr>
            <a:xfrm>
              <a:off x="1636711" y="5027486"/>
              <a:ext cx="3750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5 000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63D55B-DB23-C9D3-69ED-99FAD5E72358}"/>
              </a:ext>
            </a:extLst>
          </p:cNvPr>
          <p:cNvGrpSpPr/>
          <p:nvPr/>
        </p:nvGrpSpPr>
        <p:grpSpPr>
          <a:xfrm>
            <a:off x="6688811" y="4865867"/>
            <a:ext cx="4537107" cy="1129886"/>
            <a:chOff x="6830721" y="4714800"/>
            <a:chExt cx="4537107" cy="1129886"/>
          </a:xfrm>
          <a:solidFill>
            <a:schemeClr val="bg1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25CC69E-B18F-C05A-6D6B-0AFE2B36F76A}"/>
                </a:ext>
              </a:extLst>
            </p:cNvPr>
            <p:cNvSpPr/>
            <p:nvPr/>
          </p:nvSpPr>
          <p:spPr>
            <a:xfrm>
              <a:off x="6830721" y="4714800"/>
              <a:ext cx="4537107" cy="1129886"/>
            </a:xfrm>
            <a:prstGeom prst="roundRect">
              <a:avLst>
                <a:gd name="adj" fmla="val 13859"/>
              </a:avLst>
            </a:prstGeom>
            <a:grpFill/>
            <a:ln w="38100">
              <a:solidFill>
                <a:srgbClr val="28A3B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09C7D6-CE4A-1A7B-E9FB-D940802F7AD1}"/>
                </a:ext>
              </a:extLst>
            </p:cNvPr>
            <p:cNvSpPr txBox="1"/>
            <p:nvPr/>
          </p:nvSpPr>
          <p:spPr>
            <a:xfrm>
              <a:off x="8223138" y="4941208"/>
              <a:ext cx="2217249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55 000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FE4AB7D-92A7-0A14-9CCA-0821A99ACE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6452" y="3236547"/>
            <a:ext cx="953350" cy="8575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6E6B96-D675-3CC0-0924-C1EBB9FD2D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10681884" y="3050695"/>
            <a:ext cx="891076" cy="8964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EABDBA1-D0C4-3413-FBA8-3980B65110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4867111" y="5068115"/>
            <a:ext cx="891076" cy="8964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4A1117-5450-A44F-CE7E-33B49B042E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10697208" y="4982578"/>
            <a:ext cx="891076" cy="896464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9E3BAD3-FD54-E239-CC54-6167A0AD5F92}"/>
              </a:ext>
            </a:extLst>
          </p:cNvPr>
          <p:cNvSpPr/>
          <p:nvPr/>
        </p:nvSpPr>
        <p:spPr>
          <a:xfrm>
            <a:off x="1827685" y="306066"/>
            <a:ext cx="8968134" cy="17559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179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3C9679-A700-6338-8A8E-9F446A6B4A7B}"/>
              </a:ext>
            </a:extLst>
          </p:cNvPr>
          <p:cNvSpPr txBox="1"/>
          <p:nvPr/>
        </p:nvSpPr>
        <p:spPr>
          <a:xfrm>
            <a:off x="2433828" y="583005"/>
            <a:ext cx="82870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10 000 x 5 = 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27E785C-EF55-28ED-7754-FE03B5C671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14" y="2919297"/>
            <a:ext cx="1475271" cy="14920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E83BE58-3960-AB18-FEDD-7ACF0D75F1A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0276" y="2897046"/>
            <a:ext cx="1385564" cy="14008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5411D69-6264-E20C-4CCC-B74C660A279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0703"/>
          <a:stretch/>
        </p:blipFill>
        <p:spPr>
          <a:xfrm>
            <a:off x="0" y="4730954"/>
            <a:ext cx="1487889" cy="157078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5B6C1A4-1C0C-A424-E340-1E234C364F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0654" y="4663963"/>
            <a:ext cx="1365186" cy="157078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07C494E-2609-B90A-61BB-64BBC13C99C2}"/>
              </a:ext>
            </a:extLst>
          </p:cNvPr>
          <p:cNvGrpSpPr/>
          <p:nvPr/>
        </p:nvGrpSpPr>
        <p:grpSpPr>
          <a:xfrm>
            <a:off x="-77088" y="359397"/>
            <a:ext cx="2193707" cy="1909174"/>
            <a:chOff x="25638" y="1316219"/>
            <a:chExt cx="2193707" cy="190917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3EBFFB2-A07F-2621-C51A-61441B8F22DD}"/>
                </a:ext>
              </a:extLst>
            </p:cNvPr>
            <p:cNvGrpSpPr/>
            <p:nvPr/>
          </p:nvGrpSpPr>
          <p:grpSpPr>
            <a:xfrm>
              <a:off x="392254" y="1316219"/>
              <a:ext cx="1504335" cy="1504335"/>
              <a:chOff x="392254" y="1316219"/>
              <a:chExt cx="1504335" cy="1504335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C8924B10-663D-CF12-CBAC-65F74F71D42F}"/>
                  </a:ext>
                </a:extLst>
              </p:cNvPr>
              <p:cNvSpPr/>
              <p:nvPr/>
            </p:nvSpPr>
            <p:spPr>
              <a:xfrm>
                <a:off x="392254" y="1316219"/>
                <a:ext cx="1504335" cy="1504335"/>
              </a:xfrm>
              <a:prstGeom prst="ellipse">
                <a:avLst/>
              </a:prstGeom>
              <a:solidFill>
                <a:srgbClr val="FF5D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61FE0366-39A5-2BB5-0731-9736F79757C2}"/>
                  </a:ext>
                </a:extLst>
              </p:cNvPr>
              <p:cNvSpPr/>
              <p:nvPr/>
            </p:nvSpPr>
            <p:spPr>
              <a:xfrm>
                <a:off x="534723" y="1438593"/>
                <a:ext cx="1223233" cy="12232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44">
              <a:extLst>
                <a:ext uri="{FF2B5EF4-FFF2-40B4-BE49-F238E27FC236}">
                  <a16:creationId xmlns:a16="http://schemas.microsoft.com/office/drawing/2014/main" id="{FABC484E-F66E-681C-A9C9-C2697D372EF0}"/>
                </a:ext>
              </a:extLst>
            </p:cNvPr>
            <p:cNvSpPr txBox="1"/>
            <p:nvPr/>
          </p:nvSpPr>
          <p:spPr>
            <a:xfrm>
              <a:off x="46254" y="1892133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Câu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5D69"/>
                </a:solidFill>
                <a:effectLst/>
                <a:uLnTx/>
                <a:uFillTx/>
                <a:latin typeface="#9Slide05 SVNUT Triumph" panose="00000500000000000000" pitchFamily="2" charset="0"/>
                <a:ea typeface="字魂144号-朗圆体" panose="00000500000000000000" charset="-122"/>
                <a:cs typeface="+mn-cs"/>
              </a:endParaRPr>
            </a:p>
          </p:txBody>
        </p:sp>
        <p:sp>
          <p:nvSpPr>
            <p:cNvPr id="27" name="文本框 44">
              <a:extLst>
                <a:ext uri="{FF2B5EF4-FFF2-40B4-BE49-F238E27FC236}">
                  <a16:creationId xmlns:a16="http://schemas.microsoft.com/office/drawing/2014/main" id="{9C294CC3-1C35-F7D5-B99F-577E7229DFBC}"/>
                </a:ext>
              </a:extLst>
            </p:cNvPr>
            <p:cNvSpPr txBox="1"/>
            <p:nvPr/>
          </p:nvSpPr>
          <p:spPr>
            <a:xfrm>
              <a:off x="25638" y="2455952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09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44F74A-E434-13F1-D1FE-0A2C289654CF}"/>
              </a:ext>
            </a:extLst>
          </p:cNvPr>
          <p:cNvSpPr txBox="1"/>
          <p:nvPr/>
        </p:nvSpPr>
        <p:spPr>
          <a:xfrm>
            <a:off x="1523999" y="1041427"/>
            <a:ext cx="914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30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</a:rPr>
              <a:t>Gia đình Lan có 4 người, trung bình một tháng chi phí sinh hoạt điện nước cho 1 người là 230 000 đồng. Hỏi một tháng gia đình Lan phải trả bao nhiêu tiền cho khoản chi phí đó?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FF288-1687-C0C8-8597-B8C53265F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825" y="146071"/>
            <a:ext cx="7238349" cy="1015909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1194F7A-1046-F970-6891-05D6574DB23E}"/>
              </a:ext>
            </a:extLst>
          </p:cNvPr>
          <p:cNvSpPr/>
          <p:nvPr/>
        </p:nvSpPr>
        <p:spPr>
          <a:xfrm>
            <a:off x="1774373" y="3087904"/>
            <a:ext cx="9144000" cy="3116955"/>
          </a:xfrm>
          <a:prstGeom prst="roundRect">
            <a:avLst/>
          </a:prstGeom>
          <a:solidFill>
            <a:srgbClr val="F2C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ED815E-D315-D01E-CB92-292AC239AE7C}"/>
              </a:ext>
            </a:extLst>
          </p:cNvPr>
          <p:cNvSpPr txBox="1"/>
          <p:nvPr/>
        </p:nvSpPr>
        <p:spPr>
          <a:xfrm>
            <a:off x="4906655" y="3161355"/>
            <a:ext cx="24052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Bài</a:t>
            </a: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giải</a:t>
            </a:r>
            <a:endParaRPr kumimoji="0" lang="en-US" sz="4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3B8239-5484-B077-FE8A-B33373FD88A0}"/>
              </a:ext>
            </a:extLst>
          </p:cNvPr>
          <p:cNvSpPr txBox="1"/>
          <p:nvPr/>
        </p:nvSpPr>
        <p:spPr>
          <a:xfrm>
            <a:off x="1935550" y="3927482"/>
            <a:ext cx="89906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đình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Lan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phải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trả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tiền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điện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nước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E25B0C-5AE7-FE17-1ABB-66C1AB10A316}"/>
              </a:ext>
            </a:extLst>
          </p:cNvPr>
          <p:cNvSpPr txBox="1"/>
          <p:nvPr/>
        </p:nvSpPr>
        <p:spPr>
          <a:xfrm>
            <a:off x="2952750" y="4517585"/>
            <a:ext cx="7029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230 000 x 4 = 920 000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đồng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63FCEC-1C35-AFD6-AC1D-BC61EA6FF301}"/>
              </a:ext>
            </a:extLst>
          </p:cNvPr>
          <p:cNvSpPr txBox="1"/>
          <p:nvPr/>
        </p:nvSpPr>
        <p:spPr>
          <a:xfrm>
            <a:off x="3680360" y="5241233"/>
            <a:ext cx="57031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Đáp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920 000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đồng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1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DC58FAA8-D49E-EC03-C437-7ABC5FBCC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75" y="2081048"/>
            <a:ext cx="2702889" cy="492286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5B4C40-F10A-2FCC-9415-02D7BCE06D58}"/>
              </a:ext>
            </a:extLst>
          </p:cNvPr>
          <p:cNvGrpSpPr/>
          <p:nvPr/>
        </p:nvGrpSpPr>
        <p:grpSpPr>
          <a:xfrm>
            <a:off x="3030350" y="2179314"/>
            <a:ext cx="5797963" cy="966658"/>
            <a:chOff x="4219202" y="2176021"/>
            <a:chExt cx="5797963" cy="96665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1D6060B-F686-8F17-E62E-408A832A9D39}"/>
                </a:ext>
              </a:extLst>
            </p:cNvPr>
            <p:cNvSpPr/>
            <p:nvPr/>
          </p:nvSpPr>
          <p:spPr>
            <a:xfrm>
              <a:off x="4219202" y="2176021"/>
              <a:ext cx="5708887" cy="966658"/>
            </a:xfrm>
            <a:prstGeom prst="roundRect">
              <a:avLst/>
            </a:prstGeom>
            <a:solidFill>
              <a:srgbClr val="F2C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814F5E-4352-73D3-455C-258E1C2E6C26}"/>
                </a:ext>
              </a:extLst>
            </p:cNvPr>
            <p:cNvSpPr txBox="1"/>
            <p:nvPr/>
          </p:nvSpPr>
          <p:spPr>
            <a:xfrm>
              <a:off x="4219202" y="2186907"/>
              <a:ext cx="579796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Hoàn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thành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bài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tập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FF1A7C7-F789-F4F0-8A84-46923CEF7720}"/>
              </a:ext>
            </a:extLst>
          </p:cNvPr>
          <p:cNvGrpSpPr/>
          <p:nvPr/>
        </p:nvGrpSpPr>
        <p:grpSpPr>
          <a:xfrm>
            <a:off x="4700933" y="3429000"/>
            <a:ext cx="5521698" cy="966658"/>
            <a:chOff x="4219203" y="2176021"/>
            <a:chExt cx="5521698" cy="96665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F0FCE63-5074-8FFF-BAF3-3C866F530415}"/>
                </a:ext>
              </a:extLst>
            </p:cNvPr>
            <p:cNvSpPr/>
            <p:nvPr/>
          </p:nvSpPr>
          <p:spPr>
            <a:xfrm>
              <a:off x="4219203" y="2176021"/>
              <a:ext cx="5521698" cy="966658"/>
            </a:xfrm>
            <a:prstGeom prst="roundRect">
              <a:avLst/>
            </a:prstGeom>
            <a:solidFill>
              <a:srgbClr val="F2C6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A54B67-FB4D-E779-8BB8-C54BE6A95FA0}"/>
                </a:ext>
              </a:extLst>
            </p:cNvPr>
            <p:cNvSpPr txBox="1"/>
            <p:nvPr/>
          </p:nvSpPr>
          <p:spPr>
            <a:xfrm>
              <a:off x="4219203" y="2186907"/>
              <a:ext cx="552169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Chuẩn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bị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bài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4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mới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165E9C0-F643-B89C-1F9D-FA726E688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868" y="493828"/>
            <a:ext cx="4304149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5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95798" y="2919345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772941" y="710997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09400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650" y="515007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120" y="940056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57" y="539396"/>
            <a:ext cx="1253969" cy="10717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F942E7B-0222-46AB-8947-B8DA01DD0C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11" y="2733374"/>
            <a:ext cx="2006784" cy="14622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3F066F23-1ECD-B1A3-91E1-DD2EDD34698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97" y="3654360"/>
            <a:ext cx="5035054" cy="3556874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3A9D6B-1C3E-F838-718A-046D43C7A31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6380" y="879703"/>
            <a:ext cx="9126503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A051F53-752A-9D60-12A4-A3C951532298}"/>
              </a:ext>
            </a:extLst>
          </p:cNvPr>
          <p:cNvGrpSpPr/>
          <p:nvPr/>
        </p:nvGrpSpPr>
        <p:grpSpPr>
          <a:xfrm>
            <a:off x="6876171" y="3070086"/>
            <a:ext cx="4537107" cy="1129886"/>
            <a:chOff x="6700677" y="2864057"/>
            <a:chExt cx="4537107" cy="1129886"/>
          </a:xfrm>
          <a:solidFill>
            <a:schemeClr val="bg1"/>
          </a:solid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FF54E44-4F1E-C6BF-B713-12AB2391370E}"/>
                </a:ext>
              </a:extLst>
            </p:cNvPr>
            <p:cNvSpPr/>
            <p:nvPr/>
          </p:nvSpPr>
          <p:spPr>
            <a:xfrm>
              <a:off x="6700677" y="2864057"/>
              <a:ext cx="4537107" cy="1129886"/>
            </a:xfrm>
            <a:prstGeom prst="roundRect">
              <a:avLst>
                <a:gd name="adj" fmla="val 13859"/>
              </a:avLst>
            </a:prstGeom>
            <a:grpFill/>
            <a:ln w="38100">
              <a:solidFill>
                <a:srgbClr val="FAA40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28FF2A-9524-CA99-69FB-2E4AB6B618B3}"/>
                </a:ext>
              </a:extLst>
            </p:cNvPr>
            <p:cNvSpPr txBox="1"/>
            <p:nvPr/>
          </p:nvSpPr>
          <p:spPr>
            <a:xfrm>
              <a:off x="7223859" y="3044278"/>
              <a:ext cx="3750829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400" b="1" dirty="0">
                  <a:solidFill>
                    <a:srgbClr val="000000"/>
                  </a:solidFill>
                  <a:latin typeface="Cambria" panose="02040503050406030204" pitchFamily="18" charset="0"/>
                </a:rPr>
                <a:t>ĐÚNG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9329E0B-2ADF-DD0C-FFC1-DBB501347312}"/>
              </a:ext>
            </a:extLst>
          </p:cNvPr>
          <p:cNvGrpSpPr/>
          <p:nvPr/>
        </p:nvGrpSpPr>
        <p:grpSpPr>
          <a:xfrm>
            <a:off x="1056357" y="3124567"/>
            <a:ext cx="4537107" cy="1129886"/>
            <a:chOff x="981375" y="2864057"/>
            <a:chExt cx="4537107" cy="11298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609EFF2-5792-D8DD-DA04-7EA012789296}"/>
                </a:ext>
              </a:extLst>
            </p:cNvPr>
            <p:cNvSpPr/>
            <p:nvPr/>
          </p:nvSpPr>
          <p:spPr>
            <a:xfrm>
              <a:off x="981375" y="2864057"/>
              <a:ext cx="4537107" cy="1129886"/>
            </a:xfrm>
            <a:prstGeom prst="roundRect">
              <a:avLst>
                <a:gd name="adj" fmla="val 13859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8E1EFF-E259-0A6E-B91D-382EAC07EB7C}"/>
                </a:ext>
              </a:extLst>
            </p:cNvPr>
            <p:cNvSpPr txBox="1"/>
            <p:nvPr/>
          </p:nvSpPr>
          <p:spPr>
            <a:xfrm>
              <a:off x="1607829" y="3005350"/>
              <a:ext cx="3750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SA</a:t>
              </a:r>
              <a:r>
                <a:rPr lang="en-US" sz="4400" b="1" dirty="0">
                  <a:solidFill>
                    <a:srgbClr val="000000"/>
                  </a:solidFill>
                  <a:latin typeface="Cambria" panose="02040503050406030204" pitchFamily="18" charset="0"/>
                </a:rPr>
                <a:t>I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456A2661-DBB1-2BD5-ECE3-92AD33D904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36603" y="3258035"/>
            <a:ext cx="953350" cy="8575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693A5D-D64C-84B8-6FF9-301EE8B50C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5033252" y="3177765"/>
            <a:ext cx="891076" cy="896464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3C093F3-B2DD-51E3-8D3B-8AA256700ED1}"/>
              </a:ext>
            </a:extLst>
          </p:cNvPr>
          <p:cNvSpPr/>
          <p:nvPr/>
        </p:nvSpPr>
        <p:spPr>
          <a:xfrm>
            <a:off x="1827685" y="306066"/>
            <a:ext cx="8968134" cy="17559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179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1115B9-EAF4-F7E7-8B4C-BB925C6D9904}"/>
              </a:ext>
            </a:extLst>
          </p:cNvPr>
          <p:cNvSpPr txBox="1"/>
          <p:nvPr/>
        </p:nvSpPr>
        <p:spPr>
          <a:xfrm>
            <a:off x="2354316" y="320004"/>
            <a:ext cx="804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Muốn nhân số có 2,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3,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4,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5 chữ số với số có một chữ số ta nhân lần lượt từ phải qua trái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277D78E-1955-119F-4208-39EAD45180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14" y="2919297"/>
            <a:ext cx="1475271" cy="14920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3726085-A310-C37D-06ED-77F41FF2F0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2113" y="2966056"/>
            <a:ext cx="1385564" cy="140086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9788722-05B6-5DEC-565F-66CA167E8F9D}"/>
              </a:ext>
            </a:extLst>
          </p:cNvPr>
          <p:cNvGrpSpPr/>
          <p:nvPr/>
        </p:nvGrpSpPr>
        <p:grpSpPr>
          <a:xfrm>
            <a:off x="-77088" y="359397"/>
            <a:ext cx="2193707" cy="1909174"/>
            <a:chOff x="25638" y="1316219"/>
            <a:chExt cx="2193707" cy="190917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D24B9E6-6CCF-5A17-1CDB-1FCA1A530313}"/>
                </a:ext>
              </a:extLst>
            </p:cNvPr>
            <p:cNvGrpSpPr/>
            <p:nvPr/>
          </p:nvGrpSpPr>
          <p:grpSpPr>
            <a:xfrm>
              <a:off x="392254" y="1316219"/>
              <a:ext cx="1504335" cy="1504335"/>
              <a:chOff x="392254" y="1316219"/>
              <a:chExt cx="1504335" cy="1504335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91189124-D6FD-5839-9AE8-2412E37C7A18}"/>
                  </a:ext>
                </a:extLst>
              </p:cNvPr>
              <p:cNvSpPr/>
              <p:nvPr/>
            </p:nvSpPr>
            <p:spPr>
              <a:xfrm>
                <a:off x="392254" y="1316219"/>
                <a:ext cx="1504335" cy="1504335"/>
              </a:xfrm>
              <a:prstGeom prst="ellipse">
                <a:avLst/>
              </a:prstGeom>
              <a:solidFill>
                <a:srgbClr val="FF5D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BC2F2FC-7F70-124D-DD54-AB04AB2C89E8}"/>
                  </a:ext>
                </a:extLst>
              </p:cNvPr>
              <p:cNvSpPr/>
              <p:nvPr/>
            </p:nvSpPr>
            <p:spPr>
              <a:xfrm>
                <a:off x="534723" y="1438593"/>
                <a:ext cx="1223233" cy="12232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44">
              <a:extLst>
                <a:ext uri="{FF2B5EF4-FFF2-40B4-BE49-F238E27FC236}">
                  <a16:creationId xmlns:a16="http://schemas.microsoft.com/office/drawing/2014/main" id="{479DE4D2-0C2F-6230-AE9F-31B8148530BA}"/>
                </a:ext>
              </a:extLst>
            </p:cNvPr>
            <p:cNvSpPr txBox="1"/>
            <p:nvPr/>
          </p:nvSpPr>
          <p:spPr>
            <a:xfrm>
              <a:off x="46254" y="1892133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Câu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5D69"/>
                </a:solidFill>
                <a:effectLst/>
                <a:uLnTx/>
                <a:uFillTx/>
                <a:latin typeface="#9Slide05 SVNUT Triumph" panose="00000500000000000000" pitchFamily="2" charset="0"/>
                <a:ea typeface="字魂144号-朗圆体" panose="00000500000000000000" charset="-122"/>
                <a:cs typeface="+mn-cs"/>
              </a:endParaRPr>
            </a:p>
          </p:txBody>
        </p:sp>
        <p:sp>
          <p:nvSpPr>
            <p:cNvPr id="27" name="文本框 44">
              <a:extLst>
                <a:ext uri="{FF2B5EF4-FFF2-40B4-BE49-F238E27FC236}">
                  <a16:creationId xmlns:a16="http://schemas.microsoft.com/office/drawing/2014/main" id="{EAD7AD8D-F6A5-ACB9-21B6-63675B3E9262}"/>
                </a:ext>
              </a:extLst>
            </p:cNvPr>
            <p:cNvSpPr txBox="1"/>
            <p:nvPr/>
          </p:nvSpPr>
          <p:spPr>
            <a:xfrm>
              <a:off x="25638" y="2455952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776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7F94865-3789-9439-38FF-83117813A793}"/>
              </a:ext>
            </a:extLst>
          </p:cNvPr>
          <p:cNvGrpSpPr/>
          <p:nvPr/>
        </p:nvGrpSpPr>
        <p:grpSpPr>
          <a:xfrm>
            <a:off x="6868855" y="4815019"/>
            <a:ext cx="4537107" cy="1129886"/>
            <a:chOff x="6830721" y="2864057"/>
            <a:chExt cx="4537107" cy="1129886"/>
          </a:xfrm>
          <a:solidFill>
            <a:schemeClr val="bg1"/>
          </a:solidFill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E6FD0A6-18D9-08FE-5F43-3EE94E376E89}"/>
                </a:ext>
              </a:extLst>
            </p:cNvPr>
            <p:cNvSpPr/>
            <p:nvPr/>
          </p:nvSpPr>
          <p:spPr>
            <a:xfrm>
              <a:off x="6830721" y="2864057"/>
              <a:ext cx="4537107" cy="1129886"/>
            </a:xfrm>
            <a:prstGeom prst="roundRect">
              <a:avLst>
                <a:gd name="adj" fmla="val 13859"/>
              </a:avLst>
            </a:prstGeom>
            <a:grpFill/>
            <a:ln w="38100"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9139407-446B-63DE-70FF-F9E36BA2D84E}"/>
                </a:ext>
              </a:extLst>
            </p:cNvPr>
            <p:cNvSpPr txBox="1"/>
            <p:nvPr/>
          </p:nvSpPr>
          <p:spPr>
            <a:xfrm>
              <a:off x="7223859" y="3044278"/>
              <a:ext cx="3750829" cy="76944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30 966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04BDA2E-9E36-9F4D-5540-C7AE2B3A4E91}"/>
              </a:ext>
            </a:extLst>
          </p:cNvPr>
          <p:cNvGrpSpPr/>
          <p:nvPr/>
        </p:nvGrpSpPr>
        <p:grpSpPr>
          <a:xfrm>
            <a:off x="6731516" y="3110039"/>
            <a:ext cx="4537107" cy="1129886"/>
            <a:chOff x="981375" y="2864057"/>
            <a:chExt cx="4537107" cy="11298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A50B72CD-6B25-FB15-4FD9-C8A3E6471661}"/>
                </a:ext>
              </a:extLst>
            </p:cNvPr>
            <p:cNvSpPr/>
            <p:nvPr/>
          </p:nvSpPr>
          <p:spPr>
            <a:xfrm>
              <a:off x="981375" y="2864057"/>
              <a:ext cx="4537107" cy="1129886"/>
            </a:xfrm>
            <a:prstGeom prst="roundRect">
              <a:avLst>
                <a:gd name="adj" fmla="val 13859"/>
              </a:avLst>
            </a:prstGeom>
            <a:solidFill>
              <a:schemeClr val="bg1"/>
            </a:solidFill>
            <a:ln w="38100">
              <a:solidFill>
                <a:srgbClr val="FBA40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B1465B-4515-3954-4534-29E125E6BB1B}"/>
                </a:ext>
              </a:extLst>
            </p:cNvPr>
            <p:cNvSpPr txBox="1"/>
            <p:nvPr/>
          </p:nvSpPr>
          <p:spPr>
            <a:xfrm>
              <a:off x="1607829" y="3005350"/>
              <a:ext cx="3750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30 996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6D85D1E-CC86-7B73-B807-B888036E165C}"/>
              </a:ext>
            </a:extLst>
          </p:cNvPr>
          <p:cNvGrpSpPr/>
          <p:nvPr/>
        </p:nvGrpSpPr>
        <p:grpSpPr>
          <a:xfrm>
            <a:off x="895630" y="4937554"/>
            <a:ext cx="4537107" cy="1129886"/>
            <a:chOff x="981375" y="4872764"/>
            <a:chExt cx="4537107" cy="112988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AE39AAD-B000-6B71-9972-803E24D7C5ED}"/>
                </a:ext>
              </a:extLst>
            </p:cNvPr>
            <p:cNvSpPr/>
            <p:nvPr/>
          </p:nvSpPr>
          <p:spPr>
            <a:xfrm>
              <a:off x="981375" y="4872764"/>
              <a:ext cx="4537107" cy="1129886"/>
            </a:xfrm>
            <a:prstGeom prst="roundRect">
              <a:avLst>
                <a:gd name="adj" fmla="val 13859"/>
              </a:avLst>
            </a:prstGeom>
            <a:solidFill>
              <a:schemeClr val="bg1"/>
            </a:solidFill>
            <a:ln w="38100">
              <a:solidFill>
                <a:srgbClr val="4D9E2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A85A80A-85F7-B12E-CDF2-A9B54C85A932}"/>
                </a:ext>
              </a:extLst>
            </p:cNvPr>
            <p:cNvSpPr txBox="1"/>
            <p:nvPr/>
          </p:nvSpPr>
          <p:spPr>
            <a:xfrm>
              <a:off x="1329286" y="5010906"/>
              <a:ext cx="375082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30 986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A10BC5-0665-82EE-04C8-563E33F651B7}"/>
              </a:ext>
            </a:extLst>
          </p:cNvPr>
          <p:cNvGrpSpPr/>
          <p:nvPr/>
        </p:nvGrpSpPr>
        <p:grpSpPr>
          <a:xfrm>
            <a:off x="909939" y="3096326"/>
            <a:ext cx="4537107" cy="1129886"/>
            <a:chOff x="6830721" y="4714800"/>
            <a:chExt cx="4537107" cy="1129886"/>
          </a:xfrm>
          <a:solidFill>
            <a:schemeClr val="bg1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6DECD312-BB08-7124-6911-3C8A332E541C}"/>
                </a:ext>
              </a:extLst>
            </p:cNvPr>
            <p:cNvSpPr/>
            <p:nvPr/>
          </p:nvSpPr>
          <p:spPr>
            <a:xfrm>
              <a:off x="6830721" y="4714800"/>
              <a:ext cx="4537107" cy="1129886"/>
            </a:xfrm>
            <a:prstGeom prst="roundRect">
              <a:avLst>
                <a:gd name="adj" fmla="val 13859"/>
              </a:avLst>
            </a:prstGeom>
            <a:grp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0A0DD69-F3BF-BAA8-B9E8-311B008A330E}"/>
                </a:ext>
              </a:extLst>
            </p:cNvPr>
            <p:cNvSpPr txBox="1"/>
            <p:nvPr/>
          </p:nvSpPr>
          <p:spPr>
            <a:xfrm>
              <a:off x="7223859" y="4882994"/>
              <a:ext cx="3750829" cy="76944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30 676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D1E0D459-7590-3A93-12E9-BF86E8F634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65541" y="5019030"/>
            <a:ext cx="953350" cy="8575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4E9888B-EA4E-860F-C544-E3E7183523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10708411" y="3163237"/>
            <a:ext cx="891076" cy="8964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CBC7FCE-6732-1A90-762D-730E803A2D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4867111" y="5068115"/>
            <a:ext cx="891076" cy="8964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D91281-DCFD-E6F9-FC78-2C5767D394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63"/>
          <a:stretch/>
        </p:blipFill>
        <p:spPr>
          <a:xfrm>
            <a:off x="4918336" y="3213037"/>
            <a:ext cx="891076" cy="896464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FCBA96E-DA40-7207-67F2-90754F16C311}"/>
              </a:ext>
            </a:extLst>
          </p:cNvPr>
          <p:cNvSpPr/>
          <p:nvPr/>
        </p:nvSpPr>
        <p:spPr>
          <a:xfrm>
            <a:off x="1827685" y="306066"/>
            <a:ext cx="8968134" cy="17559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1179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62F2F6-CAC5-5A60-7ECC-8843384DA21E}"/>
              </a:ext>
            </a:extLst>
          </p:cNvPr>
          <p:cNvSpPr txBox="1"/>
          <p:nvPr/>
        </p:nvSpPr>
        <p:spPr>
          <a:xfrm>
            <a:off x="2378448" y="556260"/>
            <a:ext cx="8114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10 322 x 3 = 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D925BEA-7DF0-FE5D-628E-28B5B3EA7C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14" y="2919297"/>
            <a:ext cx="1475271" cy="14920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A4811F3-4663-61B5-4B85-DD91678CFB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66803" y="3009588"/>
            <a:ext cx="1385564" cy="14008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A670355-0479-F234-6C46-8163BF9F2FA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0703"/>
          <a:stretch/>
        </p:blipFill>
        <p:spPr>
          <a:xfrm>
            <a:off x="0" y="4730954"/>
            <a:ext cx="1487889" cy="157078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5C7BE6-E6F2-E7CA-7C7A-F0BA4F0CC3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4066" y="4730954"/>
            <a:ext cx="1365186" cy="157078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84C08DA-DB62-9656-A3E7-62596EC19AAC}"/>
              </a:ext>
            </a:extLst>
          </p:cNvPr>
          <p:cNvGrpSpPr/>
          <p:nvPr/>
        </p:nvGrpSpPr>
        <p:grpSpPr>
          <a:xfrm>
            <a:off x="-77088" y="359397"/>
            <a:ext cx="2193707" cy="1909174"/>
            <a:chOff x="25638" y="1316219"/>
            <a:chExt cx="2193707" cy="190917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182BDA1-5AAB-7F2F-EA40-768251CD214A}"/>
                </a:ext>
              </a:extLst>
            </p:cNvPr>
            <p:cNvGrpSpPr/>
            <p:nvPr/>
          </p:nvGrpSpPr>
          <p:grpSpPr>
            <a:xfrm>
              <a:off x="392254" y="1316219"/>
              <a:ext cx="1504335" cy="1504335"/>
              <a:chOff x="392254" y="1316219"/>
              <a:chExt cx="1504335" cy="1504335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3EE3D14-EAB2-6743-F294-8CDCCDA54809}"/>
                  </a:ext>
                </a:extLst>
              </p:cNvPr>
              <p:cNvSpPr/>
              <p:nvPr/>
            </p:nvSpPr>
            <p:spPr>
              <a:xfrm>
                <a:off x="392254" y="1316219"/>
                <a:ext cx="1504335" cy="1504335"/>
              </a:xfrm>
              <a:prstGeom prst="ellipse">
                <a:avLst/>
              </a:prstGeom>
              <a:solidFill>
                <a:srgbClr val="FF5D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3B9799B-468D-7565-8315-FAD5864D7E7D}"/>
                  </a:ext>
                </a:extLst>
              </p:cNvPr>
              <p:cNvSpPr/>
              <p:nvPr/>
            </p:nvSpPr>
            <p:spPr>
              <a:xfrm>
                <a:off x="534723" y="1438593"/>
                <a:ext cx="1223233" cy="12232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" name="文本框 44">
              <a:extLst>
                <a:ext uri="{FF2B5EF4-FFF2-40B4-BE49-F238E27FC236}">
                  <a16:creationId xmlns:a16="http://schemas.microsoft.com/office/drawing/2014/main" id="{7EEC3272-8F97-17D5-C741-8E2E407BB471}"/>
                </a:ext>
              </a:extLst>
            </p:cNvPr>
            <p:cNvSpPr txBox="1"/>
            <p:nvPr/>
          </p:nvSpPr>
          <p:spPr>
            <a:xfrm>
              <a:off x="46254" y="1892133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Câu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5D69"/>
                </a:solidFill>
                <a:effectLst/>
                <a:uLnTx/>
                <a:uFillTx/>
                <a:latin typeface="#9Slide05 SVNUT Triumph" panose="00000500000000000000" pitchFamily="2" charset="0"/>
                <a:ea typeface="字魂144号-朗圆体" panose="00000500000000000000" charset="-122"/>
                <a:cs typeface="+mn-cs"/>
              </a:endParaRPr>
            </a:p>
          </p:txBody>
        </p:sp>
        <p:sp>
          <p:nvSpPr>
            <p:cNvPr id="27" name="文本框 44">
              <a:extLst>
                <a:ext uri="{FF2B5EF4-FFF2-40B4-BE49-F238E27FC236}">
                  <a16:creationId xmlns:a16="http://schemas.microsoft.com/office/drawing/2014/main" id="{9E60B7BC-8596-E508-C243-AC81490F94EB}"/>
                </a:ext>
              </a:extLst>
            </p:cNvPr>
            <p:cNvSpPr txBox="1"/>
            <p:nvPr/>
          </p:nvSpPr>
          <p:spPr>
            <a:xfrm>
              <a:off x="25638" y="2455952"/>
              <a:ext cx="2173091" cy="76944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D69"/>
                  </a:solidFill>
                  <a:effectLst/>
                  <a:uLnTx/>
                  <a:uFillTx/>
                  <a:latin typeface="#9Slide05 SVNUT Triumph" panose="00000500000000000000" pitchFamily="2" charset="0"/>
                  <a:ea typeface="字魂144号-朗圆体" panose="00000500000000000000" charset="-122"/>
                  <a:cs typeface="+mn-cs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71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805804" y="2919346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772941" y="710997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09400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650" y="515007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120" y="940056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57" y="539396"/>
            <a:ext cx="1253969" cy="107173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F942E7B-0222-46AB-8947-B8DA01DD0C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011" y="2733374"/>
            <a:ext cx="2006784" cy="14622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8F62100-7AA8-5DB7-F1F4-87B9D5D2376A}"/>
              </a:ext>
            </a:extLst>
          </p:cNvPr>
          <p:cNvSpPr/>
          <p:nvPr/>
        </p:nvSpPr>
        <p:spPr>
          <a:xfrm>
            <a:off x="630638" y="876300"/>
            <a:ext cx="10875562" cy="44862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B83A9A-7D1B-889E-A0B0-BCD93837573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66335" y="887796"/>
            <a:ext cx="2969009" cy="14570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4F27AE0-6942-0FC5-0137-FB784A41B3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0219" y="2057400"/>
            <a:ext cx="9346185" cy="2967350"/>
          </a:xfrm>
          <a:prstGeom prst="rect">
            <a:avLst/>
          </a:prstGeom>
        </p:spPr>
      </p:pic>
      <p:pic>
        <p:nvPicPr>
          <p:cNvPr id="18" name="图片 2">
            <a:extLst>
              <a:ext uri="{FF2B5EF4-FFF2-40B4-BE49-F238E27FC236}">
                <a16:creationId xmlns:a16="http://schemas.microsoft.com/office/drawing/2014/main" id="{CE888421-389F-1144-0D4D-E923AB204FF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826" y="4346975"/>
            <a:ext cx="3912340" cy="2763764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7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CB6FDEA-668D-4DCD-9962-B8A4076DC2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7CC696-F00A-47E1-BE4D-ACAE72C2BF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94A8BAB-9E42-43C6-AC3D-EF786261E9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4525055" y="1773788"/>
            <a:ext cx="9158051" cy="33967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5E606D-AE75-4D99-BF7F-2ECEEF5DA7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87480"/>
            <a:ext cx="4024602" cy="18063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24E4419-57E3-4755-82B5-C57F58EFCB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0" y="1197411"/>
            <a:ext cx="1485090" cy="15620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E2AFD7B-087D-4E73-A576-8C9C2C3B619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0" y="3062225"/>
            <a:ext cx="1149833" cy="116501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63B1C82-5204-445F-BF26-2906804F2E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6" y="99308"/>
            <a:ext cx="1253969" cy="10717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3BABACF-4D84-4792-99A8-C2E22E8191B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989" y="1574505"/>
            <a:ext cx="2006784" cy="146224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821D620-5B07-4F5E-8645-2B479C5AA1D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27737C24-C675-41D0-ACC0-AA6A0433DE96}"/>
              </a:ext>
            </a:extLst>
          </p:cNvPr>
          <p:cNvSpPr/>
          <p:nvPr/>
        </p:nvSpPr>
        <p:spPr>
          <a:xfrm>
            <a:off x="7235231" y="4994283"/>
            <a:ext cx="656574" cy="656574"/>
          </a:xfrm>
          <a:prstGeom prst="ellipse">
            <a:avLst/>
          </a:prstGeom>
          <a:solidFill>
            <a:srgbClr val="06967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151号-联盟综艺体" panose="00000500000000000000" pitchFamily="2" charset="-122"/>
              <a:ea typeface="字魂151号-联盟综艺体" panose="00000500000000000000" pitchFamily="2" charset="-122"/>
              <a:cs typeface="+mn-cs"/>
              <a:sym typeface="字魂105号-简雅黑" panose="00000500000000000000" pitchFamily="2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E510CAD-80CA-4DC7-B930-C179AD6B8D6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697" y="3306237"/>
            <a:ext cx="2189762" cy="328495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EDC33B5-874C-9C3E-C8A8-5F6521CCF391}"/>
              </a:ext>
            </a:extLst>
          </p:cNvPr>
          <p:cNvGrpSpPr/>
          <p:nvPr/>
        </p:nvGrpSpPr>
        <p:grpSpPr>
          <a:xfrm>
            <a:off x="592538" y="1769323"/>
            <a:ext cx="8276256" cy="2707427"/>
            <a:chOff x="659213" y="426298"/>
            <a:chExt cx="8276256" cy="610755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0FA2281-A7B3-935D-F5C1-74C7440717BF}"/>
                </a:ext>
              </a:extLst>
            </p:cNvPr>
            <p:cNvSpPr/>
            <p:nvPr/>
          </p:nvSpPr>
          <p:spPr>
            <a:xfrm>
              <a:off x="659213" y="426298"/>
              <a:ext cx="8276256" cy="6107552"/>
            </a:xfrm>
            <a:prstGeom prst="roundRect">
              <a:avLst/>
            </a:prstGeom>
            <a:solidFill>
              <a:srgbClr val="EAE6C2"/>
            </a:solidFill>
            <a:ln w="28575">
              <a:solidFill>
                <a:srgbClr val="058F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3AF502-1E0F-8AD5-52D5-33BF3F7DB4B7}"/>
                </a:ext>
              </a:extLst>
            </p:cNvPr>
            <p:cNvSpPr txBox="1"/>
            <p:nvPr/>
          </p:nvSpPr>
          <p:spPr>
            <a:xfrm>
              <a:off x="946867" y="738224"/>
              <a:ext cx="7857921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q"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Biết cách đặt tính và thực hiện được phép nhân số có nhiều chữ số với số có một chữ số.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q"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Vận dụng được các phép tính đã học vào giải quyết một số tình huống gắn với thực tế.</a:t>
              </a:r>
            </a:p>
          </p:txBody>
        </p:sp>
      </p:grpSp>
      <p:pic>
        <p:nvPicPr>
          <p:cNvPr id="11" name="图片 2">
            <a:extLst>
              <a:ext uri="{FF2B5EF4-FFF2-40B4-BE49-F238E27FC236}">
                <a16:creationId xmlns:a16="http://schemas.microsoft.com/office/drawing/2014/main" id="{06436D4F-AC08-1836-8215-4798F6042A0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826" y="4346975"/>
            <a:ext cx="3912340" cy="2763764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93F463-A83A-1AA8-C861-9C3961FB683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10104" y="1063526"/>
            <a:ext cx="1755800" cy="429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4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F95636C-8A0B-44E0-94C4-D445CB487F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87171">
            <a:off x="543165" y="1773788"/>
            <a:ext cx="9158051" cy="33967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772BC3-C69D-47ED-B866-266E744A69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806" y="0"/>
            <a:ext cx="3399194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0FD08FA-C37C-4B06-81FB-40BA11B5BC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634894" y="719706"/>
            <a:ext cx="6858002" cy="54185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0E8BC7-7F3B-48D4-8E64-501544ADE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18111" y="1718112"/>
            <a:ext cx="6858002" cy="34217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3CFCB4C-B364-42F6-89FE-4DDDBA2B7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37" y="5051665"/>
            <a:ext cx="4024602" cy="180633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F187B51-8647-476C-9995-5A9D368565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07" y="496434"/>
            <a:ext cx="1485090" cy="15620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209C1DD-8D64-42C2-BE5B-29135E8606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38"/>
          <a:stretch/>
        </p:blipFill>
        <p:spPr>
          <a:xfrm>
            <a:off x="9564624" y="1"/>
            <a:ext cx="2627376" cy="157450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AB13E7F-F96C-46A8-99E9-DE49948A14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0" y="4617719"/>
            <a:ext cx="1149833" cy="11650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2BF7D5A-388F-4453-B54E-103FDC0702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7" y="1338168"/>
            <a:ext cx="1253969" cy="107173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8923254-9558-40E1-8C80-FFB2B67091D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830" y="305410"/>
            <a:ext cx="807053" cy="8656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D05F73-8A83-47E7-8032-00395B9043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31236" y="858137"/>
            <a:ext cx="6490376" cy="514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3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D41ECE-96C3-49A4-EC72-7B9115E0413D}"/>
              </a:ext>
            </a:extLst>
          </p:cNvPr>
          <p:cNvSpPr/>
          <p:nvPr/>
        </p:nvSpPr>
        <p:spPr>
          <a:xfrm>
            <a:off x="333375" y="266700"/>
            <a:ext cx="11582400" cy="634365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C7E9863-4348-9B47-8705-600E97EB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4" y="971549"/>
            <a:ext cx="9915525" cy="428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D41ECE-96C3-49A4-EC72-7B9115E0413D}"/>
              </a:ext>
            </a:extLst>
          </p:cNvPr>
          <p:cNvSpPr/>
          <p:nvPr/>
        </p:nvSpPr>
        <p:spPr>
          <a:xfrm>
            <a:off x="333375" y="266700"/>
            <a:ext cx="11582400" cy="634365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35F1C29-EA64-8F15-BDAA-C1B304168958}"/>
              </a:ext>
            </a:extLst>
          </p:cNvPr>
          <p:cNvGrpSpPr/>
          <p:nvPr/>
        </p:nvGrpSpPr>
        <p:grpSpPr>
          <a:xfrm>
            <a:off x="3314700" y="367047"/>
            <a:ext cx="6076950" cy="1371064"/>
            <a:chOff x="5960318" y="3592285"/>
            <a:chExt cx="4168200" cy="1371064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62F927C-79B4-70F6-9F5D-5E494B34F97F}"/>
                </a:ext>
              </a:extLst>
            </p:cNvPr>
            <p:cNvSpPr/>
            <p:nvPr/>
          </p:nvSpPr>
          <p:spPr>
            <a:xfrm>
              <a:off x="5960318" y="3592285"/>
              <a:ext cx="4168200" cy="920837"/>
            </a:xfrm>
            <a:prstGeom prst="roundRect">
              <a:avLst>
                <a:gd name="adj" fmla="val 50000"/>
              </a:avLst>
            </a:prstGeom>
            <a:solidFill>
              <a:srgbClr val="F08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BC23D63-2387-7EB8-DBE7-ECE975A6BEFF}"/>
                </a:ext>
              </a:extLst>
            </p:cNvPr>
            <p:cNvSpPr txBox="1"/>
            <p:nvPr/>
          </p:nvSpPr>
          <p:spPr>
            <a:xfrm>
              <a:off x="6384795" y="3639910"/>
              <a:ext cx="3384578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nl-NL" sz="4000" b="1" kern="0" dirty="0">
                  <a:solidFill>
                    <a:srgbClr val="000000"/>
                  </a:solidFill>
                  <a:latin typeface="Cambria" panose="02040503050406030204" pitchFamily="18" charset="0"/>
                </a:rPr>
                <a:t>Tính 137 206 x 3 = ? 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BEA8F6C-6325-9638-C44D-8EBA8B84C9DD}"/>
              </a:ext>
            </a:extLst>
          </p:cNvPr>
          <p:cNvSpPr txBox="1"/>
          <p:nvPr/>
        </p:nvSpPr>
        <p:spPr>
          <a:xfrm>
            <a:off x="266699" y="1392884"/>
            <a:ext cx="44831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Đặt tính rồi tính: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3DA684-D82F-9A7C-26C8-3C34C1A22ECB}"/>
              </a:ext>
            </a:extLst>
          </p:cNvPr>
          <p:cNvSpPr/>
          <p:nvPr/>
        </p:nvSpPr>
        <p:spPr>
          <a:xfrm>
            <a:off x="762000" y="2476500"/>
            <a:ext cx="3171825" cy="21526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EFBC7D-2944-E68A-5481-A36AFF9F7C54}"/>
              </a:ext>
            </a:extLst>
          </p:cNvPr>
          <p:cNvSpPr txBox="1"/>
          <p:nvPr/>
        </p:nvSpPr>
        <p:spPr>
          <a:xfrm>
            <a:off x="1323975" y="2533650"/>
            <a:ext cx="2466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137 206</a:t>
            </a:r>
          </a:p>
          <a:p>
            <a:r>
              <a:rPr lang="nl-NL" sz="4000" b="1" kern="0" dirty="0">
                <a:solidFill>
                  <a:srgbClr val="000000"/>
                </a:solidFill>
                <a:latin typeface="Cambria" panose="02040503050406030204" pitchFamily="18" charset="0"/>
              </a:rPr>
              <a:t>               3                </a:t>
            </a:r>
            <a:endParaRPr 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CD8E58-9CE1-11C5-D0FD-E35E5AAD8E54}"/>
              </a:ext>
            </a:extLst>
          </p:cNvPr>
          <p:cNvSpPr txBox="1"/>
          <p:nvPr/>
        </p:nvSpPr>
        <p:spPr>
          <a:xfrm>
            <a:off x="914400" y="3152775"/>
            <a:ext cx="495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x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C17B4E-8025-B5B9-9A62-AF6DFF1F91AF}"/>
              </a:ext>
            </a:extLst>
          </p:cNvPr>
          <p:cNvCxnSpPr/>
          <p:nvPr/>
        </p:nvCxnSpPr>
        <p:spPr>
          <a:xfrm>
            <a:off x="1381125" y="3781425"/>
            <a:ext cx="203835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7BE21DA-01C1-9E3B-CA38-2A4EFECB4807}"/>
              </a:ext>
            </a:extLst>
          </p:cNvPr>
          <p:cNvSpPr txBox="1"/>
          <p:nvPr/>
        </p:nvSpPr>
        <p:spPr>
          <a:xfrm>
            <a:off x="5019674" y="1478609"/>
            <a:ext cx="6553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2800" b="1" i="1" kern="0" dirty="0">
                <a:solidFill>
                  <a:srgbClr val="000000"/>
                </a:solidFill>
                <a:latin typeface="Cambria" panose="02040503050406030204" pitchFamily="18" charset="0"/>
              </a:rPr>
              <a:t>Nhân theo thứ tự từ phải sang trái</a:t>
            </a:r>
            <a:endParaRPr kumimoji="0" lang="en-US" sz="28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EA935F-6ACF-A2D4-6213-97F33465EBCE}"/>
              </a:ext>
            </a:extLst>
          </p:cNvPr>
          <p:cNvSpPr txBox="1"/>
          <p:nvPr/>
        </p:nvSpPr>
        <p:spPr>
          <a:xfrm>
            <a:off x="5162550" y="2257425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rtl="0"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b="0" i="0" u="none" strike="noStrike" dirty="0" err="1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b="0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6 </a:t>
            </a:r>
            <a:r>
              <a:rPr lang="en-US" sz="2800" b="0" i="0" u="none" strike="noStrike" dirty="0" err="1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b="0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18, </a:t>
            </a:r>
            <a:r>
              <a:rPr lang="en-US" sz="2800" b="0" i="0" u="none" strike="noStrike" dirty="0" err="1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b="0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8, </a:t>
            </a:r>
            <a:r>
              <a:rPr lang="en-US" sz="2800" b="0" i="0" u="none" strike="noStrike" dirty="0" err="1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nhớ</a:t>
            </a:r>
            <a:r>
              <a:rPr lang="en-US" sz="2800" b="0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1.</a:t>
            </a:r>
            <a:endParaRPr lang="en-US" sz="2800" b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CAEB46-7813-8446-FEB0-030A24CFA7EA}"/>
              </a:ext>
            </a:extLst>
          </p:cNvPr>
          <p:cNvSpPr txBox="1"/>
          <p:nvPr/>
        </p:nvSpPr>
        <p:spPr>
          <a:xfrm>
            <a:off x="299085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E1118E-F2A6-31C9-9D1B-33286C7E8B59}"/>
              </a:ext>
            </a:extLst>
          </p:cNvPr>
          <p:cNvSpPr txBox="1"/>
          <p:nvPr/>
        </p:nvSpPr>
        <p:spPr>
          <a:xfrm>
            <a:off x="5153025" y="2924175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thêm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11C327-8EDE-0835-5C4C-F6A883B345AE}"/>
              </a:ext>
            </a:extLst>
          </p:cNvPr>
          <p:cNvSpPr txBox="1"/>
          <p:nvPr/>
        </p:nvSpPr>
        <p:spPr>
          <a:xfrm>
            <a:off x="266700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898B0B-0F6F-0CD0-DB84-CF7F123AB38F}"/>
              </a:ext>
            </a:extLst>
          </p:cNvPr>
          <p:cNvSpPr txBox="1"/>
          <p:nvPr/>
        </p:nvSpPr>
        <p:spPr>
          <a:xfrm>
            <a:off x="5153025" y="35052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952A75-13D6-4DB7-2FBE-0C09521885D4}"/>
              </a:ext>
            </a:extLst>
          </p:cNvPr>
          <p:cNvSpPr txBox="1"/>
          <p:nvPr/>
        </p:nvSpPr>
        <p:spPr>
          <a:xfrm>
            <a:off x="238125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647796-8D86-F0C3-3B97-B94682A34359}"/>
              </a:ext>
            </a:extLst>
          </p:cNvPr>
          <p:cNvSpPr txBox="1"/>
          <p:nvPr/>
        </p:nvSpPr>
        <p:spPr>
          <a:xfrm>
            <a:off x="5181600" y="41148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7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21,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nhớ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7AD7F9-D68A-46F4-8265-B9F45C3971F2}"/>
              </a:ext>
            </a:extLst>
          </p:cNvPr>
          <p:cNvSpPr txBox="1"/>
          <p:nvPr/>
        </p:nvSpPr>
        <p:spPr>
          <a:xfrm>
            <a:off x="1990725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4F8271-1BA2-807B-16BE-7158F85C32AB}"/>
              </a:ext>
            </a:extLst>
          </p:cNvPr>
          <p:cNvSpPr txBox="1"/>
          <p:nvPr/>
        </p:nvSpPr>
        <p:spPr>
          <a:xfrm>
            <a:off x="5172075" y="4762500"/>
            <a:ext cx="6553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thêm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nhớ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69A0F-EEE7-A268-8A04-33E798BDCC15}"/>
              </a:ext>
            </a:extLst>
          </p:cNvPr>
          <p:cNvSpPr txBox="1"/>
          <p:nvPr/>
        </p:nvSpPr>
        <p:spPr>
          <a:xfrm>
            <a:off x="1676400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F2D4F7-A270-02DB-8CA2-38C123426927}"/>
              </a:ext>
            </a:extLst>
          </p:cNvPr>
          <p:cNvSpPr txBox="1"/>
          <p:nvPr/>
        </p:nvSpPr>
        <p:spPr>
          <a:xfrm>
            <a:off x="5248275" y="5648325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thêm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4, </a:t>
            </a:r>
            <a:r>
              <a:rPr lang="en-US" sz="2800" dirty="0" err="1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dirty="0">
                <a:solidFill>
                  <a:srgbClr val="0101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B6DCC7-4854-5D20-EE5A-2B7A9DC2CB1C}"/>
              </a:ext>
            </a:extLst>
          </p:cNvPr>
          <p:cNvSpPr txBox="1"/>
          <p:nvPr/>
        </p:nvSpPr>
        <p:spPr>
          <a:xfrm>
            <a:off x="1362075" y="3705225"/>
            <a:ext cx="50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500"/>
              </a:spcAft>
            </a:pPr>
            <a:r>
              <a:rPr lang="en-US" sz="4000" b="1" i="0" u="none" strike="noStrike" dirty="0">
                <a:solidFill>
                  <a:srgbClr val="0101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endParaRPr lang="en-US" sz="40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2474139-1D60-935D-8551-769C598D6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5119687"/>
            <a:ext cx="42767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4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12" grpId="0"/>
      <p:bldP spid="13" grpId="0"/>
      <p:bldP spid="16" grpId="0"/>
      <p:bldP spid="18" grpId="0"/>
      <p:bldP spid="20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967E"/>
      </a:accent1>
      <a:accent2>
        <a:srgbClr val="E94941"/>
      </a:accent2>
      <a:accent3>
        <a:srgbClr val="F4992C"/>
      </a:accent3>
      <a:accent4>
        <a:srgbClr val="EC8E6C"/>
      </a:accent4>
      <a:accent5>
        <a:srgbClr val="06967E"/>
      </a:accent5>
      <a:accent6>
        <a:srgbClr val="E94941"/>
      </a:accent6>
      <a:hlink>
        <a:srgbClr val="F4992C"/>
      </a:hlink>
      <a:folHlink>
        <a:srgbClr val="EC8E6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6967E"/>
    </a:accent1>
    <a:accent2>
      <a:srgbClr val="E94941"/>
    </a:accent2>
    <a:accent3>
      <a:srgbClr val="F4992C"/>
    </a:accent3>
    <a:accent4>
      <a:srgbClr val="EC8E6C"/>
    </a:accent4>
    <a:accent5>
      <a:srgbClr val="06967E"/>
    </a:accent5>
    <a:accent6>
      <a:srgbClr val="E94941"/>
    </a:accent6>
    <a:hlink>
      <a:srgbClr val="F4992C"/>
    </a:hlink>
    <a:folHlink>
      <a:srgbClr val="EC8E6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</Words>
  <Application>Microsoft Office PowerPoint</Application>
  <PresentationFormat>Widescreen</PresentationFormat>
  <Paragraphs>133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等线</vt:lpstr>
      <vt:lpstr>#9Slide05 SVNUT Triumph</vt:lpstr>
      <vt:lpstr>Arial</vt:lpstr>
      <vt:lpstr>Bebas Neue</vt:lpstr>
      <vt:lpstr>Calibri</vt:lpstr>
      <vt:lpstr>Cambria</vt:lpstr>
      <vt:lpstr>Karla</vt:lpstr>
      <vt:lpstr>Love Ya Like A Sister</vt:lpstr>
      <vt:lpstr>Wingdings</vt:lpstr>
      <vt:lpstr>字魂151号-联盟综艺体</vt:lpstr>
      <vt:lpstr>Office 主题</vt:lpstr>
      <vt:lpstr>Printable Number Sense Activities for Pre-K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2023-10-23T00:19:01Z</dcterms:created>
  <dcterms:modified xsi:type="dcterms:W3CDTF">2023-10-23T00:19:12Z</dcterms:modified>
</cp:coreProperties>
</file>